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8.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19.xml" ContentType="application/vnd.openxmlformats-officedocument.presentationml.notesSlide+xml"/>
  <Override PartName="/ppt/charts/chart4.xml" ContentType="application/vnd.openxmlformats-officedocument.drawingml.chart+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ppt/charts/colors1.xml" ContentType="application/vnd.ms-office.chartcolorstyle+xml"/>
  <Override PartName="/ppt/charts/style1.xml" ContentType="application/vnd.ms-office.chartstyle+xml"/>
  <Override PartName="/ppt/charts/colors2.xml" ContentType="application/vnd.ms-office.chartcolorstyle+xml"/>
  <Override PartName="/ppt/charts/style2.xml" ContentType="application/vnd.ms-office.chartstyle+xml"/>
  <Override PartName="/ppt/charts/colors3.xml" ContentType="application/vnd.ms-office.chartcolorstyle+xml"/>
  <Override PartName="/ppt/charts/style3.xml" ContentType="application/vnd.ms-office.chartstyle+xml"/>
  <Override PartName="/ppt/charts/colors4.xml" ContentType="application/vnd.ms-office.chartcolorstyle+xml"/>
  <Override PartName="/ppt/charts/style4.xml" ContentType="application/vnd.ms-office.chart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56" r:id="rId2"/>
    <p:sldId id="258" r:id="rId3"/>
    <p:sldId id="257" r:id="rId4"/>
    <p:sldId id="259" r:id="rId5"/>
    <p:sldId id="266" r:id="rId6"/>
    <p:sldId id="267" r:id="rId7"/>
    <p:sldId id="268" r:id="rId8"/>
    <p:sldId id="263" r:id="rId9"/>
    <p:sldId id="269" r:id="rId10"/>
    <p:sldId id="270" r:id="rId11"/>
    <p:sldId id="271" r:id="rId12"/>
    <p:sldId id="264" r:id="rId13"/>
    <p:sldId id="272" r:id="rId14"/>
    <p:sldId id="273" r:id="rId15"/>
    <p:sldId id="274" r:id="rId16"/>
    <p:sldId id="265" r:id="rId17"/>
    <p:sldId id="275" r:id="rId18"/>
    <p:sldId id="276" r:id="rId19"/>
    <p:sldId id="260" r:id="rId20"/>
    <p:sldId id="261" r:id="rId21"/>
  </p:sldIdLst>
  <p:sldSz cx="12192000" cy="6858000"/>
  <p:notesSz cx="6858000" cy="9144000"/>
  <p:custDataLst>
    <p:tags r:id="rId2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BC2C9"/>
    <a:srgbClr val="345C7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00" autoAdjust="0"/>
    <p:restoredTop sz="94660"/>
  </p:normalViewPr>
  <p:slideViewPr>
    <p:cSldViewPr snapToGrid="0">
      <p:cViewPr varScale="1">
        <p:scale>
          <a:sx n="84" d="100"/>
          <a:sy n="84" d="100"/>
        </p:scale>
        <p:origin x="-324" y="-9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gs" Target="tags/tag1.xml"/><Relationship Id="rId28"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Microsoft_Office_Excel____1.xlsx"/></Relationships>
</file>

<file path=ppt/charts/_rels/chart2.xml.rels><?xml version="1.0" encoding="UTF-8" standalone="yes"?>
<Relationships xmlns="http://schemas.openxmlformats.org/package/2006/relationships"><Relationship Id="rId3" Type="http://schemas.microsoft.com/office/2011/relationships/chartStyle" Target="style2.xml"/><Relationship Id="rId2" Type="http://schemas.microsoft.com/office/2011/relationships/chartColorStyle" Target="colors2.xml"/><Relationship Id="rId1" Type="http://schemas.openxmlformats.org/officeDocument/2006/relationships/package" Target="../embeddings/Microsoft_Office_Excel____2.xlsx"/></Relationships>
</file>

<file path=ppt/charts/_rels/chart3.xml.rels><?xml version="1.0" encoding="UTF-8" standalone="yes"?>
<Relationships xmlns="http://schemas.openxmlformats.org/package/2006/relationships"><Relationship Id="rId3" Type="http://schemas.microsoft.com/office/2011/relationships/chartStyle" Target="style3.xml"/><Relationship Id="rId2" Type="http://schemas.microsoft.com/office/2011/relationships/chartColorStyle" Target="colors3.xml"/><Relationship Id="rId1" Type="http://schemas.openxmlformats.org/officeDocument/2006/relationships/package" Target="../embeddings/Microsoft_Office_Excel____3.xlsx"/></Relationships>
</file>

<file path=ppt/charts/_rels/chart4.xml.rels><?xml version="1.0" encoding="UTF-8" standalone="yes"?>
<Relationships xmlns="http://schemas.openxmlformats.org/package/2006/relationships"><Relationship Id="rId3" Type="http://schemas.microsoft.com/office/2011/relationships/chartStyle" Target="style4.xml"/><Relationship Id="rId2" Type="http://schemas.microsoft.com/office/2011/relationships/chartColorStyle" Target="colors4.xml"/><Relationship Id="rId1" Type="http://schemas.openxmlformats.org/officeDocument/2006/relationships/oleObject" Target="../embeddings/oleObject1.bin"/></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5"/>
    </mc:Choice>
    <mc:Fallback>
      <c:style val="5"/>
    </mc:Fallback>
  </mc:AlternateContent>
  <c:chart>
    <c:autoTitleDeleted val="1"/>
    <c:plotArea>
      <c:layout>
        <c:manualLayout>
          <c:layoutTarget val="inner"/>
          <c:xMode val="edge"/>
          <c:yMode val="edge"/>
          <c:x val="0.20697583486215729"/>
          <c:y val="8.6676963429184198E-2"/>
          <c:w val="0.66319444444444442"/>
          <c:h val="0.83771929824561409"/>
        </c:manualLayout>
      </c:layout>
      <c:doughnutChart>
        <c:varyColors val="1"/>
        <c:ser>
          <c:idx val="0"/>
          <c:order val="0"/>
          <c:tx>
            <c:strRef>
              <c:f>Sheet1!$B$1</c:f>
              <c:strCache>
                <c:ptCount val="1"/>
              </c:strCache>
            </c:strRef>
          </c:tx>
          <c:dPt>
            <c:idx val="0"/>
            <c:bubble3D val="0"/>
            <c:spPr>
              <a:pattFill prst="ltUpDiag">
                <a:fgClr>
                  <a:schemeClr val="accent3">
                    <a:shade val="76000"/>
                  </a:schemeClr>
                </a:fgClr>
                <a:bgClr>
                  <a:schemeClr val="accent3">
                    <a:shade val="76000"/>
                    <a:lumMod val="20000"/>
                    <a:lumOff val="80000"/>
                  </a:schemeClr>
                </a:bgClr>
              </a:pattFill>
              <a:ln w="19050">
                <a:solidFill>
                  <a:schemeClr val="lt1"/>
                </a:solidFill>
              </a:ln>
              <a:effectLst>
                <a:innerShdw blurRad="114300">
                  <a:schemeClr val="accent3">
                    <a:shade val="76000"/>
                  </a:schemeClr>
                </a:innerShdw>
              </a:effectLst>
            </c:spPr>
            <c:extLst xmlns:c16r2="http://schemas.microsoft.com/office/drawing/2015/06/chart">
              <c:ext xmlns:c16="http://schemas.microsoft.com/office/drawing/2014/chart" uri="{C3380CC4-5D6E-409C-BE32-E72D297353CC}">
                <c16:uniqueId val="{00000001-20CC-4BFA-9BE6-175CA9539885}"/>
              </c:ext>
            </c:extLst>
          </c:dPt>
          <c:dPt>
            <c:idx val="1"/>
            <c:bubble3D val="0"/>
            <c:spPr>
              <a:pattFill prst="ltUpDiag">
                <a:fgClr>
                  <a:schemeClr val="accent3">
                    <a:tint val="77000"/>
                  </a:schemeClr>
                </a:fgClr>
                <a:bgClr>
                  <a:schemeClr val="accent3">
                    <a:tint val="77000"/>
                    <a:lumMod val="20000"/>
                    <a:lumOff val="80000"/>
                  </a:schemeClr>
                </a:bgClr>
              </a:pattFill>
              <a:ln w="19050">
                <a:solidFill>
                  <a:schemeClr val="lt1"/>
                </a:solidFill>
              </a:ln>
              <a:effectLst>
                <a:innerShdw blurRad="114300">
                  <a:schemeClr val="accent3">
                    <a:tint val="77000"/>
                  </a:schemeClr>
                </a:innerShdw>
              </a:effectLst>
            </c:spPr>
            <c:extLst xmlns:c16r2="http://schemas.microsoft.com/office/drawing/2015/06/chart">
              <c:ext xmlns:c16="http://schemas.microsoft.com/office/drawing/2014/chart" uri="{C3380CC4-5D6E-409C-BE32-E72D297353CC}">
                <c16:uniqueId val="{00000003-20CC-4BFA-9BE6-175CA9539885}"/>
              </c:ext>
            </c:extLst>
          </c:dPt>
          <c:cat>
            <c:strRef>
              <c:f>Sheet1!$A$2:$A$3</c:f>
              <c:strCache>
                <c:ptCount val="2"/>
                <c:pt idx="0">
                  <c:v>A</c:v>
                </c:pt>
                <c:pt idx="1">
                  <c:v>B</c:v>
                </c:pt>
              </c:strCache>
            </c:strRef>
          </c:cat>
          <c:val>
            <c:numRef>
              <c:f>Sheet1!$B$2:$B$3</c:f>
              <c:numCache>
                <c:formatCode>0.00%</c:formatCode>
                <c:ptCount val="2"/>
                <c:pt idx="0">
                  <c:v>0.4</c:v>
                </c:pt>
                <c:pt idx="1">
                  <c:v>0.6</c:v>
                </c:pt>
              </c:numCache>
            </c:numRef>
          </c:val>
          <c:extLst xmlns:c16r2="http://schemas.microsoft.com/office/drawing/2015/06/chart">
            <c:ext xmlns:c16="http://schemas.microsoft.com/office/drawing/2014/chart" uri="{C3380CC4-5D6E-409C-BE32-E72D297353CC}">
              <c16:uniqueId val="{00000004-20CC-4BFA-9BE6-175CA9539885}"/>
            </c:ext>
          </c:extLst>
        </c:ser>
        <c:dLbls>
          <c:showLegendKey val="0"/>
          <c:showVal val="0"/>
          <c:showCatName val="0"/>
          <c:showSerName val="0"/>
          <c:showPercent val="0"/>
          <c:showBubbleSize val="0"/>
          <c:showLeaderLines val="1"/>
        </c:dLbls>
        <c:firstSliceAng val="0"/>
        <c:holeSize val="70"/>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1"/>
    </mc:Choice>
    <mc:Fallback>
      <c:style val="1"/>
    </mc:Fallback>
  </mc:AlternateContent>
  <c:chart>
    <c:autoTitleDeleted val="1"/>
    <c:plotArea>
      <c:layout>
        <c:manualLayout>
          <c:layoutTarget val="inner"/>
          <c:xMode val="edge"/>
          <c:yMode val="edge"/>
          <c:x val="0.20697583486215729"/>
          <c:y val="8.6676963429184198E-2"/>
          <c:w val="0.66319444444444442"/>
          <c:h val="0.83771929824561409"/>
        </c:manualLayout>
      </c:layout>
      <c:doughnutChart>
        <c:varyColors val="1"/>
        <c:ser>
          <c:idx val="0"/>
          <c:order val="0"/>
          <c:tx>
            <c:strRef>
              <c:f>Sheet1!$B$1</c:f>
              <c:strCache>
                <c:ptCount val="1"/>
              </c:strCache>
            </c:strRef>
          </c:tx>
          <c:dPt>
            <c:idx val="0"/>
            <c:bubble3D val="0"/>
            <c:spPr>
              <a:pattFill prst="ltUpDiag">
                <a:fgClr>
                  <a:schemeClr val="dk1">
                    <a:tint val="88500"/>
                  </a:schemeClr>
                </a:fgClr>
                <a:bgClr>
                  <a:schemeClr val="dk1">
                    <a:tint val="88500"/>
                    <a:lumMod val="20000"/>
                    <a:lumOff val="80000"/>
                  </a:schemeClr>
                </a:bgClr>
              </a:pattFill>
              <a:ln w="19050">
                <a:solidFill>
                  <a:schemeClr val="lt1"/>
                </a:solidFill>
              </a:ln>
              <a:effectLst>
                <a:innerShdw blurRad="114300">
                  <a:schemeClr val="dk1">
                    <a:tint val="88500"/>
                  </a:schemeClr>
                </a:innerShdw>
              </a:effectLst>
            </c:spPr>
            <c:extLst xmlns:c16r2="http://schemas.microsoft.com/office/drawing/2015/06/chart">
              <c:ext xmlns:c16="http://schemas.microsoft.com/office/drawing/2014/chart" uri="{C3380CC4-5D6E-409C-BE32-E72D297353CC}">
                <c16:uniqueId val="{00000001-FF7E-443F-86A4-91FCD98F4A22}"/>
              </c:ext>
            </c:extLst>
          </c:dPt>
          <c:dPt>
            <c:idx val="1"/>
            <c:bubble3D val="0"/>
            <c:spPr>
              <a:pattFill prst="ltUpDiag">
                <a:fgClr>
                  <a:schemeClr val="dk1">
                    <a:tint val="55000"/>
                  </a:schemeClr>
                </a:fgClr>
                <a:bgClr>
                  <a:schemeClr val="dk1">
                    <a:tint val="55000"/>
                    <a:lumMod val="20000"/>
                    <a:lumOff val="80000"/>
                  </a:schemeClr>
                </a:bgClr>
              </a:pattFill>
              <a:ln w="19050">
                <a:solidFill>
                  <a:schemeClr val="lt1"/>
                </a:solidFill>
              </a:ln>
              <a:effectLst>
                <a:innerShdw blurRad="114300">
                  <a:schemeClr val="dk1">
                    <a:tint val="55000"/>
                  </a:schemeClr>
                </a:innerShdw>
              </a:effectLst>
            </c:spPr>
            <c:extLst xmlns:c16r2="http://schemas.microsoft.com/office/drawing/2015/06/chart">
              <c:ext xmlns:c16="http://schemas.microsoft.com/office/drawing/2014/chart" uri="{C3380CC4-5D6E-409C-BE32-E72D297353CC}">
                <c16:uniqueId val="{00000003-FF7E-443F-86A4-91FCD98F4A22}"/>
              </c:ext>
            </c:extLst>
          </c:dPt>
          <c:cat>
            <c:strRef>
              <c:f>Sheet1!$A$2:$A$3</c:f>
              <c:strCache>
                <c:ptCount val="2"/>
                <c:pt idx="0">
                  <c:v>A</c:v>
                </c:pt>
                <c:pt idx="1">
                  <c:v>B</c:v>
                </c:pt>
              </c:strCache>
            </c:strRef>
          </c:cat>
          <c:val>
            <c:numRef>
              <c:f>Sheet1!$B$2:$B$3</c:f>
              <c:numCache>
                <c:formatCode>0.00%</c:formatCode>
                <c:ptCount val="2"/>
                <c:pt idx="0">
                  <c:v>0.6</c:v>
                </c:pt>
                <c:pt idx="1">
                  <c:v>0.4</c:v>
                </c:pt>
              </c:numCache>
            </c:numRef>
          </c:val>
          <c:extLst xmlns:c16r2="http://schemas.microsoft.com/office/drawing/2015/06/chart">
            <c:ext xmlns:c16="http://schemas.microsoft.com/office/drawing/2014/chart" uri="{C3380CC4-5D6E-409C-BE32-E72D297353CC}">
              <c16:uniqueId val="{00000004-FF7E-443F-86A4-91FCD98F4A22}"/>
            </c:ext>
          </c:extLst>
        </c:ser>
        <c:dLbls>
          <c:showLegendKey val="0"/>
          <c:showVal val="0"/>
          <c:showCatName val="0"/>
          <c:showSerName val="0"/>
          <c:showPercent val="0"/>
          <c:showBubbleSize val="0"/>
          <c:showLeaderLines val="1"/>
        </c:dLbls>
        <c:firstSliceAng val="0"/>
        <c:holeSize val="70"/>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1"/>
    </mc:Choice>
    <mc:Fallback>
      <c:style val="1"/>
    </mc:Fallback>
  </mc:AlternateContent>
  <c:chart>
    <c:autoTitleDeleted val="1"/>
    <c:plotArea>
      <c:layout>
        <c:manualLayout>
          <c:layoutTarget val="inner"/>
          <c:xMode val="edge"/>
          <c:yMode val="edge"/>
          <c:x val="0.20697583486215729"/>
          <c:y val="8.6676963429184198E-2"/>
          <c:w val="0.66319444444444442"/>
          <c:h val="0.83771929824561409"/>
        </c:manualLayout>
      </c:layout>
      <c:doughnutChart>
        <c:varyColors val="1"/>
        <c:ser>
          <c:idx val="0"/>
          <c:order val="0"/>
          <c:tx>
            <c:strRef>
              <c:f>Sheet1!$B$1</c:f>
              <c:strCache>
                <c:ptCount val="1"/>
              </c:strCache>
            </c:strRef>
          </c:tx>
          <c:dPt>
            <c:idx val="0"/>
            <c:bubble3D val="0"/>
            <c:spPr>
              <a:pattFill prst="ltUpDiag">
                <a:fgClr>
                  <a:schemeClr val="dk1">
                    <a:tint val="88500"/>
                  </a:schemeClr>
                </a:fgClr>
                <a:bgClr>
                  <a:schemeClr val="dk1">
                    <a:tint val="88500"/>
                    <a:lumMod val="20000"/>
                    <a:lumOff val="80000"/>
                  </a:schemeClr>
                </a:bgClr>
              </a:pattFill>
              <a:ln w="19050">
                <a:solidFill>
                  <a:schemeClr val="lt1"/>
                </a:solidFill>
              </a:ln>
              <a:effectLst>
                <a:innerShdw blurRad="114300">
                  <a:schemeClr val="dk1">
                    <a:tint val="88500"/>
                  </a:schemeClr>
                </a:innerShdw>
              </a:effectLst>
            </c:spPr>
            <c:extLst xmlns:c16r2="http://schemas.microsoft.com/office/drawing/2015/06/chart">
              <c:ext xmlns:c16="http://schemas.microsoft.com/office/drawing/2014/chart" uri="{C3380CC4-5D6E-409C-BE32-E72D297353CC}">
                <c16:uniqueId val="{00000001-ABD4-4140-8B58-1717C9DF04C4}"/>
              </c:ext>
            </c:extLst>
          </c:dPt>
          <c:dPt>
            <c:idx val="1"/>
            <c:bubble3D val="0"/>
            <c:spPr>
              <a:pattFill prst="ltUpDiag">
                <a:fgClr>
                  <a:schemeClr val="dk1">
                    <a:tint val="55000"/>
                  </a:schemeClr>
                </a:fgClr>
                <a:bgClr>
                  <a:schemeClr val="dk1">
                    <a:tint val="55000"/>
                    <a:lumMod val="20000"/>
                    <a:lumOff val="80000"/>
                  </a:schemeClr>
                </a:bgClr>
              </a:pattFill>
              <a:ln w="19050">
                <a:solidFill>
                  <a:schemeClr val="lt1"/>
                </a:solidFill>
              </a:ln>
              <a:effectLst>
                <a:innerShdw blurRad="114300">
                  <a:schemeClr val="dk1">
                    <a:tint val="55000"/>
                  </a:schemeClr>
                </a:innerShdw>
              </a:effectLst>
            </c:spPr>
            <c:extLst xmlns:c16r2="http://schemas.microsoft.com/office/drawing/2015/06/chart">
              <c:ext xmlns:c16="http://schemas.microsoft.com/office/drawing/2014/chart" uri="{C3380CC4-5D6E-409C-BE32-E72D297353CC}">
                <c16:uniqueId val="{00000003-ABD4-4140-8B58-1717C9DF04C4}"/>
              </c:ext>
            </c:extLst>
          </c:dPt>
          <c:cat>
            <c:strRef>
              <c:f>Sheet1!$A$2:$A$3</c:f>
              <c:strCache>
                <c:ptCount val="2"/>
                <c:pt idx="0">
                  <c:v>A</c:v>
                </c:pt>
                <c:pt idx="1">
                  <c:v>B</c:v>
                </c:pt>
              </c:strCache>
            </c:strRef>
          </c:cat>
          <c:val>
            <c:numRef>
              <c:f>Sheet1!$B$2:$B$3</c:f>
              <c:numCache>
                <c:formatCode>0.00%</c:formatCode>
                <c:ptCount val="2"/>
                <c:pt idx="0">
                  <c:v>0.8</c:v>
                </c:pt>
                <c:pt idx="1">
                  <c:v>0.19999999999999996</c:v>
                </c:pt>
              </c:numCache>
            </c:numRef>
          </c:val>
          <c:extLst xmlns:c16r2="http://schemas.microsoft.com/office/drawing/2015/06/chart">
            <c:ext xmlns:c16="http://schemas.microsoft.com/office/drawing/2014/chart" uri="{C3380CC4-5D6E-409C-BE32-E72D297353CC}">
              <c16:uniqueId val="{00000004-ABD4-4140-8B58-1717C9DF04C4}"/>
            </c:ext>
          </c:extLst>
        </c:ser>
        <c:dLbls>
          <c:showLegendKey val="0"/>
          <c:showVal val="0"/>
          <c:showCatName val="0"/>
          <c:showSerName val="0"/>
          <c:showPercent val="0"/>
          <c:showBubbleSize val="0"/>
          <c:showLeaderLines val="1"/>
        </c:dLbls>
        <c:firstSliceAng val="0"/>
        <c:holeSize val="70"/>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1"/>
    </mc:Choice>
    <mc:Fallback>
      <c:style val="1"/>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rgbClr val="7BC2C9"/>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G/通用格式</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621F-4856-99BA-BA9F70D3D95A}"/>
            </c:ext>
          </c:extLst>
        </c:ser>
        <c:ser>
          <c:idx val="1"/>
          <c:order val="1"/>
          <c:tx>
            <c:strRef>
              <c:f>Sheet1!$C$1</c:f>
              <c:strCache>
                <c:ptCount val="1"/>
                <c:pt idx="0">
                  <c:v>系列 2</c:v>
                </c:pt>
              </c:strCache>
            </c:strRef>
          </c:tx>
          <c:spPr>
            <a:solidFill>
              <a:schemeClr val="dk1">
                <a:tint val="55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G/通用格式</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621F-4856-99BA-BA9F70D3D95A}"/>
            </c:ext>
          </c:extLst>
        </c:ser>
        <c:ser>
          <c:idx val="2"/>
          <c:order val="2"/>
          <c:tx>
            <c:strRef>
              <c:f>Sheet1!$D$1</c:f>
              <c:strCache>
                <c:ptCount val="1"/>
                <c:pt idx="0">
                  <c:v>系列 3</c:v>
                </c:pt>
              </c:strCache>
            </c:strRef>
          </c:tx>
          <c:spPr>
            <a:solidFill>
              <a:srgbClr val="345C76"/>
            </a:solidFill>
            <a:ln>
              <a:noFill/>
            </a:ln>
            <a:effectLst/>
          </c:spPr>
          <c:invertIfNegative val="0"/>
          <c:dPt>
            <c:idx val="0"/>
            <c:invertIfNegative val="0"/>
            <c:bubble3D val="0"/>
            <c:extLst xmlns:c16r2="http://schemas.microsoft.com/office/drawing/2015/06/chart">
              <c:ext xmlns:c16="http://schemas.microsoft.com/office/drawing/2014/chart" uri="{C3380CC4-5D6E-409C-BE32-E72D297353CC}">
                <c16:uniqueId val="{00000003-621F-4856-99BA-BA9F70D3D95A}"/>
              </c:ext>
            </c:extLst>
          </c:dPt>
          <c:dPt>
            <c:idx val="1"/>
            <c:invertIfNegative val="0"/>
            <c:bubble3D val="0"/>
            <c:extLst xmlns:c16r2="http://schemas.microsoft.com/office/drawing/2015/06/chart">
              <c:ext xmlns:c16="http://schemas.microsoft.com/office/drawing/2014/chart" uri="{C3380CC4-5D6E-409C-BE32-E72D297353CC}">
                <c16:uniqueId val="{00000005-621F-4856-99BA-BA9F70D3D95A}"/>
              </c:ext>
            </c:extLst>
          </c:dPt>
          <c:dPt>
            <c:idx val="2"/>
            <c:invertIfNegative val="0"/>
            <c:bubble3D val="0"/>
            <c:extLst xmlns:c16r2="http://schemas.microsoft.com/office/drawing/2015/06/chart">
              <c:ext xmlns:c16="http://schemas.microsoft.com/office/drawing/2014/chart" uri="{C3380CC4-5D6E-409C-BE32-E72D297353CC}">
                <c16:uniqueId val="{00000007-621F-4856-99BA-BA9F70D3D95A}"/>
              </c:ext>
            </c:extLst>
          </c:dPt>
          <c:dPt>
            <c:idx val="3"/>
            <c:invertIfNegative val="0"/>
            <c:bubble3D val="0"/>
            <c:extLst xmlns:c16r2="http://schemas.microsoft.com/office/drawing/2015/06/chart">
              <c:ext xmlns:c16="http://schemas.microsoft.com/office/drawing/2014/chart" uri="{C3380CC4-5D6E-409C-BE32-E72D297353CC}">
                <c16:uniqueId val="{00000009-621F-4856-99BA-BA9F70D3D95A}"/>
              </c:ext>
            </c:extLst>
          </c:dPt>
          <c:cat>
            <c:strRef>
              <c:f>Sheet1!$A$2:$A$5</c:f>
              <c:strCache>
                <c:ptCount val="4"/>
                <c:pt idx="0">
                  <c:v>类别 1</c:v>
                </c:pt>
                <c:pt idx="1">
                  <c:v>类别 2</c:v>
                </c:pt>
                <c:pt idx="2">
                  <c:v>类别 3</c:v>
                </c:pt>
                <c:pt idx="3">
                  <c:v>类别 4</c:v>
                </c:pt>
              </c:strCache>
            </c:strRef>
          </c:cat>
          <c:val>
            <c:numRef>
              <c:f>Sheet1!$D$2:$D$5</c:f>
              <c:numCache>
                <c:formatCode>G/通用格式</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A-621F-4856-99BA-BA9F70D3D95A}"/>
            </c:ext>
          </c:extLst>
        </c:ser>
        <c:dLbls>
          <c:showLegendKey val="0"/>
          <c:showVal val="0"/>
          <c:showCatName val="0"/>
          <c:showSerName val="0"/>
          <c:showPercent val="0"/>
          <c:showBubbleSize val="0"/>
        </c:dLbls>
        <c:gapWidth val="219"/>
        <c:overlap val="-27"/>
        <c:axId val="422918400"/>
        <c:axId val="422920192"/>
      </c:barChart>
      <c:catAx>
        <c:axId val="422918400"/>
        <c:scaling>
          <c:orientation val="minMax"/>
        </c:scaling>
        <c:delete val="1"/>
        <c:axPos val="b"/>
        <c:numFmt formatCode="G/通用格式" sourceLinked="1"/>
        <c:majorTickMark val="none"/>
        <c:minorTickMark val="none"/>
        <c:tickLblPos val="nextTo"/>
        <c:crossAx val="422920192"/>
        <c:crosses val="autoZero"/>
        <c:auto val="1"/>
        <c:lblAlgn val="ctr"/>
        <c:lblOffset val="100"/>
        <c:noMultiLvlLbl val="0"/>
      </c:catAx>
      <c:valAx>
        <c:axId val="422920192"/>
        <c:scaling>
          <c:orientation val="minMax"/>
        </c:scaling>
        <c:delete val="0"/>
        <c:axPos val="l"/>
        <c:majorGridlines>
          <c:spPr>
            <a:ln w="9525" cap="flat" cmpd="sng" algn="ctr">
              <a:solidFill>
                <a:schemeClr val="tx1">
                  <a:lumMod val="15000"/>
                  <a:lumOff val="85000"/>
                </a:schemeClr>
              </a:solidFill>
              <a:round/>
            </a:ln>
            <a:effectLst/>
          </c:spPr>
        </c:majorGridlines>
        <c:numFmt formatCode="G/通用格式"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42291840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withinLinear" id="16">
  <a:schemeClr val="accent3"/>
</cs:colorStyle>
</file>

<file path=ppt/charts/colors2.xml><?xml version="1.0" encoding="utf-8"?>
<cs:colorStyle xmlns:cs="http://schemas.microsoft.com/office/drawing/2012/chartStyle" xmlns:a="http://schemas.openxmlformats.org/drawingml/2006/main" meth="cycle" id="20">
  <a:schemeClr val="dk1"/>
  <cs:variation>
    <a:tint val="88500"/>
  </cs:variation>
  <cs:variation>
    <a:tint val="55000"/>
  </cs:variation>
  <cs:variation>
    <a:tint val="75000"/>
  </cs:variation>
  <cs:variation>
    <a:tint val="98500"/>
  </cs:variation>
  <cs:variation>
    <a:tint val="30000"/>
  </cs:variation>
  <cs:variation>
    <a:tint val="60000"/>
  </cs:variation>
  <cs:variation>
    <a:tint val="80000"/>
  </cs:variation>
</cs:colorStyle>
</file>

<file path=ppt/charts/colors3.xml><?xml version="1.0" encoding="utf-8"?>
<cs:colorStyle xmlns:cs="http://schemas.microsoft.com/office/drawing/2012/chartStyle" xmlns:a="http://schemas.openxmlformats.org/drawingml/2006/main" meth="cycle" id="20">
  <a:schemeClr val="dk1"/>
  <cs:variation>
    <a:tint val="88500"/>
  </cs:variation>
  <cs:variation>
    <a:tint val="55000"/>
  </cs:variation>
  <cs:variation>
    <a:tint val="75000"/>
  </cs:variation>
  <cs:variation>
    <a:tint val="98500"/>
  </cs:variation>
  <cs:variation>
    <a:tint val="30000"/>
  </cs:variation>
  <cs:variation>
    <a:tint val="60000"/>
  </cs:variation>
  <cs:variation>
    <a:tint val="80000"/>
  </cs:variation>
</cs:colorStyle>
</file>

<file path=ppt/charts/colors4.xml><?xml version="1.0" encoding="utf-8"?>
<cs:colorStyle xmlns:cs="http://schemas.microsoft.com/office/drawing/2012/chartStyle" xmlns:a="http://schemas.openxmlformats.org/drawingml/2006/main" meth="cycle" id="20">
  <a:schemeClr val="dk1"/>
  <cs:variation>
    <a:tint val="88500"/>
  </cs:variation>
  <cs:variation>
    <a:tint val="55000"/>
  </cs:variation>
  <cs:variation>
    <a:tint val="75000"/>
  </cs:variation>
  <cs:variation>
    <a:tint val="98500"/>
  </cs:variation>
  <cs:variation>
    <a:tint val="30000"/>
  </cs:variation>
  <cs:variation>
    <a:tint val="60000"/>
  </cs:variation>
  <cs:variation>
    <a:tint val="80000"/>
  </cs:variation>
</cs:colorStyle>
</file>

<file path=ppt/charts/style1.xml><?xml version="1.0" encoding="utf-8"?>
<cs:chartStyle xmlns:cs="http://schemas.microsoft.com/office/drawing/2012/chartStyle" xmlns:a="http://schemas.openxmlformats.org/drawingml/2006/main" id="252">
  <cs:axisTitle>
    <cs:lnRef idx="0"/>
    <cs:fillRef idx="0"/>
    <cs:effectRef idx="0"/>
    <cs:fontRef idx="minor">
      <a:schemeClr val="tx1">
        <a:lumMod val="65000"/>
        <a:lumOff val="35000"/>
      </a:schemeClr>
    </cs:fontRef>
    <cs:defRPr sz="1197" b="1" kern="1200"/>
  </cs:axisTitle>
  <cs:categoryAxis>
    <cs:lnRef idx="0"/>
    <cs:fillRef idx="0"/>
    <cs:effectRef idx="0"/>
    <cs:fontRef idx="minor">
      <a:schemeClr val="tx1">
        <a:lumMod val="65000"/>
        <a:lumOff val="35000"/>
      </a:schemeClr>
    </cs:fontRef>
    <cs:spPr>
      <a:ln w="19050" cap="flat" cmpd="sng" algn="ctr">
        <a:solidFill>
          <a:schemeClr val="tx1">
            <a:lumMod val="25000"/>
            <a:lumOff val="75000"/>
          </a:schemeClr>
        </a:solidFill>
        <a:round/>
      </a:ln>
    </cs:spPr>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styleClr val="auto"/>
    </cs:effectRef>
    <cs:fontRef idx="minor">
      <a:schemeClr val="dk1"/>
    </cs:fontRef>
    <cs:spPr>
      <a:pattFill prst="ltUpDiag">
        <a:fgClr>
          <a:schemeClr val="phClr"/>
        </a:fgClr>
        <a:bgClr>
          <a:schemeClr val="phClr">
            <a:lumMod val="20000"/>
            <a:lumOff val="80000"/>
          </a:schemeClr>
        </a:bgClr>
      </a:pattFill>
      <a:ln w="19050">
        <a:solidFill>
          <a:schemeClr val="lt1"/>
        </a:solidFill>
      </a:ln>
      <a:effectLst>
        <a:innerShdw blurRad="114300">
          <a:schemeClr val="phClr"/>
        </a:innerShdw>
      </a:effectLst>
    </cs:spPr>
  </cs:dataPoint>
  <cs:dataPoint3D>
    <cs:lnRef idx="0"/>
    <cs:fillRef idx="0">
      <cs:styleClr val="auto"/>
    </cs:fillRef>
    <cs:effectRef idx="0"/>
    <cs:fontRef idx="minor">
      <a:schemeClr val="dk1"/>
    </cs:fontRef>
    <cs:spPr>
      <a:pattFill prst="ltUpDiag">
        <a:fgClr>
          <a:schemeClr val="phClr"/>
        </a:fgClr>
        <a:bgClr>
          <a:schemeClr val="phClr">
            <a:lumMod val="20000"/>
            <a:lumOff val="80000"/>
          </a:schemeClr>
        </a:bgClr>
      </a:pattFill>
      <a:ln w="19050">
        <a:solidFill>
          <a:schemeClr val="lt1"/>
        </a:solidFill>
      </a:ln>
      <a:effectLst>
        <a:innerShdw blurRad="114300">
          <a:schemeClr val="phClr"/>
        </a:innerShdw>
      </a:effectLst>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a:solidFill>
          <a:schemeClr val="tx1">
            <a:lumMod val="15000"/>
            <a:lumOff val="85000"/>
          </a:schemeClr>
        </a:solidFill>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50000"/>
        <a:lumOff val="50000"/>
      </a:schemeClr>
    </cs:fontRef>
    <cs:defRPr sz="2200" b="1" kern="1200" cap="all" spc="15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52">
  <cs:axisTitle>
    <cs:lnRef idx="0"/>
    <cs:fillRef idx="0"/>
    <cs:effectRef idx="0"/>
    <cs:fontRef idx="minor">
      <a:schemeClr val="tx1">
        <a:lumMod val="65000"/>
        <a:lumOff val="35000"/>
      </a:schemeClr>
    </cs:fontRef>
    <cs:defRPr sz="1197" b="1" kern="1200"/>
  </cs:axisTitle>
  <cs:categoryAxis>
    <cs:lnRef idx="0"/>
    <cs:fillRef idx="0"/>
    <cs:effectRef idx="0"/>
    <cs:fontRef idx="minor">
      <a:schemeClr val="tx1">
        <a:lumMod val="65000"/>
        <a:lumOff val="35000"/>
      </a:schemeClr>
    </cs:fontRef>
    <cs:spPr>
      <a:ln w="19050" cap="flat" cmpd="sng" algn="ctr">
        <a:solidFill>
          <a:schemeClr val="tx1">
            <a:lumMod val="25000"/>
            <a:lumOff val="75000"/>
          </a:schemeClr>
        </a:solidFill>
        <a:round/>
      </a:ln>
    </cs:spPr>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styleClr val="auto"/>
    </cs:effectRef>
    <cs:fontRef idx="minor">
      <a:schemeClr val="dk1"/>
    </cs:fontRef>
    <cs:spPr>
      <a:pattFill prst="ltUpDiag">
        <a:fgClr>
          <a:schemeClr val="phClr"/>
        </a:fgClr>
        <a:bgClr>
          <a:schemeClr val="phClr">
            <a:lumMod val="20000"/>
            <a:lumOff val="80000"/>
          </a:schemeClr>
        </a:bgClr>
      </a:pattFill>
      <a:ln w="19050">
        <a:solidFill>
          <a:schemeClr val="lt1"/>
        </a:solidFill>
      </a:ln>
      <a:effectLst>
        <a:innerShdw blurRad="114300">
          <a:schemeClr val="phClr"/>
        </a:innerShdw>
      </a:effectLst>
    </cs:spPr>
  </cs:dataPoint>
  <cs:dataPoint3D>
    <cs:lnRef idx="0"/>
    <cs:fillRef idx="0">
      <cs:styleClr val="auto"/>
    </cs:fillRef>
    <cs:effectRef idx="0"/>
    <cs:fontRef idx="minor">
      <a:schemeClr val="dk1"/>
    </cs:fontRef>
    <cs:spPr>
      <a:pattFill prst="ltUpDiag">
        <a:fgClr>
          <a:schemeClr val="phClr"/>
        </a:fgClr>
        <a:bgClr>
          <a:schemeClr val="phClr">
            <a:lumMod val="20000"/>
            <a:lumOff val="80000"/>
          </a:schemeClr>
        </a:bgClr>
      </a:pattFill>
      <a:ln w="19050">
        <a:solidFill>
          <a:schemeClr val="lt1"/>
        </a:solidFill>
      </a:ln>
      <a:effectLst>
        <a:innerShdw blurRad="114300">
          <a:schemeClr val="phClr"/>
        </a:innerShdw>
      </a:effectLst>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a:solidFill>
          <a:schemeClr val="tx1">
            <a:lumMod val="15000"/>
            <a:lumOff val="85000"/>
          </a:schemeClr>
        </a:solidFill>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50000"/>
        <a:lumOff val="50000"/>
      </a:schemeClr>
    </cs:fontRef>
    <cs:defRPr sz="2200" b="1" kern="1200" cap="all" spc="15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252">
  <cs:axisTitle>
    <cs:lnRef idx="0"/>
    <cs:fillRef idx="0"/>
    <cs:effectRef idx="0"/>
    <cs:fontRef idx="minor">
      <a:schemeClr val="tx1">
        <a:lumMod val="65000"/>
        <a:lumOff val="35000"/>
      </a:schemeClr>
    </cs:fontRef>
    <cs:defRPr sz="1197" b="1" kern="1200"/>
  </cs:axisTitle>
  <cs:categoryAxis>
    <cs:lnRef idx="0"/>
    <cs:fillRef idx="0"/>
    <cs:effectRef idx="0"/>
    <cs:fontRef idx="minor">
      <a:schemeClr val="tx1">
        <a:lumMod val="65000"/>
        <a:lumOff val="35000"/>
      </a:schemeClr>
    </cs:fontRef>
    <cs:spPr>
      <a:ln w="19050" cap="flat" cmpd="sng" algn="ctr">
        <a:solidFill>
          <a:schemeClr val="tx1">
            <a:lumMod val="25000"/>
            <a:lumOff val="75000"/>
          </a:schemeClr>
        </a:solidFill>
        <a:round/>
      </a:ln>
    </cs:spPr>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styleClr val="auto"/>
    </cs:effectRef>
    <cs:fontRef idx="minor">
      <a:schemeClr val="dk1"/>
    </cs:fontRef>
    <cs:spPr>
      <a:pattFill prst="ltUpDiag">
        <a:fgClr>
          <a:schemeClr val="phClr"/>
        </a:fgClr>
        <a:bgClr>
          <a:schemeClr val="phClr">
            <a:lumMod val="20000"/>
            <a:lumOff val="80000"/>
          </a:schemeClr>
        </a:bgClr>
      </a:pattFill>
      <a:ln w="19050">
        <a:solidFill>
          <a:schemeClr val="lt1"/>
        </a:solidFill>
      </a:ln>
      <a:effectLst>
        <a:innerShdw blurRad="114300">
          <a:schemeClr val="phClr"/>
        </a:innerShdw>
      </a:effectLst>
    </cs:spPr>
  </cs:dataPoint>
  <cs:dataPoint3D>
    <cs:lnRef idx="0"/>
    <cs:fillRef idx="0">
      <cs:styleClr val="auto"/>
    </cs:fillRef>
    <cs:effectRef idx="0"/>
    <cs:fontRef idx="minor">
      <a:schemeClr val="dk1"/>
    </cs:fontRef>
    <cs:spPr>
      <a:pattFill prst="ltUpDiag">
        <a:fgClr>
          <a:schemeClr val="phClr"/>
        </a:fgClr>
        <a:bgClr>
          <a:schemeClr val="phClr">
            <a:lumMod val="20000"/>
            <a:lumOff val="80000"/>
          </a:schemeClr>
        </a:bgClr>
      </a:pattFill>
      <a:ln w="19050">
        <a:solidFill>
          <a:schemeClr val="lt1"/>
        </a:solidFill>
      </a:ln>
      <a:effectLst>
        <a:innerShdw blurRad="114300">
          <a:schemeClr val="phClr"/>
        </a:innerShdw>
      </a:effectLst>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a:solidFill>
          <a:schemeClr val="tx1">
            <a:lumMod val="15000"/>
            <a:lumOff val="85000"/>
          </a:schemeClr>
        </a:solidFill>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50000"/>
        <a:lumOff val="50000"/>
      </a:schemeClr>
    </cs:fontRef>
    <cs:defRPr sz="2200" b="1" kern="1200" cap="all" spc="15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dk1"/>
    </cs:fontRef>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886BE0C-5764-4269-8B53-BD93448E3C0B}" type="datetimeFigureOut">
              <a:rPr lang="zh-CN" altLang="en-US" smtClean="0"/>
              <a:t>2018/7/6 Friday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DD6715-1E5A-4939-8DDF-F89BC124CAD0}" type="slidenum">
              <a:rPr lang="zh-CN" altLang="en-US" smtClean="0"/>
              <a:t>‹#›</a:t>
            </a:fld>
            <a:endParaRPr lang="zh-CN" altLang="en-US"/>
          </a:p>
        </p:txBody>
      </p:sp>
    </p:spTree>
    <p:extLst>
      <p:ext uri="{BB962C8B-B14F-4D97-AF65-F5344CB8AC3E}">
        <p14:creationId xmlns:p14="http://schemas.microsoft.com/office/powerpoint/2010/main" val="39106649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DD6715-1E5A-4939-8DDF-F89BC124CAD0}" type="slidenum">
              <a:rPr lang="zh-CN" altLang="en-US" smtClean="0"/>
              <a:t>1</a:t>
            </a:fld>
            <a:endParaRPr lang="zh-CN" altLang="en-US"/>
          </a:p>
        </p:txBody>
      </p:sp>
    </p:spTree>
    <p:extLst>
      <p:ext uri="{BB962C8B-B14F-4D97-AF65-F5344CB8AC3E}">
        <p14:creationId xmlns:p14="http://schemas.microsoft.com/office/powerpoint/2010/main" val="34258911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DD6715-1E5A-4939-8DDF-F89BC124CAD0}" type="slidenum">
              <a:rPr lang="zh-CN" altLang="en-US" smtClean="0"/>
              <a:t>10</a:t>
            </a:fld>
            <a:endParaRPr lang="zh-CN" altLang="en-US"/>
          </a:p>
        </p:txBody>
      </p:sp>
    </p:spTree>
    <p:extLst>
      <p:ext uri="{BB962C8B-B14F-4D97-AF65-F5344CB8AC3E}">
        <p14:creationId xmlns:p14="http://schemas.microsoft.com/office/powerpoint/2010/main" val="1865502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DD6715-1E5A-4939-8DDF-F89BC124CAD0}" type="slidenum">
              <a:rPr lang="zh-CN" altLang="en-US" smtClean="0"/>
              <a:t>11</a:t>
            </a:fld>
            <a:endParaRPr lang="zh-CN" altLang="en-US"/>
          </a:p>
        </p:txBody>
      </p:sp>
    </p:spTree>
    <p:extLst>
      <p:ext uri="{BB962C8B-B14F-4D97-AF65-F5344CB8AC3E}">
        <p14:creationId xmlns:p14="http://schemas.microsoft.com/office/powerpoint/2010/main" val="38796115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DD6715-1E5A-4939-8DDF-F89BC124CAD0}" type="slidenum">
              <a:rPr lang="zh-CN" altLang="en-US" smtClean="0"/>
              <a:t>12</a:t>
            </a:fld>
            <a:endParaRPr lang="zh-CN" altLang="en-US"/>
          </a:p>
        </p:txBody>
      </p:sp>
    </p:spTree>
    <p:extLst>
      <p:ext uri="{BB962C8B-B14F-4D97-AF65-F5344CB8AC3E}">
        <p14:creationId xmlns:p14="http://schemas.microsoft.com/office/powerpoint/2010/main" val="40785480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DD6715-1E5A-4939-8DDF-F89BC124CAD0}" type="slidenum">
              <a:rPr lang="zh-CN" altLang="en-US" smtClean="0"/>
              <a:t>13</a:t>
            </a:fld>
            <a:endParaRPr lang="zh-CN" altLang="en-US"/>
          </a:p>
        </p:txBody>
      </p:sp>
    </p:spTree>
    <p:extLst>
      <p:ext uri="{BB962C8B-B14F-4D97-AF65-F5344CB8AC3E}">
        <p14:creationId xmlns:p14="http://schemas.microsoft.com/office/powerpoint/2010/main" val="18903717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DD6715-1E5A-4939-8DDF-F89BC124CAD0}" type="slidenum">
              <a:rPr lang="zh-CN" altLang="en-US" smtClean="0"/>
              <a:t>14</a:t>
            </a:fld>
            <a:endParaRPr lang="zh-CN" altLang="en-US"/>
          </a:p>
        </p:txBody>
      </p:sp>
    </p:spTree>
    <p:extLst>
      <p:ext uri="{BB962C8B-B14F-4D97-AF65-F5344CB8AC3E}">
        <p14:creationId xmlns:p14="http://schemas.microsoft.com/office/powerpoint/2010/main" val="39367979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DD6715-1E5A-4939-8DDF-F89BC124CAD0}" type="slidenum">
              <a:rPr lang="zh-CN" altLang="en-US" smtClean="0"/>
              <a:t>15</a:t>
            </a:fld>
            <a:endParaRPr lang="zh-CN" altLang="en-US"/>
          </a:p>
        </p:txBody>
      </p:sp>
    </p:spTree>
    <p:extLst>
      <p:ext uri="{BB962C8B-B14F-4D97-AF65-F5344CB8AC3E}">
        <p14:creationId xmlns:p14="http://schemas.microsoft.com/office/powerpoint/2010/main" val="13331037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DD6715-1E5A-4939-8DDF-F89BC124CAD0}" type="slidenum">
              <a:rPr lang="zh-CN" altLang="en-US" smtClean="0"/>
              <a:t>16</a:t>
            </a:fld>
            <a:endParaRPr lang="zh-CN" altLang="en-US"/>
          </a:p>
        </p:txBody>
      </p:sp>
    </p:spTree>
    <p:extLst>
      <p:ext uri="{BB962C8B-B14F-4D97-AF65-F5344CB8AC3E}">
        <p14:creationId xmlns:p14="http://schemas.microsoft.com/office/powerpoint/2010/main" val="33539397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DD6715-1E5A-4939-8DDF-F89BC124CAD0}" type="slidenum">
              <a:rPr lang="zh-CN" altLang="en-US" smtClean="0"/>
              <a:t>17</a:t>
            </a:fld>
            <a:endParaRPr lang="zh-CN" altLang="en-US"/>
          </a:p>
        </p:txBody>
      </p:sp>
    </p:spTree>
    <p:extLst>
      <p:ext uri="{BB962C8B-B14F-4D97-AF65-F5344CB8AC3E}">
        <p14:creationId xmlns:p14="http://schemas.microsoft.com/office/powerpoint/2010/main" val="36548752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DD6715-1E5A-4939-8DDF-F89BC124CAD0}" type="slidenum">
              <a:rPr lang="zh-CN" altLang="en-US" smtClean="0"/>
              <a:t>18</a:t>
            </a:fld>
            <a:endParaRPr lang="zh-CN" altLang="en-US"/>
          </a:p>
        </p:txBody>
      </p:sp>
    </p:spTree>
    <p:extLst>
      <p:ext uri="{BB962C8B-B14F-4D97-AF65-F5344CB8AC3E}">
        <p14:creationId xmlns:p14="http://schemas.microsoft.com/office/powerpoint/2010/main" val="15508785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DD6715-1E5A-4939-8DDF-F89BC124CAD0}" type="slidenum">
              <a:rPr lang="zh-CN" altLang="en-US" smtClean="0"/>
              <a:t>19</a:t>
            </a:fld>
            <a:endParaRPr lang="zh-CN" altLang="en-US"/>
          </a:p>
        </p:txBody>
      </p:sp>
    </p:spTree>
    <p:extLst>
      <p:ext uri="{BB962C8B-B14F-4D97-AF65-F5344CB8AC3E}">
        <p14:creationId xmlns:p14="http://schemas.microsoft.com/office/powerpoint/2010/main" val="16158831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DD6715-1E5A-4939-8DDF-F89BC124CAD0}" type="slidenum">
              <a:rPr lang="zh-CN" altLang="en-US" smtClean="0"/>
              <a:t>2</a:t>
            </a:fld>
            <a:endParaRPr lang="zh-CN" altLang="en-US"/>
          </a:p>
        </p:txBody>
      </p:sp>
    </p:spTree>
    <p:extLst>
      <p:ext uri="{BB962C8B-B14F-4D97-AF65-F5344CB8AC3E}">
        <p14:creationId xmlns:p14="http://schemas.microsoft.com/office/powerpoint/2010/main" val="10195164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DD6715-1E5A-4939-8DDF-F89BC124CAD0}" type="slidenum">
              <a:rPr lang="zh-CN" altLang="en-US" smtClean="0"/>
              <a:t>20</a:t>
            </a:fld>
            <a:endParaRPr lang="zh-CN" altLang="en-US"/>
          </a:p>
        </p:txBody>
      </p:sp>
    </p:spTree>
    <p:extLst>
      <p:ext uri="{BB962C8B-B14F-4D97-AF65-F5344CB8AC3E}">
        <p14:creationId xmlns:p14="http://schemas.microsoft.com/office/powerpoint/2010/main" val="21285349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DD6715-1E5A-4939-8DDF-F89BC124CAD0}" type="slidenum">
              <a:rPr lang="zh-CN" altLang="en-US" smtClean="0"/>
              <a:t>3</a:t>
            </a:fld>
            <a:endParaRPr lang="zh-CN" altLang="en-US"/>
          </a:p>
        </p:txBody>
      </p:sp>
    </p:spTree>
    <p:extLst>
      <p:ext uri="{BB962C8B-B14F-4D97-AF65-F5344CB8AC3E}">
        <p14:creationId xmlns:p14="http://schemas.microsoft.com/office/powerpoint/2010/main" val="22205598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DD6715-1E5A-4939-8DDF-F89BC124CAD0}" type="slidenum">
              <a:rPr lang="zh-CN" altLang="en-US" smtClean="0"/>
              <a:t>4</a:t>
            </a:fld>
            <a:endParaRPr lang="zh-CN" altLang="en-US"/>
          </a:p>
        </p:txBody>
      </p:sp>
    </p:spTree>
    <p:extLst>
      <p:ext uri="{BB962C8B-B14F-4D97-AF65-F5344CB8AC3E}">
        <p14:creationId xmlns:p14="http://schemas.microsoft.com/office/powerpoint/2010/main" val="25334700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DD6715-1E5A-4939-8DDF-F89BC124CAD0}" type="slidenum">
              <a:rPr lang="zh-CN" altLang="en-US" smtClean="0"/>
              <a:t>5</a:t>
            </a:fld>
            <a:endParaRPr lang="zh-CN" altLang="en-US"/>
          </a:p>
        </p:txBody>
      </p:sp>
    </p:spTree>
    <p:extLst>
      <p:ext uri="{BB962C8B-B14F-4D97-AF65-F5344CB8AC3E}">
        <p14:creationId xmlns:p14="http://schemas.microsoft.com/office/powerpoint/2010/main" val="39951924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DD6715-1E5A-4939-8DDF-F89BC124CAD0}" type="slidenum">
              <a:rPr lang="zh-CN" altLang="en-US" smtClean="0"/>
              <a:t>6</a:t>
            </a:fld>
            <a:endParaRPr lang="zh-CN" altLang="en-US"/>
          </a:p>
        </p:txBody>
      </p:sp>
    </p:spTree>
    <p:extLst>
      <p:ext uri="{BB962C8B-B14F-4D97-AF65-F5344CB8AC3E}">
        <p14:creationId xmlns:p14="http://schemas.microsoft.com/office/powerpoint/2010/main" val="36275671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DD6715-1E5A-4939-8DDF-F89BC124CAD0}" type="slidenum">
              <a:rPr lang="zh-CN" altLang="en-US" smtClean="0"/>
              <a:t>7</a:t>
            </a:fld>
            <a:endParaRPr lang="zh-CN" altLang="en-US"/>
          </a:p>
        </p:txBody>
      </p:sp>
    </p:spTree>
    <p:extLst>
      <p:ext uri="{BB962C8B-B14F-4D97-AF65-F5344CB8AC3E}">
        <p14:creationId xmlns:p14="http://schemas.microsoft.com/office/powerpoint/2010/main" val="17931519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DD6715-1E5A-4939-8DDF-F89BC124CAD0}" type="slidenum">
              <a:rPr lang="zh-CN" altLang="en-US" smtClean="0"/>
              <a:t>8</a:t>
            </a:fld>
            <a:endParaRPr lang="zh-CN" altLang="en-US"/>
          </a:p>
        </p:txBody>
      </p:sp>
    </p:spTree>
    <p:extLst>
      <p:ext uri="{BB962C8B-B14F-4D97-AF65-F5344CB8AC3E}">
        <p14:creationId xmlns:p14="http://schemas.microsoft.com/office/powerpoint/2010/main" val="17177067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DD6715-1E5A-4939-8DDF-F89BC124CAD0}" type="slidenum">
              <a:rPr lang="zh-CN" altLang="en-US" smtClean="0"/>
              <a:t>9</a:t>
            </a:fld>
            <a:endParaRPr lang="zh-CN" altLang="en-US"/>
          </a:p>
        </p:txBody>
      </p:sp>
    </p:spTree>
    <p:extLst>
      <p:ext uri="{BB962C8B-B14F-4D97-AF65-F5344CB8AC3E}">
        <p14:creationId xmlns:p14="http://schemas.microsoft.com/office/powerpoint/2010/main" val="3487482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82522BDD-7CDB-4EA9-A41E-C51D7D312349}"/>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 xmlns:a16="http://schemas.microsoft.com/office/drawing/2014/main" id="{A51FF762-940F-4091-9A4F-760341141E9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a:extLst>
              <a:ext uri="{FF2B5EF4-FFF2-40B4-BE49-F238E27FC236}">
                <a16:creationId xmlns="" xmlns:a16="http://schemas.microsoft.com/office/drawing/2014/main" id="{4BC99085-AF8D-4EBB-8FE6-6BF2720D6176}"/>
              </a:ext>
            </a:extLst>
          </p:cNvPr>
          <p:cNvSpPr>
            <a:spLocks noGrp="1"/>
          </p:cNvSpPr>
          <p:nvPr>
            <p:ph type="dt" sz="half" idx="10"/>
          </p:nvPr>
        </p:nvSpPr>
        <p:spPr/>
        <p:txBody>
          <a:bodyPr/>
          <a:lstStyle/>
          <a:p>
            <a:fld id="{8BF5C407-A303-4F37-AFD2-4E236779E78C}" type="datetimeFigureOut">
              <a:rPr lang="zh-CN" altLang="en-US" smtClean="0"/>
              <a:t>2018/7/6 Friday</a:t>
            </a:fld>
            <a:endParaRPr lang="zh-CN" altLang="en-US"/>
          </a:p>
        </p:txBody>
      </p:sp>
      <p:sp>
        <p:nvSpPr>
          <p:cNvPr id="5" name="页脚占位符 4">
            <a:extLst>
              <a:ext uri="{FF2B5EF4-FFF2-40B4-BE49-F238E27FC236}">
                <a16:creationId xmlns="" xmlns:a16="http://schemas.microsoft.com/office/drawing/2014/main" id="{91F98996-3690-4C9D-933D-E5AE83C72AF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E0DB209A-A04A-464D-A371-5817B08C9879}"/>
              </a:ext>
            </a:extLst>
          </p:cNvPr>
          <p:cNvSpPr>
            <a:spLocks noGrp="1"/>
          </p:cNvSpPr>
          <p:nvPr>
            <p:ph type="sldNum" sz="quarter" idx="12"/>
          </p:nvPr>
        </p:nvSpPr>
        <p:spPr/>
        <p:txBody>
          <a:bodyPr/>
          <a:lstStyle/>
          <a:p>
            <a:fld id="{6AFE1FF3-A349-4611-8782-7E8D4B30D548}" type="slidenum">
              <a:rPr lang="zh-CN" altLang="en-US" smtClean="0"/>
              <a:t>‹#›</a:t>
            </a:fld>
            <a:endParaRPr lang="zh-CN" altLang="en-US"/>
          </a:p>
        </p:txBody>
      </p:sp>
    </p:spTree>
    <p:extLst>
      <p:ext uri="{BB962C8B-B14F-4D97-AF65-F5344CB8AC3E}">
        <p14:creationId xmlns:p14="http://schemas.microsoft.com/office/powerpoint/2010/main" val="69443584"/>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6AFC0FAA-C60F-4C7E-9BF6-A0EE5E281F02}"/>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 xmlns:a16="http://schemas.microsoft.com/office/drawing/2014/main" id="{44D24AD7-D6B4-4CEC-B2BB-FA9C8C264713}"/>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9C2B3495-69D6-4B18-9198-B6BE40C74815}"/>
              </a:ext>
            </a:extLst>
          </p:cNvPr>
          <p:cNvSpPr>
            <a:spLocks noGrp="1"/>
          </p:cNvSpPr>
          <p:nvPr>
            <p:ph type="dt" sz="half" idx="10"/>
          </p:nvPr>
        </p:nvSpPr>
        <p:spPr/>
        <p:txBody>
          <a:bodyPr/>
          <a:lstStyle/>
          <a:p>
            <a:fld id="{8BF5C407-A303-4F37-AFD2-4E236779E78C}" type="datetimeFigureOut">
              <a:rPr lang="zh-CN" altLang="en-US" smtClean="0"/>
              <a:t>2018/7/6 Friday</a:t>
            </a:fld>
            <a:endParaRPr lang="zh-CN" altLang="en-US"/>
          </a:p>
        </p:txBody>
      </p:sp>
      <p:sp>
        <p:nvSpPr>
          <p:cNvPr id="5" name="页脚占位符 4">
            <a:extLst>
              <a:ext uri="{FF2B5EF4-FFF2-40B4-BE49-F238E27FC236}">
                <a16:creationId xmlns="" xmlns:a16="http://schemas.microsoft.com/office/drawing/2014/main" id="{A70C61B7-A7CF-4AB2-9BF6-7B3717D24DB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0DCE6AB6-73B0-4A29-A5D9-8D28782DD92F}"/>
              </a:ext>
            </a:extLst>
          </p:cNvPr>
          <p:cNvSpPr>
            <a:spLocks noGrp="1"/>
          </p:cNvSpPr>
          <p:nvPr>
            <p:ph type="sldNum" sz="quarter" idx="12"/>
          </p:nvPr>
        </p:nvSpPr>
        <p:spPr/>
        <p:txBody>
          <a:bodyPr/>
          <a:lstStyle/>
          <a:p>
            <a:fld id="{6AFE1FF3-A349-4611-8782-7E8D4B30D548}" type="slidenum">
              <a:rPr lang="zh-CN" altLang="en-US" smtClean="0"/>
              <a:t>‹#›</a:t>
            </a:fld>
            <a:endParaRPr lang="zh-CN" altLang="en-US"/>
          </a:p>
        </p:txBody>
      </p:sp>
    </p:spTree>
    <p:extLst>
      <p:ext uri="{BB962C8B-B14F-4D97-AF65-F5344CB8AC3E}">
        <p14:creationId xmlns:p14="http://schemas.microsoft.com/office/powerpoint/2010/main" val="3627817975"/>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a16="http://schemas.microsoft.com/office/drawing/2014/main" id="{952BDDF7-3C16-4FD2-B1B5-2408892CA218}"/>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 xmlns:a16="http://schemas.microsoft.com/office/drawing/2014/main" id="{6F3F8A12-3CD2-459D-82B3-C277CBAABE1D}"/>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FA889BFB-BAA3-4751-848D-F4350AD421EC}"/>
              </a:ext>
            </a:extLst>
          </p:cNvPr>
          <p:cNvSpPr>
            <a:spLocks noGrp="1"/>
          </p:cNvSpPr>
          <p:nvPr>
            <p:ph type="dt" sz="half" idx="10"/>
          </p:nvPr>
        </p:nvSpPr>
        <p:spPr/>
        <p:txBody>
          <a:bodyPr/>
          <a:lstStyle/>
          <a:p>
            <a:fld id="{8BF5C407-A303-4F37-AFD2-4E236779E78C}" type="datetimeFigureOut">
              <a:rPr lang="zh-CN" altLang="en-US" smtClean="0"/>
              <a:t>2018/7/6 Friday</a:t>
            </a:fld>
            <a:endParaRPr lang="zh-CN" altLang="en-US"/>
          </a:p>
        </p:txBody>
      </p:sp>
      <p:sp>
        <p:nvSpPr>
          <p:cNvPr id="5" name="页脚占位符 4">
            <a:extLst>
              <a:ext uri="{FF2B5EF4-FFF2-40B4-BE49-F238E27FC236}">
                <a16:creationId xmlns="" xmlns:a16="http://schemas.microsoft.com/office/drawing/2014/main" id="{935667D5-8D68-4594-8EFC-C05ED001A8B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A6DF03C1-4D89-4D4C-8DCD-CBB1630DC827}"/>
              </a:ext>
            </a:extLst>
          </p:cNvPr>
          <p:cNvSpPr>
            <a:spLocks noGrp="1"/>
          </p:cNvSpPr>
          <p:nvPr>
            <p:ph type="sldNum" sz="quarter" idx="12"/>
          </p:nvPr>
        </p:nvSpPr>
        <p:spPr/>
        <p:txBody>
          <a:bodyPr/>
          <a:lstStyle/>
          <a:p>
            <a:fld id="{6AFE1FF3-A349-4611-8782-7E8D4B30D548}" type="slidenum">
              <a:rPr lang="zh-CN" altLang="en-US" smtClean="0"/>
              <a:t>‹#›</a:t>
            </a:fld>
            <a:endParaRPr lang="zh-CN" altLang="en-US"/>
          </a:p>
        </p:txBody>
      </p:sp>
    </p:spTree>
    <p:extLst>
      <p:ext uri="{BB962C8B-B14F-4D97-AF65-F5344CB8AC3E}">
        <p14:creationId xmlns:p14="http://schemas.microsoft.com/office/powerpoint/2010/main" val="2924428300"/>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8EE0B10A-BFBE-4F22-B553-1E383FF4C3DC}"/>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CF506D9F-3DEE-4117-AF1D-BC03D009405F}"/>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CC7CF892-C683-4526-BAA0-E042DAFDDED8}"/>
              </a:ext>
            </a:extLst>
          </p:cNvPr>
          <p:cNvSpPr>
            <a:spLocks noGrp="1"/>
          </p:cNvSpPr>
          <p:nvPr>
            <p:ph type="dt" sz="half" idx="10"/>
          </p:nvPr>
        </p:nvSpPr>
        <p:spPr/>
        <p:txBody>
          <a:bodyPr/>
          <a:lstStyle/>
          <a:p>
            <a:fld id="{8BF5C407-A303-4F37-AFD2-4E236779E78C}" type="datetimeFigureOut">
              <a:rPr lang="zh-CN" altLang="en-US" smtClean="0"/>
              <a:t>2018/7/6 Friday</a:t>
            </a:fld>
            <a:endParaRPr lang="zh-CN" altLang="en-US"/>
          </a:p>
        </p:txBody>
      </p:sp>
      <p:sp>
        <p:nvSpPr>
          <p:cNvPr id="5" name="页脚占位符 4">
            <a:extLst>
              <a:ext uri="{FF2B5EF4-FFF2-40B4-BE49-F238E27FC236}">
                <a16:creationId xmlns="" xmlns:a16="http://schemas.microsoft.com/office/drawing/2014/main" id="{377D1E72-F1A0-4CC7-B7C1-3C5ED2B3821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B740FA46-CB1F-42DA-B91C-9E6A57880D15}"/>
              </a:ext>
            </a:extLst>
          </p:cNvPr>
          <p:cNvSpPr>
            <a:spLocks noGrp="1"/>
          </p:cNvSpPr>
          <p:nvPr>
            <p:ph type="sldNum" sz="quarter" idx="12"/>
          </p:nvPr>
        </p:nvSpPr>
        <p:spPr/>
        <p:txBody>
          <a:bodyPr/>
          <a:lstStyle/>
          <a:p>
            <a:fld id="{6AFE1FF3-A349-4611-8782-7E8D4B30D548}" type="slidenum">
              <a:rPr lang="zh-CN" altLang="en-US" smtClean="0"/>
              <a:t>‹#›</a:t>
            </a:fld>
            <a:endParaRPr lang="zh-CN" altLang="en-US"/>
          </a:p>
        </p:txBody>
      </p:sp>
    </p:spTree>
    <p:extLst>
      <p:ext uri="{BB962C8B-B14F-4D97-AF65-F5344CB8AC3E}">
        <p14:creationId xmlns:p14="http://schemas.microsoft.com/office/powerpoint/2010/main" val="3598387783"/>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DE6A0605-6631-4538-A062-E1C44C303876}"/>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 xmlns:a16="http://schemas.microsoft.com/office/drawing/2014/main" id="{C99BE51B-9D1B-4543-9883-19D011E95DE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 xmlns:a16="http://schemas.microsoft.com/office/drawing/2014/main" id="{A11E6968-9D23-4061-B50F-054A462C28D6}"/>
              </a:ext>
            </a:extLst>
          </p:cNvPr>
          <p:cNvSpPr>
            <a:spLocks noGrp="1"/>
          </p:cNvSpPr>
          <p:nvPr>
            <p:ph type="dt" sz="half" idx="10"/>
          </p:nvPr>
        </p:nvSpPr>
        <p:spPr/>
        <p:txBody>
          <a:bodyPr/>
          <a:lstStyle/>
          <a:p>
            <a:fld id="{8BF5C407-A303-4F37-AFD2-4E236779E78C}" type="datetimeFigureOut">
              <a:rPr lang="zh-CN" altLang="en-US" smtClean="0"/>
              <a:t>2018/7/6 Friday</a:t>
            </a:fld>
            <a:endParaRPr lang="zh-CN" altLang="en-US"/>
          </a:p>
        </p:txBody>
      </p:sp>
      <p:sp>
        <p:nvSpPr>
          <p:cNvPr id="5" name="页脚占位符 4">
            <a:extLst>
              <a:ext uri="{FF2B5EF4-FFF2-40B4-BE49-F238E27FC236}">
                <a16:creationId xmlns="" xmlns:a16="http://schemas.microsoft.com/office/drawing/2014/main" id="{BC892A9D-0C1A-4410-AC25-D2A31592C4F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E801128B-4ED1-45EC-95FB-1B1A32D171B5}"/>
              </a:ext>
            </a:extLst>
          </p:cNvPr>
          <p:cNvSpPr>
            <a:spLocks noGrp="1"/>
          </p:cNvSpPr>
          <p:nvPr>
            <p:ph type="sldNum" sz="quarter" idx="12"/>
          </p:nvPr>
        </p:nvSpPr>
        <p:spPr/>
        <p:txBody>
          <a:bodyPr/>
          <a:lstStyle/>
          <a:p>
            <a:fld id="{6AFE1FF3-A349-4611-8782-7E8D4B30D548}" type="slidenum">
              <a:rPr lang="zh-CN" altLang="en-US" smtClean="0"/>
              <a:t>‹#›</a:t>
            </a:fld>
            <a:endParaRPr lang="zh-CN" altLang="en-US"/>
          </a:p>
        </p:txBody>
      </p:sp>
    </p:spTree>
    <p:extLst>
      <p:ext uri="{BB962C8B-B14F-4D97-AF65-F5344CB8AC3E}">
        <p14:creationId xmlns:p14="http://schemas.microsoft.com/office/powerpoint/2010/main" val="2912641706"/>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11536BDC-B26E-412C-B972-CC313EDE36CA}"/>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DF45F782-0C4C-4ECC-ABA2-EF9F7411DACA}"/>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 xmlns:a16="http://schemas.microsoft.com/office/drawing/2014/main" id="{C763E2E6-DD72-4B46-B41B-086FC549A601}"/>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 xmlns:a16="http://schemas.microsoft.com/office/drawing/2014/main" id="{9AFB1FB5-80E3-490B-936D-DB5CCD0B3C85}"/>
              </a:ext>
            </a:extLst>
          </p:cNvPr>
          <p:cNvSpPr>
            <a:spLocks noGrp="1"/>
          </p:cNvSpPr>
          <p:nvPr>
            <p:ph type="dt" sz="half" idx="10"/>
          </p:nvPr>
        </p:nvSpPr>
        <p:spPr/>
        <p:txBody>
          <a:bodyPr/>
          <a:lstStyle/>
          <a:p>
            <a:fld id="{8BF5C407-A303-4F37-AFD2-4E236779E78C}" type="datetimeFigureOut">
              <a:rPr lang="zh-CN" altLang="en-US" smtClean="0"/>
              <a:t>2018/7/6 Friday</a:t>
            </a:fld>
            <a:endParaRPr lang="zh-CN" altLang="en-US"/>
          </a:p>
        </p:txBody>
      </p:sp>
      <p:sp>
        <p:nvSpPr>
          <p:cNvPr id="6" name="页脚占位符 5">
            <a:extLst>
              <a:ext uri="{FF2B5EF4-FFF2-40B4-BE49-F238E27FC236}">
                <a16:creationId xmlns="" xmlns:a16="http://schemas.microsoft.com/office/drawing/2014/main" id="{0A13770F-217B-4543-936A-64AFCAF02D3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1A45523F-A925-45BE-AED2-CAA73865B309}"/>
              </a:ext>
            </a:extLst>
          </p:cNvPr>
          <p:cNvSpPr>
            <a:spLocks noGrp="1"/>
          </p:cNvSpPr>
          <p:nvPr>
            <p:ph type="sldNum" sz="quarter" idx="12"/>
          </p:nvPr>
        </p:nvSpPr>
        <p:spPr/>
        <p:txBody>
          <a:bodyPr/>
          <a:lstStyle/>
          <a:p>
            <a:fld id="{6AFE1FF3-A349-4611-8782-7E8D4B30D548}" type="slidenum">
              <a:rPr lang="zh-CN" altLang="en-US" smtClean="0"/>
              <a:t>‹#›</a:t>
            </a:fld>
            <a:endParaRPr lang="zh-CN" altLang="en-US"/>
          </a:p>
        </p:txBody>
      </p:sp>
    </p:spTree>
    <p:extLst>
      <p:ext uri="{BB962C8B-B14F-4D97-AF65-F5344CB8AC3E}">
        <p14:creationId xmlns:p14="http://schemas.microsoft.com/office/powerpoint/2010/main" val="862163312"/>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837B9EE3-1F28-4BCA-A996-52F628C5BDA0}"/>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id="{359C2560-5907-48F3-B73D-E39AB4566A8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 xmlns:a16="http://schemas.microsoft.com/office/drawing/2014/main" id="{3C722A1B-BF03-4C5C-B125-AF1562EA6AD3}"/>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 xmlns:a16="http://schemas.microsoft.com/office/drawing/2014/main" id="{2BF34FC8-4B7E-42F8-9AF7-3DD0BCAC0BE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 xmlns:a16="http://schemas.microsoft.com/office/drawing/2014/main" id="{57220A30-FE9E-4ED2-9E86-B7BF869419B7}"/>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 xmlns:a16="http://schemas.microsoft.com/office/drawing/2014/main" id="{D64D8323-2F85-4B31-B825-E4662B269FBE}"/>
              </a:ext>
            </a:extLst>
          </p:cNvPr>
          <p:cNvSpPr>
            <a:spLocks noGrp="1"/>
          </p:cNvSpPr>
          <p:nvPr>
            <p:ph type="dt" sz="half" idx="10"/>
          </p:nvPr>
        </p:nvSpPr>
        <p:spPr/>
        <p:txBody>
          <a:bodyPr/>
          <a:lstStyle/>
          <a:p>
            <a:fld id="{8BF5C407-A303-4F37-AFD2-4E236779E78C}" type="datetimeFigureOut">
              <a:rPr lang="zh-CN" altLang="en-US" smtClean="0"/>
              <a:t>2018/7/6 Friday</a:t>
            </a:fld>
            <a:endParaRPr lang="zh-CN" altLang="en-US"/>
          </a:p>
        </p:txBody>
      </p:sp>
      <p:sp>
        <p:nvSpPr>
          <p:cNvPr id="8" name="页脚占位符 7">
            <a:extLst>
              <a:ext uri="{FF2B5EF4-FFF2-40B4-BE49-F238E27FC236}">
                <a16:creationId xmlns="" xmlns:a16="http://schemas.microsoft.com/office/drawing/2014/main" id="{E05219BD-4368-432E-9E71-79C7AD3B1E08}"/>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 xmlns:a16="http://schemas.microsoft.com/office/drawing/2014/main" id="{FB763AC4-DF5F-4623-992E-46392E3D235C}"/>
              </a:ext>
            </a:extLst>
          </p:cNvPr>
          <p:cNvSpPr>
            <a:spLocks noGrp="1"/>
          </p:cNvSpPr>
          <p:nvPr>
            <p:ph type="sldNum" sz="quarter" idx="12"/>
          </p:nvPr>
        </p:nvSpPr>
        <p:spPr/>
        <p:txBody>
          <a:bodyPr/>
          <a:lstStyle/>
          <a:p>
            <a:fld id="{6AFE1FF3-A349-4611-8782-7E8D4B30D548}" type="slidenum">
              <a:rPr lang="zh-CN" altLang="en-US" smtClean="0"/>
              <a:t>‹#›</a:t>
            </a:fld>
            <a:endParaRPr lang="zh-CN" altLang="en-US"/>
          </a:p>
        </p:txBody>
      </p:sp>
    </p:spTree>
    <p:extLst>
      <p:ext uri="{BB962C8B-B14F-4D97-AF65-F5344CB8AC3E}">
        <p14:creationId xmlns:p14="http://schemas.microsoft.com/office/powerpoint/2010/main" val="1213962190"/>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A04674DA-5121-494E-808E-99F20A8563C3}"/>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A10FE6AA-557D-414A-9C56-45D3CA51B774}"/>
              </a:ext>
            </a:extLst>
          </p:cNvPr>
          <p:cNvSpPr>
            <a:spLocks noGrp="1"/>
          </p:cNvSpPr>
          <p:nvPr>
            <p:ph type="dt" sz="half" idx="10"/>
          </p:nvPr>
        </p:nvSpPr>
        <p:spPr/>
        <p:txBody>
          <a:bodyPr/>
          <a:lstStyle/>
          <a:p>
            <a:fld id="{8BF5C407-A303-4F37-AFD2-4E236779E78C}" type="datetimeFigureOut">
              <a:rPr lang="zh-CN" altLang="en-US" smtClean="0"/>
              <a:t>2018/7/6 Friday</a:t>
            </a:fld>
            <a:endParaRPr lang="zh-CN" altLang="en-US"/>
          </a:p>
        </p:txBody>
      </p:sp>
      <p:sp>
        <p:nvSpPr>
          <p:cNvPr id="4" name="页脚占位符 3">
            <a:extLst>
              <a:ext uri="{FF2B5EF4-FFF2-40B4-BE49-F238E27FC236}">
                <a16:creationId xmlns="" xmlns:a16="http://schemas.microsoft.com/office/drawing/2014/main" id="{C3B20474-7627-492F-89FC-7C90833F1A2D}"/>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61BB5DFB-B8BB-4C4F-ADB2-3023D8ED544A}"/>
              </a:ext>
            </a:extLst>
          </p:cNvPr>
          <p:cNvSpPr>
            <a:spLocks noGrp="1"/>
          </p:cNvSpPr>
          <p:nvPr>
            <p:ph type="sldNum" sz="quarter" idx="12"/>
          </p:nvPr>
        </p:nvSpPr>
        <p:spPr/>
        <p:txBody>
          <a:bodyPr/>
          <a:lstStyle/>
          <a:p>
            <a:fld id="{6AFE1FF3-A349-4611-8782-7E8D4B30D548}" type="slidenum">
              <a:rPr lang="zh-CN" altLang="en-US" smtClean="0"/>
              <a:t>‹#›</a:t>
            </a:fld>
            <a:endParaRPr lang="zh-CN" altLang="en-US"/>
          </a:p>
        </p:txBody>
      </p:sp>
    </p:spTree>
    <p:extLst>
      <p:ext uri="{BB962C8B-B14F-4D97-AF65-F5344CB8AC3E}">
        <p14:creationId xmlns:p14="http://schemas.microsoft.com/office/powerpoint/2010/main" val="2310881186"/>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B1602F68-4E18-4E3E-B30C-CBF548A177B0}"/>
              </a:ext>
            </a:extLst>
          </p:cNvPr>
          <p:cNvSpPr>
            <a:spLocks noGrp="1"/>
          </p:cNvSpPr>
          <p:nvPr>
            <p:ph type="dt" sz="half" idx="10"/>
          </p:nvPr>
        </p:nvSpPr>
        <p:spPr/>
        <p:txBody>
          <a:bodyPr/>
          <a:lstStyle/>
          <a:p>
            <a:fld id="{8BF5C407-A303-4F37-AFD2-4E236779E78C}" type="datetimeFigureOut">
              <a:rPr lang="zh-CN" altLang="en-US" smtClean="0"/>
              <a:t>2018/7/6 Friday</a:t>
            </a:fld>
            <a:endParaRPr lang="zh-CN" altLang="en-US"/>
          </a:p>
        </p:txBody>
      </p:sp>
      <p:sp>
        <p:nvSpPr>
          <p:cNvPr id="3" name="页脚占位符 2">
            <a:extLst>
              <a:ext uri="{FF2B5EF4-FFF2-40B4-BE49-F238E27FC236}">
                <a16:creationId xmlns="" xmlns:a16="http://schemas.microsoft.com/office/drawing/2014/main" id="{F7CD6C40-EB5E-48B1-92AF-7D83E675B6D0}"/>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 xmlns:a16="http://schemas.microsoft.com/office/drawing/2014/main" id="{6960A4AF-EA8C-428F-8B85-14FC840F2784}"/>
              </a:ext>
            </a:extLst>
          </p:cNvPr>
          <p:cNvSpPr>
            <a:spLocks noGrp="1"/>
          </p:cNvSpPr>
          <p:nvPr>
            <p:ph type="sldNum" sz="quarter" idx="12"/>
          </p:nvPr>
        </p:nvSpPr>
        <p:spPr/>
        <p:txBody>
          <a:bodyPr/>
          <a:lstStyle/>
          <a:p>
            <a:fld id="{6AFE1FF3-A349-4611-8782-7E8D4B30D548}" type="slidenum">
              <a:rPr lang="zh-CN" altLang="en-US" smtClean="0"/>
              <a:t>‹#›</a:t>
            </a:fld>
            <a:endParaRPr lang="zh-CN" altLang="en-US"/>
          </a:p>
        </p:txBody>
      </p:sp>
    </p:spTree>
    <p:extLst>
      <p:ext uri="{BB962C8B-B14F-4D97-AF65-F5344CB8AC3E}">
        <p14:creationId xmlns:p14="http://schemas.microsoft.com/office/powerpoint/2010/main" val="2982242164"/>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5C7C43CF-08C3-4A81-9E38-F830CAB203CE}"/>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 xmlns:a16="http://schemas.microsoft.com/office/drawing/2014/main" id="{21981ED7-F475-4084-B834-D0F5BC19DC1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 xmlns:a16="http://schemas.microsoft.com/office/drawing/2014/main" id="{0E70FEE7-2686-4E94-A88F-ABD12DE4500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D1CA7F86-007A-41DC-8C63-A4D56CC42C0B}"/>
              </a:ext>
            </a:extLst>
          </p:cNvPr>
          <p:cNvSpPr>
            <a:spLocks noGrp="1"/>
          </p:cNvSpPr>
          <p:nvPr>
            <p:ph type="dt" sz="half" idx="10"/>
          </p:nvPr>
        </p:nvSpPr>
        <p:spPr/>
        <p:txBody>
          <a:bodyPr/>
          <a:lstStyle/>
          <a:p>
            <a:fld id="{8BF5C407-A303-4F37-AFD2-4E236779E78C}" type="datetimeFigureOut">
              <a:rPr lang="zh-CN" altLang="en-US" smtClean="0"/>
              <a:t>2018/7/6 Friday</a:t>
            </a:fld>
            <a:endParaRPr lang="zh-CN" altLang="en-US"/>
          </a:p>
        </p:txBody>
      </p:sp>
      <p:sp>
        <p:nvSpPr>
          <p:cNvPr id="6" name="页脚占位符 5">
            <a:extLst>
              <a:ext uri="{FF2B5EF4-FFF2-40B4-BE49-F238E27FC236}">
                <a16:creationId xmlns="" xmlns:a16="http://schemas.microsoft.com/office/drawing/2014/main" id="{1E38CC08-3069-49F2-B276-17ADD17F95D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0C0603F5-94AF-4304-BC3A-16E43C446B93}"/>
              </a:ext>
            </a:extLst>
          </p:cNvPr>
          <p:cNvSpPr>
            <a:spLocks noGrp="1"/>
          </p:cNvSpPr>
          <p:nvPr>
            <p:ph type="sldNum" sz="quarter" idx="12"/>
          </p:nvPr>
        </p:nvSpPr>
        <p:spPr/>
        <p:txBody>
          <a:bodyPr/>
          <a:lstStyle/>
          <a:p>
            <a:fld id="{6AFE1FF3-A349-4611-8782-7E8D4B30D548}" type="slidenum">
              <a:rPr lang="zh-CN" altLang="en-US" smtClean="0"/>
              <a:t>‹#›</a:t>
            </a:fld>
            <a:endParaRPr lang="zh-CN" altLang="en-US"/>
          </a:p>
        </p:txBody>
      </p:sp>
    </p:spTree>
    <p:extLst>
      <p:ext uri="{BB962C8B-B14F-4D97-AF65-F5344CB8AC3E}">
        <p14:creationId xmlns:p14="http://schemas.microsoft.com/office/powerpoint/2010/main" val="2768619979"/>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E85F8FAA-30DA-41F2-B2FC-AFBEE7576579}"/>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 xmlns:a16="http://schemas.microsoft.com/office/drawing/2014/main" id="{A7D4F534-8AED-4354-BDE1-676163664FC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 xmlns:a16="http://schemas.microsoft.com/office/drawing/2014/main" id="{08EEDD13-2D3D-495E-B2B8-727A6E14C72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9A6BB0AA-7D8B-46ED-AC4A-D01A482D0C70}"/>
              </a:ext>
            </a:extLst>
          </p:cNvPr>
          <p:cNvSpPr>
            <a:spLocks noGrp="1"/>
          </p:cNvSpPr>
          <p:nvPr>
            <p:ph type="dt" sz="half" idx="10"/>
          </p:nvPr>
        </p:nvSpPr>
        <p:spPr/>
        <p:txBody>
          <a:bodyPr/>
          <a:lstStyle/>
          <a:p>
            <a:fld id="{8BF5C407-A303-4F37-AFD2-4E236779E78C}" type="datetimeFigureOut">
              <a:rPr lang="zh-CN" altLang="en-US" smtClean="0"/>
              <a:t>2018/7/6 Friday</a:t>
            </a:fld>
            <a:endParaRPr lang="zh-CN" altLang="en-US"/>
          </a:p>
        </p:txBody>
      </p:sp>
      <p:sp>
        <p:nvSpPr>
          <p:cNvPr id="6" name="页脚占位符 5">
            <a:extLst>
              <a:ext uri="{FF2B5EF4-FFF2-40B4-BE49-F238E27FC236}">
                <a16:creationId xmlns="" xmlns:a16="http://schemas.microsoft.com/office/drawing/2014/main" id="{8CD2D237-EFD2-4679-A3D4-1B4C12BE7E3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BFF6EF13-B037-4E85-A2FD-27CE224B1686}"/>
              </a:ext>
            </a:extLst>
          </p:cNvPr>
          <p:cNvSpPr>
            <a:spLocks noGrp="1"/>
          </p:cNvSpPr>
          <p:nvPr>
            <p:ph type="sldNum" sz="quarter" idx="12"/>
          </p:nvPr>
        </p:nvSpPr>
        <p:spPr/>
        <p:txBody>
          <a:bodyPr/>
          <a:lstStyle/>
          <a:p>
            <a:fld id="{6AFE1FF3-A349-4611-8782-7E8D4B30D548}" type="slidenum">
              <a:rPr lang="zh-CN" altLang="en-US" smtClean="0"/>
              <a:t>‹#›</a:t>
            </a:fld>
            <a:endParaRPr lang="zh-CN" altLang="en-US"/>
          </a:p>
        </p:txBody>
      </p:sp>
    </p:spTree>
    <p:extLst>
      <p:ext uri="{BB962C8B-B14F-4D97-AF65-F5344CB8AC3E}">
        <p14:creationId xmlns:p14="http://schemas.microsoft.com/office/powerpoint/2010/main" val="3379772211"/>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345C76"/>
        </a:soli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9CF471D5-F577-464D-BA25-F84E93B06EA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EB33963E-BE52-4E37-B822-C803FE6E63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BB2C5B6C-DC2D-44A7-8477-07F1BB84117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F5C407-A303-4F37-AFD2-4E236779E78C}" type="datetimeFigureOut">
              <a:rPr lang="zh-CN" altLang="en-US" smtClean="0"/>
              <a:t>2018/7/6 Friday</a:t>
            </a:fld>
            <a:endParaRPr lang="zh-CN" altLang="en-US"/>
          </a:p>
        </p:txBody>
      </p:sp>
      <p:sp>
        <p:nvSpPr>
          <p:cNvPr id="5" name="页脚占位符 4">
            <a:extLst>
              <a:ext uri="{FF2B5EF4-FFF2-40B4-BE49-F238E27FC236}">
                <a16:creationId xmlns="" xmlns:a16="http://schemas.microsoft.com/office/drawing/2014/main" id="{35AB128B-6F9E-4FE8-86C3-98A06B787AA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30A48AA3-5CAF-4883-944B-A2BBFFD46C3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AFE1FF3-A349-4611-8782-7E8D4B30D548}" type="slidenum">
              <a:rPr lang="zh-CN" altLang="en-US" smtClean="0"/>
              <a:t>‹#›</a:t>
            </a:fld>
            <a:endParaRPr lang="zh-CN" altLang="en-US"/>
          </a:p>
        </p:txBody>
      </p:sp>
    </p:spTree>
    <p:extLst>
      <p:ext uri="{BB962C8B-B14F-4D97-AF65-F5344CB8AC3E}">
        <p14:creationId xmlns:p14="http://schemas.microsoft.com/office/powerpoint/2010/main" val="30823302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8" Type="http://schemas.openxmlformats.org/officeDocument/2006/relationships/chart" Target="../charts/chart2.xml"/><Relationship Id="rId3" Type="http://schemas.openxmlformats.org/officeDocument/2006/relationships/tags" Target="../tags/tag4.xml"/><Relationship Id="rId7" Type="http://schemas.openxmlformats.org/officeDocument/2006/relationships/chart" Target="../charts/chart1.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4.png"/><Relationship Id="rId5" Type="http://schemas.openxmlformats.org/officeDocument/2006/relationships/notesSlide" Target="../notesSlides/notesSlide18.xml"/><Relationship Id="rId10" Type="http://schemas.openxmlformats.org/officeDocument/2006/relationships/image" Target="../media/image2.png"/><Relationship Id="rId4" Type="http://schemas.openxmlformats.org/officeDocument/2006/relationships/slideLayout" Target="../slideLayouts/slideLayout2.xml"/><Relationship Id="rId9" Type="http://schemas.openxmlformats.org/officeDocument/2006/relationships/chart" Target="../charts/chart3.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chart" Target="../charts/chart4.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5.jp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 xmlns:a16="http://schemas.microsoft.com/office/drawing/2014/main" id="{6B48A672-2316-42E2-8549-AB0D64B43362}"/>
              </a:ext>
            </a:extLst>
          </p:cNvPr>
          <p:cNvPicPr>
            <a:picLocks noChangeAspect="1"/>
          </p:cNvPicPr>
          <p:nvPr/>
        </p:nvPicPr>
        <p:blipFill rotWithShape="1">
          <a:blip r:embed="rId3">
            <a:extLst>
              <a:ext uri="{28A0092B-C50C-407E-A947-70E740481C1C}">
                <a14:useLocalDpi xmlns:a14="http://schemas.microsoft.com/office/drawing/2010/main" val="0"/>
              </a:ext>
            </a:extLst>
          </a:blip>
          <a:srcRect l="18670" t="13519" r="18589" b="15288"/>
          <a:stretch/>
        </p:blipFill>
        <p:spPr>
          <a:xfrm rot="21172000">
            <a:off x="4121835" y="0"/>
            <a:ext cx="3910818" cy="4631634"/>
          </a:xfrm>
          <a:prstGeom prst="rect">
            <a:avLst/>
          </a:prstGeom>
        </p:spPr>
      </p:pic>
      <p:sp>
        <p:nvSpPr>
          <p:cNvPr id="8" name="文本框 7">
            <a:extLst>
              <a:ext uri="{FF2B5EF4-FFF2-40B4-BE49-F238E27FC236}">
                <a16:creationId xmlns="" xmlns:a16="http://schemas.microsoft.com/office/drawing/2014/main" id="{7DCCBBC6-FA86-40AD-B99C-69636F7A92D5}"/>
              </a:ext>
            </a:extLst>
          </p:cNvPr>
          <p:cNvSpPr txBox="1"/>
          <p:nvPr/>
        </p:nvSpPr>
        <p:spPr>
          <a:xfrm rot="21588316">
            <a:off x="4335041" y="3195631"/>
            <a:ext cx="3805749" cy="769441"/>
          </a:xfrm>
          <a:prstGeom prst="rect">
            <a:avLst/>
          </a:prstGeom>
          <a:noFill/>
          <a:ln w="19050">
            <a:noFill/>
            <a:prstDash val="dash"/>
          </a:ln>
          <a:effectLst>
            <a:outerShdw blurRad="50800" dist="38100" dir="5400000" algn="ctr" rotWithShape="0">
              <a:srgbClr val="000000">
                <a:alpha val="43137"/>
              </a:srgbClr>
            </a:outerShdw>
          </a:effectLst>
        </p:spPr>
        <p:txBody>
          <a:bodyPr wrap="square" rtlCol="0">
            <a:spAutoFit/>
          </a:bodyPr>
          <a:lstStyle/>
          <a:p>
            <a:pPr algn="ctr"/>
            <a:r>
              <a:rPr lang="zh-CN" altLang="en-US" sz="4400" dirty="0">
                <a:solidFill>
                  <a:schemeClr val="bg1"/>
                </a:solidFill>
                <a:latin typeface="汉仪黑荔枝体简" panose="00020600040101010101" pitchFamily="18" charset="-122"/>
                <a:ea typeface="汉仪黑荔枝体简" panose="00020600040101010101" pitchFamily="18" charset="-122"/>
              </a:rPr>
              <a:t>童趣</a:t>
            </a:r>
            <a:r>
              <a:rPr lang="en-US" altLang="zh-CN" sz="4400" dirty="0">
                <a:solidFill>
                  <a:schemeClr val="bg1"/>
                </a:solidFill>
                <a:latin typeface="汉仪黑荔枝体简" panose="00020600040101010101" pitchFamily="18" charset="-122"/>
                <a:ea typeface="汉仪黑荔枝体简" panose="00020600040101010101" pitchFamily="18" charset="-122"/>
              </a:rPr>
              <a:t>·</a:t>
            </a:r>
            <a:r>
              <a:rPr lang="zh-CN" altLang="en-US" sz="4400" dirty="0">
                <a:solidFill>
                  <a:schemeClr val="bg1"/>
                </a:solidFill>
                <a:latin typeface="汉仪黑荔枝体简" panose="00020600040101010101" pitchFamily="18" charset="-122"/>
                <a:ea typeface="汉仪黑荔枝体简" panose="00020600040101010101" pitchFamily="18" charset="-122"/>
              </a:rPr>
              <a:t>童真</a:t>
            </a:r>
          </a:p>
        </p:txBody>
      </p:sp>
      <p:sp>
        <p:nvSpPr>
          <p:cNvPr id="9" name="矩形 23">
            <a:extLst>
              <a:ext uri="{FF2B5EF4-FFF2-40B4-BE49-F238E27FC236}">
                <a16:creationId xmlns="" xmlns:a16="http://schemas.microsoft.com/office/drawing/2014/main" id="{198ECF32-4CA1-4CDD-9DCA-3A5D6F40DDB1}"/>
              </a:ext>
            </a:extLst>
          </p:cNvPr>
          <p:cNvSpPr>
            <a:spLocks noChangeArrowheads="1"/>
          </p:cNvSpPr>
          <p:nvPr/>
        </p:nvSpPr>
        <p:spPr bwMode="auto">
          <a:xfrm>
            <a:off x="3362180" y="5222477"/>
            <a:ext cx="5430128" cy="646331"/>
          </a:xfrm>
          <a:prstGeom prst="rect">
            <a:avLst/>
          </a:prstGeom>
          <a:noFill/>
          <a:ln>
            <a:noFill/>
          </a:ln>
        </p:spPr>
        <p:txBody>
          <a:bodyPr wrap="square">
            <a:spAutoFit/>
          </a:bodyPr>
          <a:lstStyle/>
          <a:p>
            <a:pPr algn="ctr">
              <a:lnSpc>
                <a:spcPct val="150000"/>
              </a:lnSpc>
            </a:pPr>
            <a:r>
              <a:rPr lang="zh-CN" altLang="en-US" sz="1200" dirty="0" smtClean="0">
                <a:solidFill>
                  <a:schemeClr val="bg1"/>
                </a:solidFill>
                <a:latin typeface=" 汉仪良品线简" panose="00020600040101010101" pitchFamily="18" charset="-122"/>
                <a:ea typeface=" 汉仪良品线简" panose="00020600040101010101" pitchFamily="18" charset="-122"/>
              </a:rPr>
              <a:t>汇报人</a:t>
            </a:r>
            <a:r>
              <a:rPr lang="zh-CN" altLang="en-US" sz="1200" dirty="0" smtClean="0">
                <a:solidFill>
                  <a:schemeClr val="bg1"/>
                </a:solidFill>
                <a:latin typeface=" 汉仪良品线简" panose="00020600040101010101" pitchFamily="18" charset="-122"/>
                <a:ea typeface=" 汉仪良品线简" panose="00020600040101010101" pitchFamily="18" charset="-122"/>
              </a:rPr>
              <a:t>：</a:t>
            </a:r>
            <a:r>
              <a:rPr lang="en-US" altLang="zh-CN" sz="1200" smtClean="0">
                <a:solidFill>
                  <a:schemeClr val="bg1"/>
                </a:solidFill>
                <a:latin typeface=" 汉仪良品线简" panose="00020600040101010101" pitchFamily="18" charset="-122"/>
                <a:ea typeface=" 汉仪良品线简" panose="00020600040101010101" pitchFamily="18" charset="-122"/>
              </a:rPr>
              <a:t>xx</a:t>
            </a:r>
            <a:endParaRPr lang="en-US" altLang="zh-CN" sz="1200" dirty="0" smtClean="0">
              <a:solidFill>
                <a:schemeClr val="bg1"/>
              </a:solidFill>
              <a:latin typeface=" 汉仪良品线简" panose="00020600040101010101" pitchFamily="18" charset="-122"/>
              <a:ea typeface=" 汉仪良品线简" panose="00020600040101010101" pitchFamily="18" charset="-122"/>
            </a:endParaRPr>
          </a:p>
          <a:p>
            <a:pPr algn="ctr">
              <a:lnSpc>
                <a:spcPct val="150000"/>
              </a:lnSpc>
            </a:pPr>
            <a:r>
              <a:rPr lang="zh-CN" altLang="en-US" sz="1200" dirty="0">
                <a:solidFill>
                  <a:schemeClr val="bg1"/>
                </a:solidFill>
                <a:latin typeface=" 汉仪良品线简" panose="00020600040101010101" pitchFamily="18" charset="-122"/>
                <a:ea typeface=" 汉仪良品线简" panose="00020600040101010101" pitchFamily="18" charset="-122"/>
              </a:rPr>
              <a:t>汇报</a:t>
            </a:r>
            <a:r>
              <a:rPr lang="zh-CN" altLang="en-US" sz="1200" dirty="0" smtClean="0">
                <a:solidFill>
                  <a:schemeClr val="bg1"/>
                </a:solidFill>
                <a:latin typeface=" 汉仪良品线简" panose="00020600040101010101" pitchFamily="18" charset="-122"/>
                <a:ea typeface=" 汉仪良品线简" panose="00020600040101010101" pitchFamily="18" charset="-122"/>
              </a:rPr>
              <a:t>时间：</a:t>
            </a:r>
            <a:r>
              <a:rPr lang="en-US" altLang="zh-CN" sz="1200" dirty="0" smtClean="0">
                <a:solidFill>
                  <a:schemeClr val="bg1"/>
                </a:solidFill>
                <a:latin typeface=" 汉仪良品线简" panose="00020600040101010101" pitchFamily="18" charset="-122"/>
                <a:ea typeface=" 汉仪良品线简" panose="00020600040101010101" pitchFamily="18" charset="-122"/>
              </a:rPr>
              <a:t>XX</a:t>
            </a:r>
            <a:r>
              <a:rPr lang="zh-CN" altLang="en-US" sz="1200" dirty="0" smtClean="0">
                <a:solidFill>
                  <a:schemeClr val="bg1"/>
                </a:solidFill>
                <a:latin typeface=" 汉仪良品线简" panose="00020600040101010101" pitchFamily="18" charset="-122"/>
                <a:ea typeface=" 汉仪良品线简" panose="00020600040101010101" pitchFamily="18" charset="-122"/>
              </a:rPr>
              <a:t>年</a:t>
            </a:r>
            <a:r>
              <a:rPr lang="en-US" altLang="zh-CN" sz="1200" dirty="0" smtClean="0">
                <a:solidFill>
                  <a:schemeClr val="bg1"/>
                </a:solidFill>
                <a:latin typeface=" 汉仪良品线简" panose="00020600040101010101" pitchFamily="18" charset="-122"/>
                <a:ea typeface=" 汉仪良品线简" panose="00020600040101010101" pitchFamily="18" charset="-122"/>
              </a:rPr>
              <a:t>XX</a:t>
            </a:r>
            <a:r>
              <a:rPr lang="zh-CN" altLang="en-US" sz="1200" dirty="0" smtClean="0">
                <a:solidFill>
                  <a:schemeClr val="bg1"/>
                </a:solidFill>
                <a:latin typeface=" 汉仪良品线简" panose="00020600040101010101" pitchFamily="18" charset="-122"/>
                <a:ea typeface=" 汉仪良品线简" panose="00020600040101010101" pitchFamily="18" charset="-122"/>
              </a:rPr>
              <a:t>月</a:t>
            </a:r>
            <a:endParaRPr lang="en-US" altLang="zh-CN" sz="1200" dirty="0">
              <a:solidFill>
                <a:schemeClr val="bg1"/>
              </a:solidFill>
              <a:latin typeface=" 汉仪良品线简" panose="00020600040101010101" pitchFamily="18" charset="-122"/>
              <a:ea typeface=" 汉仪良品线简" panose="00020600040101010101" pitchFamily="18" charset="-122"/>
            </a:endParaRPr>
          </a:p>
        </p:txBody>
      </p:sp>
      <p:pic>
        <p:nvPicPr>
          <p:cNvPr id="12" name="图片 11">
            <a:extLst>
              <a:ext uri="{FF2B5EF4-FFF2-40B4-BE49-F238E27FC236}">
                <a16:creationId xmlns="" xmlns:a16="http://schemas.microsoft.com/office/drawing/2014/main" id="{74289B94-A88E-4AB7-B34D-8F9DE78068B6}"/>
              </a:ext>
            </a:extLst>
          </p:cNvPr>
          <p:cNvPicPr>
            <a:picLocks noChangeAspect="1"/>
          </p:cNvPicPr>
          <p:nvPr/>
        </p:nvPicPr>
        <p:blipFill rotWithShape="1">
          <a:blip r:embed="rId4">
            <a:extLst>
              <a:ext uri="{28A0092B-C50C-407E-A947-70E740481C1C}">
                <a14:useLocalDpi xmlns:a14="http://schemas.microsoft.com/office/drawing/2010/main" val="0"/>
              </a:ext>
            </a:extLst>
          </a:blip>
          <a:srcRect l="60734"/>
          <a:stretch/>
        </p:blipFill>
        <p:spPr>
          <a:xfrm>
            <a:off x="9115864" y="1260610"/>
            <a:ext cx="3076135" cy="3415919"/>
          </a:xfrm>
          <a:prstGeom prst="rect">
            <a:avLst/>
          </a:prstGeom>
        </p:spPr>
      </p:pic>
      <p:pic>
        <p:nvPicPr>
          <p:cNvPr id="14" name="图片 13">
            <a:extLst>
              <a:ext uri="{FF2B5EF4-FFF2-40B4-BE49-F238E27FC236}">
                <a16:creationId xmlns="" xmlns:a16="http://schemas.microsoft.com/office/drawing/2014/main" id="{24204D27-9CD1-4282-BA92-CDF56530F14D}"/>
              </a:ext>
            </a:extLst>
          </p:cNvPr>
          <p:cNvPicPr>
            <a:picLocks noChangeAspect="1"/>
          </p:cNvPicPr>
          <p:nvPr/>
        </p:nvPicPr>
        <p:blipFill rotWithShape="1">
          <a:blip r:embed="rId4">
            <a:extLst>
              <a:ext uri="{28A0092B-C50C-407E-A947-70E740481C1C}">
                <a14:useLocalDpi xmlns:a14="http://schemas.microsoft.com/office/drawing/2010/main" val="0"/>
              </a:ext>
            </a:extLst>
          </a:blip>
          <a:srcRect l="10812" r="44494"/>
          <a:stretch/>
        </p:blipFill>
        <p:spPr>
          <a:xfrm>
            <a:off x="506437" y="935509"/>
            <a:ext cx="3834582" cy="3741020"/>
          </a:xfrm>
          <a:prstGeom prst="rect">
            <a:avLst/>
          </a:prstGeom>
        </p:spPr>
      </p:pic>
    </p:spTree>
    <p:extLst>
      <p:ext uri="{BB962C8B-B14F-4D97-AF65-F5344CB8AC3E}">
        <p14:creationId xmlns:p14="http://schemas.microsoft.com/office/powerpoint/2010/main" val="612191684"/>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 xmlns:a16="http://schemas.microsoft.com/office/drawing/2014/main" id="{79744D1A-AFD8-4298-BCB5-76475581EDD3}"/>
              </a:ext>
            </a:extLst>
          </p:cNvPr>
          <p:cNvSpPr/>
          <p:nvPr/>
        </p:nvSpPr>
        <p:spPr>
          <a:xfrm>
            <a:off x="492369" y="309489"/>
            <a:ext cx="11338560" cy="5992837"/>
          </a:xfrm>
          <a:prstGeom prst="rect">
            <a:avLst/>
          </a:prstGeom>
          <a:solidFill>
            <a:schemeClr val="bg1"/>
          </a:solidFill>
          <a:ln>
            <a:noFill/>
          </a:ln>
          <a:effectLst>
            <a:outerShdw blurRad="50800" dist="25400" dir="5400000" sx="101000" sy="10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 xmlns:a16="http://schemas.microsoft.com/office/drawing/2014/main" id="{04AB3D60-A671-4377-B8FA-52E4093C7BDD}"/>
              </a:ext>
            </a:extLst>
          </p:cNvPr>
          <p:cNvPicPr>
            <a:picLocks noChangeAspect="1"/>
          </p:cNvPicPr>
          <p:nvPr/>
        </p:nvPicPr>
        <p:blipFill rotWithShape="1">
          <a:blip r:embed="rId3">
            <a:extLst>
              <a:ext uri="{28A0092B-C50C-407E-A947-70E740481C1C}">
                <a14:useLocalDpi xmlns:a14="http://schemas.microsoft.com/office/drawing/2010/main" val="0"/>
              </a:ext>
            </a:extLst>
          </a:blip>
          <a:srcRect t="86849"/>
          <a:stretch/>
        </p:blipFill>
        <p:spPr>
          <a:xfrm>
            <a:off x="0" y="6063174"/>
            <a:ext cx="12192000" cy="794825"/>
          </a:xfrm>
          <a:prstGeom prst="rect">
            <a:avLst/>
          </a:prstGeom>
        </p:spPr>
      </p:pic>
      <p:sp>
        <p:nvSpPr>
          <p:cNvPr id="23" name="TextBox 38">
            <a:extLst>
              <a:ext uri="{FF2B5EF4-FFF2-40B4-BE49-F238E27FC236}">
                <a16:creationId xmlns="" xmlns:a16="http://schemas.microsoft.com/office/drawing/2014/main" id="{A7741302-889E-45C6-95CD-3E82B7E3ED89}"/>
              </a:ext>
            </a:extLst>
          </p:cNvPr>
          <p:cNvSpPr txBox="1"/>
          <p:nvPr/>
        </p:nvSpPr>
        <p:spPr>
          <a:xfrm>
            <a:off x="608186" y="2020228"/>
            <a:ext cx="10622372" cy="799834"/>
          </a:xfrm>
          <a:prstGeom prst="rect">
            <a:avLst/>
          </a:prstGeom>
          <a:noFill/>
        </p:spPr>
        <p:txBody>
          <a:bodyPr wrap="square" rtlCol="0">
            <a:spAutoFit/>
          </a:bodyPr>
          <a:lstStyle/>
          <a:p>
            <a:pPr>
              <a:lnSpc>
                <a:spcPct val="150000"/>
              </a:lnSpc>
              <a:buClr>
                <a:srgbClr val="CC0099"/>
              </a:buClr>
            </a:pPr>
            <a:r>
              <a:rPr lang="zh-CN" altLang="en-US" sz="1600" dirty="0">
                <a:latin typeface=" 汉仪良品线简" panose="00020600040101010101" pitchFamily="18" charset="-122"/>
                <a:ea typeface=" 汉仪良品线简" panose="00020600040101010101" pitchFamily="18" charset="-122"/>
              </a:rPr>
              <a:t>点击此处添加文本内容点击此处添加文本内容点击此处添加文本内容点击此处添加文本内容点击此处添加文本内容点击此处添加文本内容</a:t>
            </a:r>
            <a:endParaRPr lang="en-US" altLang="zh-CN" sz="1600" dirty="0">
              <a:latin typeface=" 汉仪良品线简" panose="00020600040101010101" pitchFamily="18" charset="-122"/>
              <a:ea typeface=" 汉仪良品线简" panose="00020600040101010101" pitchFamily="18" charset="-122"/>
            </a:endParaRPr>
          </a:p>
        </p:txBody>
      </p:sp>
      <p:sp>
        <p:nvSpPr>
          <p:cNvPr id="24" name="TextBox 39">
            <a:extLst>
              <a:ext uri="{FF2B5EF4-FFF2-40B4-BE49-F238E27FC236}">
                <a16:creationId xmlns="" xmlns:a16="http://schemas.microsoft.com/office/drawing/2014/main" id="{63C76243-453C-4F5E-902F-2A52D63F191F}"/>
              </a:ext>
            </a:extLst>
          </p:cNvPr>
          <p:cNvSpPr txBox="1"/>
          <p:nvPr/>
        </p:nvSpPr>
        <p:spPr>
          <a:xfrm>
            <a:off x="612209" y="4219406"/>
            <a:ext cx="2586646" cy="1680909"/>
          </a:xfrm>
          <a:prstGeom prst="rect">
            <a:avLst/>
          </a:prstGeom>
          <a:noFill/>
        </p:spPr>
        <p:txBody>
          <a:bodyPr wrap="square" rtlCol="0">
            <a:spAutoFit/>
          </a:bodyPr>
          <a:lstStyle/>
          <a:p>
            <a:pPr>
              <a:lnSpc>
                <a:spcPct val="150000"/>
              </a:lnSpc>
              <a:buClr>
                <a:srgbClr val="CC0099"/>
              </a:buClr>
            </a:pPr>
            <a:r>
              <a:rPr lang="zh-CN" altLang="en-US" sz="1400" dirty="0">
                <a:latin typeface=" 汉仪良品线简" panose="00020600040101010101" pitchFamily="18" charset="-122"/>
                <a:ea typeface=" 汉仪良品线简" panose="00020600040101010101" pitchFamily="18" charset="-122"/>
              </a:rPr>
              <a:t>点击此处添加文本内容点击此处添加文本内容点击此处添加文本内容点击此处添加文本内容点击此处添加文本内容点击此处添加文本内容</a:t>
            </a:r>
            <a:endParaRPr lang="en-US" altLang="zh-CN" sz="1400" dirty="0">
              <a:latin typeface=" 汉仪良品线简" panose="00020600040101010101" pitchFamily="18" charset="-122"/>
              <a:ea typeface=" 汉仪良品线简" panose="00020600040101010101" pitchFamily="18" charset="-122"/>
            </a:endParaRPr>
          </a:p>
        </p:txBody>
      </p:sp>
      <p:sp>
        <p:nvSpPr>
          <p:cNvPr id="25" name="TextBox 44">
            <a:extLst>
              <a:ext uri="{FF2B5EF4-FFF2-40B4-BE49-F238E27FC236}">
                <a16:creationId xmlns="" xmlns:a16="http://schemas.microsoft.com/office/drawing/2014/main" id="{BA927747-0ACD-4642-BEFD-09C6CC819F62}"/>
              </a:ext>
            </a:extLst>
          </p:cNvPr>
          <p:cNvSpPr txBox="1"/>
          <p:nvPr/>
        </p:nvSpPr>
        <p:spPr>
          <a:xfrm>
            <a:off x="3321018" y="4219406"/>
            <a:ext cx="2574415" cy="1680909"/>
          </a:xfrm>
          <a:prstGeom prst="rect">
            <a:avLst/>
          </a:prstGeom>
          <a:noFill/>
        </p:spPr>
        <p:txBody>
          <a:bodyPr wrap="square" rtlCol="0">
            <a:spAutoFit/>
          </a:bodyPr>
          <a:lstStyle/>
          <a:p>
            <a:pPr>
              <a:lnSpc>
                <a:spcPct val="150000"/>
              </a:lnSpc>
              <a:buClr>
                <a:srgbClr val="CC0099"/>
              </a:buClr>
            </a:pPr>
            <a:r>
              <a:rPr lang="zh-CN" altLang="en-US" sz="1400" dirty="0">
                <a:latin typeface=" 汉仪良品线简" panose="00020600040101010101" pitchFamily="18" charset="-122"/>
                <a:ea typeface=" 汉仪良品线简" panose="00020600040101010101" pitchFamily="18" charset="-122"/>
              </a:rPr>
              <a:t>点击此处添加文本内容点击此处添加文本内容点击此处添加文本内容点击此处添加文本内容点击此处添加文本内容点击此处添加文本内容</a:t>
            </a:r>
            <a:endParaRPr lang="en-US" altLang="zh-CN" sz="1400" dirty="0">
              <a:latin typeface=" 汉仪良品线简" panose="00020600040101010101" pitchFamily="18" charset="-122"/>
              <a:ea typeface=" 汉仪良品线简" panose="00020600040101010101" pitchFamily="18" charset="-122"/>
            </a:endParaRPr>
          </a:p>
        </p:txBody>
      </p:sp>
      <p:sp>
        <p:nvSpPr>
          <p:cNvPr id="26" name="TextBox 46">
            <a:extLst>
              <a:ext uri="{FF2B5EF4-FFF2-40B4-BE49-F238E27FC236}">
                <a16:creationId xmlns="" xmlns:a16="http://schemas.microsoft.com/office/drawing/2014/main" id="{ABA67529-B927-4E44-9554-0431591BCB9C}"/>
              </a:ext>
            </a:extLst>
          </p:cNvPr>
          <p:cNvSpPr txBox="1"/>
          <p:nvPr/>
        </p:nvSpPr>
        <p:spPr>
          <a:xfrm>
            <a:off x="6017997" y="4219406"/>
            <a:ext cx="2574415" cy="1680909"/>
          </a:xfrm>
          <a:prstGeom prst="rect">
            <a:avLst/>
          </a:prstGeom>
          <a:noFill/>
        </p:spPr>
        <p:txBody>
          <a:bodyPr wrap="square" rtlCol="0">
            <a:spAutoFit/>
          </a:bodyPr>
          <a:lstStyle/>
          <a:p>
            <a:pPr>
              <a:lnSpc>
                <a:spcPct val="150000"/>
              </a:lnSpc>
              <a:buClr>
                <a:srgbClr val="CC0099"/>
              </a:buClr>
            </a:pPr>
            <a:r>
              <a:rPr lang="zh-CN" altLang="en-US" sz="1400" dirty="0">
                <a:latin typeface=" 汉仪良品线简" panose="00020600040101010101" pitchFamily="18" charset="-122"/>
                <a:ea typeface=" 汉仪良品线简" panose="00020600040101010101" pitchFamily="18" charset="-122"/>
              </a:rPr>
              <a:t>点击此处添加文本内容点击此处添加文本内容点击此处添加文本内容点击此处添加文本内容点击此处添加文本内容点击此处添加文本内容</a:t>
            </a:r>
            <a:endParaRPr lang="en-US" altLang="zh-CN" sz="1400" dirty="0">
              <a:latin typeface=" 汉仪良品线简" panose="00020600040101010101" pitchFamily="18" charset="-122"/>
              <a:ea typeface=" 汉仪良品线简" panose="00020600040101010101" pitchFamily="18" charset="-122"/>
            </a:endParaRPr>
          </a:p>
        </p:txBody>
      </p:sp>
      <p:sp>
        <p:nvSpPr>
          <p:cNvPr id="27" name="TextBox 48">
            <a:extLst>
              <a:ext uri="{FF2B5EF4-FFF2-40B4-BE49-F238E27FC236}">
                <a16:creationId xmlns="" xmlns:a16="http://schemas.microsoft.com/office/drawing/2014/main" id="{D8C8F3C7-D2F7-4B70-AB7F-A9D647DC8D6A}"/>
              </a:ext>
            </a:extLst>
          </p:cNvPr>
          <p:cNvSpPr txBox="1"/>
          <p:nvPr/>
        </p:nvSpPr>
        <p:spPr>
          <a:xfrm>
            <a:off x="8930451" y="4219406"/>
            <a:ext cx="2648806" cy="1680909"/>
          </a:xfrm>
          <a:prstGeom prst="rect">
            <a:avLst/>
          </a:prstGeom>
          <a:noFill/>
        </p:spPr>
        <p:txBody>
          <a:bodyPr wrap="square" rtlCol="0">
            <a:spAutoFit/>
          </a:bodyPr>
          <a:lstStyle/>
          <a:p>
            <a:pPr>
              <a:lnSpc>
                <a:spcPct val="150000"/>
              </a:lnSpc>
              <a:buClr>
                <a:srgbClr val="CC0099"/>
              </a:buClr>
            </a:pPr>
            <a:r>
              <a:rPr lang="zh-CN" altLang="en-US" sz="1400" dirty="0">
                <a:latin typeface=" 汉仪良品线简" panose="00020600040101010101" pitchFamily="18" charset="-122"/>
                <a:ea typeface=" 汉仪良品线简" panose="00020600040101010101" pitchFamily="18" charset="-122"/>
              </a:rPr>
              <a:t>点击此处添加文本内容点击此处添加文本内容点击此处添加文本内容点击此处添加文本内容点击此处添加文本内容点击此处添加文本内容</a:t>
            </a:r>
            <a:endParaRPr lang="en-US" altLang="zh-CN" sz="1400" dirty="0">
              <a:latin typeface=" 汉仪良品线简" panose="00020600040101010101" pitchFamily="18" charset="-122"/>
              <a:ea typeface=" 汉仪良品线简" panose="00020600040101010101" pitchFamily="18" charset="-122"/>
            </a:endParaRPr>
          </a:p>
        </p:txBody>
      </p:sp>
      <p:grpSp>
        <p:nvGrpSpPr>
          <p:cNvPr id="28" name="组合 27">
            <a:extLst>
              <a:ext uri="{FF2B5EF4-FFF2-40B4-BE49-F238E27FC236}">
                <a16:creationId xmlns="" xmlns:a16="http://schemas.microsoft.com/office/drawing/2014/main" id="{48E9EC89-67D7-48EA-BA90-5AA5F4F16706}"/>
              </a:ext>
            </a:extLst>
          </p:cNvPr>
          <p:cNvGrpSpPr/>
          <p:nvPr/>
        </p:nvGrpSpPr>
        <p:grpSpPr>
          <a:xfrm>
            <a:off x="684721" y="3380437"/>
            <a:ext cx="11146208" cy="724356"/>
            <a:chOff x="1178393" y="2067694"/>
            <a:chExt cx="8296360" cy="539154"/>
          </a:xfrm>
        </p:grpSpPr>
        <p:sp>
          <p:nvSpPr>
            <p:cNvPr id="29" name="矩形 28">
              <a:extLst>
                <a:ext uri="{FF2B5EF4-FFF2-40B4-BE49-F238E27FC236}">
                  <a16:creationId xmlns="" xmlns:a16="http://schemas.microsoft.com/office/drawing/2014/main" id="{9A3FE037-7497-4C7B-AAE7-30F8133F5EC2}"/>
                </a:ext>
              </a:extLst>
            </p:cNvPr>
            <p:cNvSpPr/>
            <p:nvPr/>
          </p:nvSpPr>
          <p:spPr>
            <a:xfrm>
              <a:off x="1259009" y="2116477"/>
              <a:ext cx="8215744" cy="34030"/>
            </a:xfrm>
            <a:prstGeom prst="rect">
              <a:avLst/>
            </a:prstGeom>
            <a:solidFill>
              <a:srgbClr val="345C76"/>
            </a:solidFill>
            <a:ln w="25400" cap="flat" cmpd="sng" algn="ctr">
              <a:solidFill>
                <a:srgbClr val="345C76"/>
              </a:solidFill>
              <a:prstDash val="solid"/>
            </a:ln>
            <a:effectLst/>
          </p:spPr>
          <p:txBody>
            <a:bodyPr anchor="ctr"/>
            <a:lstStyle/>
            <a:p>
              <a:pPr algn="ctr" eaLnBrk="1" fontAlgn="auto" hangingPunct="1">
                <a:spcBef>
                  <a:spcPts val="0"/>
                </a:spcBef>
                <a:spcAft>
                  <a:spcPts val="0"/>
                </a:spcAft>
                <a:defRPr/>
              </a:pPr>
              <a:endParaRPr lang="en-US" kern="0" dirty="0">
                <a:latin typeface=" 汉仪良品线简" panose="00020600040101010101" pitchFamily="18" charset="-122"/>
                <a:ea typeface=" 汉仪良品线简" panose="00020600040101010101" pitchFamily="18" charset="-122"/>
              </a:endParaRPr>
            </a:p>
          </p:txBody>
        </p:sp>
        <p:sp>
          <p:nvSpPr>
            <p:cNvPr id="30" name="椭圆 29">
              <a:extLst>
                <a:ext uri="{FF2B5EF4-FFF2-40B4-BE49-F238E27FC236}">
                  <a16:creationId xmlns="" xmlns:a16="http://schemas.microsoft.com/office/drawing/2014/main" id="{A292F7E6-7734-4695-95B0-70CAAB9D1FD8}"/>
                </a:ext>
              </a:extLst>
            </p:cNvPr>
            <p:cNvSpPr/>
            <p:nvPr/>
          </p:nvSpPr>
          <p:spPr>
            <a:xfrm>
              <a:off x="1178393" y="2067694"/>
              <a:ext cx="143582" cy="144000"/>
            </a:xfrm>
            <a:prstGeom prst="ellipse">
              <a:avLst/>
            </a:prstGeom>
            <a:solidFill>
              <a:schemeClr val="tx1"/>
            </a:solidFill>
            <a:ln w="25400" cap="flat" cmpd="sng" algn="ctr">
              <a:solidFill>
                <a:sysClr val="window" lastClr="FFFFFF"/>
              </a:solidFill>
              <a:prstDash val="solid"/>
            </a:ln>
            <a:effectLst/>
          </p:spPr>
          <p:txBody>
            <a:bodyPr anchor="ctr"/>
            <a:lstStyle/>
            <a:p>
              <a:pPr algn="ctr" eaLnBrk="1" fontAlgn="auto" hangingPunct="1">
                <a:spcBef>
                  <a:spcPts val="0"/>
                </a:spcBef>
                <a:spcAft>
                  <a:spcPts val="0"/>
                </a:spcAft>
                <a:defRPr/>
              </a:pPr>
              <a:endParaRPr lang="en-US" kern="0">
                <a:latin typeface=" 汉仪良品线简" panose="00020600040101010101" pitchFamily="18" charset="-122"/>
                <a:ea typeface=" 汉仪良品线简" panose="00020600040101010101" pitchFamily="18" charset="-122"/>
              </a:endParaRPr>
            </a:p>
          </p:txBody>
        </p:sp>
        <p:sp>
          <p:nvSpPr>
            <p:cNvPr id="31" name="椭圆 30">
              <a:extLst>
                <a:ext uri="{FF2B5EF4-FFF2-40B4-BE49-F238E27FC236}">
                  <a16:creationId xmlns="" xmlns:a16="http://schemas.microsoft.com/office/drawing/2014/main" id="{DA4336CA-0104-427C-9059-EC21B0164A5B}"/>
                </a:ext>
              </a:extLst>
            </p:cNvPr>
            <p:cNvSpPr/>
            <p:nvPr/>
          </p:nvSpPr>
          <p:spPr>
            <a:xfrm>
              <a:off x="3464506" y="2067694"/>
              <a:ext cx="143582" cy="144000"/>
            </a:xfrm>
            <a:prstGeom prst="ellipse">
              <a:avLst/>
            </a:prstGeom>
            <a:solidFill>
              <a:schemeClr val="tx1"/>
            </a:solidFill>
            <a:ln w="25400" cap="flat" cmpd="sng" algn="ctr">
              <a:solidFill>
                <a:sysClr val="window" lastClr="FFFFFF"/>
              </a:solidFill>
              <a:prstDash val="solid"/>
            </a:ln>
            <a:effectLst/>
          </p:spPr>
          <p:txBody>
            <a:bodyPr anchor="ctr"/>
            <a:lstStyle/>
            <a:p>
              <a:pPr algn="ctr" eaLnBrk="1" fontAlgn="auto" hangingPunct="1">
                <a:spcBef>
                  <a:spcPts val="0"/>
                </a:spcBef>
                <a:spcAft>
                  <a:spcPts val="0"/>
                </a:spcAft>
                <a:defRPr/>
              </a:pPr>
              <a:endParaRPr lang="en-US" kern="0">
                <a:latin typeface=" 汉仪良品线简" panose="00020600040101010101" pitchFamily="18" charset="-122"/>
                <a:ea typeface=" 汉仪良品线简" panose="00020600040101010101" pitchFamily="18" charset="-122"/>
              </a:endParaRPr>
            </a:p>
          </p:txBody>
        </p:sp>
        <p:sp>
          <p:nvSpPr>
            <p:cNvPr id="32" name="椭圆 31">
              <a:extLst>
                <a:ext uri="{FF2B5EF4-FFF2-40B4-BE49-F238E27FC236}">
                  <a16:creationId xmlns="" xmlns:a16="http://schemas.microsoft.com/office/drawing/2014/main" id="{CAAC47FE-89B4-4CAC-92D7-B79CAD05300A}"/>
                </a:ext>
              </a:extLst>
            </p:cNvPr>
            <p:cNvSpPr/>
            <p:nvPr/>
          </p:nvSpPr>
          <p:spPr>
            <a:xfrm>
              <a:off x="5453495" y="2067694"/>
              <a:ext cx="143582" cy="144000"/>
            </a:xfrm>
            <a:prstGeom prst="ellipse">
              <a:avLst/>
            </a:prstGeom>
            <a:solidFill>
              <a:schemeClr val="tx1"/>
            </a:solidFill>
            <a:ln w="25400" cap="flat" cmpd="sng" algn="ctr">
              <a:solidFill>
                <a:sysClr val="window" lastClr="FFFFFF"/>
              </a:solidFill>
              <a:prstDash val="solid"/>
            </a:ln>
            <a:effectLst/>
          </p:spPr>
          <p:txBody>
            <a:bodyPr anchor="ctr"/>
            <a:lstStyle/>
            <a:p>
              <a:pPr algn="ctr" eaLnBrk="1" fontAlgn="auto" hangingPunct="1">
                <a:spcBef>
                  <a:spcPts val="0"/>
                </a:spcBef>
                <a:spcAft>
                  <a:spcPts val="0"/>
                </a:spcAft>
                <a:defRPr/>
              </a:pPr>
              <a:endParaRPr lang="en-US" kern="0">
                <a:latin typeface=" 汉仪良品线简" panose="00020600040101010101" pitchFamily="18" charset="-122"/>
                <a:ea typeface=" 汉仪良品线简" panose="00020600040101010101" pitchFamily="18" charset="-122"/>
              </a:endParaRPr>
            </a:p>
          </p:txBody>
        </p:sp>
        <p:sp>
          <p:nvSpPr>
            <p:cNvPr id="33" name="椭圆 32">
              <a:extLst>
                <a:ext uri="{FF2B5EF4-FFF2-40B4-BE49-F238E27FC236}">
                  <a16:creationId xmlns="" xmlns:a16="http://schemas.microsoft.com/office/drawing/2014/main" id="{016F68E5-FFC1-43CB-8E60-36898CE21BE9}"/>
                </a:ext>
              </a:extLst>
            </p:cNvPr>
            <p:cNvSpPr/>
            <p:nvPr/>
          </p:nvSpPr>
          <p:spPr>
            <a:xfrm>
              <a:off x="7642108" y="2067694"/>
              <a:ext cx="143582" cy="144000"/>
            </a:xfrm>
            <a:prstGeom prst="ellipse">
              <a:avLst/>
            </a:prstGeom>
            <a:solidFill>
              <a:schemeClr val="tx1"/>
            </a:solidFill>
            <a:ln w="25400" cap="flat" cmpd="sng" algn="ctr">
              <a:solidFill>
                <a:sysClr val="window" lastClr="FFFFFF"/>
              </a:solidFill>
              <a:prstDash val="solid"/>
            </a:ln>
            <a:effectLst/>
          </p:spPr>
          <p:txBody>
            <a:bodyPr anchor="ctr"/>
            <a:lstStyle/>
            <a:p>
              <a:pPr algn="ctr" eaLnBrk="1" fontAlgn="auto" hangingPunct="1">
                <a:spcBef>
                  <a:spcPts val="0"/>
                </a:spcBef>
                <a:spcAft>
                  <a:spcPts val="0"/>
                </a:spcAft>
                <a:defRPr/>
              </a:pPr>
              <a:endParaRPr lang="en-US" kern="0">
                <a:latin typeface=" 汉仪良品线简" panose="00020600040101010101" pitchFamily="18" charset="-122"/>
                <a:ea typeface=" 汉仪良品线简" panose="00020600040101010101" pitchFamily="18" charset="-122"/>
              </a:endParaRPr>
            </a:p>
          </p:txBody>
        </p:sp>
        <p:sp>
          <p:nvSpPr>
            <p:cNvPr id="34" name="TextBox 40">
              <a:extLst>
                <a:ext uri="{FF2B5EF4-FFF2-40B4-BE49-F238E27FC236}">
                  <a16:creationId xmlns="" xmlns:a16="http://schemas.microsoft.com/office/drawing/2014/main" id="{C2BC093C-461B-40B8-8A89-8D122025EAA6}"/>
                </a:ext>
              </a:extLst>
            </p:cNvPr>
            <p:cNvSpPr txBox="1"/>
            <p:nvPr/>
          </p:nvSpPr>
          <p:spPr>
            <a:xfrm>
              <a:off x="1184945" y="2217404"/>
              <a:ext cx="776979" cy="389444"/>
            </a:xfrm>
            <a:prstGeom prst="rect">
              <a:avLst/>
            </a:prstGeom>
            <a:noFill/>
          </p:spPr>
          <p:txBody>
            <a:bodyPr wrap="none" rtlCol="0">
              <a:spAutoFit/>
            </a:bodyPr>
            <a:lstStyle/>
            <a:p>
              <a:pPr algn="ctr"/>
              <a:r>
                <a:rPr lang="en-US" altLang="zh-CN" sz="2800" b="1" dirty="0" smtClean="0">
                  <a:latin typeface=" 汉仪良品线简" panose="00020600040101010101" pitchFamily="18" charset="-122"/>
                  <a:ea typeface=" 汉仪良品线简" panose="00020600040101010101" pitchFamily="18" charset="-122"/>
                </a:rPr>
                <a:t>201X</a:t>
              </a:r>
              <a:endParaRPr lang="zh-CN" altLang="en-US" sz="2800" b="1" dirty="0">
                <a:latin typeface=" 汉仪良品线简" panose="00020600040101010101" pitchFamily="18" charset="-122"/>
                <a:ea typeface=" 汉仪良品线简" panose="00020600040101010101" pitchFamily="18" charset="-122"/>
              </a:endParaRPr>
            </a:p>
          </p:txBody>
        </p:sp>
        <p:sp>
          <p:nvSpPr>
            <p:cNvPr id="35" name="TextBox 45">
              <a:extLst>
                <a:ext uri="{FF2B5EF4-FFF2-40B4-BE49-F238E27FC236}">
                  <a16:creationId xmlns="" xmlns:a16="http://schemas.microsoft.com/office/drawing/2014/main" id="{13F89AAC-6ABF-45F7-8EAC-CB46DEDC8951}"/>
                </a:ext>
              </a:extLst>
            </p:cNvPr>
            <p:cNvSpPr txBox="1"/>
            <p:nvPr/>
          </p:nvSpPr>
          <p:spPr>
            <a:xfrm>
              <a:off x="3201169" y="2217404"/>
              <a:ext cx="776979" cy="389444"/>
            </a:xfrm>
            <a:prstGeom prst="rect">
              <a:avLst/>
            </a:prstGeom>
            <a:noFill/>
          </p:spPr>
          <p:txBody>
            <a:bodyPr wrap="none" rtlCol="0">
              <a:spAutoFit/>
            </a:bodyPr>
            <a:lstStyle/>
            <a:p>
              <a:pPr algn="ctr"/>
              <a:r>
                <a:rPr lang="en-US" altLang="zh-CN" sz="2800" b="1" dirty="0" smtClean="0">
                  <a:latin typeface=" 汉仪良品线简" panose="00020600040101010101" pitchFamily="18" charset="-122"/>
                  <a:ea typeface=" 汉仪良品线简" panose="00020600040101010101" pitchFamily="18" charset="-122"/>
                </a:rPr>
                <a:t>201X</a:t>
              </a:r>
              <a:endParaRPr lang="zh-CN" altLang="en-US" sz="2800" b="1" dirty="0">
                <a:latin typeface=" 汉仪良品线简" panose="00020600040101010101" pitchFamily="18" charset="-122"/>
                <a:ea typeface=" 汉仪良品线简" panose="00020600040101010101" pitchFamily="18" charset="-122"/>
              </a:endParaRPr>
            </a:p>
          </p:txBody>
        </p:sp>
        <p:sp>
          <p:nvSpPr>
            <p:cNvPr id="36" name="TextBox 47">
              <a:extLst>
                <a:ext uri="{FF2B5EF4-FFF2-40B4-BE49-F238E27FC236}">
                  <a16:creationId xmlns="" xmlns:a16="http://schemas.microsoft.com/office/drawing/2014/main" id="{C9A859BD-897A-4144-956F-EB49374E1413}"/>
                </a:ext>
              </a:extLst>
            </p:cNvPr>
            <p:cNvSpPr txBox="1"/>
            <p:nvPr/>
          </p:nvSpPr>
          <p:spPr>
            <a:xfrm>
              <a:off x="5208588" y="2217404"/>
              <a:ext cx="776979" cy="389444"/>
            </a:xfrm>
            <a:prstGeom prst="rect">
              <a:avLst/>
            </a:prstGeom>
            <a:noFill/>
          </p:spPr>
          <p:txBody>
            <a:bodyPr wrap="none" rtlCol="0">
              <a:spAutoFit/>
            </a:bodyPr>
            <a:lstStyle/>
            <a:p>
              <a:pPr algn="ctr"/>
              <a:r>
                <a:rPr lang="en-US" altLang="zh-CN" sz="2800" b="1" dirty="0" smtClean="0">
                  <a:latin typeface=" 汉仪良品线简" panose="00020600040101010101" pitchFamily="18" charset="-122"/>
                  <a:ea typeface=" 汉仪良品线简" panose="00020600040101010101" pitchFamily="18" charset="-122"/>
                </a:rPr>
                <a:t>201X</a:t>
              </a:r>
              <a:endParaRPr lang="zh-CN" altLang="en-US" sz="2800" b="1" dirty="0">
                <a:latin typeface=" 汉仪良品线简" panose="00020600040101010101" pitchFamily="18" charset="-122"/>
                <a:ea typeface=" 汉仪良品线简" panose="00020600040101010101" pitchFamily="18" charset="-122"/>
              </a:endParaRPr>
            </a:p>
          </p:txBody>
        </p:sp>
        <p:sp>
          <p:nvSpPr>
            <p:cNvPr id="37" name="TextBox 49">
              <a:extLst>
                <a:ext uri="{FF2B5EF4-FFF2-40B4-BE49-F238E27FC236}">
                  <a16:creationId xmlns="" xmlns:a16="http://schemas.microsoft.com/office/drawing/2014/main" id="{3AA4DEE5-E862-44E8-A2E8-DA3DDB3276A2}"/>
                </a:ext>
              </a:extLst>
            </p:cNvPr>
            <p:cNvSpPr txBox="1"/>
            <p:nvPr/>
          </p:nvSpPr>
          <p:spPr>
            <a:xfrm>
              <a:off x="7325410" y="2217404"/>
              <a:ext cx="776979" cy="389444"/>
            </a:xfrm>
            <a:prstGeom prst="rect">
              <a:avLst/>
            </a:prstGeom>
            <a:noFill/>
          </p:spPr>
          <p:txBody>
            <a:bodyPr wrap="none" rtlCol="0">
              <a:spAutoFit/>
            </a:bodyPr>
            <a:lstStyle/>
            <a:p>
              <a:pPr algn="ctr"/>
              <a:r>
                <a:rPr lang="en-US" altLang="zh-CN" sz="2800" b="1" dirty="0" smtClean="0">
                  <a:latin typeface=" 汉仪良品线简" panose="00020600040101010101" pitchFamily="18" charset="-122"/>
                  <a:ea typeface=" 汉仪良品线简" panose="00020600040101010101" pitchFamily="18" charset="-122"/>
                </a:rPr>
                <a:t>201X</a:t>
              </a:r>
              <a:endParaRPr lang="zh-CN" altLang="en-US" sz="2800" b="1" dirty="0">
                <a:latin typeface=" 汉仪良品线简" panose="00020600040101010101" pitchFamily="18" charset="-122"/>
                <a:ea typeface=" 汉仪良品线简" panose="00020600040101010101" pitchFamily="18" charset="-122"/>
              </a:endParaRPr>
            </a:p>
          </p:txBody>
        </p:sp>
      </p:grpSp>
      <p:sp>
        <p:nvSpPr>
          <p:cNvPr id="38" name="文本框 7">
            <a:extLst>
              <a:ext uri="{FF2B5EF4-FFF2-40B4-BE49-F238E27FC236}">
                <a16:creationId xmlns="" xmlns:a16="http://schemas.microsoft.com/office/drawing/2014/main" id="{75DA5CF8-9B12-4973-AD86-8FD3C72BBB13}"/>
              </a:ext>
            </a:extLst>
          </p:cNvPr>
          <p:cNvSpPr>
            <a:spLocks noChangeArrowheads="1"/>
          </p:cNvSpPr>
          <p:nvPr/>
        </p:nvSpPr>
        <p:spPr bwMode="auto">
          <a:xfrm>
            <a:off x="608186" y="1248867"/>
            <a:ext cx="719221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dirty="0" smtClean="0">
                <a:latin typeface=" 汉仪良品线简" panose="00020600040101010101" pitchFamily="18" charset="-122"/>
                <a:ea typeface=" 汉仪良品线简" panose="00020600040101010101" pitchFamily="18" charset="-122"/>
              </a:rPr>
              <a:t>点击此处添加标题</a:t>
            </a:r>
            <a:endParaRPr lang="zh-CN" altLang="en-US" sz="2400" dirty="0">
              <a:latin typeface=" 汉仪良品线简" panose="00020600040101010101" pitchFamily="18" charset="-122"/>
              <a:ea typeface=" 汉仪良品线简" panose="00020600040101010101" pitchFamily="18" charset="-122"/>
            </a:endParaRPr>
          </a:p>
        </p:txBody>
      </p:sp>
      <p:cxnSp>
        <p:nvCxnSpPr>
          <p:cNvPr id="39" name="直接连接符 38">
            <a:extLst>
              <a:ext uri="{FF2B5EF4-FFF2-40B4-BE49-F238E27FC236}">
                <a16:creationId xmlns="" xmlns:a16="http://schemas.microsoft.com/office/drawing/2014/main" id="{B29A3D46-892E-4E8B-B696-B19478EB5CE1}"/>
              </a:ext>
            </a:extLst>
          </p:cNvPr>
          <p:cNvCxnSpPr/>
          <p:nvPr/>
        </p:nvCxnSpPr>
        <p:spPr>
          <a:xfrm>
            <a:off x="713517" y="1864535"/>
            <a:ext cx="420900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40" name="图片 39">
            <a:extLst>
              <a:ext uri="{FF2B5EF4-FFF2-40B4-BE49-F238E27FC236}">
                <a16:creationId xmlns="" xmlns:a16="http://schemas.microsoft.com/office/drawing/2014/main" id="{9378A8C2-5DBC-46D7-82CE-5FBDB496D917}"/>
              </a:ext>
            </a:extLst>
          </p:cNvPr>
          <p:cNvPicPr>
            <a:picLocks noChangeAspect="1"/>
          </p:cNvPicPr>
          <p:nvPr/>
        </p:nvPicPr>
        <p:blipFill rotWithShape="1">
          <a:blip r:embed="rId4">
            <a:extLst>
              <a:ext uri="{28A0092B-C50C-407E-A947-70E740481C1C}">
                <a14:useLocalDpi xmlns:a14="http://schemas.microsoft.com/office/drawing/2010/main" val="0"/>
              </a:ext>
            </a:extLst>
          </a:blip>
          <a:srcRect l="10812" t="52966" r="79964"/>
          <a:stretch/>
        </p:blipFill>
        <p:spPr>
          <a:xfrm>
            <a:off x="10238529" y="822271"/>
            <a:ext cx="791421" cy="1759534"/>
          </a:xfrm>
          <a:prstGeom prst="rect">
            <a:avLst/>
          </a:prstGeom>
        </p:spPr>
      </p:pic>
    </p:spTree>
    <p:extLst>
      <p:ext uri="{BB962C8B-B14F-4D97-AF65-F5344CB8AC3E}">
        <p14:creationId xmlns:p14="http://schemas.microsoft.com/office/powerpoint/2010/main" val="3661176724"/>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 xmlns:a16="http://schemas.microsoft.com/office/drawing/2014/main" id="{79744D1A-AFD8-4298-BCB5-76475581EDD3}"/>
              </a:ext>
            </a:extLst>
          </p:cNvPr>
          <p:cNvSpPr/>
          <p:nvPr/>
        </p:nvSpPr>
        <p:spPr>
          <a:xfrm>
            <a:off x="492369" y="309489"/>
            <a:ext cx="11338560" cy="5992837"/>
          </a:xfrm>
          <a:prstGeom prst="rect">
            <a:avLst/>
          </a:prstGeom>
          <a:solidFill>
            <a:schemeClr val="bg1"/>
          </a:solidFill>
          <a:ln>
            <a:noFill/>
          </a:ln>
          <a:effectLst>
            <a:outerShdw blurRad="50800" dist="25400" dir="5400000" sx="101000" sy="10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 xmlns:a16="http://schemas.microsoft.com/office/drawing/2014/main" id="{04AB3D60-A671-4377-B8FA-52E4093C7BDD}"/>
              </a:ext>
            </a:extLst>
          </p:cNvPr>
          <p:cNvPicPr>
            <a:picLocks noChangeAspect="1"/>
          </p:cNvPicPr>
          <p:nvPr/>
        </p:nvPicPr>
        <p:blipFill rotWithShape="1">
          <a:blip r:embed="rId3">
            <a:extLst>
              <a:ext uri="{28A0092B-C50C-407E-A947-70E740481C1C}">
                <a14:useLocalDpi xmlns:a14="http://schemas.microsoft.com/office/drawing/2010/main" val="0"/>
              </a:ext>
            </a:extLst>
          </a:blip>
          <a:srcRect t="86849"/>
          <a:stretch/>
        </p:blipFill>
        <p:spPr>
          <a:xfrm>
            <a:off x="0" y="6063174"/>
            <a:ext cx="12192000" cy="794825"/>
          </a:xfrm>
          <a:prstGeom prst="rect">
            <a:avLst/>
          </a:prstGeom>
        </p:spPr>
      </p:pic>
      <p:sp>
        <p:nvSpPr>
          <p:cNvPr id="4" name="稻壳儿小白白(http://dwz.cn/Wu2UP)">
            <a:extLst>
              <a:ext uri="{FF2B5EF4-FFF2-40B4-BE49-F238E27FC236}">
                <a16:creationId xmlns="" xmlns:a16="http://schemas.microsoft.com/office/drawing/2014/main" id="{A0F8F13E-0FC5-4DF8-8E6F-D07D1CFB6177}"/>
              </a:ext>
            </a:extLst>
          </p:cNvPr>
          <p:cNvSpPr>
            <a:spLocks noChangeArrowheads="1"/>
          </p:cNvSpPr>
          <p:nvPr/>
        </p:nvSpPr>
        <p:spPr bwMode="auto">
          <a:xfrm>
            <a:off x="1506538" y="2041525"/>
            <a:ext cx="914400" cy="914400"/>
          </a:xfrm>
          <a:prstGeom prst="ellipse">
            <a:avLst/>
          </a:prstGeom>
          <a:solidFill>
            <a:srgbClr val="7BC2C9"/>
          </a:solidFill>
          <a:ln>
            <a:noFill/>
          </a:ln>
          <a:effectLst>
            <a:outerShdw blurRad="50800" dist="25400" dir="5400000" algn="ctr" rotWithShape="0">
              <a:srgbClr val="000000">
                <a:alpha val="43137"/>
              </a:srgbClr>
            </a:outerShdw>
          </a:effectLst>
          <a:extLst/>
        </p:spPr>
        <p:txBody>
          <a:bodyPr anchor="ctr"/>
          <a:lstStyle>
            <a:lvl1pPr>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1pPr>
            <a:lvl2pPr marL="742950" indent="-28575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2pPr>
            <a:lvl3pPr marL="1143000" indent="-22860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3pPr>
            <a:lvl4pPr marL="1600200" indent="-22860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4pPr>
            <a:lvl5pPr marL="2057400" indent="-22860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dirty="0">
              <a:solidFill>
                <a:srgbClr val="FFFFFF"/>
              </a:solidFill>
              <a:latin typeface=" 汉仪良品线简" panose="00020600040101010101" pitchFamily="18" charset="-122"/>
              <a:ea typeface=" 汉仪良品线简" panose="00020600040101010101" pitchFamily="18" charset="-122"/>
              <a:sym typeface="Arial" panose="020B0604020202020204" pitchFamily="34" charset="0"/>
            </a:endParaRPr>
          </a:p>
        </p:txBody>
      </p:sp>
      <p:sp>
        <p:nvSpPr>
          <p:cNvPr id="5" name="稻壳儿小白白(http://dwz.cn/Wu2UP)">
            <a:extLst>
              <a:ext uri="{FF2B5EF4-FFF2-40B4-BE49-F238E27FC236}">
                <a16:creationId xmlns="" xmlns:a16="http://schemas.microsoft.com/office/drawing/2014/main" id="{AD1CC997-6423-4E48-9719-759FEBCBB7BD}"/>
              </a:ext>
            </a:extLst>
          </p:cNvPr>
          <p:cNvSpPr>
            <a:spLocks noChangeArrowheads="1"/>
          </p:cNvSpPr>
          <p:nvPr/>
        </p:nvSpPr>
        <p:spPr bwMode="auto">
          <a:xfrm>
            <a:off x="6270625" y="2001838"/>
            <a:ext cx="914400" cy="914400"/>
          </a:xfrm>
          <a:prstGeom prst="ellipse">
            <a:avLst/>
          </a:prstGeom>
          <a:solidFill>
            <a:srgbClr val="7BC2C9"/>
          </a:solidFill>
          <a:ln>
            <a:noFill/>
          </a:ln>
          <a:effectLst>
            <a:outerShdw blurRad="50800" dist="25400" dir="5400000" algn="ctr" rotWithShape="0">
              <a:srgbClr val="000000">
                <a:alpha val="43137"/>
              </a:srgbClr>
            </a:outerShdw>
          </a:effectLst>
          <a:extLst/>
        </p:spPr>
        <p:txBody>
          <a:bodyPr anchor="ctr"/>
          <a:lstStyle>
            <a:lvl1pPr>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1pPr>
            <a:lvl2pPr marL="742950" indent="-28575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2pPr>
            <a:lvl3pPr marL="1143000" indent="-22860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3pPr>
            <a:lvl4pPr marL="1600200" indent="-22860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4pPr>
            <a:lvl5pPr marL="2057400" indent="-22860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a:solidFill>
                <a:srgbClr val="FFFFFF"/>
              </a:solidFill>
              <a:latin typeface=" 汉仪良品线简" panose="00020600040101010101" pitchFamily="18" charset="-122"/>
              <a:ea typeface=" 汉仪良品线简" panose="00020600040101010101" pitchFamily="18" charset="-122"/>
              <a:sym typeface="Arial" panose="020B0604020202020204" pitchFamily="34" charset="0"/>
            </a:endParaRPr>
          </a:p>
        </p:txBody>
      </p:sp>
      <p:sp>
        <p:nvSpPr>
          <p:cNvPr id="8" name="稻壳儿小白白(http://dwz.cn/Wu2UP)">
            <a:extLst>
              <a:ext uri="{FF2B5EF4-FFF2-40B4-BE49-F238E27FC236}">
                <a16:creationId xmlns="" xmlns:a16="http://schemas.microsoft.com/office/drawing/2014/main" id="{C7A821B1-A528-4844-872C-AFDC2121247E}"/>
              </a:ext>
            </a:extLst>
          </p:cNvPr>
          <p:cNvSpPr>
            <a:spLocks noChangeArrowheads="1"/>
          </p:cNvSpPr>
          <p:nvPr/>
        </p:nvSpPr>
        <p:spPr bwMode="auto">
          <a:xfrm>
            <a:off x="1493286" y="4316413"/>
            <a:ext cx="914400" cy="914400"/>
          </a:xfrm>
          <a:prstGeom prst="ellipse">
            <a:avLst/>
          </a:prstGeom>
          <a:solidFill>
            <a:srgbClr val="7BC2C9"/>
          </a:solidFill>
          <a:ln>
            <a:noFill/>
          </a:ln>
          <a:effectLst>
            <a:outerShdw blurRad="50800" dist="25400" dir="5400000" algn="ctr" rotWithShape="0">
              <a:srgbClr val="000000">
                <a:alpha val="43137"/>
              </a:srgbClr>
            </a:outerShdw>
          </a:effectLst>
          <a:extLst/>
        </p:spPr>
        <p:txBody>
          <a:bodyPr anchor="ctr"/>
          <a:lstStyle>
            <a:lvl1pPr>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1pPr>
            <a:lvl2pPr marL="742950" indent="-28575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2pPr>
            <a:lvl3pPr marL="1143000" indent="-22860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3pPr>
            <a:lvl4pPr marL="1600200" indent="-22860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4pPr>
            <a:lvl5pPr marL="2057400" indent="-22860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a:solidFill>
                <a:srgbClr val="FFFFFF"/>
              </a:solidFill>
              <a:latin typeface=" 汉仪良品线简" panose="00020600040101010101" pitchFamily="18" charset="-122"/>
              <a:ea typeface=" 汉仪良品线简" panose="00020600040101010101" pitchFamily="18" charset="-122"/>
              <a:sym typeface="Arial" panose="020B0604020202020204" pitchFamily="34" charset="0"/>
            </a:endParaRPr>
          </a:p>
        </p:txBody>
      </p:sp>
      <p:sp>
        <p:nvSpPr>
          <p:cNvPr id="9" name="稻壳儿小白白(http://dwz.cn/Wu2UP)">
            <a:extLst>
              <a:ext uri="{FF2B5EF4-FFF2-40B4-BE49-F238E27FC236}">
                <a16:creationId xmlns="" xmlns:a16="http://schemas.microsoft.com/office/drawing/2014/main" id="{394DC2B6-D21A-4B7B-A3E3-9E892554BBB8}"/>
              </a:ext>
            </a:extLst>
          </p:cNvPr>
          <p:cNvSpPr>
            <a:spLocks noChangeArrowheads="1"/>
          </p:cNvSpPr>
          <p:nvPr/>
        </p:nvSpPr>
        <p:spPr bwMode="auto">
          <a:xfrm>
            <a:off x="6297129" y="4276725"/>
            <a:ext cx="914400" cy="914400"/>
          </a:xfrm>
          <a:prstGeom prst="ellipse">
            <a:avLst/>
          </a:prstGeom>
          <a:solidFill>
            <a:srgbClr val="7BC2C9"/>
          </a:solidFill>
          <a:ln>
            <a:noFill/>
          </a:ln>
          <a:effectLst>
            <a:outerShdw blurRad="50800" dist="25400" dir="5400000" algn="ctr" rotWithShape="0">
              <a:srgbClr val="000000">
                <a:alpha val="43137"/>
              </a:srgbClr>
            </a:outerShdw>
          </a:effectLst>
          <a:extLst/>
        </p:spPr>
        <p:txBody>
          <a:bodyPr anchor="ctr"/>
          <a:lstStyle>
            <a:lvl1pPr>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1pPr>
            <a:lvl2pPr marL="742950" indent="-28575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2pPr>
            <a:lvl3pPr marL="1143000" indent="-22860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3pPr>
            <a:lvl4pPr marL="1600200" indent="-22860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4pPr>
            <a:lvl5pPr marL="2057400" indent="-22860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a:solidFill>
                <a:srgbClr val="FFFFFF"/>
              </a:solidFill>
              <a:latin typeface=" 汉仪良品线简" panose="00020600040101010101" pitchFamily="18" charset="-122"/>
              <a:ea typeface=" 汉仪良品线简" panose="00020600040101010101" pitchFamily="18" charset="-122"/>
              <a:sym typeface="Arial" panose="020B0604020202020204" pitchFamily="34" charset="0"/>
            </a:endParaRPr>
          </a:p>
        </p:txBody>
      </p:sp>
      <p:sp>
        <p:nvSpPr>
          <p:cNvPr id="10" name="稻壳儿小白白(http://dwz.cn/Wu2UP)">
            <a:extLst>
              <a:ext uri="{FF2B5EF4-FFF2-40B4-BE49-F238E27FC236}">
                <a16:creationId xmlns="" xmlns:a16="http://schemas.microsoft.com/office/drawing/2014/main" id="{241A2DAC-E888-4182-88C1-FA139AE29C8A}"/>
              </a:ext>
            </a:extLst>
          </p:cNvPr>
          <p:cNvSpPr>
            <a:spLocks/>
          </p:cNvSpPr>
          <p:nvPr/>
        </p:nvSpPr>
        <p:spPr bwMode="auto">
          <a:xfrm>
            <a:off x="1778000" y="4627563"/>
            <a:ext cx="347663" cy="349250"/>
          </a:xfrm>
          <a:custGeom>
            <a:avLst/>
            <a:gdLst>
              <a:gd name="T0" fmla="*/ 139895728 w 288"/>
              <a:gd name="T1" fmla="*/ 0 h 288"/>
              <a:gd name="T2" fmla="*/ 209843592 w 288"/>
              <a:gd name="T3" fmla="*/ 58823159 h 288"/>
              <a:gd name="T4" fmla="*/ 279790249 w 288"/>
              <a:gd name="T5" fmla="*/ 0 h 288"/>
              <a:gd name="T6" fmla="*/ 419685978 w 288"/>
              <a:gd name="T7" fmla="*/ 52940479 h 288"/>
              <a:gd name="T8" fmla="*/ 419685978 w 288"/>
              <a:gd name="T9" fmla="*/ 158822650 h 288"/>
              <a:gd name="T10" fmla="*/ 326422964 w 288"/>
              <a:gd name="T11" fmla="*/ 132352411 h 288"/>
              <a:gd name="T12" fmla="*/ 326422964 w 288"/>
              <a:gd name="T13" fmla="*/ 423526259 h 288"/>
              <a:gd name="T14" fmla="*/ 93263014 w 288"/>
              <a:gd name="T15" fmla="*/ 423526259 h 288"/>
              <a:gd name="T16" fmla="*/ 93263014 w 288"/>
              <a:gd name="T17" fmla="*/ 132352411 h 288"/>
              <a:gd name="T18" fmla="*/ 0 w 288"/>
              <a:gd name="T19" fmla="*/ 158822650 h 288"/>
              <a:gd name="T20" fmla="*/ 0 w 288"/>
              <a:gd name="T21" fmla="*/ 52940479 h 288"/>
              <a:gd name="T22" fmla="*/ 139895728 w 288"/>
              <a:gd name="T23" fmla="*/ 0 h 28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88" h="288">
                <a:moveTo>
                  <a:pt x="96" y="0"/>
                </a:moveTo>
                <a:cubicBezTo>
                  <a:pt x="96" y="0"/>
                  <a:pt x="109" y="40"/>
                  <a:pt x="144" y="40"/>
                </a:cubicBezTo>
                <a:cubicBezTo>
                  <a:pt x="179" y="40"/>
                  <a:pt x="192" y="0"/>
                  <a:pt x="192" y="0"/>
                </a:cubicBezTo>
                <a:cubicBezTo>
                  <a:pt x="288" y="36"/>
                  <a:pt x="288" y="36"/>
                  <a:pt x="288" y="36"/>
                </a:cubicBezTo>
                <a:cubicBezTo>
                  <a:pt x="288" y="108"/>
                  <a:pt x="288" y="108"/>
                  <a:pt x="288" y="108"/>
                </a:cubicBezTo>
                <a:cubicBezTo>
                  <a:pt x="224" y="90"/>
                  <a:pt x="224" y="90"/>
                  <a:pt x="224" y="90"/>
                </a:cubicBezTo>
                <a:cubicBezTo>
                  <a:pt x="224" y="288"/>
                  <a:pt x="224" y="288"/>
                  <a:pt x="224" y="288"/>
                </a:cubicBezTo>
                <a:cubicBezTo>
                  <a:pt x="64" y="288"/>
                  <a:pt x="64" y="288"/>
                  <a:pt x="64" y="288"/>
                </a:cubicBezTo>
                <a:cubicBezTo>
                  <a:pt x="64" y="90"/>
                  <a:pt x="64" y="90"/>
                  <a:pt x="64" y="90"/>
                </a:cubicBezTo>
                <a:cubicBezTo>
                  <a:pt x="0" y="108"/>
                  <a:pt x="0" y="108"/>
                  <a:pt x="0" y="108"/>
                </a:cubicBezTo>
                <a:cubicBezTo>
                  <a:pt x="0" y="36"/>
                  <a:pt x="0" y="36"/>
                  <a:pt x="0" y="36"/>
                </a:cubicBezTo>
                <a:lnTo>
                  <a:pt x="96"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 汉仪良品线简" panose="00020600040101010101" pitchFamily="18" charset="-122"/>
              <a:ea typeface=" 汉仪良品线简" panose="00020600040101010101" pitchFamily="18" charset="-122"/>
            </a:endParaRPr>
          </a:p>
        </p:txBody>
      </p:sp>
      <p:sp>
        <p:nvSpPr>
          <p:cNvPr id="11" name="稻壳儿小白白(http://dwz.cn/Wu2UP)">
            <a:extLst>
              <a:ext uri="{FF2B5EF4-FFF2-40B4-BE49-F238E27FC236}">
                <a16:creationId xmlns="" xmlns:a16="http://schemas.microsoft.com/office/drawing/2014/main" id="{F0090CC9-7BCB-41FA-A54D-3FB17669DCF5}"/>
              </a:ext>
            </a:extLst>
          </p:cNvPr>
          <p:cNvSpPr>
            <a:spLocks noEditPoints="1"/>
          </p:cNvSpPr>
          <p:nvPr/>
        </p:nvSpPr>
        <p:spPr bwMode="auto">
          <a:xfrm>
            <a:off x="6545263" y="2286000"/>
            <a:ext cx="365125" cy="341313"/>
          </a:xfrm>
          <a:custGeom>
            <a:avLst/>
            <a:gdLst>
              <a:gd name="T0" fmla="*/ 391410361 w 301"/>
              <a:gd name="T1" fmla="*/ 281260067 h 282"/>
              <a:gd name="T2" fmla="*/ 344322579 w 301"/>
              <a:gd name="T3" fmla="*/ 101078272 h 282"/>
              <a:gd name="T4" fmla="*/ 119188445 w 301"/>
              <a:gd name="T5" fmla="*/ 52736489 h 282"/>
              <a:gd name="T6" fmla="*/ 47086569 w 301"/>
              <a:gd name="T7" fmla="*/ 4394707 h 282"/>
              <a:gd name="T8" fmla="*/ 17657008 w 301"/>
              <a:gd name="T9" fmla="*/ 19043329 h 282"/>
              <a:gd name="T10" fmla="*/ 89758885 w 301"/>
              <a:gd name="T11" fmla="*/ 83499442 h 282"/>
              <a:gd name="T12" fmla="*/ 194233157 w 301"/>
              <a:gd name="T13" fmla="*/ 364759509 h 282"/>
              <a:gd name="T14" fmla="*/ 442911181 w 301"/>
              <a:gd name="T15" fmla="*/ 380873839 h 282"/>
              <a:gd name="T16" fmla="*/ 391410361 w 301"/>
              <a:gd name="T17" fmla="*/ 281260067 h 282"/>
              <a:gd name="T18" fmla="*/ 356095131 w 301"/>
              <a:gd name="T19" fmla="*/ 339856973 h 282"/>
              <a:gd name="T20" fmla="*/ 353152297 w 301"/>
              <a:gd name="T21" fmla="*/ 341321472 h 282"/>
              <a:gd name="T22" fmla="*/ 350208249 w 301"/>
              <a:gd name="T23" fmla="*/ 339856973 h 282"/>
              <a:gd name="T24" fmla="*/ 233962638 w 301"/>
              <a:gd name="T25" fmla="*/ 202156543 h 282"/>
              <a:gd name="T26" fmla="*/ 155975092 w 301"/>
              <a:gd name="T27" fmla="*/ 109867686 h 282"/>
              <a:gd name="T28" fmla="*/ 155975092 w 301"/>
              <a:gd name="T29" fmla="*/ 104007270 h 282"/>
              <a:gd name="T30" fmla="*/ 160389344 w 301"/>
              <a:gd name="T31" fmla="*/ 104007270 h 282"/>
              <a:gd name="T32" fmla="*/ 261920781 w 301"/>
              <a:gd name="T33" fmla="*/ 178717296 h 282"/>
              <a:gd name="T34" fmla="*/ 357566549 w 301"/>
              <a:gd name="T35" fmla="*/ 335462266 h 282"/>
              <a:gd name="T36" fmla="*/ 356095131 w 301"/>
              <a:gd name="T37" fmla="*/ 339856973 h 28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01" h="282">
                <a:moveTo>
                  <a:pt x="266" y="192"/>
                </a:moveTo>
                <a:cubicBezTo>
                  <a:pt x="268" y="152"/>
                  <a:pt x="252" y="95"/>
                  <a:pt x="234" y="69"/>
                </a:cubicBezTo>
                <a:cubicBezTo>
                  <a:pt x="197" y="16"/>
                  <a:pt x="116" y="0"/>
                  <a:pt x="81" y="36"/>
                </a:cubicBezTo>
                <a:cubicBezTo>
                  <a:pt x="74" y="43"/>
                  <a:pt x="32" y="3"/>
                  <a:pt x="32" y="3"/>
                </a:cubicBezTo>
                <a:cubicBezTo>
                  <a:pt x="12" y="13"/>
                  <a:pt x="12" y="13"/>
                  <a:pt x="12" y="13"/>
                </a:cubicBezTo>
                <a:cubicBezTo>
                  <a:pt x="61" y="57"/>
                  <a:pt x="61" y="57"/>
                  <a:pt x="61" y="57"/>
                </a:cubicBezTo>
                <a:cubicBezTo>
                  <a:pt x="61" y="57"/>
                  <a:pt x="0" y="152"/>
                  <a:pt x="132" y="249"/>
                </a:cubicBezTo>
                <a:cubicBezTo>
                  <a:pt x="177" y="282"/>
                  <a:pt x="241" y="269"/>
                  <a:pt x="301" y="260"/>
                </a:cubicBezTo>
                <a:cubicBezTo>
                  <a:pt x="301" y="260"/>
                  <a:pt x="265" y="248"/>
                  <a:pt x="266" y="192"/>
                </a:cubicBezTo>
                <a:close/>
                <a:moveTo>
                  <a:pt x="242" y="232"/>
                </a:moveTo>
                <a:cubicBezTo>
                  <a:pt x="241" y="233"/>
                  <a:pt x="241" y="233"/>
                  <a:pt x="240" y="233"/>
                </a:cubicBezTo>
                <a:cubicBezTo>
                  <a:pt x="240" y="233"/>
                  <a:pt x="239" y="232"/>
                  <a:pt x="238" y="232"/>
                </a:cubicBezTo>
                <a:cubicBezTo>
                  <a:pt x="238" y="232"/>
                  <a:pt x="198" y="182"/>
                  <a:pt x="159" y="138"/>
                </a:cubicBezTo>
                <a:cubicBezTo>
                  <a:pt x="115" y="89"/>
                  <a:pt x="106" y="75"/>
                  <a:pt x="106" y="75"/>
                </a:cubicBezTo>
                <a:cubicBezTo>
                  <a:pt x="105" y="74"/>
                  <a:pt x="105" y="72"/>
                  <a:pt x="106" y="71"/>
                </a:cubicBezTo>
                <a:cubicBezTo>
                  <a:pt x="107" y="71"/>
                  <a:pt x="108" y="70"/>
                  <a:pt x="109" y="71"/>
                </a:cubicBezTo>
                <a:cubicBezTo>
                  <a:pt x="109" y="71"/>
                  <a:pt x="144" y="87"/>
                  <a:pt x="178" y="122"/>
                </a:cubicBezTo>
                <a:cubicBezTo>
                  <a:pt x="210" y="156"/>
                  <a:pt x="243" y="229"/>
                  <a:pt x="243" y="229"/>
                </a:cubicBezTo>
                <a:cubicBezTo>
                  <a:pt x="243" y="230"/>
                  <a:pt x="243" y="232"/>
                  <a:pt x="242" y="23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 汉仪良品线简" panose="00020600040101010101" pitchFamily="18" charset="-122"/>
              <a:ea typeface=" 汉仪良品线简" panose="00020600040101010101" pitchFamily="18" charset="-122"/>
            </a:endParaRPr>
          </a:p>
        </p:txBody>
      </p:sp>
      <p:sp>
        <p:nvSpPr>
          <p:cNvPr id="12" name="稻壳儿小白白(http://dwz.cn/Wu2UP)">
            <a:extLst>
              <a:ext uri="{FF2B5EF4-FFF2-40B4-BE49-F238E27FC236}">
                <a16:creationId xmlns="" xmlns:a16="http://schemas.microsoft.com/office/drawing/2014/main" id="{E4DBF033-5F46-48A5-9A02-19E5CF0C10A7}"/>
              </a:ext>
            </a:extLst>
          </p:cNvPr>
          <p:cNvSpPr>
            <a:spLocks noEditPoints="1"/>
          </p:cNvSpPr>
          <p:nvPr/>
        </p:nvSpPr>
        <p:spPr bwMode="auto">
          <a:xfrm>
            <a:off x="6596063" y="4541838"/>
            <a:ext cx="327025" cy="349250"/>
          </a:xfrm>
          <a:custGeom>
            <a:avLst/>
            <a:gdLst>
              <a:gd name="T0" fmla="*/ 370963058 w 269"/>
              <a:gd name="T1" fmla="*/ 282350435 h 288"/>
              <a:gd name="T2" fmla="*/ 345838055 w 269"/>
              <a:gd name="T3" fmla="*/ 307350914 h 288"/>
              <a:gd name="T4" fmla="*/ 345838055 w 269"/>
              <a:gd name="T5" fmla="*/ 310291648 h 288"/>
              <a:gd name="T6" fmla="*/ 297066349 w 269"/>
              <a:gd name="T7" fmla="*/ 342644567 h 288"/>
              <a:gd name="T8" fmla="*/ 236470683 w 269"/>
              <a:gd name="T9" fmla="*/ 352938953 h 288"/>
              <a:gd name="T10" fmla="*/ 218735960 w 269"/>
              <a:gd name="T11" fmla="*/ 274997995 h 288"/>
              <a:gd name="T12" fmla="*/ 215779362 w 269"/>
              <a:gd name="T13" fmla="*/ 177940450 h 288"/>
              <a:gd name="T14" fmla="*/ 285242389 w 269"/>
              <a:gd name="T15" fmla="*/ 177940450 h 288"/>
              <a:gd name="T16" fmla="*/ 311845691 w 269"/>
              <a:gd name="T17" fmla="*/ 172057770 h 288"/>
              <a:gd name="T18" fmla="*/ 328103332 w 269"/>
              <a:gd name="T19" fmla="*/ 180881183 h 288"/>
              <a:gd name="T20" fmla="*/ 348794653 w 269"/>
              <a:gd name="T21" fmla="*/ 160292411 h 288"/>
              <a:gd name="T22" fmla="*/ 328103332 w 269"/>
              <a:gd name="T23" fmla="*/ 139704851 h 288"/>
              <a:gd name="T24" fmla="*/ 310367392 w 269"/>
              <a:gd name="T25" fmla="*/ 148528264 h 288"/>
              <a:gd name="T26" fmla="*/ 214301063 w 269"/>
              <a:gd name="T27" fmla="*/ 148528264 h 288"/>
              <a:gd name="T28" fmla="*/ 212823980 w 269"/>
              <a:gd name="T29" fmla="*/ 99999491 h 288"/>
              <a:gd name="T30" fmla="*/ 249771726 w 269"/>
              <a:gd name="T31" fmla="*/ 51470719 h 288"/>
              <a:gd name="T32" fmla="*/ 198044638 w 269"/>
              <a:gd name="T33" fmla="*/ 0 h 288"/>
              <a:gd name="T34" fmla="*/ 146316334 w 269"/>
              <a:gd name="T35" fmla="*/ 51470719 h 288"/>
              <a:gd name="T36" fmla="*/ 183265296 w 269"/>
              <a:gd name="T37" fmla="*/ 99999491 h 288"/>
              <a:gd name="T38" fmla="*/ 181786997 w 269"/>
              <a:gd name="T39" fmla="*/ 148528264 h 288"/>
              <a:gd name="T40" fmla="*/ 85720668 w 269"/>
              <a:gd name="T41" fmla="*/ 148528264 h 288"/>
              <a:gd name="T42" fmla="*/ 67984729 w 269"/>
              <a:gd name="T43" fmla="*/ 139704851 h 288"/>
              <a:gd name="T44" fmla="*/ 47294623 w 269"/>
              <a:gd name="T45" fmla="*/ 160292411 h 288"/>
              <a:gd name="T46" fmla="*/ 67984729 w 269"/>
              <a:gd name="T47" fmla="*/ 180881183 h 288"/>
              <a:gd name="T48" fmla="*/ 84242369 w 269"/>
              <a:gd name="T49" fmla="*/ 172057770 h 288"/>
              <a:gd name="T50" fmla="*/ 112323970 w 269"/>
              <a:gd name="T51" fmla="*/ 177940450 h 288"/>
              <a:gd name="T52" fmla="*/ 180308699 w 269"/>
              <a:gd name="T53" fmla="*/ 177940450 h 288"/>
              <a:gd name="T54" fmla="*/ 177353316 w 269"/>
              <a:gd name="T55" fmla="*/ 274997995 h 288"/>
              <a:gd name="T56" fmla="*/ 161095676 w 269"/>
              <a:gd name="T57" fmla="*/ 351467980 h 288"/>
              <a:gd name="T58" fmla="*/ 87198967 w 269"/>
              <a:gd name="T59" fmla="*/ 333821154 h 288"/>
              <a:gd name="T60" fmla="*/ 50250005 w 269"/>
              <a:gd name="T61" fmla="*/ 311762621 h 288"/>
              <a:gd name="T62" fmla="*/ 51728304 w 269"/>
              <a:gd name="T63" fmla="*/ 307350914 h 288"/>
              <a:gd name="T64" fmla="*/ 25125003 w 269"/>
              <a:gd name="T65" fmla="*/ 282350435 h 288"/>
              <a:gd name="T66" fmla="*/ 0 w 269"/>
              <a:gd name="T67" fmla="*/ 307350914 h 288"/>
              <a:gd name="T68" fmla="*/ 25125003 w 269"/>
              <a:gd name="T69" fmla="*/ 333821154 h 288"/>
              <a:gd name="T70" fmla="*/ 31036982 w 269"/>
              <a:gd name="T71" fmla="*/ 332350181 h 288"/>
              <a:gd name="T72" fmla="*/ 70941327 w 269"/>
              <a:gd name="T73" fmla="*/ 363232127 h 288"/>
              <a:gd name="T74" fmla="*/ 150750015 w 269"/>
              <a:gd name="T75" fmla="*/ 401467726 h 288"/>
              <a:gd name="T76" fmla="*/ 199521721 w 269"/>
              <a:gd name="T77" fmla="*/ 423526259 h 288"/>
              <a:gd name="T78" fmla="*/ 245338045 w 269"/>
              <a:gd name="T79" fmla="*/ 401467726 h 288"/>
              <a:gd name="T80" fmla="*/ 325146734 w 269"/>
              <a:gd name="T81" fmla="*/ 363232127 h 288"/>
              <a:gd name="T82" fmla="*/ 365051078 w 269"/>
              <a:gd name="T83" fmla="*/ 332350181 h 288"/>
              <a:gd name="T84" fmla="*/ 370963058 w 269"/>
              <a:gd name="T85" fmla="*/ 333821154 h 288"/>
              <a:gd name="T86" fmla="*/ 397566359 w 269"/>
              <a:gd name="T87" fmla="*/ 307350914 h 288"/>
              <a:gd name="T88" fmla="*/ 370963058 w 269"/>
              <a:gd name="T89" fmla="*/ 282350435 h 288"/>
              <a:gd name="T90" fmla="*/ 169963038 w 269"/>
              <a:gd name="T91" fmla="*/ 51470719 h 288"/>
              <a:gd name="T92" fmla="*/ 198044638 w 269"/>
              <a:gd name="T93" fmla="*/ 23529506 h 288"/>
              <a:gd name="T94" fmla="*/ 224646724 w 269"/>
              <a:gd name="T95" fmla="*/ 51470719 h 288"/>
              <a:gd name="T96" fmla="*/ 198044638 w 269"/>
              <a:gd name="T97" fmla="*/ 77940958 h 288"/>
              <a:gd name="T98" fmla="*/ 169963038 w 269"/>
              <a:gd name="T99" fmla="*/ 51470719 h 28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69" h="288">
                <a:moveTo>
                  <a:pt x="251" y="192"/>
                </a:moveTo>
                <a:cubicBezTo>
                  <a:pt x="241" y="192"/>
                  <a:pt x="234" y="200"/>
                  <a:pt x="234" y="209"/>
                </a:cubicBezTo>
                <a:cubicBezTo>
                  <a:pt x="234" y="210"/>
                  <a:pt x="234" y="211"/>
                  <a:pt x="234" y="211"/>
                </a:cubicBezTo>
                <a:cubicBezTo>
                  <a:pt x="226" y="217"/>
                  <a:pt x="215" y="224"/>
                  <a:pt x="201" y="233"/>
                </a:cubicBezTo>
                <a:cubicBezTo>
                  <a:pt x="189" y="240"/>
                  <a:pt x="174" y="241"/>
                  <a:pt x="160" y="240"/>
                </a:cubicBezTo>
                <a:cubicBezTo>
                  <a:pt x="148" y="187"/>
                  <a:pt x="148" y="187"/>
                  <a:pt x="148" y="187"/>
                </a:cubicBezTo>
                <a:cubicBezTo>
                  <a:pt x="148" y="187"/>
                  <a:pt x="147" y="153"/>
                  <a:pt x="146" y="121"/>
                </a:cubicBezTo>
                <a:cubicBezTo>
                  <a:pt x="193" y="121"/>
                  <a:pt x="193" y="121"/>
                  <a:pt x="193" y="121"/>
                </a:cubicBezTo>
                <a:cubicBezTo>
                  <a:pt x="211" y="117"/>
                  <a:pt x="211" y="117"/>
                  <a:pt x="211" y="117"/>
                </a:cubicBezTo>
                <a:cubicBezTo>
                  <a:pt x="213" y="120"/>
                  <a:pt x="217" y="123"/>
                  <a:pt x="222" y="123"/>
                </a:cubicBezTo>
                <a:cubicBezTo>
                  <a:pt x="230" y="123"/>
                  <a:pt x="236" y="116"/>
                  <a:pt x="236" y="109"/>
                </a:cubicBezTo>
                <a:cubicBezTo>
                  <a:pt x="236" y="101"/>
                  <a:pt x="230" y="95"/>
                  <a:pt x="222" y="95"/>
                </a:cubicBezTo>
                <a:cubicBezTo>
                  <a:pt x="217" y="95"/>
                  <a:pt x="213" y="97"/>
                  <a:pt x="210" y="101"/>
                </a:cubicBezTo>
                <a:cubicBezTo>
                  <a:pt x="145" y="101"/>
                  <a:pt x="145" y="101"/>
                  <a:pt x="145" y="101"/>
                </a:cubicBezTo>
                <a:cubicBezTo>
                  <a:pt x="145" y="87"/>
                  <a:pt x="144" y="75"/>
                  <a:pt x="144" y="68"/>
                </a:cubicBezTo>
                <a:cubicBezTo>
                  <a:pt x="158" y="63"/>
                  <a:pt x="169" y="50"/>
                  <a:pt x="169" y="35"/>
                </a:cubicBezTo>
                <a:cubicBezTo>
                  <a:pt x="169" y="16"/>
                  <a:pt x="153" y="0"/>
                  <a:pt x="134" y="0"/>
                </a:cubicBezTo>
                <a:cubicBezTo>
                  <a:pt x="115" y="0"/>
                  <a:pt x="99" y="16"/>
                  <a:pt x="99" y="35"/>
                </a:cubicBezTo>
                <a:cubicBezTo>
                  <a:pt x="99" y="50"/>
                  <a:pt x="110" y="64"/>
                  <a:pt x="124" y="68"/>
                </a:cubicBezTo>
                <a:cubicBezTo>
                  <a:pt x="124" y="75"/>
                  <a:pt x="124" y="87"/>
                  <a:pt x="123" y="101"/>
                </a:cubicBezTo>
                <a:cubicBezTo>
                  <a:pt x="58" y="101"/>
                  <a:pt x="58" y="101"/>
                  <a:pt x="58" y="101"/>
                </a:cubicBezTo>
                <a:cubicBezTo>
                  <a:pt x="55" y="97"/>
                  <a:pt x="51" y="95"/>
                  <a:pt x="46" y="95"/>
                </a:cubicBezTo>
                <a:cubicBezTo>
                  <a:pt x="38" y="95"/>
                  <a:pt x="32" y="101"/>
                  <a:pt x="32" y="109"/>
                </a:cubicBezTo>
                <a:cubicBezTo>
                  <a:pt x="32" y="116"/>
                  <a:pt x="38" y="123"/>
                  <a:pt x="46" y="123"/>
                </a:cubicBezTo>
                <a:cubicBezTo>
                  <a:pt x="51" y="123"/>
                  <a:pt x="55" y="120"/>
                  <a:pt x="57" y="117"/>
                </a:cubicBezTo>
                <a:cubicBezTo>
                  <a:pt x="76" y="121"/>
                  <a:pt x="76" y="121"/>
                  <a:pt x="76" y="121"/>
                </a:cubicBezTo>
                <a:cubicBezTo>
                  <a:pt x="122" y="121"/>
                  <a:pt x="122" y="121"/>
                  <a:pt x="122" y="121"/>
                </a:cubicBezTo>
                <a:cubicBezTo>
                  <a:pt x="121" y="153"/>
                  <a:pt x="120" y="187"/>
                  <a:pt x="120" y="187"/>
                </a:cubicBezTo>
                <a:cubicBezTo>
                  <a:pt x="109" y="239"/>
                  <a:pt x="109" y="239"/>
                  <a:pt x="109" y="239"/>
                </a:cubicBezTo>
                <a:cubicBezTo>
                  <a:pt x="91" y="239"/>
                  <a:pt x="73" y="237"/>
                  <a:pt x="59" y="227"/>
                </a:cubicBezTo>
                <a:cubicBezTo>
                  <a:pt x="49" y="221"/>
                  <a:pt x="41" y="217"/>
                  <a:pt x="34" y="212"/>
                </a:cubicBezTo>
                <a:cubicBezTo>
                  <a:pt x="35" y="211"/>
                  <a:pt x="35" y="210"/>
                  <a:pt x="35" y="209"/>
                </a:cubicBezTo>
                <a:cubicBezTo>
                  <a:pt x="35" y="200"/>
                  <a:pt x="27" y="192"/>
                  <a:pt x="17" y="192"/>
                </a:cubicBezTo>
                <a:cubicBezTo>
                  <a:pt x="8" y="192"/>
                  <a:pt x="0" y="200"/>
                  <a:pt x="0" y="209"/>
                </a:cubicBezTo>
                <a:cubicBezTo>
                  <a:pt x="0" y="219"/>
                  <a:pt x="8" y="227"/>
                  <a:pt x="17" y="227"/>
                </a:cubicBezTo>
                <a:cubicBezTo>
                  <a:pt x="19" y="227"/>
                  <a:pt x="20" y="227"/>
                  <a:pt x="21" y="226"/>
                </a:cubicBezTo>
                <a:cubicBezTo>
                  <a:pt x="28" y="232"/>
                  <a:pt x="37" y="239"/>
                  <a:pt x="48" y="247"/>
                </a:cubicBezTo>
                <a:cubicBezTo>
                  <a:pt x="64" y="257"/>
                  <a:pt x="82" y="267"/>
                  <a:pt x="102" y="273"/>
                </a:cubicBezTo>
                <a:cubicBezTo>
                  <a:pt x="105" y="274"/>
                  <a:pt x="128" y="288"/>
                  <a:pt x="135" y="288"/>
                </a:cubicBezTo>
                <a:cubicBezTo>
                  <a:pt x="141" y="288"/>
                  <a:pt x="161" y="276"/>
                  <a:pt x="166" y="273"/>
                </a:cubicBezTo>
                <a:cubicBezTo>
                  <a:pt x="186" y="267"/>
                  <a:pt x="205" y="257"/>
                  <a:pt x="220" y="247"/>
                </a:cubicBezTo>
                <a:cubicBezTo>
                  <a:pt x="231" y="239"/>
                  <a:pt x="241" y="232"/>
                  <a:pt x="247" y="226"/>
                </a:cubicBezTo>
                <a:cubicBezTo>
                  <a:pt x="248" y="227"/>
                  <a:pt x="250" y="227"/>
                  <a:pt x="251" y="227"/>
                </a:cubicBezTo>
                <a:cubicBezTo>
                  <a:pt x="261" y="227"/>
                  <a:pt x="269" y="219"/>
                  <a:pt x="269" y="209"/>
                </a:cubicBezTo>
                <a:cubicBezTo>
                  <a:pt x="269" y="200"/>
                  <a:pt x="261" y="192"/>
                  <a:pt x="251" y="192"/>
                </a:cubicBezTo>
                <a:close/>
                <a:moveTo>
                  <a:pt x="115" y="35"/>
                </a:moveTo>
                <a:cubicBezTo>
                  <a:pt x="115" y="25"/>
                  <a:pt x="124" y="16"/>
                  <a:pt x="134" y="16"/>
                </a:cubicBezTo>
                <a:cubicBezTo>
                  <a:pt x="144" y="16"/>
                  <a:pt x="152" y="25"/>
                  <a:pt x="152" y="35"/>
                </a:cubicBezTo>
                <a:cubicBezTo>
                  <a:pt x="152" y="45"/>
                  <a:pt x="144" y="53"/>
                  <a:pt x="134" y="53"/>
                </a:cubicBezTo>
                <a:cubicBezTo>
                  <a:pt x="124" y="53"/>
                  <a:pt x="115" y="45"/>
                  <a:pt x="115" y="3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 汉仪良品线简" panose="00020600040101010101" pitchFamily="18" charset="-122"/>
              <a:ea typeface=" 汉仪良品线简" panose="00020600040101010101" pitchFamily="18" charset="-122"/>
            </a:endParaRPr>
          </a:p>
        </p:txBody>
      </p:sp>
      <p:pic>
        <p:nvPicPr>
          <p:cNvPr id="13" name="稻壳儿小白白(http://dwz.cn/Wu2UP)">
            <a:extLst>
              <a:ext uri="{FF2B5EF4-FFF2-40B4-BE49-F238E27FC236}">
                <a16:creationId xmlns="" xmlns:a16="http://schemas.microsoft.com/office/drawing/2014/main" id="{2EFFC7BA-21F4-44C2-9F02-83F65EA98C21}"/>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73238" y="2322513"/>
            <a:ext cx="347662" cy="347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稻壳儿小白白(http://dwz.cn/Wu2UP)">
            <a:extLst>
              <a:ext uri="{FF2B5EF4-FFF2-40B4-BE49-F238E27FC236}">
                <a16:creationId xmlns="" xmlns:a16="http://schemas.microsoft.com/office/drawing/2014/main" id="{1D81FD6F-A6EF-4156-9D31-E1C8BE3544D3}"/>
              </a:ext>
            </a:extLst>
          </p:cNvPr>
          <p:cNvSpPr>
            <a:spLocks noChangeArrowheads="1"/>
          </p:cNvSpPr>
          <p:nvPr/>
        </p:nvSpPr>
        <p:spPr bwMode="auto">
          <a:xfrm>
            <a:off x="2630487" y="2259013"/>
            <a:ext cx="327818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1pPr>
            <a:lvl2pPr marL="742950" indent="-285750" defTabSz="1216025">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2pPr>
            <a:lvl3pPr marL="1143000" indent="-228600" defTabSz="1216025">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3pPr>
            <a:lvl4pPr marL="1600200" indent="-228600" defTabSz="1216025">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4pPr>
            <a:lvl5pPr marL="2057400" indent="-228600" defTabSz="1216025">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nSpc>
                <a:spcPct val="150000"/>
              </a:lnSpc>
            </a:pPr>
            <a:r>
              <a:rPr lang="en-US" altLang="zh-CN" sz="1200" dirty="0">
                <a:latin typeface=" 汉仪良品线简" panose="00020600040101010101" pitchFamily="18" charset="-122"/>
                <a:ea typeface=" 汉仪良品线简" panose="00020600040101010101" pitchFamily="18" charset="-122"/>
              </a:rPr>
              <a:t>Just for today I will try to live through this day only and not tackle my whole life problem at once. I can do for twelve hours that</a:t>
            </a:r>
          </a:p>
        </p:txBody>
      </p:sp>
      <p:sp>
        <p:nvSpPr>
          <p:cNvPr id="15" name="稻壳儿小白白(http://dwz.cn/Wu2UP)">
            <a:extLst>
              <a:ext uri="{FF2B5EF4-FFF2-40B4-BE49-F238E27FC236}">
                <a16:creationId xmlns="" xmlns:a16="http://schemas.microsoft.com/office/drawing/2014/main" id="{09A0E974-D17C-4908-A046-F2EDC8F66B3B}"/>
              </a:ext>
            </a:extLst>
          </p:cNvPr>
          <p:cNvSpPr txBox="1">
            <a:spLocks noChangeArrowheads="1"/>
          </p:cNvSpPr>
          <p:nvPr/>
        </p:nvSpPr>
        <p:spPr bwMode="auto">
          <a:xfrm>
            <a:off x="2630487" y="1878013"/>
            <a:ext cx="2855913"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1pPr>
            <a:lvl2pPr marL="742950" indent="-285750" defTabSz="1216025">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2pPr>
            <a:lvl3pPr marL="1143000" indent="-228600" defTabSz="1216025">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3pPr>
            <a:lvl4pPr marL="1600200" indent="-228600" defTabSz="1216025">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4pPr>
            <a:lvl5pPr marL="2057400" indent="-228600" defTabSz="1216025">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1600" b="1" dirty="0">
                <a:latin typeface=" 汉仪良品线简" panose="00020600040101010101" pitchFamily="18" charset="-122"/>
                <a:ea typeface=" 汉仪良品线简" panose="00020600040101010101" pitchFamily="18" charset="-122"/>
                <a:sym typeface="Arial" panose="020B0604020202020204" pitchFamily="34" charset="0"/>
              </a:rPr>
              <a:t>点击此处添加标题</a:t>
            </a:r>
            <a:endParaRPr lang="en-US" altLang="zh-CN" sz="1600" b="1" dirty="0">
              <a:latin typeface=" 汉仪良品线简" panose="00020600040101010101" pitchFamily="18" charset="-122"/>
              <a:ea typeface=" 汉仪良品线简" panose="00020600040101010101" pitchFamily="18" charset="-122"/>
              <a:sym typeface="Arial" panose="020B0604020202020204" pitchFamily="34" charset="0"/>
            </a:endParaRPr>
          </a:p>
        </p:txBody>
      </p:sp>
      <p:sp>
        <p:nvSpPr>
          <p:cNvPr id="16" name="稻壳儿小白白(http://dwz.cn/Wu2UP)">
            <a:extLst>
              <a:ext uri="{FF2B5EF4-FFF2-40B4-BE49-F238E27FC236}">
                <a16:creationId xmlns="" xmlns:a16="http://schemas.microsoft.com/office/drawing/2014/main" id="{E4D7E31D-BD0F-4C2C-AA5A-E11729C33178}"/>
              </a:ext>
            </a:extLst>
          </p:cNvPr>
          <p:cNvSpPr>
            <a:spLocks noChangeArrowheads="1"/>
          </p:cNvSpPr>
          <p:nvPr/>
        </p:nvSpPr>
        <p:spPr bwMode="auto">
          <a:xfrm>
            <a:off x="7421562" y="2259013"/>
            <a:ext cx="327818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1pPr>
            <a:lvl2pPr marL="742950" indent="-285750" defTabSz="1216025">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2pPr>
            <a:lvl3pPr marL="1143000" indent="-228600" defTabSz="1216025">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3pPr>
            <a:lvl4pPr marL="1600200" indent="-228600" defTabSz="1216025">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4pPr>
            <a:lvl5pPr marL="2057400" indent="-228600" defTabSz="1216025">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nSpc>
                <a:spcPct val="150000"/>
              </a:lnSpc>
            </a:pPr>
            <a:r>
              <a:rPr lang="en-US" altLang="zh-CN" sz="1200" dirty="0">
                <a:latin typeface=" 汉仪良品线简" panose="00020600040101010101" pitchFamily="18" charset="-122"/>
                <a:ea typeface=" 汉仪良品线简" panose="00020600040101010101" pitchFamily="18" charset="-122"/>
              </a:rPr>
              <a:t>Just for today I will try to live through this day only and not tackle my whole life problem at once. I can do for twelve hours that</a:t>
            </a:r>
          </a:p>
        </p:txBody>
      </p:sp>
      <p:sp>
        <p:nvSpPr>
          <p:cNvPr id="17" name="稻壳儿小白白(http://dwz.cn/Wu2UP)">
            <a:extLst>
              <a:ext uri="{FF2B5EF4-FFF2-40B4-BE49-F238E27FC236}">
                <a16:creationId xmlns="" xmlns:a16="http://schemas.microsoft.com/office/drawing/2014/main" id="{74C641D9-470D-4D7E-9457-3C7E84169CFC}"/>
              </a:ext>
            </a:extLst>
          </p:cNvPr>
          <p:cNvSpPr txBox="1">
            <a:spLocks noChangeArrowheads="1"/>
          </p:cNvSpPr>
          <p:nvPr/>
        </p:nvSpPr>
        <p:spPr bwMode="auto">
          <a:xfrm>
            <a:off x="7421562" y="1878013"/>
            <a:ext cx="280911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1pPr>
            <a:lvl2pPr marL="742950" indent="-285750" defTabSz="1216025">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2pPr>
            <a:lvl3pPr marL="1143000" indent="-228600" defTabSz="1216025">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3pPr>
            <a:lvl4pPr marL="1600200" indent="-228600" defTabSz="1216025">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4pPr>
            <a:lvl5pPr marL="2057400" indent="-228600" defTabSz="1216025">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spcBef>
                <a:spcPct val="20000"/>
              </a:spcBef>
            </a:pPr>
            <a:r>
              <a:rPr lang="zh-CN" altLang="en-US" sz="1600" b="1" dirty="0" smtClean="0">
                <a:latin typeface=" 汉仪良品线简" panose="00020600040101010101" pitchFamily="18" charset="-122"/>
                <a:ea typeface=" 汉仪良品线简" panose="00020600040101010101" pitchFamily="18" charset="-122"/>
                <a:sym typeface="Arial" panose="020B0604020202020204" pitchFamily="34" charset="0"/>
              </a:rPr>
              <a:t>点击此处添加标题</a:t>
            </a:r>
            <a:endParaRPr lang="en-US" altLang="zh-CN" sz="1600" b="1" dirty="0">
              <a:latin typeface=" 汉仪良品线简" panose="00020600040101010101" pitchFamily="18" charset="-122"/>
              <a:ea typeface=" 汉仪良品线简" panose="00020600040101010101" pitchFamily="18" charset="-122"/>
              <a:sym typeface="Arial" panose="020B0604020202020204" pitchFamily="34" charset="0"/>
            </a:endParaRPr>
          </a:p>
        </p:txBody>
      </p:sp>
      <p:sp>
        <p:nvSpPr>
          <p:cNvPr id="18" name="稻壳儿小白白(http://dwz.cn/Wu2UP)">
            <a:extLst>
              <a:ext uri="{FF2B5EF4-FFF2-40B4-BE49-F238E27FC236}">
                <a16:creationId xmlns="" xmlns:a16="http://schemas.microsoft.com/office/drawing/2014/main" id="{D7D86467-1558-4345-BD74-0CB0AD223160}"/>
              </a:ext>
            </a:extLst>
          </p:cNvPr>
          <p:cNvSpPr>
            <a:spLocks noChangeArrowheads="1"/>
          </p:cNvSpPr>
          <p:nvPr/>
        </p:nvSpPr>
        <p:spPr bwMode="auto">
          <a:xfrm>
            <a:off x="2630487" y="4391025"/>
            <a:ext cx="327818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1pPr>
            <a:lvl2pPr marL="742950" indent="-285750" defTabSz="1216025">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2pPr>
            <a:lvl3pPr marL="1143000" indent="-228600" defTabSz="1216025">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3pPr>
            <a:lvl4pPr marL="1600200" indent="-228600" defTabSz="1216025">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4pPr>
            <a:lvl5pPr marL="2057400" indent="-228600" defTabSz="1216025">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nSpc>
                <a:spcPct val="150000"/>
              </a:lnSpc>
            </a:pPr>
            <a:r>
              <a:rPr lang="en-US" altLang="zh-CN" sz="1200" dirty="0">
                <a:latin typeface=" 汉仪良品线简" panose="00020600040101010101" pitchFamily="18" charset="-122"/>
                <a:ea typeface=" 汉仪良品线简" panose="00020600040101010101" pitchFamily="18" charset="-122"/>
              </a:rPr>
              <a:t>Just for today I will try to live through this day only and not tackle my whole life problem at once. I can do for twelve hours that</a:t>
            </a:r>
          </a:p>
        </p:txBody>
      </p:sp>
      <p:sp>
        <p:nvSpPr>
          <p:cNvPr id="19" name="稻壳儿小白白(http://dwz.cn/Wu2UP)">
            <a:extLst>
              <a:ext uri="{FF2B5EF4-FFF2-40B4-BE49-F238E27FC236}">
                <a16:creationId xmlns="" xmlns:a16="http://schemas.microsoft.com/office/drawing/2014/main" id="{27B13039-F80C-4936-82F3-1ADCD851B391}"/>
              </a:ext>
            </a:extLst>
          </p:cNvPr>
          <p:cNvSpPr txBox="1">
            <a:spLocks noChangeArrowheads="1"/>
          </p:cNvSpPr>
          <p:nvPr/>
        </p:nvSpPr>
        <p:spPr bwMode="auto">
          <a:xfrm>
            <a:off x="2630487" y="4010025"/>
            <a:ext cx="2590869"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1pPr>
            <a:lvl2pPr marL="742950" indent="-285750" defTabSz="1216025">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2pPr>
            <a:lvl3pPr marL="1143000" indent="-228600" defTabSz="1216025">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3pPr>
            <a:lvl4pPr marL="1600200" indent="-228600" defTabSz="1216025">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4pPr>
            <a:lvl5pPr marL="2057400" indent="-228600" defTabSz="1216025">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spcBef>
                <a:spcPct val="20000"/>
              </a:spcBef>
            </a:pPr>
            <a:r>
              <a:rPr lang="zh-CN" altLang="en-US" sz="1600" b="1" dirty="0" smtClean="0">
                <a:latin typeface=" 汉仪良品线简" panose="00020600040101010101" pitchFamily="18" charset="-122"/>
                <a:ea typeface=" 汉仪良品线简" panose="00020600040101010101" pitchFamily="18" charset="-122"/>
                <a:sym typeface="Arial" panose="020B0604020202020204" pitchFamily="34" charset="0"/>
              </a:rPr>
              <a:t>点击此处添加标题</a:t>
            </a:r>
            <a:endParaRPr lang="en-US" altLang="zh-CN" sz="1600" b="1" dirty="0">
              <a:latin typeface=" 汉仪良品线简" panose="00020600040101010101" pitchFamily="18" charset="-122"/>
              <a:ea typeface=" 汉仪良品线简" panose="00020600040101010101" pitchFamily="18" charset="-122"/>
              <a:sym typeface="Arial" panose="020B0604020202020204" pitchFamily="34" charset="0"/>
            </a:endParaRPr>
          </a:p>
        </p:txBody>
      </p:sp>
      <p:sp>
        <p:nvSpPr>
          <p:cNvPr id="20" name="稻壳儿小白白(http://dwz.cn/Wu2UP)">
            <a:extLst>
              <a:ext uri="{FF2B5EF4-FFF2-40B4-BE49-F238E27FC236}">
                <a16:creationId xmlns="" xmlns:a16="http://schemas.microsoft.com/office/drawing/2014/main" id="{60E5461F-5FF0-412C-A915-FCC84670394F}"/>
              </a:ext>
            </a:extLst>
          </p:cNvPr>
          <p:cNvSpPr>
            <a:spLocks noChangeArrowheads="1"/>
          </p:cNvSpPr>
          <p:nvPr/>
        </p:nvSpPr>
        <p:spPr bwMode="auto">
          <a:xfrm>
            <a:off x="7421562" y="4391025"/>
            <a:ext cx="327818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1pPr>
            <a:lvl2pPr marL="742950" indent="-285750" defTabSz="1216025">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2pPr>
            <a:lvl3pPr marL="1143000" indent="-228600" defTabSz="1216025">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3pPr>
            <a:lvl4pPr marL="1600200" indent="-228600" defTabSz="1216025">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4pPr>
            <a:lvl5pPr marL="2057400" indent="-228600" defTabSz="1216025">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nSpc>
                <a:spcPct val="150000"/>
              </a:lnSpc>
            </a:pPr>
            <a:r>
              <a:rPr lang="en-US" altLang="zh-CN" sz="1200" dirty="0">
                <a:latin typeface=" 汉仪良品线简" panose="00020600040101010101" pitchFamily="18" charset="-122"/>
                <a:ea typeface=" 汉仪良品线简" panose="00020600040101010101" pitchFamily="18" charset="-122"/>
              </a:rPr>
              <a:t>Just for today I will try to live through this day only and not tackle my whole life problem at once. I can do for twelve hours that</a:t>
            </a:r>
          </a:p>
        </p:txBody>
      </p:sp>
      <p:sp>
        <p:nvSpPr>
          <p:cNvPr id="21" name="稻壳儿小白白(http://dwz.cn/Wu2UP)">
            <a:extLst>
              <a:ext uri="{FF2B5EF4-FFF2-40B4-BE49-F238E27FC236}">
                <a16:creationId xmlns="" xmlns:a16="http://schemas.microsoft.com/office/drawing/2014/main" id="{51563020-4C59-45D9-9015-A7953F9F612E}"/>
              </a:ext>
            </a:extLst>
          </p:cNvPr>
          <p:cNvSpPr txBox="1">
            <a:spLocks noChangeArrowheads="1"/>
          </p:cNvSpPr>
          <p:nvPr/>
        </p:nvSpPr>
        <p:spPr bwMode="auto">
          <a:xfrm>
            <a:off x="7421563" y="4010025"/>
            <a:ext cx="2809114"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1pPr>
            <a:lvl2pPr marL="742950" indent="-285750" defTabSz="1216025">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2pPr>
            <a:lvl3pPr marL="1143000" indent="-228600" defTabSz="1216025">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3pPr>
            <a:lvl4pPr marL="1600200" indent="-228600" defTabSz="1216025">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4pPr>
            <a:lvl5pPr marL="2057400" indent="-228600" defTabSz="1216025">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spcBef>
                <a:spcPct val="20000"/>
              </a:spcBef>
            </a:pPr>
            <a:r>
              <a:rPr lang="zh-CN" altLang="en-US" sz="1600" b="1" dirty="0" smtClean="0">
                <a:latin typeface=" 汉仪良品线简" panose="00020600040101010101" pitchFamily="18" charset="-122"/>
                <a:ea typeface=" 汉仪良品线简" panose="00020600040101010101" pitchFamily="18" charset="-122"/>
                <a:sym typeface="Arial" panose="020B0604020202020204" pitchFamily="34" charset="0"/>
              </a:rPr>
              <a:t>点击此处添加标题</a:t>
            </a:r>
            <a:endParaRPr lang="en-US" altLang="zh-CN" sz="1600" b="1" dirty="0">
              <a:latin typeface=" 汉仪良品线简" panose="00020600040101010101" pitchFamily="18" charset="-122"/>
              <a:ea typeface=" 汉仪良品线简" panose="00020600040101010101" pitchFamily="18" charset="-122"/>
              <a:sym typeface="Arial" panose="020B0604020202020204" pitchFamily="34" charset="0"/>
            </a:endParaRPr>
          </a:p>
        </p:txBody>
      </p:sp>
      <p:pic>
        <p:nvPicPr>
          <p:cNvPr id="22" name="图片 21">
            <a:extLst>
              <a:ext uri="{FF2B5EF4-FFF2-40B4-BE49-F238E27FC236}">
                <a16:creationId xmlns="" xmlns:a16="http://schemas.microsoft.com/office/drawing/2014/main" id="{D35ABEDA-61F9-431A-BD75-DD63CC68C17A}"/>
              </a:ext>
            </a:extLst>
          </p:cNvPr>
          <p:cNvPicPr>
            <a:picLocks noChangeAspect="1"/>
          </p:cNvPicPr>
          <p:nvPr/>
        </p:nvPicPr>
        <p:blipFill rotWithShape="1">
          <a:blip r:embed="rId5">
            <a:extLst>
              <a:ext uri="{28A0092B-C50C-407E-A947-70E740481C1C}">
                <a14:useLocalDpi xmlns:a14="http://schemas.microsoft.com/office/drawing/2010/main" val="0"/>
              </a:ext>
            </a:extLst>
          </a:blip>
          <a:srcRect l="10812" t="52966" r="79964"/>
          <a:stretch/>
        </p:blipFill>
        <p:spPr>
          <a:xfrm>
            <a:off x="10238529" y="822271"/>
            <a:ext cx="791421" cy="1759534"/>
          </a:xfrm>
          <a:prstGeom prst="rect">
            <a:avLst/>
          </a:prstGeom>
        </p:spPr>
      </p:pic>
    </p:spTree>
    <p:extLst>
      <p:ext uri="{BB962C8B-B14F-4D97-AF65-F5344CB8AC3E}">
        <p14:creationId xmlns:p14="http://schemas.microsoft.com/office/powerpoint/2010/main" val="2989736387"/>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2000"/>
                                        <p:tgtEl>
                                          <p:spTgt spid="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2000"/>
                                        <p:tgtEl>
                                          <p:spTgt spid="5"/>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arn(inVertical)">
                                      <p:cBhvr>
                                        <p:cTn id="13" dur="2000"/>
                                        <p:tgtEl>
                                          <p:spTgt spid="8"/>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arn(inVertical)">
                                      <p:cBhvr>
                                        <p:cTn id="16" dur="2000"/>
                                        <p:tgtEl>
                                          <p:spTgt spid="9"/>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barn(inVertical)">
                                      <p:cBhvr>
                                        <p:cTn id="19" dur="2000"/>
                                        <p:tgtEl>
                                          <p:spTgt spid="10"/>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arn(inVertical)">
                                      <p:cBhvr>
                                        <p:cTn id="22" dur="2000"/>
                                        <p:tgtEl>
                                          <p:spTgt spid="11"/>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arn(inVertical)">
                                      <p:cBhvr>
                                        <p:cTn id="25" dur="2000"/>
                                        <p:tgtEl>
                                          <p:spTgt spid="12"/>
                                        </p:tgtEl>
                                      </p:cBhvr>
                                    </p:animEffect>
                                  </p:childTnLst>
                                </p:cTn>
                              </p:par>
                              <p:par>
                                <p:cTn id="26" presetID="16" presetClass="entr" presetSubtype="21" fill="hold"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barn(inVertical)">
                                      <p:cBhvr>
                                        <p:cTn id="28" dur="2000"/>
                                        <p:tgtEl>
                                          <p:spTgt spid="13"/>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barn(inVertical)">
                                      <p:cBhvr>
                                        <p:cTn id="31" dur="2000"/>
                                        <p:tgtEl>
                                          <p:spTgt spid="14"/>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barn(inVertical)">
                                      <p:cBhvr>
                                        <p:cTn id="34" dur="2000"/>
                                        <p:tgtEl>
                                          <p:spTgt spid="15"/>
                                        </p:tgtEl>
                                      </p:cBhvr>
                                    </p:animEffect>
                                  </p:childTnLst>
                                </p:cTn>
                              </p:par>
                              <p:par>
                                <p:cTn id="35" presetID="16" presetClass="entr" presetSubtype="21"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barn(inVertical)">
                                      <p:cBhvr>
                                        <p:cTn id="37" dur="2000"/>
                                        <p:tgtEl>
                                          <p:spTgt spid="16"/>
                                        </p:tgtEl>
                                      </p:cBhvr>
                                    </p:animEffect>
                                  </p:childTnLst>
                                </p:cTn>
                              </p:par>
                              <p:par>
                                <p:cTn id="38" presetID="16" presetClass="entr" presetSubtype="21" fill="hold" grpId="0" nodeType="with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barn(inVertical)">
                                      <p:cBhvr>
                                        <p:cTn id="40" dur="2000"/>
                                        <p:tgtEl>
                                          <p:spTgt spid="17"/>
                                        </p:tgtEl>
                                      </p:cBhvr>
                                    </p:animEffect>
                                  </p:childTnLst>
                                </p:cTn>
                              </p:par>
                              <p:par>
                                <p:cTn id="41" presetID="16" presetClass="entr" presetSubtype="21" fill="hold" grpId="0" nodeType="with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barn(inVertical)">
                                      <p:cBhvr>
                                        <p:cTn id="43" dur="2000"/>
                                        <p:tgtEl>
                                          <p:spTgt spid="18"/>
                                        </p:tgtEl>
                                      </p:cBhvr>
                                    </p:animEffect>
                                  </p:childTnLst>
                                </p:cTn>
                              </p:par>
                              <p:par>
                                <p:cTn id="44" presetID="16" presetClass="entr" presetSubtype="21" fill="hold" grpId="0" nodeType="with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barn(inVertical)">
                                      <p:cBhvr>
                                        <p:cTn id="46" dur="2000"/>
                                        <p:tgtEl>
                                          <p:spTgt spid="19"/>
                                        </p:tgtEl>
                                      </p:cBhvr>
                                    </p:animEffect>
                                  </p:childTnLst>
                                </p:cTn>
                              </p:par>
                              <p:par>
                                <p:cTn id="47" presetID="16" presetClass="entr" presetSubtype="21" fill="hold" grpId="0" nodeType="with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barn(inVertical)">
                                      <p:cBhvr>
                                        <p:cTn id="49" dur="2000"/>
                                        <p:tgtEl>
                                          <p:spTgt spid="20"/>
                                        </p:tgtEl>
                                      </p:cBhvr>
                                    </p:animEffect>
                                  </p:childTnLst>
                                </p:cTn>
                              </p:par>
                              <p:par>
                                <p:cTn id="50" presetID="16" presetClass="entr" presetSubtype="21" fill="hold" grpId="0" nodeType="with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barn(inVertical)">
                                      <p:cBhvr>
                                        <p:cTn id="52"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8" grpId="0" animBg="1"/>
      <p:bldP spid="9" grpId="0" animBg="1"/>
      <p:bldP spid="10" grpId="0" animBg="1"/>
      <p:bldP spid="11" grpId="0" animBg="1"/>
      <p:bldP spid="12" grpId="0" animBg="1"/>
      <p:bldP spid="14" grpId="0"/>
      <p:bldP spid="15" grpId="0"/>
      <p:bldP spid="16" grpId="0"/>
      <p:bldP spid="17" grpId="0"/>
      <p:bldP spid="18" grpId="0"/>
      <p:bldP spid="19" grpId="0"/>
      <p:bldP spid="20" grpId="0"/>
      <p:bldP spid="2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 xmlns:a16="http://schemas.microsoft.com/office/drawing/2014/main" id="{6AD1FF85-AD59-443D-84EA-13E6265FD95C}"/>
              </a:ext>
            </a:extLst>
          </p:cNvPr>
          <p:cNvPicPr>
            <a:picLocks noChangeAspect="1"/>
          </p:cNvPicPr>
          <p:nvPr/>
        </p:nvPicPr>
        <p:blipFill rotWithShape="1">
          <a:blip r:embed="rId3">
            <a:extLst>
              <a:ext uri="{28A0092B-C50C-407E-A947-70E740481C1C}">
                <a14:useLocalDpi xmlns:a14="http://schemas.microsoft.com/office/drawing/2010/main" val="0"/>
              </a:ext>
            </a:extLst>
          </a:blip>
          <a:srcRect r="64310" b="13148"/>
          <a:stretch/>
        </p:blipFill>
        <p:spPr>
          <a:xfrm>
            <a:off x="1395803" y="2890763"/>
            <a:ext cx="3058210" cy="3689399"/>
          </a:xfrm>
          <a:prstGeom prst="rect">
            <a:avLst/>
          </a:prstGeom>
        </p:spPr>
      </p:pic>
      <p:pic>
        <p:nvPicPr>
          <p:cNvPr id="6" name="图片 5">
            <a:extLst>
              <a:ext uri="{FF2B5EF4-FFF2-40B4-BE49-F238E27FC236}">
                <a16:creationId xmlns="" xmlns:a16="http://schemas.microsoft.com/office/drawing/2014/main" id="{04AB3D60-A671-4377-B8FA-52E4093C7BDD}"/>
              </a:ext>
            </a:extLst>
          </p:cNvPr>
          <p:cNvPicPr>
            <a:picLocks noChangeAspect="1"/>
          </p:cNvPicPr>
          <p:nvPr/>
        </p:nvPicPr>
        <p:blipFill rotWithShape="1">
          <a:blip r:embed="rId4">
            <a:extLst>
              <a:ext uri="{28A0092B-C50C-407E-A947-70E740481C1C}">
                <a14:useLocalDpi xmlns:a14="http://schemas.microsoft.com/office/drawing/2010/main" val="0"/>
              </a:ext>
            </a:extLst>
          </a:blip>
          <a:srcRect t="86849"/>
          <a:stretch/>
        </p:blipFill>
        <p:spPr>
          <a:xfrm>
            <a:off x="0" y="6063174"/>
            <a:ext cx="12192000" cy="794825"/>
          </a:xfrm>
          <a:prstGeom prst="rect">
            <a:avLst/>
          </a:prstGeom>
        </p:spPr>
      </p:pic>
      <p:grpSp>
        <p:nvGrpSpPr>
          <p:cNvPr id="9" name="组合 8">
            <a:extLst>
              <a:ext uri="{FF2B5EF4-FFF2-40B4-BE49-F238E27FC236}">
                <a16:creationId xmlns="" xmlns:a16="http://schemas.microsoft.com/office/drawing/2014/main" id="{2278621B-3CAB-4C34-BDF4-DEF2E2833978}"/>
              </a:ext>
            </a:extLst>
          </p:cNvPr>
          <p:cNvGrpSpPr/>
          <p:nvPr/>
        </p:nvGrpSpPr>
        <p:grpSpPr>
          <a:xfrm>
            <a:off x="6972029" y="1601153"/>
            <a:ext cx="722671" cy="3046988"/>
            <a:chOff x="9360060" y="2038862"/>
            <a:chExt cx="722671" cy="3046988"/>
          </a:xfrm>
        </p:grpSpPr>
        <p:sp>
          <p:nvSpPr>
            <p:cNvPr id="10" name="文本框 9">
              <a:extLst>
                <a:ext uri="{FF2B5EF4-FFF2-40B4-BE49-F238E27FC236}">
                  <a16:creationId xmlns="" xmlns:a16="http://schemas.microsoft.com/office/drawing/2014/main" id="{6E494BB6-6A7C-472C-8A61-06FBE223511E}"/>
                </a:ext>
              </a:extLst>
            </p:cNvPr>
            <p:cNvSpPr txBox="1"/>
            <p:nvPr/>
          </p:nvSpPr>
          <p:spPr>
            <a:xfrm>
              <a:off x="9360060" y="2038862"/>
              <a:ext cx="719620" cy="3046988"/>
            </a:xfrm>
            <a:prstGeom prst="rect">
              <a:avLst/>
            </a:prstGeom>
            <a:noFill/>
          </p:spPr>
          <p:txBody>
            <a:bodyPr wrap="square" rtlCol="0">
              <a:spAutoFit/>
            </a:bodyPr>
            <a:lstStyle/>
            <a:p>
              <a:pPr algn="ctr"/>
              <a:r>
                <a:rPr lang="zh-CN" altLang="en-US" sz="4800" b="1" dirty="0">
                  <a:solidFill>
                    <a:schemeClr val="bg1"/>
                  </a:solidFill>
                  <a:latin typeface="楷体" panose="02010609060101010101" pitchFamily="49" charset="-122"/>
                  <a:ea typeface="楷体" panose="02010609060101010101" pitchFamily="49" charset="-122"/>
                </a:rPr>
                <a:t>第</a:t>
              </a:r>
              <a:endParaRPr lang="en-US" altLang="zh-CN" sz="4800" b="1" dirty="0">
                <a:solidFill>
                  <a:schemeClr val="bg1"/>
                </a:solidFill>
                <a:latin typeface="楷体" panose="02010609060101010101" pitchFamily="49" charset="-122"/>
                <a:ea typeface="楷体" panose="02010609060101010101" pitchFamily="49" charset="-122"/>
              </a:endParaRPr>
            </a:p>
            <a:p>
              <a:pPr algn="ctr"/>
              <a:endParaRPr lang="en-US" altLang="zh-CN" sz="4800" b="1" dirty="0">
                <a:solidFill>
                  <a:schemeClr val="bg1"/>
                </a:solidFill>
                <a:latin typeface="楷体" panose="02010609060101010101" pitchFamily="49" charset="-122"/>
                <a:ea typeface="楷体" panose="02010609060101010101" pitchFamily="49" charset="-122"/>
              </a:endParaRPr>
            </a:p>
            <a:p>
              <a:pPr algn="ctr"/>
              <a:r>
                <a:rPr lang="zh-CN" altLang="en-US" sz="4800" b="1" dirty="0">
                  <a:solidFill>
                    <a:schemeClr val="bg1"/>
                  </a:solidFill>
                  <a:latin typeface="楷体" panose="02010609060101010101" pitchFamily="49" charset="-122"/>
                  <a:ea typeface="楷体" panose="02010609060101010101" pitchFamily="49" charset="-122"/>
                </a:rPr>
                <a:t>章节</a:t>
              </a:r>
            </a:p>
          </p:txBody>
        </p:sp>
        <p:grpSp>
          <p:nvGrpSpPr>
            <p:cNvPr id="11" name="组合 10">
              <a:extLst>
                <a:ext uri="{FF2B5EF4-FFF2-40B4-BE49-F238E27FC236}">
                  <a16:creationId xmlns="" xmlns:a16="http://schemas.microsoft.com/office/drawing/2014/main" id="{64F916BB-1D27-436C-BE2B-5D7D66874356}"/>
                </a:ext>
              </a:extLst>
            </p:cNvPr>
            <p:cNvGrpSpPr/>
            <p:nvPr/>
          </p:nvGrpSpPr>
          <p:grpSpPr>
            <a:xfrm>
              <a:off x="9360060" y="2839685"/>
              <a:ext cx="722671" cy="722671"/>
              <a:chOff x="3170903" y="1651819"/>
              <a:chExt cx="722671" cy="722671"/>
            </a:xfrm>
          </p:grpSpPr>
          <p:sp>
            <p:nvSpPr>
              <p:cNvPr id="12" name="椭圆 11">
                <a:extLst>
                  <a:ext uri="{FF2B5EF4-FFF2-40B4-BE49-F238E27FC236}">
                    <a16:creationId xmlns="" xmlns:a16="http://schemas.microsoft.com/office/drawing/2014/main" id="{85FA1CE0-C65A-4C1E-AA7A-96A19D1E5241}"/>
                  </a:ext>
                </a:extLst>
              </p:cNvPr>
              <p:cNvSpPr/>
              <p:nvPr/>
            </p:nvSpPr>
            <p:spPr>
              <a:xfrm>
                <a:off x="3170903" y="1651819"/>
                <a:ext cx="722671" cy="722671"/>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3" name="文本框 12">
                <a:extLst>
                  <a:ext uri="{FF2B5EF4-FFF2-40B4-BE49-F238E27FC236}">
                    <a16:creationId xmlns="" xmlns:a16="http://schemas.microsoft.com/office/drawing/2014/main" id="{886B0852-6D77-439B-AA6A-7C91043EE2EC}"/>
                  </a:ext>
                </a:extLst>
              </p:cNvPr>
              <p:cNvSpPr txBox="1"/>
              <p:nvPr/>
            </p:nvSpPr>
            <p:spPr>
              <a:xfrm>
                <a:off x="3318389" y="1681318"/>
                <a:ext cx="432190" cy="646331"/>
              </a:xfrm>
              <a:prstGeom prst="rect">
                <a:avLst/>
              </a:prstGeom>
              <a:noFill/>
            </p:spPr>
            <p:txBody>
              <a:bodyPr wrap="square" rtlCol="0">
                <a:spAutoFit/>
              </a:bodyPr>
              <a:lstStyle/>
              <a:p>
                <a:r>
                  <a:rPr lang="en-US" altLang="zh-CN" sz="3600" b="1" dirty="0">
                    <a:solidFill>
                      <a:schemeClr val="bg1"/>
                    </a:solidFill>
                  </a:rPr>
                  <a:t>3</a:t>
                </a:r>
                <a:endParaRPr lang="zh-CN" altLang="en-US" sz="3600" b="1" dirty="0">
                  <a:solidFill>
                    <a:schemeClr val="bg1"/>
                  </a:solidFill>
                </a:endParaRPr>
              </a:p>
            </p:txBody>
          </p:sp>
        </p:grpSp>
      </p:grpSp>
      <p:sp>
        <p:nvSpPr>
          <p:cNvPr id="14" name="文本框 13">
            <a:extLst>
              <a:ext uri="{FF2B5EF4-FFF2-40B4-BE49-F238E27FC236}">
                <a16:creationId xmlns="" xmlns:a16="http://schemas.microsoft.com/office/drawing/2014/main" id="{35ABA6B6-248A-4636-855F-51E105FCE418}"/>
              </a:ext>
            </a:extLst>
          </p:cNvPr>
          <p:cNvSpPr txBox="1"/>
          <p:nvPr/>
        </p:nvSpPr>
        <p:spPr>
          <a:xfrm>
            <a:off x="4772598" y="3263813"/>
            <a:ext cx="2154436" cy="1384332"/>
          </a:xfrm>
          <a:prstGeom prst="rect">
            <a:avLst/>
          </a:prstGeom>
          <a:noFill/>
        </p:spPr>
        <p:txBody>
          <a:bodyPr vert="eaVert" wrap="square" rtlCol="0">
            <a:spAutoFit/>
          </a:bodyPr>
          <a:lstStyle/>
          <a:p>
            <a:pPr>
              <a:lnSpc>
                <a:spcPct val="200000"/>
              </a:lnSpc>
            </a:pPr>
            <a:r>
              <a:rPr lang="zh-CN" altLang="en-US" sz="1600" kern="0" dirty="0">
                <a:solidFill>
                  <a:schemeClr val="bg1"/>
                </a:solidFill>
                <a:latin typeface="隶书" panose="02010509060101010101" pitchFamily="49" charset="-122"/>
                <a:ea typeface="隶书" panose="02010509060101010101" pitchFamily="49" charset="-122"/>
              </a:rPr>
              <a:t>点击输入本栏的具体文字，简明扼要的说明分项内容。</a:t>
            </a:r>
            <a:endParaRPr lang="en-US" altLang="zh-CN" sz="1600" kern="0" dirty="0">
              <a:solidFill>
                <a:schemeClr val="bg1"/>
              </a:solidFill>
              <a:latin typeface="隶书" panose="02010509060101010101" pitchFamily="49" charset="-122"/>
              <a:ea typeface="隶书" panose="02010509060101010101" pitchFamily="49" charset="-122"/>
            </a:endParaRPr>
          </a:p>
        </p:txBody>
      </p:sp>
      <p:pic>
        <p:nvPicPr>
          <p:cNvPr id="15" name="图片 14">
            <a:extLst>
              <a:ext uri="{FF2B5EF4-FFF2-40B4-BE49-F238E27FC236}">
                <a16:creationId xmlns="" xmlns:a16="http://schemas.microsoft.com/office/drawing/2014/main" id="{BF0C2649-1CD5-4481-BE42-1DC21C07F41D}"/>
              </a:ext>
            </a:extLst>
          </p:cNvPr>
          <p:cNvPicPr>
            <a:picLocks noChangeAspect="1"/>
          </p:cNvPicPr>
          <p:nvPr/>
        </p:nvPicPr>
        <p:blipFill rotWithShape="1">
          <a:blip r:embed="rId5">
            <a:extLst>
              <a:ext uri="{28A0092B-C50C-407E-A947-70E740481C1C}">
                <a14:useLocalDpi xmlns:a14="http://schemas.microsoft.com/office/drawing/2010/main" val="0"/>
              </a:ext>
            </a:extLst>
          </a:blip>
          <a:srcRect l="60734"/>
          <a:stretch/>
        </p:blipFill>
        <p:spPr>
          <a:xfrm>
            <a:off x="9115865" y="834692"/>
            <a:ext cx="3076135" cy="3415919"/>
          </a:xfrm>
          <a:prstGeom prst="rect">
            <a:avLst/>
          </a:prstGeom>
        </p:spPr>
      </p:pic>
    </p:spTree>
    <p:extLst>
      <p:ext uri="{BB962C8B-B14F-4D97-AF65-F5344CB8AC3E}">
        <p14:creationId xmlns:p14="http://schemas.microsoft.com/office/powerpoint/2010/main" val="2479100693"/>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par>
                                <p:cTn id="8" presetID="53" presetClass="entr" presetSubtype="16" fill="hold" grpId="0" nodeType="withEffect">
                                  <p:stCondLst>
                                    <p:cond delay="0"/>
                                  </p:stCondLst>
                                  <p:iterate type="wd">
                                    <p:tmPct val="10000"/>
                                  </p:iterate>
                                  <p:childTnLst>
                                    <p:set>
                                      <p:cBhvr>
                                        <p:cTn id="9" dur="1" fill="hold">
                                          <p:stCondLst>
                                            <p:cond delay="0"/>
                                          </p:stCondLst>
                                        </p:cTn>
                                        <p:tgtEl>
                                          <p:spTgt spid="14"/>
                                        </p:tgtEl>
                                        <p:attrNameLst>
                                          <p:attrName>style.visibility</p:attrName>
                                        </p:attrNameLst>
                                      </p:cBhvr>
                                      <p:to>
                                        <p:strVal val="visible"/>
                                      </p:to>
                                    </p:set>
                                    <p:anim calcmode="lin" valueType="num">
                                      <p:cBhvr>
                                        <p:cTn id="10" dur="1500" fill="hold"/>
                                        <p:tgtEl>
                                          <p:spTgt spid="14"/>
                                        </p:tgtEl>
                                        <p:attrNameLst>
                                          <p:attrName>ppt_w</p:attrName>
                                        </p:attrNameLst>
                                      </p:cBhvr>
                                      <p:tavLst>
                                        <p:tav tm="0">
                                          <p:val>
                                            <p:fltVal val="0"/>
                                          </p:val>
                                        </p:tav>
                                        <p:tav tm="100000">
                                          <p:val>
                                            <p:strVal val="#ppt_w"/>
                                          </p:val>
                                        </p:tav>
                                      </p:tavLst>
                                    </p:anim>
                                    <p:anim calcmode="lin" valueType="num">
                                      <p:cBhvr>
                                        <p:cTn id="11" dur="1500" fill="hold"/>
                                        <p:tgtEl>
                                          <p:spTgt spid="14"/>
                                        </p:tgtEl>
                                        <p:attrNameLst>
                                          <p:attrName>ppt_h</p:attrName>
                                        </p:attrNameLst>
                                      </p:cBhvr>
                                      <p:tavLst>
                                        <p:tav tm="0">
                                          <p:val>
                                            <p:fltVal val="0"/>
                                          </p:val>
                                        </p:tav>
                                        <p:tav tm="100000">
                                          <p:val>
                                            <p:strVal val="#ppt_h"/>
                                          </p:val>
                                        </p:tav>
                                      </p:tavLst>
                                    </p:anim>
                                    <p:animEffect transition="in" filter="fade">
                                      <p:cBhvr>
                                        <p:cTn id="12" dur="1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 xmlns:a16="http://schemas.microsoft.com/office/drawing/2014/main" id="{79744D1A-AFD8-4298-BCB5-76475581EDD3}"/>
              </a:ext>
            </a:extLst>
          </p:cNvPr>
          <p:cNvSpPr/>
          <p:nvPr/>
        </p:nvSpPr>
        <p:spPr>
          <a:xfrm>
            <a:off x="492369" y="309489"/>
            <a:ext cx="11338560" cy="5992837"/>
          </a:xfrm>
          <a:prstGeom prst="rect">
            <a:avLst/>
          </a:prstGeom>
          <a:solidFill>
            <a:schemeClr val="bg1"/>
          </a:solidFill>
          <a:ln>
            <a:noFill/>
          </a:ln>
          <a:effectLst>
            <a:outerShdw blurRad="50800" dist="25400" dir="5400000" sx="101000" sy="10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 xmlns:a16="http://schemas.microsoft.com/office/drawing/2014/main" id="{04AB3D60-A671-4377-B8FA-52E4093C7BDD}"/>
              </a:ext>
            </a:extLst>
          </p:cNvPr>
          <p:cNvPicPr>
            <a:picLocks noChangeAspect="1"/>
          </p:cNvPicPr>
          <p:nvPr/>
        </p:nvPicPr>
        <p:blipFill rotWithShape="1">
          <a:blip r:embed="rId3">
            <a:extLst>
              <a:ext uri="{28A0092B-C50C-407E-A947-70E740481C1C}">
                <a14:useLocalDpi xmlns:a14="http://schemas.microsoft.com/office/drawing/2010/main" val="0"/>
              </a:ext>
            </a:extLst>
          </a:blip>
          <a:srcRect t="86849"/>
          <a:stretch/>
        </p:blipFill>
        <p:spPr>
          <a:xfrm>
            <a:off x="0" y="6063174"/>
            <a:ext cx="12192000" cy="794825"/>
          </a:xfrm>
          <a:prstGeom prst="rect">
            <a:avLst/>
          </a:prstGeom>
        </p:spPr>
      </p:pic>
      <p:sp>
        <p:nvSpPr>
          <p:cNvPr id="4" name="Oval 48">
            <a:extLst>
              <a:ext uri="{FF2B5EF4-FFF2-40B4-BE49-F238E27FC236}">
                <a16:creationId xmlns="" xmlns:a16="http://schemas.microsoft.com/office/drawing/2014/main" id="{FD15016D-9C98-4DC4-89EC-CC51B4998815}"/>
              </a:ext>
            </a:extLst>
          </p:cNvPr>
          <p:cNvSpPr/>
          <p:nvPr/>
        </p:nvSpPr>
        <p:spPr>
          <a:xfrm>
            <a:off x="2203846" y="2355874"/>
            <a:ext cx="904995" cy="905230"/>
          </a:xfrm>
          <a:prstGeom prst="ellipse">
            <a:avLst/>
          </a:prstGeom>
          <a:solidFill>
            <a:srgbClr val="7BC2C9"/>
          </a:solidFill>
          <a:ln>
            <a:noFill/>
          </a:ln>
          <a:effectLst>
            <a:outerShdw blurRad="50800" dist="25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id-ID" sz="1100" dirty="0">
              <a:latin typeface=" 汉仪良品线简" panose="00020600040101010101" pitchFamily="18" charset="-122"/>
              <a:ea typeface=" 汉仪良品线简" panose="00020600040101010101" pitchFamily="18" charset="-122"/>
            </a:endParaRPr>
          </a:p>
        </p:txBody>
      </p:sp>
      <p:sp>
        <p:nvSpPr>
          <p:cNvPr id="5" name="Oval 57">
            <a:extLst>
              <a:ext uri="{FF2B5EF4-FFF2-40B4-BE49-F238E27FC236}">
                <a16:creationId xmlns="" xmlns:a16="http://schemas.microsoft.com/office/drawing/2014/main" id="{508FD241-87CB-467A-9EC7-48FA14321EA3}"/>
              </a:ext>
            </a:extLst>
          </p:cNvPr>
          <p:cNvSpPr/>
          <p:nvPr/>
        </p:nvSpPr>
        <p:spPr>
          <a:xfrm>
            <a:off x="4650002" y="2355874"/>
            <a:ext cx="904995" cy="905230"/>
          </a:xfrm>
          <a:prstGeom prst="ellipse">
            <a:avLst/>
          </a:prstGeom>
          <a:solidFill>
            <a:srgbClr val="7BC2C9"/>
          </a:solidFill>
          <a:ln>
            <a:noFill/>
          </a:ln>
          <a:effectLst>
            <a:outerShdw blurRad="50800" dist="25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id-ID" sz="1100" dirty="0">
              <a:latin typeface=" 汉仪良品线简" panose="00020600040101010101" pitchFamily="18" charset="-122"/>
              <a:ea typeface=" 汉仪良品线简" panose="00020600040101010101" pitchFamily="18" charset="-122"/>
            </a:endParaRPr>
          </a:p>
        </p:txBody>
      </p:sp>
      <p:sp>
        <p:nvSpPr>
          <p:cNvPr id="8" name="Oval 63">
            <a:extLst>
              <a:ext uri="{FF2B5EF4-FFF2-40B4-BE49-F238E27FC236}">
                <a16:creationId xmlns="" xmlns:a16="http://schemas.microsoft.com/office/drawing/2014/main" id="{CEDCB2A9-08A6-4E17-8DAD-7C4DB29DC649}"/>
              </a:ext>
            </a:extLst>
          </p:cNvPr>
          <p:cNvSpPr/>
          <p:nvPr/>
        </p:nvSpPr>
        <p:spPr>
          <a:xfrm>
            <a:off x="9308667" y="2355874"/>
            <a:ext cx="904995" cy="905230"/>
          </a:xfrm>
          <a:prstGeom prst="ellipse">
            <a:avLst/>
          </a:prstGeom>
          <a:solidFill>
            <a:srgbClr val="7BC2C9"/>
          </a:solidFill>
          <a:ln>
            <a:noFill/>
          </a:ln>
          <a:effectLst>
            <a:outerShdw blurRad="50800" dist="25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id-ID" sz="1100" dirty="0">
              <a:latin typeface=" 汉仪良品线简" panose="00020600040101010101" pitchFamily="18" charset="-122"/>
              <a:ea typeface=" 汉仪良品线简" panose="00020600040101010101" pitchFamily="18" charset="-122"/>
            </a:endParaRPr>
          </a:p>
        </p:txBody>
      </p:sp>
      <p:sp>
        <p:nvSpPr>
          <p:cNvPr id="9" name="Oval 72">
            <a:extLst>
              <a:ext uri="{FF2B5EF4-FFF2-40B4-BE49-F238E27FC236}">
                <a16:creationId xmlns="" xmlns:a16="http://schemas.microsoft.com/office/drawing/2014/main" id="{D7DC9547-5322-4F7E-BDA6-A8A3AC82FBCC}"/>
              </a:ext>
            </a:extLst>
          </p:cNvPr>
          <p:cNvSpPr/>
          <p:nvPr/>
        </p:nvSpPr>
        <p:spPr>
          <a:xfrm>
            <a:off x="6989053" y="2355874"/>
            <a:ext cx="904995" cy="905230"/>
          </a:xfrm>
          <a:prstGeom prst="ellipse">
            <a:avLst/>
          </a:prstGeom>
          <a:solidFill>
            <a:srgbClr val="7BC2C9"/>
          </a:solidFill>
          <a:ln>
            <a:noFill/>
          </a:ln>
          <a:effectLst>
            <a:outerShdw blurRad="50800" dist="25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id-ID" sz="1100" dirty="0">
              <a:latin typeface=" 汉仪良品线简" panose="00020600040101010101" pitchFamily="18" charset="-122"/>
              <a:ea typeface=" 汉仪良品线简" panose="00020600040101010101" pitchFamily="18" charset="-122"/>
            </a:endParaRPr>
          </a:p>
        </p:txBody>
      </p:sp>
      <p:sp>
        <p:nvSpPr>
          <p:cNvPr id="10" name="TextBox 103">
            <a:extLst>
              <a:ext uri="{FF2B5EF4-FFF2-40B4-BE49-F238E27FC236}">
                <a16:creationId xmlns="" xmlns:a16="http://schemas.microsoft.com/office/drawing/2014/main" id="{F36042D4-F7E4-4FEA-AC9D-0D0C1F47CFC3}"/>
              </a:ext>
            </a:extLst>
          </p:cNvPr>
          <p:cNvSpPr txBox="1"/>
          <p:nvPr/>
        </p:nvSpPr>
        <p:spPr>
          <a:xfrm>
            <a:off x="877374" y="3663007"/>
            <a:ext cx="2831471" cy="553961"/>
          </a:xfrm>
          <a:prstGeom prst="rect">
            <a:avLst/>
          </a:prstGeom>
          <a:noFill/>
        </p:spPr>
        <p:txBody>
          <a:bodyPr wrap="none" lIns="182843" tIns="91422" rIns="182843" bIns="91422" rtlCol="0">
            <a:spAutoFit/>
          </a:bodyPr>
          <a:lstStyle/>
          <a:p>
            <a:pPr algn="ctr"/>
            <a:r>
              <a:rPr lang="zh-CN" altLang="en-US" sz="2400" dirty="0" smtClean="0">
                <a:solidFill>
                  <a:schemeClr val="tx2"/>
                </a:solidFill>
                <a:latin typeface=" 汉仪良品线简" panose="00020600040101010101" pitchFamily="18" charset="-122"/>
                <a:ea typeface=" 汉仪良品线简" panose="00020600040101010101" pitchFamily="18" charset="-122"/>
                <a:cs typeface="Aparajita" panose="020B0604020202020204" pitchFamily="34" charset="0"/>
              </a:rPr>
              <a:t>点击此处添加标题</a:t>
            </a:r>
            <a:endParaRPr lang="id-ID" sz="2400" dirty="0">
              <a:solidFill>
                <a:schemeClr val="tx2"/>
              </a:solidFill>
              <a:latin typeface=" 汉仪良品线简" panose="00020600040101010101" pitchFamily="18" charset="-122"/>
              <a:ea typeface=" 汉仪良品线简" panose="00020600040101010101" pitchFamily="18" charset="-122"/>
              <a:cs typeface="Aparajita" panose="020B0604020202020204" pitchFamily="34" charset="0"/>
            </a:endParaRPr>
          </a:p>
        </p:txBody>
      </p:sp>
      <p:sp>
        <p:nvSpPr>
          <p:cNvPr id="11" name="TextBox 104">
            <a:extLst>
              <a:ext uri="{FF2B5EF4-FFF2-40B4-BE49-F238E27FC236}">
                <a16:creationId xmlns="" xmlns:a16="http://schemas.microsoft.com/office/drawing/2014/main" id="{BC428B3E-4AFA-47F3-8DC6-06981FEBE85E}"/>
              </a:ext>
            </a:extLst>
          </p:cNvPr>
          <p:cNvSpPr txBox="1"/>
          <p:nvPr/>
        </p:nvSpPr>
        <p:spPr>
          <a:xfrm>
            <a:off x="1579468" y="3947629"/>
            <a:ext cx="2140561" cy="946377"/>
          </a:xfrm>
          <a:prstGeom prst="rect">
            <a:avLst/>
          </a:prstGeom>
          <a:noFill/>
        </p:spPr>
        <p:txBody>
          <a:bodyPr wrap="square" lIns="182843" tIns="91422" rIns="182843" bIns="91422" rtlCol="0">
            <a:spAutoFit/>
          </a:bodyPr>
          <a:lstStyle/>
          <a:p>
            <a:pPr algn="ctr">
              <a:lnSpc>
                <a:spcPct val="150000"/>
              </a:lnSpc>
              <a:buClr>
                <a:srgbClr val="CC0099"/>
              </a:buClr>
            </a:pPr>
            <a:r>
              <a:rPr lang="en-US" altLang="zh-CN" sz="1100" dirty="0">
                <a:latin typeface=" 汉仪良品线简" panose="00020600040101010101" pitchFamily="18" charset="-122"/>
                <a:ea typeface=" 汉仪良品线简" panose="00020600040101010101" pitchFamily="18" charset="-122"/>
              </a:rPr>
              <a:t>Just for today I will try to live through this day only and not tackle my whole</a:t>
            </a:r>
          </a:p>
        </p:txBody>
      </p:sp>
      <p:sp>
        <p:nvSpPr>
          <p:cNvPr id="12" name="TextBox 105">
            <a:extLst>
              <a:ext uri="{FF2B5EF4-FFF2-40B4-BE49-F238E27FC236}">
                <a16:creationId xmlns="" xmlns:a16="http://schemas.microsoft.com/office/drawing/2014/main" id="{53ECF6E6-301F-417F-8722-104AD9330332}"/>
              </a:ext>
            </a:extLst>
          </p:cNvPr>
          <p:cNvSpPr txBox="1"/>
          <p:nvPr/>
        </p:nvSpPr>
        <p:spPr>
          <a:xfrm>
            <a:off x="3494608" y="3662645"/>
            <a:ext cx="2831471" cy="553961"/>
          </a:xfrm>
          <a:prstGeom prst="rect">
            <a:avLst/>
          </a:prstGeom>
          <a:noFill/>
        </p:spPr>
        <p:txBody>
          <a:bodyPr wrap="none" lIns="182843" tIns="91422" rIns="182843" bIns="91422" rtlCol="0">
            <a:spAutoFit/>
          </a:bodyPr>
          <a:lstStyle/>
          <a:p>
            <a:pPr algn="ctr"/>
            <a:r>
              <a:rPr lang="zh-CN" altLang="en-US" sz="2400" dirty="0" smtClean="0">
                <a:solidFill>
                  <a:schemeClr val="tx2"/>
                </a:solidFill>
                <a:latin typeface=" 汉仪良品线简" panose="00020600040101010101" pitchFamily="18" charset="-122"/>
                <a:ea typeface=" 汉仪良品线简" panose="00020600040101010101" pitchFamily="18" charset="-122"/>
                <a:cs typeface="Aparajita" panose="020B0604020202020204" pitchFamily="34" charset="0"/>
              </a:rPr>
              <a:t>点击此处添加标题</a:t>
            </a:r>
            <a:endParaRPr lang="id-ID" sz="2400" dirty="0">
              <a:solidFill>
                <a:schemeClr val="tx2"/>
              </a:solidFill>
              <a:latin typeface=" 汉仪良品线简" panose="00020600040101010101" pitchFamily="18" charset="-122"/>
              <a:ea typeface=" 汉仪良品线简" panose="00020600040101010101" pitchFamily="18" charset="-122"/>
              <a:cs typeface="Aparajita" panose="020B0604020202020204" pitchFamily="34" charset="0"/>
            </a:endParaRPr>
          </a:p>
        </p:txBody>
      </p:sp>
      <p:sp>
        <p:nvSpPr>
          <p:cNvPr id="13" name="TextBox 106">
            <a:extLst>
              <a:ext uri="{FF2B5EF4-FFF2-40B4-BE49-F238E27FC236}">
                <a16:creationId xmlns="" xmlns:a16="http://schemas.microsoft.com/office/drawing/2014/main" id="{57D54635-A504-44E8-8AB7-DAFE1B5A116A}"/>
              </a:ext>
            </a:extLst>
          </p:cNvPr>
          <p:cNvSpPr txBox="1"/>
          <p:nvPr/>
        </p:nvSpPr>
        <p:spPr>
          <a:xfrm>
            <a:off x="4024695" y="3939626"/>
            <a:ext cx="2140561" cy="946377"/>
          </a:xfrm>
          <a:prstGeom prst="rect">
            <a:avLst/>
          </a:prstGeom>
          <a:noFill/>
        </p:spPr>
        <p:txBody>
          <a:bodyPr wrap="square" lIns="182843" tIns="91422" rIns="182843" bIns="91422" rtlCol="0">
            <a:spAutoFit/>
          </a:bodyPr>
          <a:lstStyle/>
          <a:p>
            <a:pPr algn="ctr">
              <a:lnSpc>
                <a:spcPct val="150000"/>
              </a:lnSpc>
              <a:buClr>
                <a:srgbClr val="CC0099"/>
              </a:buClr>
            </a:pPr>
            <a:r>
              <a:rPr lang="en-US" altLang="zh-CN" sz="1100" dirty="0">
                <a:latin typeface=" 汉仪良品线简" panose="00020600040101010101" pitchFamily="18" charset="-122"/>
                <a:ea typeface=" 汉仪良品线简" panose="00020600040101010101" pitchFamily="18" charset="-122"/>
              </a:rPr>
              <a:t>Just for today I will try to live through this day only and not tackle my whole</a:t>
            </a:r>
          </a:p>
        </p:txBody>
      </p:sp>
      <p:sp>
        <p:nvSpPr>
          <p:cNvPr id="14" name="TextBox 107">
            <a:extLst>
              <a:ext uri="{FF2B5EF4-FFF2-40B4-BE49-F238E27FC236}">
                <a16:creationId xmlns="" xmlns:a16="http://schemas.microsoft.com/office/drawing/2014/main" id="{1F2BAE01-204B-4A28-A13A-13E2160D2E09}"/>
              </a:ext>
            </a:extLst>
          </p:cNvPr>
          <p:cNvSpPr txBox="1"/>
          <p:nvPr/>
        </p:nvSpPr>
        <p:spPr>
          <a:xfrm>
            <a:off x="6020355" y="3668937"/>
            <a:ext cx="2831471" cy="553961"/>
          </a:xfrm>
          <a:prstGeom prst="rect">
            <a:avLst/>
          </a:prstGeom>
          <a:noFill/>
        </p:spPr>
        <p:txBody>
          <a:bodyPr wrap="none" lIns="182843" tIns="91422" rIns="182843" bIns="91422" rtlCol="0">
            <a:spAutoFit/>
          </a:bodyPr>
          <a:lstStyle/>
          <a:p>
            <a:pPr algn="ctr"/>
            <a:r>
              <a:rPr lang="zh-CN" altLang="en-US" sz="2400" dirty="0" smtClean="0">
                <a:solidFill>
                  <a:schemeClr val="tx2"/>
                </a:solidFill>
                <a:latin typeface=" 汉仪良品线简" panose="00020600040101010101" pitchFamily="18" charset="-122"/>
                <a:ea typeface=" 汉仪良品线简" panose="00020600040101010101" pitchFamily="18" charset="-122"/>
                <a:cs typeface="Aparajita" panose="020B0604020202020204" pitchFamily="34" charset="0"/>
              </a:rPr>
              <a:t>点击此处添加标题</a:t>
            </a:r>
            <a:endParaRPr lang="id-ID" sz="2400" dirty="0">
              <a:solidFill>
                <a:schemeClr val="tx2"/>
              </a:solidFill>
              <a:latin typeface=" 汉仪良品线简" panose="00020600040101010101" pitchFamily="18" charset="-122"/>
              <a:ea typeface=" 汉仪良品线简" panose="00020600040101010101" pitchFamily="18" charset="-122"/>
              <a:cs typeface="Aparajita" panose="020B0604020202020204" pitchFamily="34" charset="0"/>
            </a:endParaRPr>
          </a:p>
        </p:txBody>
      </p:sp>
      <p:sp>
        <p:nvSpPr>
          <p:cNvPr id="15" name="TextBox 108">
            <a:extLst>
              <a:ext uri="{FF2B5EF4-FFF2-40B4-BE49-F238E27FC236}">
                <a16:creationId xmlns="" xmlns:a16="http://schemas.microsoft.com/office/drawing/2014/main" id="{2FDFE2EF-8C1F-42F2-AE4A-278D8F0CA5AE}"/>
              </a:ext>
            </a:extLst>
          </p:cNvPr>
          <p:cNvSpPr txBox="1"/>
          <p:nvPr/>
        </p:nvSpPr>
        <p:spPr>
          <a:xfrm>
            <a:off x="6361878" y="3939626"/>
            <a:ext cx="2140561" cy="946377"/>
          </a:xfrm>
          <a:prstGeom prst="rect">
            <a:avLst/>
          </a:prstGeom>
          <a:noFill/>
        </p:spPr>
        <p:txBody>
          <a:bodyPr wrap="square" lIns="182843" tIns="91422" rIns="182843" bIns="91422" rtlCol="0">
            <a:spAutoFit/>
          </a:bodyPr>
          <a:lstStyle/>
          <a:p>
            <a:pPr algn="ctr">
              <a:lnSpc>
                <a:spcPct val="150000"/>
              </a:lnSpc>
              <a:buClr>
                <a:srgbClr val="CC0099"/>
              </a:buClr>
            </a:pPr>
            <a:r>
              <a:rPr lang="en-US" altLang="zh-CN" sz="1100" dirty="0">
                <a:latin typeface=" 汉仪良品线简" panose="00020600040101010101" pitchFamily="18" charset="-122"/>
                <a:ea typeface=" 汉仪良品线简" panose="00020600040101010101" pitchFamily="18" charset="-122"/>
              </a:rPr>
              <a:t>Just for today I will try to live through this day only and not tackle my whole</a:t>
            </a:r>
          </a:p>
        </p:txBody>
      </p:sp>
      <p:sp>
        <p:nvSpPr>
          <p:cNvPr id="16" name="TextBox 109">
            <a:extLst>
              <a:ext uri="{FF2B5EF4-FFF2-40B4-BE49-F238E27FC236}">
                <a16:creationId xmlns="" xmlns:a16="http://schemas.microsoft.com/office/drawing/2014/main" id="{D6868417-6DAB-4D98-8282-829A90C4B3AA}"/>
              </a:ext>
            </a:extLst>
          </p:cNvPr>
          <p:cNvSpPr txBox="1"/>
          <p:nvPr/>
        </p:nvSpPr>
        <p:spPr>
          <a:xfrm>
            <a:off x="8691562" y="3662644"/>
            <a:ext cx="2831471" cy="553961"/>
          </a:xfrm>
          <a:prstGeom prst="rect">
            <a:avLst/>
          </a:prstGeom>
          <a:noFill/>
        </p:spPr>
        <p:txBody>
          <a:bodyPr wrap="none" lIns="182843" tIns="91422" rIns="182843" bIns="91422" rtlCol="0">
            <a:spAutoFit/>
          </a:bodyPr>
          <a:lstStyle/>
          <a:p>
            <a:pPr algn="ctr"/>
            <a:r>
              <a:rPr lang="zh-CN" altLang="en-US" sz="2400" dirty="0" smtClean="0">
                <a:solidFill>
                  <a:schemeClr val="tx2"/>
                </a:solidFill>
                <a:latin typeface=" 汉仪良品线简" panose="00020600040101010101" pitchFamily="18" charset="-122"/>
                <a:ea typeface=" 汉仪良品线简" panose="00020600040101010101" pitchFamily="18" charset="-122"/>
                <a:cs typeface="Aparajita" panose="020B0604020202020204" pitchFamily="34" charset="0"/>
              </a:rPr>
              <a:t>点击此处添加标题</a:t>
            </a:r>
            <a:endParaRPr lang="id-ID" sz="2400" dirty="0">
              <a:solidFill>
                <a:schemeClr val="tx2"/>
              </a:solidFill>
              <a:latin typeface=" 汉仪良品线简" panose="00020600040101010101" pitchFamily="18" charset="-122"/>
              <a:ea typeface=" 汉仪良品线简" panose="00020600040101010101" pitchFamily="18" charset="-122"/>
              <a:cs typeface="Aparajita" panose="020B0604020202020204" pitchFamily="34" charset="0"/>
            </a:endParaRPr>
          </a:p>
        </p:txBody>
      </p:sp>
      <p:sp>
        <p:nvSpPr>
          <p:cNvPr id="17" name="TextBox 110">
            <a:extLst>
              <a:ext uri="{FF2B5EF4-FFF2-40B4-BE49-F238E27FC236}">
                <a16:creationId xmlns="" xmlns:a16="http://schemas.microsoft.com/office/drawing/2014/main" id="{A4B0AB7A-D03A-4DEB-A464-70510F1DFA83}"/>
              </a:ext>
            </a:extLst>
          </p:cNvPr>
          <p:cNvSpPr txBox="1"/>
          <p:nvPr/>
        </p:nvSpPr>
        <p:spPr>
          <a:xfrm>
            <a:off x="8691562" y="3949655"/>
            <a:ext cx="2140561" cy="946377"/>
          </a:xfrm>
          <a:prstGeom prst="rect">
            <a:avLst/>
          </a:prstGeom>
          <a:noFill/>
        </p:spPr>
        <p:txBody>
          <a:bodyPr wrap="square" lIns="182843" tIns="91422" rIns="182843" bIns="91422" rtlCol="0">
            <a:spAutoFit/>
          </a:bodyPr>
          <a:lstStyle/>
          <a:p>
            <a:pPr algn="ctr">
              <a:lnSpc>
                <a:spcPct val="150000"/>
              </a:lnSpc>
              <a:buClr>
                <a:srgbClr val="CC0099"/>
              </a:buClr>
            </a:pPr>
            <a:r>
              <a:rPr lang="en-US" altLang="zh-CN" sz="1100" dirty="0">
                <a:latin typeface=" 汉仪良品线简" panose="00020600040101010101" pitchFamily="18" charset="-122"/>
                <a:ea typeface=" 汉仪良品线简" panose="00020600040101010101" pitchFamily="18" charset="-122"/>
              </a:rPr>
              <a:t>Just for today I will try to live through this day only and not tackle my whole</a:t>
            </a:r>
          </a:p>
        </p:txBody>
      </p:sp>
      <p:sp>
        <p:nvSpPr>
          <p:cNvPr id="18" name="Freeform 22">
            <a:extLst>
              <a:ext uri="{FF2B5EF4-FFF2-40B4-BE49-F238E27FC236}">
                <a16:creationId xmlns="" xmlns:a16="http://schemas.microsoft.com/office/drawing/2014/main" id="{D032AFE4-A125-46F3-8AB9-BC63FDEF2C1F}"/>
              </a:ext>
            </a:extLst>
          </p:cNvPr>
          <p:cNvSpPr>
            <a:spLocks noChangeArrowheads="1"/>
          </p:cNvSpPr>
          <p:nvPr/>
        </p:nvSpPr>
        <p:spPr bwMode="auto">
          <a:xfrm>
            <a:off x="7268181" y="2631780"/>
            <a:ext cx="366325" cy="366328"/>
          </a:xfrm>
          <a:custGeom>
            <a:avLst/>
            <a:gdLst>
              <a:gd name="T0" fmla="*/ 230 w 461"/>
              <a:gd name="T1" fmla="*/ 8 h 461"/>
              <a:gd name="T2" fmla="*/ 230 w 461"/>
              <a:gd name="T3" fmla="*/ 8 h 461"/>
              <a:gd name="T4" fmla="*/ 0 w 461"/>
              <a:gd name="T5" fmla="*/ 239 h 461"/>
              <a:gd name="T6" fmla="*/ 230 w 461"/>
              <a:gd name="T7" fmla="*/ 460 h 461"/>
              <a:gd name="T8" fmla="*/ 460 w 461"/>
              <a:gd name="T9" fmla="*/ 230 h 461"/>
              <a:gd name="T10" fmla="*/ 230 w 461"/>
              <a:gd name="T11" fmla="*/ 8 h 461"/>
              <a:gd name="T12" fmla="*/ 230 w 461"/>
              <a:gd name="T13" fmla="*/ 35 h 461"/>
              <a:gd name="T14" fmla="*/ 230 w 461"/>
              <a:gd name="T15" fmla="*/ 35 h 461"/>
              <a:gd name="T16" fmla="*/ 319 w 461"/>
              <a:gd name="T17" fmla="*/ 53 h 461"/>
              <a:gd name="T18" fmla="*/ 291 w 461"/>
              <a:gd name="T19" fmla="*/ 106 h 461"/>
              <a:gd name="T20" fmla="*/ 230 w 461"/>
              <a:gd name="T21" fmla="*/ 97 h 461"/>
              <a:gd name="T22" fmla="*/ 168 w 461"/>
              <a:gd name="T23" fmla="*/ 106 h 461"/>
              <a:gd name="T24" fmla="*/ 141 w 461"/>
              <a:gd name="T25" fmla="*/ 53 h 461"/>
              <a:gd name="T26" fmla="*/ 230 w 461"/>
              <a:gd name="T27" fmla="*/ 35 h 461"/>
              <a:gd name="T28" fmla="*/ 106 w 461"/>
              <a:gd name="T29" fmla="*/ 292 h 461"/>
              <a:gd name="T30" fmla="*/ 106 w 461"/>
              <a:gd name="T31" fmla="*/ 292 h 461"/>
              <a:gd name="T32" fmla="*/ 53 w 461"/>
              <a:gd name="T33" fmla="*/ 327 h 461"/>
              <a:gd name="T34" fmla="*/ 35 w 461"/>
              <a:gd name="T35" fmla="*/ 239 h 461"/>
              <a:gd name="T36" fmla="*/ 53 w 461"/>
              <a:gd name="T37" fmla="*/ 141 h 461"/>
              <a:gd name="T38" fmla="*/ 106 w 461"/>
              <a:gd name="T39" fmla="*/ 167 h 461"/>
              <a:gd name="T40" fmla="*/ 88 w 461"/>
              <a:gd name="T41" fmla="*/ 230 h 461"/>
              <a:gd name="T42" fmla="*/ 106 w 461"/>
              <a:gd name="T43" fmla="*/ 292 h 461"/>
              <a:gd name="T44" fmla="*/ 230 w 461"/>
              <a:gd name="T45" fmla="*/ 433 h 461"/>
              <a:gd name="T46" fmla="*/ 230 w 461"/>
              <a:gd name="T47" fmla="*/ 433 h 461"/>
              <a:gd name="T48" fmla="*/ 141 w 461"/>
              <a:gd name="T49" fmla="*/ 407 h 461"/>
              <a:gd name="T50" fmla="*/ 168 w 461"/>
              <a:gd name="T51" fmla="*/ 354 h 461"/>
              <a:gd name="T52" fmla="*/ 230 w 461"/>
              <a:gd name="T53" fmla="*/ 372 h 461"/>
              <a:gd name="T54" fmla="*/ 291 w 461"/>
              <a:gd name="T55" fmla="*/ 354 h 461"/>
              <a:gd name="T56" fmla="*/ 319 w 461"/>
              <a:gd name="T57" fmla="*/ 407 h 461"/>
              <a:gd name="T58" fmla="*/ 230 w 461"/>
              <a:gd name="T59" fmla="*/ 433 h 461"/>
              <a:gd name="T60" fmla="*/ 230 w 461"/>
              <a:gd name="T61" fmla="*/ 345 h 461"/>
              <a:gd name="T62" fmla="*/ 230 w 461"/>
              <a:gd name="T63" fmla="*/ 345 h 461"/>
              <a:gd name="T64" fmla="*/ 124 w 461"/>
              <a:gd name="T65" fmla="*/ 230 h 461"/>
              <a:gd name="T66" fmla="*/ 230 w 461"/>
              <a:gd name="T67" fmla="*/ 123 h 461"/>
              <a:gd name="T68" fmla="*/ 336 w 461"/>
              <a:gd name="T69" fmla="*/ 230 h 461"/>
              <a:gd name="T70" fmla="*/ 230 w 461"/>
              <a:gd name="T71" fmla="*/ 345 h 461"/>
              <a:gd name="T72" fmla="*/ 354 w 461"/>
              <a:gd name="T73" fmla="*/ 292 h 461"/>
              <a:gd name="T74" fmla="*/ 354 w 461"/>
              <a:gd name="T75" fmla="*/ 292 h 461"/>
              <a:gd name="T76" fmla="*/ 372 w 461"/>
              <a:gd name="T77" fmla="*/ 230 h 461"/>
              <a:gd name="T78" fmla="*/ 354 w 461"/>
              <a:gd name="T79" fmla="*/ 167 h 461"/>
              <a:gd name="T80" fmla="*/ 407 w 461"/>
              <a:gd name="T81" fmla="*/ 141 h 461"/>
              <a:gd name="T82" fmla="*/ 425 w 461"/>
              <a:gd name="T83" fmla="*/ 230 h 461"/>
              <a:gd name="T84" fmla="*/ 407 w 461"/>
              <a:gd name="T85" fmla="*/ 327 h 461"/>
              <a:gd name="T86" fmla="*/ 354 w 461"/>
              <a:gd name="T87" fmla="*/ 292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61" h="461">
                <a:moveTo>
                  <a:pt x="230" y="8"/>
                </a:moveTo>
                <a:lnTo>
                  <a:pt x="230" y="8"/>
                </a:lnTo>
                <a:cubicBezTo>
                  <a:pt x="97" y="8"/>
                  <a:pt x="0" y="106"/>
                  <a:pt x="0" y="239"/>
                </a:cubicBezTo>
                <a:cubicBezTo>
                  <a:pt x="0" y="363"/>
                  <a:pt x="106" y="460"/>
                  <a:pt x="230" y="460"/>
                </a:cubicBezTo>
                <a:cubicBezTo>
                  <a:pt x="363" y="460"/>
                  <a:pt x="460" y="354"/>
                  <a:pt x="460" y="230"/>
                </a:cubicBezTo>
                <a:cubicBezTo>
                  <a:pt x="460" y="106"/>
                  <a:pt x="354" y="0"/>
                  <a:pt x="230" y="8"/>
                </a:cubicBezTo>
                <a:close/>
                <a:moveTo>
                  <a:pt x="230" y="35"/>
                </a:moveTo>
                <a:lnTo>
                  <a:pt x="230" y="35"/>
                </a:lnTo>
                <a:cubicBezTo>
                  <a:pt x="256" y="35"/>
                  <a:pt x="291" y="44"/>
                  <a:pt x="319" y="53"/>
                </a:cubicBezTo>
                <a:cubicBezTo>
                  <a:pt x="291" y="106"/>
                  <a:pt x="291" y="106"/>
                  <a:pt x="291" y="106"/>
                </a:cubicBezTo>
                <a:cubicBezTo>
                  <a:pt x="275" y="97"/>
                  <a:pt x="247" y="97"/>
                  <a:pt x="230" y="97"/>
                </a:cubicBezTo>
                <a:cubicBezTo>
                  <a:pt x="203" y="97"/>
                  <a:pt x="185" y="97"/>
                  <a:pt x="168" y="106"/>
                </a:cubicBezTo>
                <a:cubicBezTo>
                  <a:pt x="141" y="53"/>
                  <a:pt x="141" y="53"/>
                  <a:pt x="141" y="53"/>
                </a:cubicBezTo>
                <a:cubicBezTo>
                  <a:pt x="168" y="44"/>
                  <a:pt x="194" y="35"/>
                  <a:pt x="230" y="35"/>
                </a:cubicBezTo>
                <a:close/>
                <a:moveTo>
                  <a:pt x="106" y="292"/>
                </a:moveTo>
                <a:lnTo>
                  <a:pt x="106" y="292"/>
                </a:lnTo>
                <a:cubicBezTo>
                  <a:pt x="53" y="327"/>
                  <a:pt x="53" y="327"/>
                  <a:pt x="53" y="327"/>
                </a:cubicBezTo>
                <a:cubicBezTo>
                  <a:pt x="35" y="301"/>
                  <a:pt x="35" y="265"/>
                  <a:pt x="35" y="239"/>
                </a:cubicBezTo>
                <a:cubicBezTo>
                  <a:pt x="26" y="204"/>
                  <a:pt x="35" y="167"/>
                  <a:pt x="53" y="141"/>
                </a:cubicBezTo>
                <a:cubicBezTo>
                  <a:pt x="106" y="167"/>
                  <a:pt x="106" y="167"/>
                  <a:pt x="106" y="167"/>
                </a:cubicBezTo>
                <a:cubicBezTo>
                  <a:pt x="97" y="185"/>
                  <a:pt x="88" y="212"/>
                  <a:pt x="88" y="230"/>
                </a:cubicBezTo>
                <a:cubicBezTo>
                  <a:pt x="88" y="257"/>
                  <a:pt x="97" y="274"/>
                  <a:pt x="106" y="292"/>
                </a:cubicBezTo>
                <a:close/>
                <a:moveTo>
                  <a:pt x="230" y="433"/>
                </a:moveTo>
                <a:lnTo>
                  <a:pt x="230" y="433"/>
                </a:lnTo>
                <a:cubicBezTo>
                  <a:pt x="194" y="433"/>
                  <a:pt x="168" y="425"/>
                  <a:pt x="141" y="407"/>
                </a:cubicBezTo>
                <a:cubicBezTo>
                  <a:pt x="168" y="354"/>
                  <a:pt x="168" y="354"/>
                  <a:pt x="168" y="354"/>
                </a:cubicBezTo>
                <a:cubicBezTo>
                  <a:pt x="185" y="363"/>
                  <a:pt x="203" y="372"/>
                  <a:pt x="230" y="372"/>
                </a:cubicBezTo>
                <a:cubicBezTo>
                  <a:pt x="247" y="372"/>
                  <a:pt x="275" y="363"/>
                  <a:pt x="291" y="354"/>
                </a:cubicBezTo>
                <a:cubicBezTo>
                  <a:pt x="319" y="407"/>
                  <a:pt x="319" y="407"/>
                  <a:pt x="319" y="407"/>
                </a:cubicBezTo>
                <a:cubicBezTo>
                  <a:pt x="291" y="425"/>
                  <a:pt x="266" y="433"/>
                  <a:pt x="230" y="433"/>
                </a:cubicBezTo>
                <a:close/>
                <a:moveTo>
                  <a:pt x="230" y="345"/>
                </a:moveTo>
                <a:lnTo>
                  <a:pt x="230" y="345"/>
                </a:lnTo>
                <a:cubicBezTo>
                  <a:pt x="168" y="345"/>
                  <a:pt x="124" y="292"/>
                  <a:pt x="124" y="230"/>
                </a:cubicBezTo>
                <a:cubicBezTo>
                  <a:pt x="124" y="167"/>
                  <a:pt x="168" y="123"/>
                  <a:pt x="230" y="123"/>
                </a:cubicBezTo>
                <a:cubicBezTo>
                  <a:pt x="291" y="123"/>
                  <a:pt x="336" y="167"/>
                  <a:pt x="336" y="230"/>
                </a:cubicBezTo>
                <a:cubicBezTo>
                  <a:pt x="336" y="292"/>
                  <a:pt x="291" y="345"/>
                  <a:pt x="230" y="345"/>
                </a:cubicBezTo>
                <a:close/>
                <a:moveTo>
                  <a:pt x="354" y="292"/>
                </a:moveTo>
                <a:lnTo>
                  <a:pt x="354" y="292"/>
                </a:lnTo>
                <a:cubicBezTo>
                  <a:pt x="363" y="274"/>
                  <a:pt x="372" y="257"/>
                  <a:pt x="372" y="230"/>
                </a:cubicBezTo>
                <a:cubicBezTo>
                  <a:pt x="372" y="212"/>
                  <a:pt x="363" y="185"/>
                  <a:pt x="354" y="167"/>
                </a:cubicBezTo>
                <a:cubicBezTo>
                  <a:pt x="407" y="141"/>
                  <a:pt x="407" y="141"/>
                  <a:pt x="407" y="141"/>
                </a:cubicBezTo>
                <a:cubicBezTo>
                  <a:pt x="416" y="167"/>
                  <a:pt x="425" y="195"/>
                  <a:pt x="425" y="230"/>
                </a:cubicBezTo>
                <a:cubicBezTo>
                  <a:pt x="425" y="265"/>
                  <a:pt x="416" y="292"/>
                  <a:pt x="407" y="327"/>
                </a:cubicBezTo>
                <a:lnTo>
                  <a:pt x="354" y="292"/>
                </a:lnTo>
                <a:close/>
              </a:path>
            </a:pathLst>
          </a:custGeom>
          <a:solidFill>
            <a:schemeClr val="tx1"/>
          </a:solidFill>
          <a:ln>
            <a:noFill/>
          </a:ln>
          <a:effectLst/>
          <a:extLst/>
        </p:spPr>
        <p:txBody>
          <a:bodyPr wrap="none" anchor="ctr"/>
          <a:lstStyle/>
          <a:p>
            <a:pPr algn="ctr"/>
            <a:endParaRPr lang="en-US" sz="1100" dirty="0">
              <a:latin typeface=" 汉仪良品线简" panose="00020600040101010101" pitchFamily="18" charset="-122"/>
              <a:ea typeface=" 汉仪良品线简" panose="00020600040101010101" pitchFamily="18" charset="-122"/>
            </a:endParaRPr>
          </a:p>
        </p:txBody>
      </p:sp>
      <p:sp>
        <p:nvSpPr>
          <p:cNvPr id="19" name="Freeform 97">
            <a:extLst>
              <a:ext uri="{FF2B5EF4-FFF2-40B4-BE49-F238E27FC236}">
                <a16:creationId xmlns="" xmlns:a16="http://schemas.microsoft.com/office/drawing/2014/main" id="{57BEDB29-F178-4BA3-A3FB-7ADC3AB1989D}"/>
              </a:ext>
            </a:extLst>
          </p:cNvPr>
          <p:cNvSpPr>
            <a:spLocks noChangeArrowheads="1"/>
          </p:cNvSpPr>
          <p:nvPr/>
        </p:nvSpPr>
        <p:spPr bwMode="auto">
          <a:xfrm>
            <a:off x="4910344" y="2599456"/>
            <a:ext cx="394239" cy="338417"/>
          </a:xfrm>
          <a:custGeom>
            <a:avLst/>
            <a:gdLst>
              <a:gd name="T0" fmla="*/ 230 w 497"/>
              <a:gd name="T1" fmla="*/ 231 h 426"/>
              <a:gd name="T2" fmla="*/ 230 w 497"/>
              <a:gd name="T3" fmla="*/ 231 h 426"/>
              <a:gd name="T4" fmla="*/ 274 w 497"/>
              <a:gd name="T5" fmla="*/ 231 h 426"/>
              <a:gd name="T6" fmla="*/ 274 w 497"/>
              <a:gd name="T7" fmla="*/ 275 h 426"/>
              <a:gd name="T8" fmla="*/ 496 w 497"/>
              <a:gd name="T9" fmla="*/ 275 h 426"/>
              <a:gd name="T10" fmla="*/ 487 w 497"/>
              <a:gd name="T11" fmla="*/ 133 h 426"/>
              <a:gd name="T12" fmla="*/ 443 w 497"/>
              <a:gd name="T13" fmla="*/ 80 h 426"/>
              <a:gd name="T14" fmla="*/ 363 w 497"/>
              <a:gd name="T15" fmla="*/ 80 h 426"/>
              <a:gd name="T16" fmla="*/ 337 w 497"/>
              <a:gd name="T17" fmla="*/ 27 h 426"/>
              <a:gd name="T18" fmla="*/ 300 w 497"/>
              <a:gd name="T19" fmla="*/ 0 h 426"/>
              <a:gd name="T20" fmla="*/ 194 w 497"/>
              <a:gd name="T21" fmla="*/ 0 h 426"/>
              <a:gd name="T22" fmla="*/ 168 w 497"/>
              <a:gd name="T23" fmla="*/ 27 h 426"/>
              <a:gd name="T24" fmla="*/ 133 w 497"/>
              <a:gd name="T25" fmla="*/ 80 h 426"/>
              <a:gd name="T26" fmla="*/ 53 w 497"/>
              <a:gd name="T27" fmla="*/ 80 h 426"/>
              <a:gd name="T28" fmla="*/ 9 w 497"/>
              <a:gd name="T29" fmla="*/ 133 h 426"/>
              <a:gd name="T30" fmla="*/ 0 w 497"/>
              <a:gd name="T31" fmla="*/ 275 h 426"/>
              <a:gd name="T32" fmla="*/ 230 w 497"/>
              <a:gd name="T33" fmla="*/ 275 h 426"/>
              <a:gd name="T34" fmla="*/ 230 w 497"/>
              <a:gd name="T35" fmla="*/ 231 h 426"/>
              <a:gd name="T36" fmla="*/ 186 w 497"/>
              <a:gd name="T37" fmla="*/ 53 h 426"/>
              <a:gd name="T38" fmla="*/ 186 w 497"/>
              <a:gd name="T39" fmla="*/ 53 h 426"/>
              <a:gd name="T40" fmla="*/ 212 w 497"/>
              <a:gd name="T41" fmla="*/ 36 h 426"/>
              <a:gd name="T42" fmla="*/ 284 w 497"/>
              <a:gd name="T43" fmla="*/ 36 h 426"/>
              <a:gd name="T44" fmla="*/ 309 w 497"/>
              <a:gd name="T45" fmla="*/ 53 h 426"/>
              <a:gd name="T46" fmla="*/ 319 w 497"/>
              <a:gd name="T47" fmla="*/ 80 h 426"/>
              <a:gd name="T48" fmla="*/ 177 w 497"/>
              <a:gd name="T49" fmla="*/ 80 h 426"/>
              <a:gd name="T50" fmla="*/ 186 w 497"/>
              <a:gd name="T51" fmla="*/ 53 h 426"/>
              <a:gd name="T52" fmla="*/ 274 w 497"/>
              <a:gd name="T53" fmla="*/ 355 h 426"/>
              <a:gd name="T54" fmla="*/ 274 w 497"/>
              <a:gd name="T55" fmla="*/ 355 h 426"/>
              <a:gd name="T56" fmla="*/ 230 w 497"/>
              <a:gd name="T57" fmla="*/ 355 h 426"/>
              <a:gd name="T58" fmla="*/ 230 w 497"/>
              <a:gd name="T59" fmla="*/ 302 h 426"/>
              <a:gd name="T60" fmla="*/ 9 w 497"/>
              <a:gd name="T61" fmla="*/ 302 h 426"/>
              <a:gd name="T62" fmla="*/ 17 w 497"/>
              <a:gd name="T63" fmla="*/ 381 h 426"/>
              <a:gd name="T64" fmla="*/ 62 w 497"/>
              <a:gd name="T65" fmla="*/ 425 h 426"/>
              <a:gd name="T66" fmla="*/ 434 w 497"/>
              <a:gd name="T67" fmla="*/ 425 h 426"/>
              <a:gd name="T68" fmla="*/ 478 w 497"/>
              <a:gd name="T69" fmla="*/ 381 h 426"/>
              <a:gd name="T70" fmla="*/ 487 w 497"/>
              <a:gd name="T71" fmla="*/ 302 h 426"/>
              <a:gd name="T72" fmla="*/ 274 w 497"/>
              <a:gd name="T73" fmla="*/ 302 h 426"/>
              <a:gd name="T74" fmla="*/ 274 w 497"/>
              <a:gd name="T75" fmla="*/ 355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7" h="426">
                <a:moveTo>
                  <a:pt x="230" y="231"/>
                </a:moveTo>
                <a:lnTo>
                  <a:pt x="230" y="231"/>
                </a:lnTo>
                <a:cubicBezTo>
                  <a:pt x="274" y="231"/>
                  <a:pt x="274" y="231"/>
                  <a:pt x="274" y="231"/>
                </a:cubicBezTo>
                <a:cubicBezTo>
                  <a:pt x="274" y="275"/>
                  <a:pt x="274" y="275"/>
                  <a:pt x="274" y="275"/>
                </a:cubicBezTo>
                <a:cubicBezTo>
                  <a:pt x="496" y="275"/>
                  <a:pt x="496" y="275"/>
                  <a:pt x="496" y="275"/>
                </a:cubicBezTo>
                <a:cubicBezTo>
                  <a:pt x="496" y="275"/>
                  <a:pt x="496" y="168"/>
                  <a:pt x="487" y="133"/>
                </a:cubicBezTo>
                <a:cubicBezTo>
                  <a:pt x="487" y="97"/>
                  <a:pt x="478" y="80"/>
                  <a:pt x="443" y="80"/>
                </a:cubicBezTo>
                <a:cubicBezTo>
                  <a:pt x="363" y="80"/>
                  <a:pt x="363" y="80"/>
                  <a:pt x="363" y="80"/>
                </a:cubicBezTo>
                <a:cubicBezTo>
                  <a:pt x="345" y="53"/>
                  <a:pt x="337" y="27"/>
                  <a:pt x="337" y="27"/>
                </a:cubicBezTo>
                <a:cubicBezTo>
                  <a:pt x="328" y="9"/>
                  <a:pt x="319" y="0"/>
                  <a:pt x="300" y="0"/>
                </a:cubicBezTo>
                <a:cubicBezTo>
                  <a:pt x="194" y="0"/>
                  <a:pt x="194" y="0"/>
                  <a:pt x="194" y="0"/>
                </a:cubicBezTo>
                <a:cubicBezTo>
                  <a:pt x="177" y="0"/>
                  <a:pt x="168" y="9"/>
                  <a:pt x="168" y="27"/>
                </a:cubicBezTo>
                <a:cubicBezTo>
                  <a:pt x="159" y="27"/>
                  <a:pt x="150" y="53"/>
                  <a:pt x="133" y="80"/>
                </a:cubicBezTo>
                <a:cubicBezTo>
                  <a:pt x="53" y="80"/>
                  <a:pt x="53" y="80"/>
                  <a:pt x="53" y="80"/>
                </a:cubicBezTo>
                <a:cubicBezTo>
                  <a:pt x="17" y="80"/>
                  <a:pt x="9" y="97"/>
                  <a:pt x="9" y="133"/>
                </a:cubicBezTo>
                <a:cubicBezTo>
                  <a:pt x="0" y="168"/>
                  <a:pt x="0" y="275"/>
                  <a:pt x="0" y="275"/>
                </a:cubicBezTo>
                <a:cubicBezTo>
                  <a:pt x="230" y="275"/>
                  <a:pt x="230" y="275"/>
                  <a:pt x="230" y="275"/>
                </a:cubicBezTo>
                <a:lnTo>
                  <a:pt x="230" y="231"/>
                </a:lnTo>
                <a:close/>
                <a:moveTo>
                  <a:pt x="186" y="53"/>
                </a:moveTo>
                <a:lnTo>
                  <a:pt x="186" y="53"/>
                </a:lnTo>
                <a:cubicBezTo>
                  <a:pt x="194" y="44"/>
                  <a:pt x="194" y="36"/>
                  <a:pt x="212" y="36"/>
                </a:cubicBezTo>
                <a:cubicBezTo>
                  <a:pt x="284" y="36"/>
                  <a:pt x="284" y="36"/>
                  <a:pt x="284" y="36"/>
                </a:cubicBezTo>
                <a:cubicBezTo>
                  <a:pt x="300" y="36"/>
                  <a:pt x="300" y="44"/>
                  <a:pt x="309" y="53"/>
                </a:cubicBezTo>
                <a:cubicBezTo>
                  <a:pt x="309" y="53"/>
                  <a:pt x="319" y="71"/>
                  <a:pt x="319" y="80"/>
                </a:cubicBezTo>
                <a:cubicBezTo>
                  <a:pt x="177" y="80"/>
                  <a:pt x="177" y="80"/>
                  <a:pt x="177" y="80"/>
                </a:cubicBezTo>
                <a:cubicBezTo>
                  <a:pt x="186" y="71"/>
                  <a:pt x="186" y="53"/>
                  <a:pt x="186" y="53"/>
                </a:cubicBezTo>
                <a:close/>
                <a:moveTo>
                  <a:pt x="274" y="355"/>
                </a:moveTo>
                <a:lnTo>
                  <a:pt x="274" y="355"/>
                </a:lnTo>
                <a:cubicBezTo>
                  <a:pt x="230" y="355"/>
                  <a:pt x="230" y="355"/>
                  <a:pt x="230" y="355"/>
                </a:cubicBezTo>
                <a:cubicBezTo>
                  <a:pt x="230" y="302"/>
                  <a:pt x="230" y="302"/>
                  <a:pt x="230" y="302"/>
                </a:cubicBezTo>
                <a:cubicBezTo>
                  <a:pt x="9" y="302"/>
                  <a:pt x="9" y="302"/>
                  <a:pt x="9" y="302"/>
                </a:cubicBezTo>
                <a:cubicBezTo>
                  <a:pt x="9" y="302"/>
                  <a:pt x="17" y="346"/>
                  <a:pt x="17" y="381"/>
                </a:cubicBezTo>
                <a:cubicBezTo>
                  <a:pt x="17" y="399"/>
                  <a:pt x="26" y="425"/>
                  <a:pt x="62" y="425"/>
                </a:cubicBezTo>
                <a:cubicBezTo>
                  <a:pt x="434" y="425"/>
                  <a:pt x="434" y="425"/>
                  <a:pt x="434" y="425"/>
                </a:cubicBezTo>
                <a:cubicBezTo>
                  <a:pt x="469" y="425"/>
                  <a:pt x="478" y="399"/>
                  <a:pt x="478" y="381"/>
                </a:cubicBezTo>
                <a:cubicBezTo>
                  <a:pt x="478" y="346"/>
                  <a:pt x="487" y="302"/>
                  <a:pt x="487" y="302"/>
                </a:cubicBezTo>
                <a:cubicBezTo>
                  <a:pt x="274" y="302"/>
                  <a:pt x="274" y="302"/>
                  <a:pt x="274" y="302"/>
                </a:cubicBezTo>
                <a:lnTo>
                  <a:pt x="274" y="355"/>
                </a:lnTo>
                <a:close/>
              </a:path>
            </a:pathLst>
          </a:custGeom>
          <a:solidFill>
            <a:schemeClr val="tx1"/>
          </a:solidFill>
          <a:ln>
            <a:noFill/>
          </a:ln>
          <a:effectLst/>
          <a:extLst/>
        </p:spPr>
        <p:txBody>
          <a:bodyPr wrap="none" anchor="ctr"/>
          <a:lstStyle/>
          <a:p>
            <a:pPr algn="ctr"/>
            <a:endParaRPr lang="en-US" sz="1100" dirty="0">
              <a:latin typeface=" 汉仪良品线简" panose="00020600040101010101" pitchFamily="18" charset="-122"/>
              <a:ea typeface=" 汉仪良品线简" panose="00020600040101010101" pitchFamily="18" charset="-122"/>
            </a:endParaRPr>
          </a:p>
        </p:txBody>
      </p:sp>
      <p:sp>
        <p:nvSpPr>
          <p:cNvPr id="20" name="Freeform 102">
            <a:extLst>
              <a:ext uri="{FF2B5EF4-FFF2-40B4-BE49-F238E27FC236}">
                <a16:creationId xmlns="" xmlns:a16="http://schemas.microsoft.com/office/drawing/2014/main" id="{39A9D308-041A-4424-99A8-88D03AA4CC88}"/>
              </a:ext>
            </a:extLst>
          </p:cNvPr>
          <p:cNvSpPr>
            <a:spLocks noChangeArrowheads="1"/>
          </p:cNvSpPr>
          <p:nvPr/>
        </p:nvSpPr>
        <p:spPr bwMode="auto">
          <a:xfrm>
            <a:off x="9572470" y="2624230"/>
            <a:ext cx="394239" cy="352371"/>
          </a:xfrm>
          <a:custGeom>
            <a:avLst/>
            <a:gdLst>
              <a:gd name="T0" fmla="*/ 80 w 498"/>
              <a:gd name="T1" fmla="*/ 151 h 445"/>
              <a:gd name="T2" fmla="*/ 80 w 498"/>
              <a:gd name="T3" fmla="*/ 151 h 445"/>
              <a:gd name="T4" fmla="*/ 142 w 498"/>
              <a:gd name="T5" fmla="*/ 169 h 445"/>
              <a:gd name="T6" fmla="*/ 151 w 498"/>
              <a:gd name="T7" fmla="*/ 169 h 445"/>
              <a:gd name="T8" fmla="*/ 195 w 498"/>
              <a:gd name="T9" fmla="*/ 134 h 445"/>
              <a:gd name="T10" fmla="*/ 195 w 498"/>
              <a:gd name="T11" fmla="*/ 125 h 445"/>
              <a:gd name="T12" fmla="*/ 178 w 498"/>
              <a:gd name="T13" fmla="*/ 107 h 445"/>
              <a:gd name="T14" fmla="*/ 275 w 498"/>
              <a:gd name="T15" fmla="*/ 10 h 445"/>
              <a:gd name="T16" fmla="*/ 195 w 498"/>
              <a:gd name="T17" fmla="*/ 0 h 445"/>
              <a:gd name="T18" fmla="*/ 107 w 498"/>
              <a:gd name="T19" fmla="*/ 54 h 445"/>
              <a:gd name="T20" fmla="*/ 72 w 498"/>
              <a:gd name="T21" fmla="*/ 81 h 445"/>
              <a:gd name="T22" fmla="*/ 53 w 498"/>
              <a:gd name="T23" fmla="*/ 116 h 445"/>
              <a:gd name="T24" fmla="*/ 18 w 498"/>
              <a:gd name="T25" fmla="*/ 125 h 445"/>
              <a:gd name="T26" fmla="*/ 0 w 498"/>
              <a:gd name="T27" fmla="*/ 143 h 445"/>
              <a:gd name="T28" fmla="*/ 0 w 498"/>
              <a:gd name="T29" fmla="*/ 151 h 445"/>
              <a:gd name="T30" fmla="*/ 36 w 498"/>
              <a:gd name="T31" fmla="*/ 187 h 445"/>
              <a:gd name="T32" fmla="*/ 53 w 498"/>
              <a:gd name="T33" fmla="*/ 196 h 445"/>
              <a:gd name="T34" fmla="*/ 72 w 498"/>
              <a:gd name="T35" fmla="*/ 178 h 445"/>
              <a:gd name="T36" fmla="*/ 80 w 498"/>
              <a:gd name="T37" fmla="*/ 151 h 445"/>
              <a:gd name="T38" fmla="*/ 222 w 498"/>
              <a:gd name="T39" fmla="*/ 160 h 445"/>
              <a:gd name="T40" fmla="*/ 222 w 498"/>
              <a:gd name="T41" fmla="*/ 160 h 445"/>
              <a:gd name="T42" fmla="*/ 213 w 498"/>
              <a:gd name="T43" fmla="*/ 160 h 445"/>
              <a:gd name="T44" fmla="*/ 178 w 498"/>
              <a:gd name="T45" fmla="*/ 187 h 445"/>
              <a:gd name="T46" fmla="*/ 169 w 498"/>
              <a:gd name="T47" fmla="*/ 204 h 445"/>
              <a:gd name="T48" fmla="*/ 381 w 498"/>
              <a:gd name="T49" fmla="*/ 435 h 445"/>
              <a:gd name="T50" fmla="*/ 399 w 498"/>
              <a:gd name="T51" fmla="*/ 435 h 445"/>
              <a:gd name="T52" fmla="*/ 426 w 498"/>
              <a:gd name="T53" fmla="*/ 417 h 445"/>
              <a:gd name="T54" fmla="*/ 426 w 498"/>
              <a:gd name="T55" fmla="*/ 400 h 445"/>
              <a:gd name="T56" fmla="*/ 222 w 498"/>
              <a:gd name="T57" fmla="*/ 160 h 445"/>
              <a:gd name="T58" fmla="*/ 497 w 498"/>
              <a:gd name="T59" fmla="*/ 63 h 445"/>
              <a:gd name="T60" fmla="*/ 497 w 498"/>
              <a:gd name="T61" fmla="*/ 63 h 445"/>
              <a:gd name="T62" fmla="*/ 479 w 498"/>
              <a:gd name="T63" fmla="*/ 54 h 445"/>
              <a:gd name="T64" fmla="*/ 461 w 498"/>
              <a:gd name="T65" fmla="*/ 89 h 445"/>
              <a:gd name="T66" fmla="*/ 408 w 498"/>
              <a:gd name="T67" fmla="*/ 107 h 445"/>
              <a:gd name="T68" fmla="*/ 399 w 498"/>
              <a:gd name="T69" fmla="*/ 63 h 445"/>
              <a:gd name="T70" fmla="*/ 417 w 498"/>
              <a:gd name="T71" fmla="*/ 19 h 445"/>
              <a:gd name="T72" fmla="*/ 408 w 498"/>
              <a:gd name="T73" fmla="*/ 10 h 445"/>
              <a:gd name="T74" fmla="*/ 337 w 498"/>
              <a:gd name="T75" fmla="*/ 72 h 445"/>
              <a:gd name="T76" fmla="*/ 319 w 498"/>
              <a:gd name="T77" fmla="*/ 151 h 445"/>
              <a:gd name="T78" fmla="*/ 284 w 498"/>
              <a:gd name="T79" fmla="*/ 187 h 445"/>
              <a:gd name="T80" fmla="*/ 319 w 498"/>
              <a:gd name="T81" fmla="*/ 231 h 445"/>
              <a:gd name="T82" fmla="*/ 364 w 498"/>
              <a:gd name="T83" fmla="*/ 187 h 445"/>
              <a:gd name="T84" fmla="*/ 408 w 498"/>
              <a:gd name="T85" fmla="*/ 178 h 445"/>
              <a:gd name="T86" fmla="*/ 488 w 498"/>
              <a:gd name="T87" fmla="*/ 143 h 445"/>
              <a:gd name="T88" fmla="*/ 497 w 498"/>
              <a:gd name="T89" fmla="*/ 63 h 445"/>
              <a:gd name="T90" fmla="*/ 72 w 498"/>
              <a:gd name="T91" fmla="*/ 400 h 445"/>
              <a:gd name="T92" fmla="*/ 72 w 498"/>
              <a:gd name="T93" fmla="*/ 400 h 445"/>
              <a:gd name="T94" fmla="*/ 72 w 498"/>
              <a:gd name="T95" fmla="*/ 417 h 445"/>
              <a:gd name="T96" fmla="*/ 89 w 498"/>
              <a:gd name="T97" fmla="*/ 444 h 445"/>
              <a:gd name="T98" fmla="*/ 107 w 498"/>
              <a:gd name="T99" fmla="*/ 435 h 445"/>
              <a:gd name="T100" fmla="*/ 231 w 498"/>
              <a:gd name="T101" fmla="*/ 320 h 445"/>
              <a:gd name="T102" fmla="*/ 195 w 498"/>
              <a:gd name="T103" fmla="*/ 275 h 445"/>
              <a:gd name="T104" fmla="*/ 72 w 498"/>
              <a:gd name="T105" fmla="*/ 400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98" h="445">
                <a:moveTo>
                  <a:pt x="80" y="151"/>
                </a:moveTo>
                <a:lnTo>
                  <a:pt x="80" y="151"/>
                </a:lnTo>
                <a:cubicBezTo>
                  <a:pt x="97" y="134"/>
                  <a:pt x="116" y="143"/>
                  <a:pt x="142" y="169"/>
                </a:cubicBezTo>
                <a:cubicBezTo>
                  <a:pt x="151" y="178"/>
                  <a:pt x="151" y="169"/>
                  <a:pt x="151" y="169"/>
                </a:cubicBezTo>
                <a:cubicBezTo>
                  <a:pt x="160" y="169"/>
                  <a:pt x="186" y="134"/>
                  <a:pt x="195" y="134"/>
                </a:cubicBezTo>
                <a:cubicBezTo>
                  <a:pt x="195" y="134"/>
                  <a:pt x="195" y="134"/>
                  <a:pt x="195" y="125"/>
                </a:cubicBezTo>
                <a:cubicBezTo>
                  <a:pt x="186" y="125"/>
                  <a:pt x="178" y="116"/>
                  <a:pt x="178" y="107"/>
                </a:cubicBezTo>
                <a:cubicBezTo>
                  <a:pt x="133" y="45"/>
                  <a:pt x="301" y="10"/>
                  <a:pt x="275" y="10"/>
                </a:cubicBezTo>
                <a:cubicBezTo>
                  <a:pt x="257" y="0"/>
                  <a:pt x="204" y="0"/>
                  <a:pt x="195" y="0"/>
                </a:cubicBezTo>
                <a:cubicBezTo>
                  <a:pt x="169" y="10"/>
                  <a:pt x="125" y="36"/>
                  <a:pt x="107" y="54"/>
                </a:cubicBezTo>
                <a:cubicBezTo>
                  <a:pt x="80" y="72"/>
                  <a:pt x="72" y="81"/>
                  <a:pt x="72" y="81"/>
                </a:cubicBezTo>
                <a:cubicBezTo>
                  <a:pt x="62" y="89"/>
                  <a:pt x="72" y="107"/>
                  <a:pt x="53" y="116"/>
                </a:cubicBezTo>
                <a:cubicBezTo>
                  <a:pt x="36" y="125"/>
                  <a:pt x="27" y="116"/>
                  <a:pt x="18" y="125"/>
                </a:cubicBezTo>
                <a:cubicBezTo>
                  <a:pt x="18" y="134"/>
                  <a:pt x="9" y="134"/>
                  <a:pt x="0" y="143"/>
                </a:cubicBezTo>
                <a:lnTo>
                  <a:pt x="0" y="151"/>
                </a:lnTo>
                <a:lnTo>
                  <a:pt x="36" y="187"/>
                </a:lnTo>
                <a:cubicBezTo>
                  <a:pt x="36" y="196"/>
                  <a:pt x="44" y="196"/>
                  <a:pt x="53" y="196"/>
                </a:cubicBezTo>
                <a:cubicBezTo>
                  <a:pt x="53" y="187"/>
                  <a:pt x="62" y="178"/>
                  <a:pt x="72" y="178"/>
                </a:cubicBezTo>
                <a:cubicBezTo>
                  <a:pt x="72" y="178"/>
                  <a:pt x="72" y="151"/>
                  <a:pt x="80" y="151"/>
                </a:cubicBezTo>
                <a:close/>
                <a:moveTo>
                  <a:pt x="222" y="160"/>
                </a:moveTo>
                <a:lnTo>
                  <a:pt x="222" y="160"/>
                </a:lnTo>
                <a:cubicBezTo>
                  <a:pt x="213" y="160"/>
                  <a:pt x="213" y="160"/>
                  <a:pt x="213" y="160"/>
                </a:cubicBezTo>
                <a:cubicBezTo>
                  <a:pt x="178" y="187"/>
                  <a:pt x="178" y="187"/>
                  <a:pt x="178" y="187"/>
                </a:cubicBezTo>
                <a:cubicBezTo>
                  <a:pt x="169" y="196"/>
                  <a:pt x="169" y="196"/>
                  <a:pt x="169" y="204"/>
                </a:cubicBezTo>
                <a:cubicBezTo>
                  <a:pt x="381" y="435"/>
                  <a:pt x="381" y="435"/>
                  <a:pt x="381" y="435"/>
                </a:cubicBezTo>
                <a:cubicBezTo>
                  <a:pt x="381" y="444"/>
                  <a:pt x="391" y="444"/>
                  <a:pt x="399" y="435"/>
                </a:cubicBezTo>
                <a:cubicBezTo>
                  <a:pt x="426" y="417"/>
                  <a:pt x="426" y="417"/>
                  <a:pt x="426" y="417"/>
                </a:cubicBezTo>
                <a:cubicBezTo>
                  <a:pt x="426" y="408"/>
                  <a:pt x="426" y="400"/>
                  <a:pt x="426" y="400"/>
                </a:cubicBezTo>
                <a:lnTo>
                  <a:pt x="222" y="160"/>
                </a:lnTo>
                <a:close/>
                <a:moveTo>
                  <a:pt x="497" y="63"/>
                </a:moveTo>
                <a:lnTo>
                  <a:pt x="497" y="63"/>
                </a:lnTo>
                <a:cubicBezTo>
                  <a:pt x="488" y="45"/>
                  <a:pt x="488" y="54"/>
                  <a:pt x="479" y="54"/>
                </a:cubicBezTo>
                <a:cubicBezTo>
                  <a:pt x="479" y="63"/>
                  <a:pt x="461" y="81"/>
                  <a:pt x="461" y="89"/>
                </a:cubicBezTo>
                <a:cubicBezTo>
                  <a:pt x="452" y="107"/>
                  <a:pt x="435" y="125"/>
                  <a:pt x="408" y="107"/>
                </a:cubicBezTo>
                <a:cubicBezTo>
                  <a:pt x="381" y="81"/>
                  <a:pt x="391" y="72"/>
                  <a:pt x="399" y="63"/>
                </a:cubicBezTo>
                <a:cubicBezTo>
                  <a:pt x="399" y="54"/>
                  <a:pt x="417" y="28"/>
                  <a:pt x="417" y="19"/>
                </a:cubicBezTo>
                <a:cubicBezTo>
                  <a:pt x="426" y="19"/>
                  <a:pt x="417" y="10"/>
                  <a:pt x="408" y="10"/>
                </a:cubicBezTo>
                <a:cubicBezTo>
                  <a:pt x="399" y="19"/>
                  <a:pt x="346" y="36"/>
                  <a:pt x="337" y="72"/>
                </a:cubicBezTo>
                <a:cubicBezTo>
                  <a:pt x="328" y="98"/>
                  <a:pt x="346" y="125"/>
                  <a:pt x="319" y="151"/>
                </a:cubicBezTo>
                <a:cubicBezTo>
                  <a:pt x="284" y="187"/>
                  <a:pt x="284" y="187"/>
                  <a:pt x="284" y="187"/>
                </a:cubicBezTo>
                <a:cubicBezTo>
                  <a:pt x="319" y="231"/>
                  <a:pt x="319" y="231"/>
                  <a:pt x="319" y="231"/>
                </a:cubicBezTo>
                <a:cubicBezTo>
                  <a:pt x="364" y="187"/>
                  <a:pt x="364" y="187"/>
                  <a:pt x="364" y="187"/>
                </a:cubicBezTo>
                <a:cubicBezTo>
                  <a:pt x="372" y="178"/>
                  <a:pt x="391" y="169"/>
                  <a:pt x="408" y="178"/>
                </a:cubicBezTo>
                <a:cubicBezTo>
                  <a:pt x="452" y="187"/>
                  <a:pt x="470" y="169"/>
                  <a:pt x="488" y="143"/>
                </a:cubicBezTo>
                <a:cubicBezTo>
                  <a:pt x="497" y="116"/>
                  <a:pt x="497" y="72"/>
                  <a:pt x="497" y="63"/>
                </a:cubicBezTo>
                <a:close/>
                <a:moveTo>
                  <a:pt x="72" y="400"/>
                </a:moveTo>
                <a:lnTo>
                  <a:pt x="72" y="400"/>
                </a:lnTo>
                <a:cubicBezTo>
                  <a:pt x="62" y="408"/>
                  <a:pt x="62" y="417"/>
                  <a:pt x="72" y="417"/>
                </a:cubicBezTo>
                <a:cubicBezTo>
                  <a:pt x="89" y="444"/>
                  <a:pt x="89" y="444"/>
                  <a:pt x="89" y="444"/>
                </a:cubicBezTo>
                <a:cubicBezTo>
                  <a:pt x="97" y="444"/>
                  <a:pt x="107" y="444"/>
                  <a:pt x="107" y="435"/>
                </a:cubicBezTo>
                <a:cubicBezTo>
                  <a:pt x="231" y="320"/>
                  <a:pt x="231" y="320"/>
                  <a:pt x="231" y="320"/>
                </a:cubicBezTo>
                <a:cubicBezTo>
                  <a:pt x="195" y="275"/>
                  <a:pt x="195" y="275"/>
                  <a:pt x="195" y="275"/>
                </a:cubicBezTo>
                <a:lnTo>
                  <a:pt x="72" y="400"/>
                </a:lnTo>
                <a:close/>
              </a:path>
            </a:pathLst>
          </a:custGeom>
          <a:solidFill>
            <a:schemeClr val="tx1"/>
          </a:solidFill>
          <a:ln>
            <a:noFill/>
          </a:ln>
          <a:effectLst/>
          <a:extLst/>
        </p:spPr>
        <p:txBody>
          <a:bodyPr wrap="none" anchor="ctr"/>
          <a:lstStyle/>
          <a:p>
            <a:pPr algn="ctr"/>
            <a:endParaRPr lang="en-US" sz="1100" dirty="0">
              <a:latin typeface=" 汉仪良品线简" panose="00020600040101010101" pitchFamily="18" charset="-122"/>
              <a:ea typeface=" 汉仪良品线简" panose="00020600040101010101" pitchFamily="18" charset="-122"/>
            </a:endParaRPr>
          </a:p>
        </p:txBody>
      </p:sp>
      <p:sp>
        <p:nvSpPr>
          <p:cNvPr id="21" name="Freeform 104">
            <a:extLst>
              <a:ext uri="{FF2B5EF4-FFF2-40B4-BE49-F238E27FC236}">
                <a16:creationId xmlns="" xmlns:a16="http://schemas.microsoft.com/office/drawing/2014/main" id="{87F100F8-ED57-4A27-97CB-EF2D6ED1D660}"/>
              </a:ext>
            </a:extLst>
          </p:cNvPr>
          <p:cNvSpPr>
            <a:spLocks noChangeArrowheads="1"/>
          </p:cNvSpPr>
          <p:nvPr/>
        </p:nvSpPr>
        <p:spPr bwMode="auto">
          <a:xfrm>
            <a:off x="2460875" y="2635145"/>
            <a:ext cx="394239" cy="265151"/>
          </a:xfrm>
          <a:custGeom>
            <a:avLst/>
            <a:gdLst>
              <a:gd name="T0" fmla="*/ 203 w 497"/>
              <a:gd name="T1" fmla="*/ 257 h 337"/>
              <a:gd name="T2" fmla="*/ 203 w 497"/>
              <a:gd name="T3" fmla="*/ 257 h 337"/>
              <a:gd name="T4" fmla="*/ 221 w 497"/>
              <a:gd name="T5" fmla="*/ 327 h 337"/>
              <a:gd name="T6" fmla="*/ 283 w 497"/>
              <a:gd name="T7" fmla="*/ 310 h 337"/>
              <a:gd name="T8" fmla="*/ 398 w 497"/>
              <a:gd name="T9" fmla="*/ 9 h 337"/>
              <a:gd name="T10" fmla="*/ 203 w 497"/>
              <a:gd name="T11" fmla="*/ 257 h 337"/>
              <a:gd name="T12" fmla="*/ 248 w 497"/>
              <a:gd name="T13" fmla="*/ 71 h 337"/>
              <a:gd name="T14" fmla="*/ 248 w 497"/>
              <a:gd name="T15" fmla="*/ 71 h 337"/>
              <a:gd name="T16" fmla="*/ 274 w 497"/>
              <a:gd name="T17" fmla="*/ 71 h 337"/>
              <a:gd name="T18" fmla="*/ 310 w 497"/>
              <a:gd name="T19" fmla="*/ 26 h 337"/>
              <a:gd name="T20" fmla="*/ 248 w 497"/>
              <a:gd name="T21" fmla="*/ 17 h 337"/>
              <a:gd name="T22" fmla="*/ 0 w 497"/>
              <a:gd name="T23" fmla="*/ 283 h 337"/>
              <a:gd name="T24" fmla="*/ 0 w 497"/>
              <a:gd name="T25" fmla="*/ 310 h 337"/>
              <a:gd name="T26" fmla="*/ 26 w 497"/>
              <a:gd name="T27" fmla="*/ 336 h 337"/>
              <a:gd name="T28" fmla="*/ 53 w 497"/>
              <a:gd name="T29" fmla="*/ 310 h 337"/>
              <a:gd name="T30" fmla="*/ 53 w 497"/>
              <a:gd name="T31" fmla="*/ 283 h 337"/>
              <a:gd name="T32" fmla="*/ 248 w 497"/>
              <a:gd name="T33" fmla="*/ 71 h 337"/>
              <a:gd name="T34" fmla="*/ 425 w 497"/>
              <a:gd name="T35" fmla="*/ 98 h 337"/>
              <a:gd name="T36" fmla="*/ 425 w 497"/>
              <a:gd name="T37" fmla="*/ 98 h 337"/>
              <a:gd name="T38" fmla="*/ 407 w 497"/>
              <a:gd name="T39" fmla="*/ 151 h 337"/>
              <a:gd name="T40" fmla="*/ 442 w 497"/>
              <a:gd name="T41" fmla="*/ 283 h 337"/>
              <a:gd name="T42" fmla="*/ 442 w 497"/>
              <a:gd name="T43" fmla="*/ 310 h 337"/>
              <a:gd name="T44" fmla="*/ 469 w 497"/>
              <a:gd name="T45" fmla="*/ 336 h 337"/>
              <a:gd name="T46" fmla="*/ 469 w 497"/>
              <a:gd name="T47" fmla="*/ 336 h 337"/>
              <a:gd name="T48" fmla="*/ 496 w 497"/>
              <a:gd name="T49" fmla="*/ 310 h 337"/>
              <a:gd name="T50" fmla="*/ 496 w 497"/>
              <a:gd name="T51" fmla="*/ 283 h 337"/>
              <a:gd name="T52" fmla="*/ 425 w 497"/>
              <a:gd name="T53" fmla="*/ 98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7" h="337">
                <a:moveTo>
                  <a:pt x="203" y="257"/>
                </a:moveTo>
                <a:lnTo>
                  <a:pt x="203" y="257"/>
                </a:lnTo>
                <a:cubicBezTo>
                  <a:pt x="186" y="283"/>
                  <a:pt x="194" y="310"/>
                  <a:pt x="221" y="327"/>
                </a:cubicBezTo>
                <a:cubicBezTo>
                  <a:pt x="239" y="336"/>
                  <a:pt x="266" y="336"/>
                  <a:pt x="283" y="310"/>
                </a:cubicBezTo>
                <a:cubicBezTo>
                  <a:pt x="301" y="274"/>
                  <a:pt x="407" y="9"/>
                  <a:pt x="398" y="9"/>
                </a:cubicBezTo>
                <a:cubicBezTo>
                  <a:pt x="389" y="0"/>
                  <a:pt x="221" y="230"/>
                  <a:pt x="203" y="257"/>
                </a:cubicBezTo>
                <a:close/>
                <a:moveTo>
                  <a:pt x="248" y="71"/>
                </a:moveTo>
                <a:lnTo>
                  <a:pt x="248" y="71"/>
                </a:lnTo>
                <a:cubicBezTo>
                  <a:pt x="257" y="71"/>
                  <a:pt x="266" y="71"/>
                  <a:pt x="274" y="71"/>
                </a:cubicBezTo>
                <a:cubicBezTo>
                  <a:pt x="292" y="53"/>
                  <a:pt x="301" y="44"/>
                  <a:pt x="310" y="26"/>
                </a:cubicBezTo>
                <a:cubicBezTo>
                  <a:pt x="292" y="17"/>
                  <a:pt x="274" y="17"/>
                  <a:pt x="248" y="17"/>
                </a:cubicBezTo>
                <a:cubicBezTo>
                  <a:pt x="106" y="17"/>
                  <a:pt x="0" y="133"/>
                  <a:pt x="0" y="283"/>
                </a:cubicBezTo>
                <a:cubicBezTo>
                  <a:pt x="0" y="292"/>
                  <a:pt x="0" y="301"/>
                  <a:pt x="0" y="310"/>
                </a:cubicBezTo>
                <a:cubicBezTo>
                  <a:pt x="0" y="327"/>
                  <a:pt x="17" y="336"/>
                  <a:pt x="26" y="336"/>
                </a:cubicBezTo>
                <a:cubicBezTo>
                  <a:pt x="44" y="336"/>
                  <a:pt x="53" y="319"/>
                  <a:pt x="53" y="310"/>
                </a:cubicBezTo>
                <a:cubicBezTo>
                  <a:pt x="53" y="301"/>
                  <a:pt x="53" y="292"/>
                  <a:pt x="53" y="283"/>
                </a:cubicBezTo>
                <a:cubicBezTo>
                  <a:pt x="53" y="160"/>
                  <a:pt x="132" y="71"/>
                  <a:pt x="248" y="71"/>
                </a:cubicBezTo>
                <a:close/>
                <a:moveTo>
                  <a:pt x="425" y="98"/>
                </a:moveTo>
                <a:lnTo>
                  <a:pt x="425" y="98"/>
                </a:lnTo>
                <a:cubicBezTo>
                  <a:pt x="416" y="115"/>
                  <a:pt x="416" y="133"/>
                  <a:pt x="407" y="151"/>
                </a:cubicBezTo>
                <a:cubicBezTo>
                  <a:pt x="433" y="186"/>
                  <a:pt x="442" y="239"/>
                  <a:pt x="442" y="283"/>
                </a:cubicBezTo>
                <a:cubicBezTo>
                  <a:pt x="442" y="292"/>
                  <a:pt x="442" y="301"/>
                  <a:pt x="442" y="310"/>
                </a:cubicBezTo>
                <a:cubicBezTo>
                  <a:pt x="442" y="319"/>
                  <a:pt x="451" y="336"/>
                  <a:pt x="469" y="336"/>
                </a:cubicBezTo>
                <a:lnTo>
                  <a:pt x="469" y="336"/>
                </a:lnTo>
                <a:cubicBezTo>
                  <a:pt x="478" y="336"/>
                  <a:pt x="496" y="327"/>
                  <a:pt x="496" y="310"/>
                </a:cubicBezTo>
                <a:cubicBezTo>
                  <a:pt x="496" y="301"/>
                  <a:pt x="496" y="292"/>
                  <a:pt x="496" y="283"/>
                </a:cubicBezTo>
                <a:cubicBezTo>
                  <a:pt x="496" y="213"/>
                  <a:pt x="469" y="151"/>
                  <a:pt x="425" y="98"/>
                </a:cubicBezTo>
                <a:close/>
              </a:path>
            </a:pathLst>
          </a:custGeom>
          <a:solidFill>
            <a:schemeClr val="tx1"/>
          </a:solidFill>
          <a:ln>
            <a:noFill/>
          </a:ln>
          <a:effectLst/>
          <a:extLst/>
        </p:spPr>
        <p:txBody>
          <a:bodyPr wrap="none" anchor="ctr"/>
          <a:lstStyle/>
          <a:p>
            <a:pPr algn="ctr"/>
            <a:endParaRPr lang="en-US" sz="1100" dirty="0">
              <a:latin typeface=" 汉仪良品线简" panose="00020600040101010101" pitchFamily="18" charset="-122"/>
              <a:ea typeface=" 汉仪良品线简" panose="00020600040101010101" pitchFamily="18" charset="-122"/>
            </a:endParaRPr>
          </a:p>
        </p:txBody>
      </p:sp>
      <p:pic>
        <p:nvPicPr>
          <p:cNvPr id="22" name="图片 21">
            <a:extLst>
              <a:ext uri="{FF2B5EF4-FFF2-40B4-BE49-F238E27FC236}">
                <a16:creationId xmlns="" xmlns:a16="http://schemas.microsoft.com/office/drawing/2014/main" id="{88216413-C269-462C-8788-8248A16E811D}"/>
              </a:ext>
            </a:extLst>
          </p:cNvPr>
          <p:cNvPicPr>
            <a:picLocks noChangeAspect="1"/>
          </p:cNvPicPr>
          <p:nvPr/>
        </p:nvPicPr>
        <p:blipFill rotWithShape="1">
          <a:blip r:embed="rId4">
            <a:extLst>
              <a:ext uri="{28A0092B-C50C-407E-A947-70E740481C1C}">
                <a14:useLocalDpi xmlns:a14="http://schemas.microsoft.com/office/drawing/2010/main" val="0"/>
              </a:ext>
            </a:extLst>
          </a:blip>
          <a:srcRect l="10812" t="52966" r="79964"/>
          <a:stretch/>
        </p:blipFill>
        <p:spPr>
          <a:xfrm>
            <a:off x="10238529" y="822271"/>
            <a:ext cx="791421" cy="1759534"/>
          </a:xfrm>
          <a:prstGeom prst="rect">
            <a:avLst/>
          </a:prstGeom>
        </p:spPr>
      </p:pic>
    </p:spTree>
    <p:extLst>
      <p:ext uri="{BB962C8B-B14F-4D97-AF65-F5344CB8AC3E}">
        <p14:creationId xmlns:p14="http://schemas.microsoft.com/office/powerpoint/2010/main" val="3980451394"/>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 xmlns:a16="http://schemas.microsoft.com/office/drawing/2014/main" id="{79744D1A-AFD8-4298-BCB5-76475581EDD3}"/>
              </a:ext>
            </a:extLst>
          </p:cNvPr>
          <p:cNvSpPr/>
          <p:nvPr/>
        </p:nvSpPr>
        <p:spPr>
          <a:xfrm>
            <a:off x="492369" y="309489"/>
            <a:ext cx="11338560" cy="5992837"/>
          </a:xfrm>
          <a:prstGeom prst="rect">
            <a:avLst/>
          </a:prstGeom>
          <a:solidFill>
            <a:schemeClr val="bg1"/>
          </a:solidFill>
          <a:ln>
            <a:noFill/>
          </a:ln>
          <a:effectLst>
            <a:outerShdw blurRad="50800" dist="25400" dir="5400000" sx="101000" sy="10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 xmlns:a16="http://schemas.microsoft.com/office/drawing/2014/main" id="{04AB3D60-A671-4377-B8FA-52E4093C7BDD}"/>
              </a:ext>
            </a:extLst>
          </p:cNvPr>
          <p:cNvPicPr>
            <a:picLocks noChangeAspect="1"/>
          </p:cNvPicPr>
          <p:nvPr/>
        </p:nvPicPr>
        <p:blipFill rotWithShape="1">
          <a:blip r:embed="rId3">
            <a:extLst>
              <a:ext uri="{28A0092B-C50C-407E-A947-70E740481C1C}">
                <a14:useLocalDpi xmlns:a14="http://schemas.microsoft.com/office/drawing/2010/main" val="0"/>
              </a:ext>
            </a:extLst>
          </a:blip>
          <a:srcRect t="86849"/>
          <a:stretch/>
        </p:blipFill>
        <p:spPr>
          <a:xfrm>
            <a:off x="0" y="6063174"/>
            <a:ext cx="12192000" cy="794825"/>
          </a:xfrm>
          <a:prstGeom prst="rect">
            <a:avLst/>
          </a:prstGeom>
        </p:spPr>
      </p:pic>
      <p:grpSp>
        <p:nvGrpSpPr>
          <p:cNvPr id="4" name="组合 3">
            <a:extLst>
              <a:ext uri="{FF2B5EF4-FFF2-40B4-BE49-F238E27FC236}">
                <a16:creationId xmlns="" xmlns:a16="http://schemas.microsoft.com/office/drawing/2014/main" id="{1F489197-99C6-4F09-AC3B-EA61D99F2A46}"/>
              </a:ext>
            </a:extLst>
          </p:cNvPr>
          <p:cNvGrpSpPr/>
          <p:nvPr/>
        </p:nvGrpSpPr>
        <p:grpSpPr>
          <a:xfrm>
            <a:off x="285738" y="2293278"/>
            <a:ext cx="4867261" cy="2148927"/>
            <a:chOff x="-562322" y="1453617"/>
            <a:chExt cx="6718650" cy="2148927"/>
          </a:xfrm>
        </p:grpSpPr>
        <p:sp>
          <p:nvSpPr>
            <p:cNvPr id="5" name="矩形 4">
              <a:extLst>
                <a:ext uri="{FF2B5EF4-FFF2-40B4-BE49-F238E27FC236}">
                  <a16:creationId xmlns="" xmlns:a16="http://schemas.microsoft.com/office/drawing/2014/main" id="{1A46C8CC-E241-4EE6-B8EA-0CA68F43BCE1}"/>
                </a:ext>
              </a:extLst>
            </p:cNvPr>
            <p:cNvSpPr/>
            <p:nvPr/>
          </p:nvSpPr>
          <p:spPr>
            <a:xfrm>
              <a:off x="2460501" y="1453617"/>
              <a:ext cx="3695827" cy="496060"/>
            </a:xfrm>
            <a:prstGeom prst="rect">
              <a:avLst/>
            </a:prstGeom>
            <a:solidFill>
              <a:srgbClr val="345C76"/>
            </a:solidFill>
            <a:ln>
              <a:solidFill>
                <a:srgbClr val="345C76"/>
              </a:solidFill>
            </a:ln>
            <a:effectLst>
              <a:outerShdw blurRad="50800" dist="152400" dir="2040000" algn="ctr" rotWithShape="0">
                <a:schemeClr val="tx1">
                  <a:lumMod val="95000"/>
                  <a:lumOff val="5000"/>
                  <a:alpha val="4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solidFill>
                <a:latin typeface=" 汉仪良品线简" panose="00020600040101010101" pitchFamily="18" charset="-122"/>
                <a:ea typeface=" 汉仪良品线简" panose="00020600040101010101" pitchFamily="18" charset="-122"/>
              </a:endParaRPr>
            </a:p>
          </p:txBody>
        </p:sp>
        <p:grpSp>
          <p:nvGrpSpPr>
            <p:cNvPr id="8" name="组合 7">
              <a:extLst>
                <a:ext uri="{FF2B5EF4-FFF2-40B4-BE49-F238E27FC236}">
                  <a16:creationId xmlns="" xmlns:a16="http://schemas.microsoft.com/office/drawing/2014/main" id="{0BA7E10A-7277-44D9-B1A0-EB661EA36602}"/>
                </a:ext>
              </a:extLst>
            </p:cNvPr>
            <p:cNvGrpSpPr/>
            <p:nvPr/>
          </p:nvGrpSpPr>
          <p:grpSpPr>
            <a:xfrm>
              <a:off x="-562322" y="1495663"/>
              <a:ext cx="6718650" cy="2106881"/>
              <a:chOff x="-562322" y="1495663"/>
              <a:chExt cx="6718650" cy="2106881"/>
            </a:xfrm>
          </p:grpSpPr>
          <p:sp>
            <p:nvSpPr>
              <p:cNvPr id="9" name="矩形 8">
                <a:extLst>
                  <a:ext uri="{FF2B5EF4-FFF2-40B4-BE49-F238E27FC236}">
                    <a16:creationId xmlns="" xmlns:a16="http://schemas.microsoft.com/office/drawing/2014/main" id="{92A97BBA-BD71-409C-9F03-78BE6767FE43}"/>
                  </a:ext>
                </a:extLst>
              </p:cNvPr>
              <p:cNvSpPr/>
              <p:nvPr/>
            </p:nvSpPr>
            <p:spPr>
              <a:xfrm>
                <a:off x="2870398" y="1495663"/>
                <a:ext cx="2803992" cy="369332"/>
              </a:xfrm>
              <a:prstGeom prst="rect">
                <a:avLst/>
              </a:prstGeom>
            </p:spPr>
            <p:txBody>
              <a:bodyPr wrap="none">
                <a:spAutoFit/>
              </a:bodyPr>
              <a:lstStyle/>
              <a:p>
                <a:r>
                  <a:rPr lang="zh-CN" altLang="en-US" b="1" dirty="0" smtClean="0">
                    <a:solidFill>
                      <a:schemeClr val="bg1"/>
                    </a:solidFill>
                    <a:latin typeface=" 汉仪良品线简" panose="00020600040101010101" pitchFamily="18" charset="-122"/>
                    <a:ea typeface=" 汉仪良品线简" panose="00020600040101010101" pitchFamily="18" charset="-122"/>
                  </a:rPr>
                  <a:t>点击此处添加标题</a:t>
                </a:r>
                <a:endParaRPr lang="zh-CN" altLang="en-US" b="1" dirty="0">
                  <a:solidFill>
                    <a:schemeClr val="bg1"/>
                  </a:solidFill>
                  <a:latin typeface=" 汉仪良品线简" panose="00020600040101010101" pitchFamily="18" charset="-122"/>
                  <a:ea typeface=" 汉仪良品线简" panose="00020600040101010101" pitchFamily="18" charset="-122"/>
                </a:endParaRPr>
              </a:p>
            </p:txBody>
          </p:sp>
          <p:sp>
            <p:nvSpPr>
              <p:cNvPr id="10" name="矩形 9">
                <a:extLst>
                  <a:ext uri="{FF2B5EF4-FFF2-40B4-BE49-F238E27FC236}">
                    <a16:creationId xmlns="" xmlns:a16="http://schemas.microsoft.com/office/drawing/2014/main" id="{EFF939CE-4720-4AAC-8B4D-B232D9A43D12}"/>
                  </a:ext>
                </a:extLst>
              </p:cNvPr>
              <p:cNvSpPr/>
              <p:nvPr/>
            </p:nvSpPr>
            <p:spPr>
              <a:xfrm>
                <a:off x="-562322" y="2125216"/>
                <a:ext cx="6718650" cy="1477328"/>
              </a:xfrm>
              <a:prstGeom prst="rect">
                <a:avLst/>
              </a:prstGeom>
            </p:spPr>
            <p:txBody>
              <a:bodyPr wrap="square">
                <a:spAutoFit/>
              </a:bodyPr>
              <a:lstStyle/>
              <a:p>
                <a:pPr algn="r">
                  <a:lnSpc>
                    <a:spcPct val="150000"/>
                  </a:lnSpc>
                </a:pPr>
                <a:r>
                  <a:rPr lang="zh-CN" altLang="en-US" sz="1200" dirty="0">
                    <a:latin typeface=" 汉仪良品线简" panose="00020600040101010101" pitchFamily="18" charset="-122"/>
                    <a:ea typeface=" 汉仪良品线简" panose="00020600040101010101" pitchFamily="18" charset="-122"/>
                  </a:rPr>
                  <a:t>Just for today I will exercise my soul in three ways. I will do somebody a good turn</a:t>
                </a:r>
                <a:endParaRPr lang="en-US" altLang="zh-CN" sz="1200" dirty="0">
                  <a:latin typeface=" 汉仪良品线简" panose="00020600040101010101" pitchFamily="18" charset="-122"/>
                  <a:ea typeface=" 汉仪良品线简" panose="00020600040101010101" pitchFamily="18" charset="-122"/>
                </a:endParaRPr>
              </a:p>
              <a:p>
                <a:pPr algn="r">
                  <a:lnSpc>
                    <a:spcPct val="150000"/>
                  </a:lnSpc>
                </a:pPr>
                <a:endParaRPr lang="en-US" altLang="zh-CN" sz="1200" dirty="0">
                  <a:latin typeface=" 汉仪良品线简" panose="00020600040101010101" pitchFamily="18" charset="-122"/>
                  <a:ea typeface=" 汉仪良品线简" panose="00020600040101010101" pitchFamily="18" charset="-122"/>
                </a:endParaRPr>
              </a:p>
              <a:p>
                <a:pPr algn="r">
                  <a:lnSpc>
                    <a:spcPct val="150000"/>
                  </a:lnSpc>
                </a:pPr>
                <a:r>
                  <a:rPr lang="en-US" altLang="zh-CN" sz="1200" dirty="0">
                    <a:latin typeface=" 汉仪良品线简" panose="00020600040101010101" pitchFamily="18" charset="-122"/>
                    <a:ea typeface=" 汉仪良品线简" panose="00020600040101010101" pitchFamily="18" charset="-122"/>
                    <a:cs typeface="Ebrima" pitchFamily="2" charset="0"/>
                  </a:rPr>
                  <a:t>The waves beside them danced; but they </a:t>
                </a:r>
                <a:r>
                  <a:rPr lang="zh-CN" altLang="en-US" sz="1200" dirty="0">
                    <a:latin typeface=" 汉仪良品线简" panose="00020600040101010101" pitchFamily="18" charset="-122"/>
                    <a:ea typeface=" 汉仪良品线简" panose="00020600040101010101" pitchFamily="18" charset="-122"/>
                  </a:rPr>
                  <a:t>Just for today I will exercise my soul in three ways. I will do somebody a good turn</a:t>
                </a:r>
                <a:endParaRPr lang="en-US" altLang="zh-CN" sz="1200" dirty="0">
                  <a:latin typeface=" 汉仪良品线简" panose="00020600040101010101" pitchFamily="18" charset="-122"/>
                  <a:ea typeface=" 汉仪良品线简" panose="00020600040101010101" pitchFamily="18" charset="-122"/>
                </a:endParaRPr>
              </a:p>
            </p:txBody>
          </p:sp>
        </p:grpSp>
      </p:grpSp>
      <p:grpSp>
        <p:nvGrpSpPr>
          <p:cNvPr id="11" name="组合 10">
            <a:extLst>
              <a:ext uri="{FF2B5EF4-FFF2-40B4-BE49-F238E27FC236}">
                <a16:creationId xmlns="" xmlns:a16="http://schemas.microsoft.com/office/drawing/2014/main" id="{94E8DED4-EF4C-456E-93DE-6A55F1392552}"/>
              </a:ext>
            </a:extLst>
          </p:cNvPr>
          <p:cNvGrpSpPr/>
          <p:nvPr/>
        </p:nvGrpSpPr>
        <p:grpSpPr>
          <a:xfrm>
            <a:off x="7013776" y="2322672"/>
            <a:ext cx="4830572" cy="2148927"/>
            <a:chOff x="758826" y="1453617"/>
            <a:chExt cx="6668006" cy="2148927"/>
          </a:xfrm>
        </p:grpSpPr>
        <p:sp>
          <p:nvSpPr>
            <p:cNvPr id="12" name="矩形 11">
              <a:extLst>
                <a:ext uri="{FF2B5EF4-FFF2-40B4-BE49-F238E27FC236}">
                  <a16:creationId xmlns="" xmlns:a16="http://schemas.microsoft.com/office/drawing/2014/main" id="{BA67A1E6-76F2-4FFC-8898-FA7CE54B50B5}"/>
                </a:ext>
              </a:extLst>
            </p:cNvPr>
            <p:cNvSpPr/>
            <p:nvPr/>
          </p:nvSpPr>
          <p:spPr>
            <a:xfrm>
              <a:off x="776474" y="1453617"/>
              <a:ext cx="3588336" cy="496060"/>
            </a:xfrm>
            <a:prstGeom prst="rect">
              <a:avLst/>
            </a:prstGeom>
            <a:solidFill>
              <a:srgbClr val="345C76"/>
            </a:solidFill>
            <a:ln>
              <a:solidFill>
                <a:srgbClr val="345C76"/>
              </a:solidFill>
            </a:ln>
            <a:effectLst>
              <a:outerShdw blurRad="50800" dist="152400" dir="2040000" algn="ctr" rotWithShape="0">
                <a:schemeClr val="tx1">
                  <a:lumMod val="95000"/>
                  <a:lumOff val="5000"/>
                  <a:alpha val="4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dirty="0">
                <a:solidFill>
                  <a:schemeClr val="tx1"/>
                </a:solidFill>
                <a:latin typeface=" 汉仪良品线简" panose="00020600040101010101" pitchFamily="18" charset="-122"/>
                <a:ea typeface=" 汉仪良品线简" panose="00020600040101010101" pitchFamily="18" charset="-122"/>
              </a:endParaRPr>
            </a:p>
          </p:txBody>
        </p:sp>
        <p:grpSp>
          <p:nvGrpSpPr>
            <p:cNvPr id="13" name="组合 12">
              <a:extLst>
                <a:ext uri="{FF2B5EF4-FFF2-40B4-BE49-F238E27FC236}">
                  <a16:creationId xmlns="" xmlns:a16="http://schemas.microsoft.com/office/drawing/2014/main" id="{A4E7CA76-A0B6-4F01-936C-DE73EA4B1661}"/>
                </a:ext>
              </a:extLst>
            </p:cNvPr>
            <p:cNvGrpSpPr/>
            <p:nvPr/>
          </p:nvGrpSpPr>
          <p:grpSpPr>
            <a:xfrm>
              <a:off x="758826" y="1495663"/>
              <a:ext cx="6668006" cy="2106881"/>
              <a:chOff x="758826" y="1495663"/>
              <a:chExt cx="6668006" cy="2106881"/>
            </a:xfrm>
          </p:grpSpPr>
          <p:sp>
            <p:nvSpPr>
              <p:cNvPr id="14" name="矩形 13">
                <a:extLst>
                  <a:ext uri="{FF2B5EF4-FFF2-40B4-BE49-F238E27FC236}">
                    <a16:creationId xmlns="" xmlns:a16="http://schemas.microsoft.com/office/drawing/2014/main" id="{B16DFCC5-AC9C-44AF-9137-F8E009DF54DF}"/>
                  </a:ext>
                </a:extLst>
              </p:cNvPr>
              <p:cNvSpPr/>
              <p:nvPr/>
            </p:nvSpPr>
            <p:spPr>
              <a:xfrm>
                <a:off x="799016" y="1495663"/>
                <a:ext cx="2803992" cy="369332"/>
              </a:xfrm>
              <a:prstGeom prst="rect">
                <a:avLst/>
              </a:prstGeom>
            </p:spPr>
            <p:txBody>
              <a:bodyPr wrap="none">
                <a:spAutoFit/>
              </a:bodyPr>
              <a:lstStyle/>
              <a:p>
                <a:r>
                  <a:rPr lang="zh-CN" altLang="en-US" b="1" dirty="0" smtClean="0">
                    <a:solidFill>
                      <a:schemeClr val="bg1"/>
                    </a:solidFill>
                    <a:latin typeface=" 汉仪良品线简" panose="00020600040101010101" pitchFamily="18" charset="-122"/>
                    <a:ea typeface=" 汉仪良品线简" panose="00020600040101010101" pitchFamily="18" charset="-122"/>
                  </a:rPr>
                  <a:t>点击此处添加标题</a:t>
                </a:r>
                <a:endParaRPr lang="zh-CN" altLang="en-US" b="1" dirty="0">
                  <a:solidFill>
                    <a:schemeClr val="bg1"/>
                  </a:solidFill>
                  <a:latin typeface=" 汉仪良品线简" panose="00020600040101010101" pitchFamily="18" charset="-122"/>
                  <a:ea typeface=" 汉仪良品线简" panose="00020600040101010101" pitchFamily="18" charset="-122"/>
                </a:endParaRPr>
              </a:p>
            </p:txBody>
          </p:sp>
          <p:sp>
            <p:nvSpPr>
              <p:cNvPr id="15" name="矩形 14">
                <a:extLst>
                  <a:ext uri="{FF2B5EF4-FFF2-40B4-BE49-F238E27FC236}">
                    <a16:creationId xmlns="" xmlns:a16="http://schemas.microsoft.com/office/drawing/2014/main" id="{E84029A2-DB53-49A8-AEFC-1F10BE2DD4CA}"/>
                  </a:ext>
                </a:extLst>
              </p:cNvPr>
              <p:cNvSpPr/>
              <p:nvPr/>
            </p:nvSpPr>
            <p:spPr>
              <a:xfrm>
                <a:off x="758826" y="2125216"/>
                <a:ext cx="6668006" cy="1477328"/>
              </a:xfrm>
              <a:prstGeom prst="rect">
                <a:avLst/>
              </a:prstGeom>
            </p:spPr>
            <p:txBody>
              <a:bodyPr wrap="square">
                <a:spAutoFit/>
              </a:bodyPr>
              <a:lstStyle/>
              <a:p>
                <a:pPr>
                  <a:lnSpc>
                    <a:spcPct val="150000"/>
                  </a:lnSpc>
                </a:pPr>
                <a:r>
                  <a:rPr lang="zh-CN" altLang="en-US" sz="1200" dirty="0">
                    <a:latin typeface=" 汉仪良品线简" panose="00020600040101010101" pitchFamily="18" charset="-122"/>
                    <a:ea typeface=" 汉仪良品线简" panose="00020600040101010101" pitchFamily="18" charset="-122"/>
                  </a:rPr>
                  <a:t>Just for today I will exercise my soul in three ways. I will do somebody a good turn</a:t>
                </a:r>
                <a:endParaRPr lang="en-US" altLang="zh-CN" sz="1200" dirty="0">
                  <a:latin typeface=" 汉仪良品线简" panose="00020600040101010101" pitchFamily="18" charset="-122"/>
                  <a:ea typeface=" 汉仪良品线简" panose="00020600040101010101" pitchFamily="18" charset="-122"/>
                </a:endParaRPr>
              </a:p>
              <a:p>
                <a:pPr>
                  <a:lnSpc>
                    <a:spcPct val="150000"/>
                  </a:lnSpc>
                </a:pPr>
                <a:endParaRPr lang="en-US" altLang="zh-CN" sz="1200" dirty="0">
                  <a:latin typeface=" 汉仪良品线简" panose="00020600040101010101" pitchFamily="18" charset="-122"/>
                  <a:ea typeface=" 汉仪良品线简" panose="00020600040101010101" pitchFamily="18" charset="-122"/>
                </a:endParaRPr>
              </a:p>
              <a:p>
                <a:pPr>
                  <a:lnSpc>
                    <a:spcPct val="150000"/>
                  </a:lnSpc>
                </a:pPr>
                <a:r>
                  <a:rPr lang="en-US" altLang="zh-CN" sz="1200" dirty="0">
                    <a:latin typeface=" 汉仪良品线简" panose="00020600040101010101" pitchFamily="18" charset="-122"/>
                    <a:ea typeface=" 汉仪良品线简" panose="00020600040101010101" pitchFamily="18" charset="-122"/>
                    <a:cs typeface="Ebrima" pitchFamily="2" charset="0"/>
                  </a:rPr>
                  <a:t>The waves beside them danced; but they </a:t>
                </a:r>
                <a:r>
                  <a:rPr lang="zh-CN" altLang="en-US" sz="1200" dirty="0">
                    <a:latin typeface=" 汉仪良品线简" panose="00020600040101010101" pitchFamily="18" charset="-122"/>
                    <a:ea typeface=" 汉仪良品线简" panose="00020600040101010101" pitchFamily="18" charset="-122"/>
                  </a:rPr>
                  <a:t>Just for today I will exercise my soul in three ways. I will do somebody a good turn</a:t>
                </a:r>
                <a:endParaRPr lang="en-US" altLang="zh-CN" sz="1200" dirty="0">
                  <a:latin typeface=" 汉仪良品线简" panose="00020600040101010101" pitchFamily="18" charset="-122"/>
                  <a:ea typeface=" 汉仪良品线简" panose="00020600040101010101" pitchFamily="18" charset="-122"/>
                </a:endParaRPr>
              </a:p>
            </p:txBody>
          </p:sp>
        </p:grpSp>
      </p:grpSp>
      <p:sp>
        <p:nvSpPr>
          <p:cNvPr id="16" name="文本框 15">
            <a:extLst>
              <a:ext uri="{FF2B5EF4-FFF2-40B4-BE49-F238E27FC236}">
                <a16:creationId xmlns="" xmlns:a16="http://schemas.microsoft.com/office/drawing/2014/main" id="{5C110202-ACDB-466E-801B-0316B8FCBC1A}"/>
              </a:ext>
            </a:extLst>
          </p:cNvPr>
          <p:cNvSpPr txBox="1"/>
          <p:nvPr/>
        </p:nvSpPr>
        <p:spPr>
          <a:xfrm>
            <a:off x="5130882" y="3036317"/>
            <a:ext cx="1962164" cy="1569660"/>
          </a:xfrm>
          <a:prstGeom prst="rect">
            <a:avLst/>
          </a:prstGeom>
          <a:noFill/>
        </p:spPr>
        <p:txBody>
          <a:bodyPr wrap="square" rtlCol="0">
            <a:spAutoFit/>
          </a:bodyPr>
          <a:lstStyle/>
          <a:p>
            <a:pPr algn="ctr"/>
            <a:r>
              <a:rPr lang="en-US" altLang="zh-CN" sz="9600" b="1" dirty="0">
                <a:solidFill>
                  <a:srgbClr val="345C76"/>
                </a:solidFill>
                <a:latin typeface="Impact" panose="020B0806030902050204" pitchFamily="34" charset="0"/>
                <a:ea typeface="微软雅黑" panose="020B0503020204020204" pitchFamily="34" charset="-122"/>
              </a:rPr>
              <a:t>VS</a:t>
            </a:r>
            <a:endParaRPr lang="zh-CN" altLang="en-US" sz="9600" b="1" dirty="0">
              <a:solidFill>
                <a:srgbClr val="345C76"/>
              </a:solidFill>
              <a:latin typeface="Impact" panose="020B0806030902050204" pitchFamily="34" charset="0"/>
              <a:ea typeface="微软雅黑" panose="020B0503020204020204" pitchFamily="34" charset="-122"/>
            </a:endParaRPr>
          </a:p>
        </p:txBody>
      </p:sp>
      <p:pic>
        <p:nvPicPr>
          <p:cNvPr id="17" name="图片 16">
            <a:extLst>
              <a:ext uri="{FF2B5EF4-FFF2-40B4-BE49-F238E27FC236}">
                <a16:creationId xmlns="" xmlns:a16="http://schemas.microsoft.com/office/drawing/2014/main" id="{7086BCDA-B1EF-4A38-8387-9541F5810F34}"/>
              </a:ext>
            </a:extLst>
          </p:cNvPr>
          <p:cNvPicPr>
            <a:picLocks noChangeAspect="1"/>
          </p:cNvPicPr>
          <p:nvPr/>
        </p:nvPicPr>
        <p:blipFill rotWithShape="1">
          <a:blip r:embed="rId4">
            <a:extLst>
              <a:ext uri="{28A0092B-C50C-407E-A947-70E740481C1C}">
                <a14:useLocalDpi xmlns:a14="http://schemas.microsoft.com/office/drawing/2010/main" val="0"/>
              </a:ext>
            </a:extLst>
          </a:blip>
          <a:srcRect l="10812" t="52966" r="79964"/>
          <a:stretch/>
        </p:blipFill>
        <p:spPr>
          <a:xfrm>
            <a:off x="10238529" y="822271"/>
            <a:ext cx="791421" cy="1759534"/>
          </a:xfrm>
          <a:prstGeom prst="rect">
            <a:avLst/>
          </a:prstGeom>
        </p:spPr>
      </p:pic>
    </p:spTree>
    <p:extLst>
      <p:ext uri="{BB962C8B-B14F-4D97-AF65-F5344CB8AC3E}">
        <p14:creationId xmlns:p14="http://schemas.microsoft.com/office/powerpoint/2010/main" val="3247227693"/>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 xmlns:a16="http://schemas.microsoft.com/office/drawing/2014/main" id="{79744D1A-AFD8-4298-BCB5-76475581EDD3}"/>
              </a:ext>
            </a:extLst>
          </p:cNvPr>
          <p:cNvSpPr/>
          <p:nvPr/>
        </p:nvSpPr>
        <p:spPr>
          <a:xfrm>
            <a:off x="492369" y="309489"/>
            <a:ext cx="11338560" cy="5992837"/>
          </a:xfrm>
          <a:prstGeom prst="rect">
            <a:avLst/>
          </a:prstGeom>
          <a:solidFill>
            <a:schemeClr val="bg1"/>
          </a:solidFill>
          <a:ln>
            <a:noFill/>
          </a:ln>
          <a:effectLst>
            <a:outerShdw blurRad="50800" dist="25400" dir="5400000" sx="101000" sy="10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 xmlns:a16="http://schemas.microsoft.com/office/drawing/2014/main" id="{04AB3D60-A671-4377-B8FA-52E4093C7BDD}"/>
              </a:ext>
            </a:extLst>
          </p:cNvPr>
          <p:cNvPicPr>
            <a:picLocks noChangeAspect="1"/>
          </p:cNvPicPr>
          <p:nvPr/>
        </p:nvPicPr>
        <p:blipFill rotWithShape="1">
          <a:blip r:embed="rId3">
            <a:extLst>
              <a:ext uri="{28A0092B-C50C-407E-A947-70E740481C1C}">
                <a14:useLocalDpi xmlns:a14="http://schemas.microsoft.com/office/drawing/2010/main" val="0"/>
              </a:ext>
            </a:extLst>
          </a:blip>
          <a:srcRect t="86849"/>
          <a:stretch/>
        </p:blipFill>
        <p:spPr>
          <a:xfrm>
            <a:off x="0" y="6063174"/>
            <a:ext cx="12192000" cy="794825"/>
          </a:xfrm>
          <a:prstGeom prst="rect">
            <a:avLst/>
          </a:prstGeom>
        </p:spPr>
      </p:pic>
      <p:sp>
        <p:nvSpPr>
          <p:cNvPr id="4" name="文本框 3">
            <a:extLst>
              <a:ext uri="{FF2B5EF4-FFF2-40B4-BE49-F238E27FC236}">
                <a16:creationId xmlns="" xmlns:a16="http://schemas.microsoft.com/office/drawing/2014/main" id="{5E37B613-9DA2-412D-999E-491319D80DD2}"/>
              </a:ext>
            </a:extLst>
          </p:cNvPr>
          <p:cNvSpPr txBox="1"/>
          <p:nvPr/>
        </p:nvSpPr>
        <p:spPr>
          <a:xfrm>
            <a:off x="3922023" y="1557859"/>
            <a:ext cx="3662149" cy="584775"/>
          </a:xfrm>
          <a:prstGeom prst="rect">
            <a:avLst/>
          </a:prstGeom>
          <a:noFill/>
          <a:ln w="19050">
            <a:noFill/>
            <a:prstDash val="dash"/>
          </a:ln>
        </p:spPr>
        <p:txBody>
          <a:bodyPr wrap="square" rtlCol="0">
            <a:spAutoFit/>
          </a:bodyPr>
          <a:lstStyle/>
          <a:p>
            <a:pPr algn="ctr"/>
            <a:r>
              <a:rPr lang="zh-CN" altLang="en-US" sz="3200" dirty="0" smtClean="0">
                <a:latin typeface=" 汉仪良品线简" panose="00020600040101010101" pitchFamily="18" charset="-122"/>
                <a:ea typeface=" 汉仪良品线简" panose="00020600040101010101" pitchFamily="18" charset="-122"/>
              </a:rPr>
              <a:t>点击此处添加标题</a:t>
            </a:r>
            <a:endParaRPr lang="zh-CN" altLang="en-US" sz="3200" dirty="0">
              <a:latin typeface=" 汉仪良品线简" panose="00020600040101010101" pitchFamily="18" charset="-122"/>
              <a:ea typeface=" 汉仪良品线简" panose="00020600040101010101" pitchFamily="18" charset="-122"/>
            </a:endParaRPr>
          </a:p>
        </p:txBody>
      </p:sp>
      <p:sp>
        <p:nvSpPr>
          <p:cNvPr id="5" name="椭圆 4">
            <a:extLst>
              <a:ext uri="{FF2B5EF4-FFF2-40B4-BE49-F238E27FC236}">
                <a16:creationId xmlns="" xmlns:a16="http://schemas.microsoft.com/office/drawing/2014/main" id="{F14FCFD1-6EE5-4711-8A53-851B97686B3D}"/>
              </a:ext>
            </a:extLst>
          </p:cNvPr>
          <p:cNvSpPr/>
          <p:nvPr/>
        </p:nvSpPr>
        <p:spPr>
          <a:xfrm>
            <a:off x="1308917" y="2580968"/>
            <a:ext cx="634181" cy="634181"/>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latin typeface=" 汉仪良品线简" panose="00020600040101010101" pitchFamily="18" charset="-122"/>
              <a:ea typeface=" 汉仪良品线简" panose="00020600040101010101" pitchFamily="18" charset="-122"/>
            </a:endParaRPr>
          </a:p>
        </p:txBody>
      </p:sp>
      <p:sp>
        <p:nvSpPr>
          <p:cNvPr id="8" name="文本框 7">
            <a:extLst>
              <a:ext uri="{FF2B5EF4-FFF2-40B4-BE49-F238E27FC236}">
                <a16:creationId xmlns="" xmlns:a16="http://schemas.microsoft.com/office/drawing/2014/main" id="{9BBF2FCD-EF44-4BCF-B776-705DB250720A}"/>
              </a:ext>
            </a:extLst>
          </p:cNvPr>
          <p:cNvSpPr txBox="1"/>
          <p:nvPr/>
        </p:nvSpPr>
        <p:spPr>
          <a:xfrm>
            <a:off x="1323666" y="2654400"/>
            <a:ext cx="560439" cy="369332"/>
          </a:xfrm>
          <a:prstGeom prst="rect">
            <a:avLst/>
          </a:prstGeom>
          <a:noFill/>
        </p:spPr>
        <p:txBody>
          <a:bodyPr wrap="square" rtlCol="0">
            <a:spAutoFit/>
          </a:bodyPr>
          <a:lstStyle/>
          <a:p>
            <a:pPr algn="ctr"/>
            <a:r>
              <a:rPr lang="en-US" altLang="zh-CN" b="1" dirty="0">
                <a:latin typeface=" 汉仪良品线简" panose="00020600040101010101" pitchFamily="18" charset="-122"/>
                <a:ea typeface=" 汉仪良品线简" panose="00020600040101010101" pitchFamily="18" charset="-122"/>
              </a:rPr>
              <a:t>0 1</a:t>
            </a:r>
            <a:endParaRPr lang="zh-CN" altLang="en-US" b="1" dirty="0">
              <a:latin typeface=" 汉仪良品线简" panose="00020600040101010101" pitchFamily="18" charset="-122"/>
              <a:ea typeface=" 汉仪良品线简" panose="00020600040101010101" pitchFamily="18" charset="-122"/>
            </a:endParaRPr>
          </a:p>
        </p:txBody>
      </p:sp>
      <p:sp>
        <p:nvSpPr>
          <p:cNvPr id="9" name="椭圆 8">
            <a:extLst>
              <a:ext uri="{FF2B5EF4-FFF2-40B4-BE49-F238E27FC236}">
                <a16:creationId xmlns="" xmlns:a16="http://schemas.microsoft.com/office/drawing/2014/main" id="{D09E9C3A-C516-410D-B0B0-F9DFE93D4B94}"/>
              </a:ext>
            </a:extLst>
          </p:cNvPr>
          <p:cNvSpPr/>
          <p:nvPr/>
        </p:nvSpPr>
        <p:spPr>
          <a:xfrm>
            <a:off x="1308918" y="3588774"/>
            <a:ext cx="634181" cy="634181"/>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latin typeface=" 汉仪良品线简" panose="00020600040101010101" pitchFamily="18" charset="-122"/>
              <a:ea typeface=" 汉仪良品线简" panose="00020600040101010101" pitchFamily="18" charset="-122"/>
            </a:endParaRPr>
          </a:p>
        </p:txBody>
      </p:sp>
      <p:sp>
        <p:nvSpPr>
          <p:cNvPr id="10" name="文本框 9">
            <a:extLst>
              <a:ext uri="{FF2B5EF4-FFF2-40B4-BE49-F238E27FC236}">
                <a16:creationId xmlns="" xmlns:a16="http://schemas.microsoft.com/office/drawing/2014/main" id="{E01B32A2-C93A-440A-AD89-E5EC70A17E96}"/>
              </a:ext>
            </a:extLst>
          </p:cNvPr>
          <p:cNvSpPr txBox="1"/>
          <p:nvPr/>
        </p:nvSpPr>
        <p:spPr>
          <a:xfrm>
            <a:off x="1323667" y="3662206"/>
            <a:ext cx="560439" cy="369332"/>
          </a:xfrm>
          <a:prstGeom prst="rect">
            <a:avLst/>
          </a:prstGeom>
          <a:noFill/>
        </p:spPr>
        <p:txBody>
          <a:bodyPr wrap="square" rtlCol="0">
            <a:spAutoFit/>
          </a:bodyPr>
          <a:lstStyle/>
          <a:p>
            <a:pPr algn="ctr"/>
            <a:r>
              <a:rPr lang="en-US" altLang="zh-CN" b="1" dirty="0">
                <a:latin typeface=" 汉仪良品线简" panose="00020600040101010101" pitchFamily="18" charset="-122"/>
                <a:ea typeface=" 汉仪良品线简" panose="00020600040101010101" pitchFamily="18" charset="-122"/>
              </a:rPr>
              <a:t>03</a:t>
            </a:r>
            <a:endParaRPr lang="zh-CN" altLang="en-US" b="1" dirty="0">
              <a:latin typeface=" 汉仪良品线简" panose="00020600040101010101" pitchFamily="18" charset="-122"/>
              <a:ea typeface=" 汉仪良品线简" panose="00020600040101010101" pitchFamily="18" charset="-122"/>
            </a:endParaRPr>
          </a:p>
        </p:txBody>
      </p:sp>
      <p:sp>
        <p:nvSpPr>
          <p:cNvPr id="11" name="椭圆 10">
            <a:extLst>
              <a:ext uri="{FF2B5EF4-FFF2-40B4-BE49-F238E27FC236}">
                <a16:creationId xmlns="" xmlns:a16="http://schemas.microsoft.com/office/drawing/2014/main" id="{16B30800-342F-43AD-B765-9AF69FBF9895}"/>
              </a:ext>
            </a:extLst>
          </p:cNvPr>
          <p:cNvSpPr/>
          <p:nvPr/>
        </p:nvSpPr>
        <p:spPr>
          <a:xfrm>
            <a:off x="1308917" y="4625276"/>
            <a:ext cx="634181" cy="634181"/>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latin typeface=" 汉仪良品线简" panose="00020600040101010101" pitchFamily="18" charset="-122"/>
              <a:ea typeface=" 汉仪良品线简" panose="00020600040101010101" pitchFamily="18" charset="-122"/>
            </a:endParaRPr>
          </a:p>
        </p:txBody>
      </p:sp>
      <p:sp>
        <p:nvSpPr>
          <p:cNvPr id="12" name="文本框 11">
            <a:extLst>
              <a:ext uri="{FF2B5EF4-FFF2-40B4-BE49-F238E27FC236}">
                <a16:creationId xmlns="" xmlns:a16="http://schemas.microsoft.com/office/drawing/2014/main" id="{16B46AE6-6277-4898-8BB9-2D041082F834}"/>
              </a:ext>
            </a:extLst>
          </p:cNvPr>
          <p:cNvSpPr txBox="1"/>
          <p:nvPr/>
        </p:nvSpPr>
        <p:spPr>
          <a:xfrm>
            <a:off x="1323666" y="4698708"/>
            <a:ext cx="560439" cy="369332"/>
          </a:xfrm>
          <a:prstGeom prst="rect">
            <a:avLst/>
          </a:prstGeom>
          <a:noFill/>
        </p:spPr>
        <p:txBody>
          <a:bodyPr wrap="square" rtlCol="0">
            <a:spAutoFit/>
          </a:bodyPr>
          <a:lstStyle/>
          <a:p>
            <a:pPr algn="ctr"/>
            <a:r>
              <a:rPr lang="en-US" altLang="zh-CN" b="1" dirty="0">
                <a:latin typeface=" 汉仪良品线简" panose="00020600040101010101" pitchFamily="18" charset="-122"/>
                <a:ea typeface=" 汉仪良品线简" panose="00020600040101010101" pitchFamily="18" charset="-122"/>
              </a:rPr>
              <a:t>05</a:t>
            </a:r>
            <a:endParaRPr lang="zh-CN" altLang="en-US" b="1" dirty="0">
              <a:latin typeface=" 汉仪良品线简" panose="00020600040101010101" pitchFamily="18" charset="-122"/>
              <a:ea typeface=" 汉仪良品线简" panose="00020600040101010101" pitchFamily="18" charset="-122"/>
            </a:endParaRPr>
          </a:p>
        </p:txBody>
      </p:sp>
      <p:sp>
        <p:nvSpPr>
          <p:cNvPr id="13" name="椭圆 12">
            <a:extLst>
              <a:ext uri="{FF2B5EF4-FFF2-40B4-BE49-F238E27FC236}">
                <a16:creationId xmlns="" xmlns:a16="http://schemas.microsoft.com/office/drawing/2014/main" id="{9B4D9677-65E8-4218-A10C-BC45E0AB6C66}"/>
              </a:ext>
            </a:extLst>
          </p:cNvPr>
          <p:cNvSpPr/>
          <p:nvPr/>
        </p:nvSpPr>
        <p:spPr>
          <a:xfrm>
            <a:off x="6136558" y="2585887"/>
            <a:ext cx="634181" cy="634181"/>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tx1"/>
              </a:solidFill>
              <a:latin typeface=" 汉仪良品线简" panose="00020600040101010101" pitchFamily="18" charset="-122"/>
              <a:ea typeface=" 汉仪良品线简" panose="00020600040101010101" pitchFamily="18" charset="-122"/>
            </a:endParaRPr>
          </a:p>
        </p:txBody>
      </p:sp>
      <p:sp>
        <p:nvSpPr>
          <p:cNvPr id="14" name="文本框 13">
            <a:extLst>
              <a:ext uri="{FF2B5EF4-FFF2-40B4-BE49-F238E27FC236}">
                <a16:creationId xmlns="" xmlns:a16="http://schemas.microsoft.com/office/drawing/2014/main" id="{663A5745-65C8-4AC5-8CAE-BF3F9380A41E}"/>
              </a:ext>
            </a:extLst>
          </p:cNvPr>
          <p:cNvSpPr txBox="1"/>
          <p:nvPr/>
        </p:nvSpPr>
        <p:spPr>
          <a:xfrm>
            <a:off x="6151307" y="2659319"/>
            <a:ext cx="560439" cy="369332"/>
          </a:xfrm>
          <a:prstGeom prst="rect">
            <a:avLst/>
          </a:prstGeom>
          <a:noFill/>
        </p:spPr>
        <p:txBody>
          <a:bodyPr wrap="square" rtlCol="0">
            <a:spAutoFit/>
          </a:bodyPr>
          <a:lstStyle/>
          <a:p>
            <a:pPr algn="ctr"/>
            <a:r>
              <a:rPr lang="en-US" altLang="zh-CN" b="1" dirty="0">
                <a:latin typeface=" 汉仪良品线简" panose="00020600040101010101" pitchFamily="18" charset="-122"/>
                <a:ea typeface=" 汉仪良品线简" panose="00020600040101010101" pitchFamily="18" charset="-122"/>
              </a:rPr>
              <a:t>0 2</a:t>
            </a:r>
            <a:endParaRPr lang="zh-CN" altLang="en-US" b="1" dirty="0">
              <a:latin typeface=" 汉仪良品线简" panose="00020600040101010101" pitchFamily="18" charset="-122"/>
              <a:ea typeface=" 汉仪良品线简" panose="00020600040101010101" pitchFamily="18" charset="-122"/>
            </a:endParaRPr>
          </a:p>
        </p:txBody>
      </p:sp>
      <p:sp>
        <p:nvSpPr>
          <p:cNvPr id="15" name="椭圆 14">
            <a:extLst>
              <a:ext uri="{FF2B5EF4-FFF2-40B4-BE49-F238E27FC236}">
                <a16:creationId xmlns="" xmlns:a16="http://schemas.microsoft.com/office/drawing/2014/main" id="{C8FD2007-16B8-4FAE-96F0-6A82BBD0B9CE}"/>
              </a:ext>
            </a:extLst>
          </p:cNvPr>
          <p:cNvSpPr/>
          <p:nvPr/>
        </p:nvSpPr>
        <p:spPr>
          <a:xfrm>
            <a:off x="6136559" y="3593693"/>
            <a:ext cx="634181" cy="634181"/>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latin typeface=" 汉仪良品线简" panose="00020600040101010101" pitchFamily="18" charset="-122"/>
              <a:ea typeface=" 汉仪良品线简" panose="00020600040101010101" pitchFamily="18" charset="-122"/>
            </a:endParaRPr>
          </a:p>
        </p:txBody>
      </p:sp>
      <p:sp>
        <p:nvSpPr>
          <p:cNvPr id="16" name="文本框 15">
            <a:extLst>
              <a:ext uri="{FF2B5EF4-FFF2-40B4-BE49-F238E27FC236}">
                <a16:creationId xmlns="" xmlns:a16="http://schemas.microsoft.com/office/drawing/2014/main" id="{809C2DAE-3C1B-4DBE-9934-54CEEA3DFEF7}"/>
              </a:ext>
            </a:extLst>
          </p:cNvPr>
          <p:cNvSpPr txBox="1"/>
          <p:nvPr/>
        </p:nvSpPr>
        <p:spPr>
          <a:xfrm>
            <a:off x="6151308" y="3667125"/>
            <a:ext cx="560439" cy="369332"/>
          </a:xfrm>
          <a:prstGeom prst="rect">
            <a:avLst/>
          </a:prstGeom>
          <a:noFill/>
        </p:spPr>
        <p:txBody>
          <a:bodyPr wrap="square" rtlCol="0">
            <a:spAutoFit/>
          </a:bodyPr>
          <a:lstStyle/>
          <a:p>
            <a:pPr algn="ctr"/>
            <a:r>
              <a:rPr lang="en-US" altLang="zh-CN" b="1" dirty="0">
                <a:latin typeface=" 汉仪良品线简" panose="00020600040101010101" pitchFamily="18" charset="-122"/>
                <a:ea typeface=" 汉仪良品线简" panose="00020600040101010101" pitchFamily="18" charset="-122"/>
              </a:rPr>
              <a:t>0 4</a:t>
            </a:r>
            <a:endParaRPr lang="zh-CN" altLang="en-US" b="1" dirty="0">
              <a:latin typeface=" 汉仪良品线简" panose="00020600040101010101" pitchFamily="18" charset="-122"/>
              <a:ea typeface=" 汉仪良品线简" panose="00020600040101010101" pitchFamily="18" charset="-122"/>
            </a:endParaRPr>
          </a:p>
        </p:txBody>
      </p:sp>
      <p:sp>
        <p:nvSpPr>
          <p:cNvPr id="17" name="椭圆 16">
            <a:extLst>
              <a:ext uri="{FF2B5EF4-FFF2-40B4-BE49-F238E27FC236}">
                <a16:creationId xmlns="" xmlns:a16="http://schemas.microsoft.com/office/drawing/2014/main" id="{7746BE65-4900-4966-A6A3-52FBCA4D2C17}"/>
              </a:ext>
            </a:extLst>
          </p:cNvPr>
          <p:cNvSpPr/>
          <p:nvPr/>
        </p:nvSpPr>
        <p:spPr>
          <a:xfrm>
            <a:off x="6136558" y="4630195"/>
            <a:ext cx="634181" cy="634181"/>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latin typeface=" 汉仪良品线简" panose="00020600040101010101" pitchFamily="18" charset="-122"/>
              <a:ea typeface=" 汉仪良品线简" panose="00020600040101010101" pitchFamily="18" charset="-122"/>
            </a:endParaRPr>
          </a:p>
        </p:txBody>
      </p:sp>
      <p:sp>
        <p:nvSpPr>
          <p:cNvPr id="18" name="文本框 17">
            <a:extLst>
              <a:ext uri="{FF2B5EF4-FFF2-40B4-BE49-F238E27FC236}">
                <a16:creationId xmlns="" xmlns:a16="http://schemas.microsoft.com/office/drawing/2014/main" id="{F319F8E0-55D6-409A-AC10-DD41746769DC}"/>
              </a:ext>
            </a:extLst>
          </p:cNvPr>
          <p:cNvSpPr txBox="1"/>
          <p:nvPr/>
        </p:nvSpPr>
        <p:spPr>
          <a:xfrm>
            <a:off x="6151307" y="4703627"/>
            <a:ext cx="560439" cy="369332"/>
          </a:xfrm>
          <a:prstGeom prst="rect">
            <a:avLst/>
          </a:prstGeom>
          <a:noFill/>
        </p:spPr>
        <p:txBody>
          <a:bodyPr wrap="square" rtlCol="0">
            <a:spAutoFit/>
          </a:bodyPr>
          <a:lstStyle/>
          <a:p>
            <a:pPr algn="ctr"/>
            <a:r>
              <a:rPr lang="en-US" altLang="zh-CN" b="1" dirty="0">
                <a:latin typeface=" 汉仪良品线简" panose="00020600040101010101" pitchFamily="18" charset="-122"/>
                <a:ea typeface=" 汉仪良品线简" panose="00020600040101010101" pitchFamily="18" charset="-122"/>
              </a:rPr>
              <a:t>06</a:t>
            </a:r>
            <a:endParaRPr lang="zh-CN" altLang="en-US" b="1" dirty="0">
              <a:latin typeface=" 汉仪良品线简" panose="00020600040101010101" pitchFamily="18" charset="-122"/>
              <a:ea typeface=" 汉仪良品线简" panose="00020600040101010101" pitchFamily="18" charset="-122"/>
            </a:endParaRPr>
          </a:p>
        </p:txBody>
      </p:sp>
      <p:sp>
        <p:nvSpPr>
          <p:cNvPr id="19" name="TextBox 13">
            <a:extLst>
              <a:ext uri="{FF2B5EF4-FFF2-40B4-BE49-F238E27FC236}">
                <a16:creationId xmlns="" xmlns:a16="http://schemas.microsoft.com/office/drawing/2014/main" id="{7D38494C-BCBB-4409-9F32-920106F54884}"/>
              </a:ext>
            </a:extLst>
          </p:cNvPr>
          <p:cNvSpPr txBox="1"/>
          <p:nvPr/>
        </p:nvSpPr>
        <p:spPr>
          <a:xfrm>
            <a:off x="2003988" y="2595717"/>
            <a:ext cx="4088326" cy="577081"/>
          </a:xfrm>
          <a:prstGeom prst="rect">
            <a:avLst/>
          </a:prstGeom>
          <a:noFill/>
        </p:spPr>
        <p:txBody>
          <a:bodyPr wrap="square" rtlCol="0">
            <a:spAutoFit/>
          </a:bodyPr>
          <a:lstStyle/>
          <a:p>
            <a:pPr>
              <a:lnSpc>
                <a:spcPct val="150000"/>
              </a:lnSpc>
              <a:buClr>
                <a:srgbClr val="CC0099"/>
              </a:buClr>
            </a:pPr>
            <a:r>
              <a:rPr lang="en-US" altLang="zh-CN" sz="1050" dirty="0">
                <a:latin typeface=" 汉仪良品线简" panose="00020600040101010101" pitchFamily="18" charset="-122"/>
                <a:ea typeface=" 汉仪良品线简" panose="00020600040101010101" pitchFamily="18" charset="-122"/>
              </a:rPr>
              <a:t>Just for today I will try to live through this day only and not tackle my whole life problem at once</a:t>
            </a:r>
          </a:p>
        </p:txBody>
      </p:sp>
      <p:sp>
        <p:nvSpPr>
          <p:cNvPr id="20" name="TextBox 13">
            <a:extLst>
              <a:ext uri="{FF2B5EF4-FFF2-40B4-BE49-F238E27FC236}">
                <a16:creationId xmlns="" xmlns:a16="http://schemas.microsoft.com/office/drawing/2014/main" id="{3639B549-2F85-4B8A-9F26-9D953E1ED31A}"/>
              </a:ext>
            </a:extLst>
          </p:cNvPr>
          <p:cNvSpPr txBox="1"/>
          <p:nvPr/>
        </p:nvSpPr>
        <p:spPr>
          <a:xfrm>
            <a:off x="6943122" y="2595717"/>
            <a:ext cx="4088326" cy="577081"/>
          </a:xfrm>
          <a:prstGeom prst="rect">
            <a:avLst/>
          </a:prstGeom>
          <a:noFill/>
        </p:spPr>
        <p:txBody>
          <a:bodyPr wrap="square" rtlCol="0">
            <a:spAutoFit/>
          </a:bodyPr>
          <a:lstStyle/>
          <a:p>
            <a:pPr>
              <a:lnSpc>
                <a:spcPct val="150000"/>
              </a:lnSpc>
              <a:buClr>
                <a:srgbClr val="CC0099"/>
              </a:buClr>
            </a:pPr>
            <a:r>
              <a:rPr lang="en-US" altLang="zh-CN" sz="1050" dirty="0">
                <a:latin typeface=" 汉仪良品线简" panose="00020600040101010101" pitchFamily="18" charset="-122"/>
                <a:ea typeface=" 汉仪良品线简" panose="00020600040101010101" pitchFamily="18" charset="-122"/>
              </a:rPr>
              <a:t>Just for today I will try to live through this day only and not tackle my whole life problem at once</a:t>
            </a:r>
          </a:p>
        </p:txBody>
      </p:sp>
      <p:sp>
        <p:nvSpPr>
          <p:cNvPr id="21" name="TextBox 13">
            <a:extLst>
              <a:ext uri="{FF2B5EF4-FFF2-40B4-BE49-F238E27FC236}">
                <a16:creationId xmlns="" xmlns:a16="http://schemas.microsoft.com/office/drawing/2014/main" id="{CDEAE7C1-38AC-466D-89DE-62A562AF307D}"/>
              </a:ext>
            </a:extLst>
          </p:cNvPr>
          <p:cNvSpPr txBox="1"/>
          <p:nvPr/>
        </p:nvSpPr>
        <p:spPr>
          <a:xfrm>
            <a:off x="2003988" y="3602903"/>
            <a:ext cx="4088326" cy="577081"/>
          </a:xfrm>
          <a:prstGeom prst="rect">
            <a:avLst/>
          </a:prstGeom>
          <a:noFill/>
        </p:spPr>
        <p:txBody>
          <a:bodyPr wrap="square" rtlCol="0">
            <a:spAutoFit/>
          </a:bodyPr>
          <a:lstStyle/>
          <a:p>
            <a:pPr>
              <a:lnSpc>
                <a:spcPct val="150000"/>
              </a:lnSpc>
              <a:buClr>
                <a:srgbClr val="CC0099"/>
              </a:buClr>
            </a:pPr>
            <a:r>
              <a:rPr lang="en-US" altLang="zh-CN" sz="1050" dirty="0">
                <a:latin typeface=" 汉仪良品线简" panose="00020600040101010101" pitchFamily="18" charset="-122"/>
                <a:ea typeface=" 汉仪良品线简" panose="00020600040101010101" pitchFamily="18" charset="-122"/>
              </a:rPr>
              <a:t>Just for today I will try to live through this day only and not tackle my whole life problem at once</a:t>
            </a:r>
          </a:p>
        </p:txBody>
      </p:sp>
      <p:sp>
        <p:nvSpPr>
          <p:cNvPr id="22" name="TextBox 13">
            <a:extLst>
              <a:ext uri="{FF2B5EF4-FFF2-40B4-BE49-F238E27FC236}">
                <a16:creationId xmlns="" xmlns:a16="http://schemas.microsoft.com/office/drawing/2014/main" id="{AB324303-346A-48C1-B44A-EDEDEACE5499}"/>
              </a:ext>
            </a:extLst>
          </p:cNvPr>
          <p:cNvSpPr txBox="1"/>
          <p:nvPr/>
        </p:nvSpPr>
        <p:spPr>
          <a:xfrm>
            <a:off x="6943122" y="3662206"/>
            <a:ext cx="4088326" cy="577081"/>
          </a:xfrm>
          <a:prstGeom prst="rect">
            <a:avLst/>
          </a:prstGeom>
          <a:noFill/>
        </p:spPr>
        <p:txBody>
          <a:bodyPr wrap="square" rtlCol="0">
            <a:spAutoFit/>
          </a:bodyPr>
          <a:lstStyle/>
          <a:p>
            <a:pPr>
              <a:lnSpc>
                <a:spcPct val="150000"/>
              </a:lnSpc>
              <a:buClr>
                <a:srgbClr val="CC0099"/>
              </a:buClr>
            </a:pPr>
            <a:r>
              <a:rPr lang="en-US" altLang="zh-CN" sz="1050" dirty="0">
                <a:latin typeface=" 汉仪良品线简" panose="00020600040101010101" pitchFamily="18" charset="-122"/>
                <a:ea typeface=" 汉仪良品线简" panose="00020600040101010101" pitchFamily="18" charset="-122"/>
              </a:rPr>
              <a:t>Just for today I will try to live through this day only and not tackle my whole life problem at once</a:t>
            </a:r>
          </a:p>
        </p:txBody>
      </p:sp>
      <p:sp>
        <p:nvSpPr>
          <p:cNvPr id="23" name="TextBox 13">
            <a:extLst>
              <a:ext uri="{FF2B5EF4-FFF2-40B4-BE49-F238E27FC236}">
                <a16:creationId xmlns="" xmlns:a16="http://schemas.microsoft.com/office/drawing/2014/main" id="{9A13E531-0E84-41E9-93DA-BC8D4F7D0C8F}"/>
              </a:ext>
            </a:extLst>
          </p:cNvPr>
          <p:cNvSpPr txBox="1"/>
          <p:nvPr/>
        </p:nvSpPr>
        <p:spPr>
          <a:xfrm>
            <a:off x="1972072" y="4638174"/>
            <a:ext cx="4088326" cy="577081"/>
          </a:xfrm>
          <a:prstGeom prst="rect">
            <a:avLst/>
          </a:prstGeom>
          <a:noFill/>
        </p:spPr>
        <p:txBody>
          <a:bodyPr wrap="square" rtlCol="0">
            <a:spAutoFit/>
          </a:bodyPr>
          <a:lstStyle/>
          <a:p>
            <a:pPr>
              <a:lnSpc>
                <a:spcPct val="150000"/>
              </a:lnSpc>
              <a:buClr>
                <a:srgbClr val="CC0099"/>
              </a:buClr>
            </a:pPr>
            <a:r>
              <a:rPr lang="en-US" altLang="zh-CN" sz="1050" dirty="0">
                <a:latin typeface=" 汉仪良品线简" panose="00020600040101010101" pitchFamily="18" charset="-122"/>
                <a:ea typeface=" 汉仪良品线简" panose="00020600040101010101" pitchFamily="18" charset="-122"/>
              </a:rPr>
              <a:t>Just for today I will try to live through this day only and not tackle my whole life problem at once</a:t>
            </a:r>
          </a:p>
        </p:txBody>
      </p:sp>
      <p:sp>
        <p:nvSpPr>
          <p:cNvPr id="24" name="TextBox 13">
            <a:extLst>
              <a:ext uri="{FF2B5EF4-FFF2-40B4-BE49-F238E27FC236}">
                <a16:creationId xmlns="" xmlns:a16="http://schemas.microsoft.com/office/drawing/2014/main" id="{463245F3-6731-46A3-BC77-07B96771C1A1}"/>
              </a:ext>
            </a:extLst>
          </p:cNvPr>
          <p:cNvSpPr txBox="1"/>
          <p:nvPr/>
        </p:nvSpPr>
        <p:spPr>
          <a:xfrm>
            <a:off x="6943122" y="4653208"/>
            <a:ext cx="4088326" cy="577081"/>
          </a:xfrm>
          <a:prstGeom prst="rect">
            <a:avLst/>
          </a:prstGeom>
          <a:noFill/>
        </p:spPr>
        <p:txBody>
          <a:bodyPr wrap="square" rtlCol="0">
            <a:spAutoFit/>
          </a:bodyPr>
          <a:lstStyle/>
          <a:p>
            <a:pPr>
              <a:lnSpc>
                <a:spcPct val="150000"/>
              </a:lnSpc>
              <a:buClr>
                <a:srgbClr val="CC0099"/>
              </a:buClr>
            </a:pPr>
            <a:r>
              <a:rPr lang="en-US" altLang="zh-CN" sz="1050" dirty="0">
                <a:latin typeface=" 汉仪良品线简" panose="00020600040101010101" pitchFamily="18" charset="-122"/>
                <a:ea typeface=" 汉仪良品线简" panose="00020600040101010101" pitchFamily="18" charset="-122"/>
              </a:rPr>
              <a:t>Just for today I will try to live through this day only and not tackle my whole life problem at once</a:t>
            </a:r>
          </a:p>
        </p:txBody>
      </p:sp>
      <p:pic>
        <p:nvPicPr>
          <p:cNvPr id="25" name="图片 24">
            <a:extLst>
              <a:ext uri="{FF2B5EF4-FFF2-40B4-BE49-F238E27FC236}">
                <a16:creationId xmlns="" xmlns:a16="http://schemas.microsoft.com/office/drawing/2014/main" id="{C0E3A7D3-D4F6-4563-805E-F365DA733F9D}"/>
              </a:ext>
            </a:extLst>
          </p:cNvPr>
          <p:cNvPicPr>
            <a:picLocks noChangeAspect="1"/>
          </p:cNvPicPr>
          <p:nvPr/>
        </p:nvPicPr>
        <p:blipFill rotWithShape="1">
          <a:blip r:embed="rId4">
            <a:extLst>
              <a:ext uri="{28A0092B-C50C-407E-A947-70E740481C1C}">
                <a14:useLocalDpi xmlns:a14="http://schemas.microsoft.com/office/drawing/2010/main" val="0"/>
              </a:ext>
            </a:extLst>
          </a:blip>
          <a:srcRect l="10812" t="52966" r="79964"/>
          <a:stretch/>
        </p:blipFill>
        <p:spPr>
          <a:xfrm>
            <a:off x="10238529" y="822271"/>
            <a:ext cx="791421" cy="1759534"/>
          </a:xfrm>
          <a:prstGeom prst="rect">
            <a:avLst/>
          </a:prstGeom>
        </p:spPr>
      </p:pic>
    </p:spTree>
    <p:extLst>
      <p:ext uri="{BB962C8B-B14F-4D97-AF65-F5344CB8AC3E}">
        <p14:creationId xmlns:p14="http://schemas.microsoft.com/office/powerpoint/2010/main" val="3991470762"/>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6" presetClass="entr" presetSubtype="16"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2000"/>
                                        <p:tgtEl>
                                          <p:spTgt spid="5"/>
                                        </p:tgtEl>
                                      </p:cBhvr>
                                    </p:animEffect>
                                  </p:childTnLst>
                                </p:cTn>
                              </p:par>
                              <p:par>
                                <p:cTn id="13" presetID="6" presetClass="entr" presetSubtype="16"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circle(in)">
                                      <p:cBhvr>
                                        <p:cTn id="15" dur="2000"/>
                                        <p:tgtEl>
                                          <p:spTgt spid="8"/>
                                        </p:tgtEl>
                                      </p:cBhvr>
                                    </p:animEffect>
                                  </p:childTnLst>
                                </p:cTn>
                              </p:par>
                              <p:par>
                                <p:cTn id="16" presetID="6" presetClass="entr" presetSubtype="16"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circle(in)">
                                      <p:cBhvr>
                                        <p:cTn id="18" dur="2000"/>
                                        <p:tgtEl>
                                          <p:spTgt spid="9"/>
                                        </p:tgtEl>
                                      </p:cBhvr>
                                    </p:animEffect>
                                  </p:childTnLst>
                                </p:cTn>
                              </p:par>
                              <p:par>
                                <p:cTn id="19" presetID="6" presetClass="entr" presetSubtype="16"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circle(in)">
                                      <p:cBhvr>
                                        <p:cTn id="21" dur="2000"/>
                                        <p:tgtEl>
                                          <p:spTgt spid="10"/>
                                        </p:tgtEl>
                                      </p:cBhvr>
                                    </p:animEffect>
                                  </p:childTnLst>
                                </p:cTn>
                              </p:par>
                              <p:par>
                                <p:cTn id="22" presetID="6" presetClass="entr" presetSubtype="16"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circle(in)">
                                      <p:cBhvr>
                                        <p:cTn id="24" dur="2000"/>
                                        <p:tgtEl>
                                          <p:spTgt spid="11"/>
                                        </p:tgtEl>
                                      </p:cBhvr>
                                    </p:animEffect>
                                  </p:childTnLst>
                                </p:cTn>
                              </p:par>
                              <p:par>
                                <p:cTn id="25" presetID="6" presetClass="entr" presetSubtype="16"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circle(in)">
                                      <p:cBhvr>
                                        <p:cTn id="27" dur="2000"/>
                                        <p:tgtEl>
                                          <p:spTgt spid="12"/>
                                        </p:tgtEl>
                                      </p:cBhvr>
                                    </p:animEffect>
                                  </p:childTnLst>
                                </p:cTn>
                              </p:par>
                              <p:par>
                                <p:cTn id="28" presetID="6" presetClass="entr" presetSubtype="16"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circle(in)">
                                      <p:cBhvr>
                                        <p:cTn id="30" dur="2000"/>
                                        <p:tgtEl>
                                          <p:spTgt spid="13"/>
                                        </p:tgtEl>
                                      </p:cBhvr>
                                    </p:animEffect>
                                  </p:childTnLst>
                                </p:cTn>
                              </p:par>
                              <p:par>
                                <p:cTn id="31" presetID="6" presetClass="entr" presetSubtype="16"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circle(in)">
                                      <p:cBhvr>
                                        <p:cTn id="33" dur="2000"/>
                                        <p:tgtEl>
                                          <p:spTgt spid="14"/>
                                        </p:tgtEl>
                                      </p:cBhvr>
                                    </p:animEffect>
                                  </p:childTnLst>
                                </p:cTn>
                              </p:par>
                              <p:par>
                                <p:cTn id="34" presetID="6" presetClass="entr" presetSubtype="16"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circle(in)">
                                      <p:cBhvr>
                                        <p:cTn id="36" dur="2000"/>
                                        <p:tgtEl>
                                          <p:spTgt spid="15"/>
                                        </p:tgtEl>
                                      </p:cBhvr>
                                    </p:animEffect>
                                  </p:childTnLst>
                                </p:cTn>
                              </p:par>
                              <p:par>
                                <p:cTn id="37" presetID="6" presetClass="entr" presetSubtype="16"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circle(in)">
                                      <p:cBhvr>
                                        <p:cTn id="39" dur="2000"/>
                                        <p:tgtEl>
                                          <p:spTgt spid="16"/>
                                        </p:tgtEl>
                                      </p:cBhvr>
                                    </p:animEffect>
                                  </p:childTnLst>
                                </p:cTn>
                              </p:par>
                              <p:par>
                                <p:cTn id="40" presetID="6" presetClass="entr" presetSubtype="16" fill="hold" grpId="0" nodeType="with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circle(in)">
                                      <p:cBhvr>
                                        <p:cTn id="42" dur="2000"/>
                                        <p:tgtEl>
                                          <p:spTgt spid="17"/>
                                        </p:tgtEl>
                                      </p:cBhvr>
                                    </p:animEffect>
                                  </p:childTnLst>
                                </p:cTn>
                              </p:par>
                              <p:par>
                                <p:cTn id="43" presetID="6" presetClass="entr" presetSubtype="16" fill="hold" grpId="0" nodeType="with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circle(in)">
                                      <p:cBhvr>
                                        <p:cTn id="45" dur="2000"/>
                                        <p:tgtEl>
                                          <p:spTgt spid="18"/>
                                        </p:tgtEl>
                                      </p:cBhvr>
                                    </p:animEffect>
                                  </p:childTnLst>
                                </p:cTn>
                              </p:par>
                              <p:par>
                                <p:cTn id="46" presetID="6" presetClass="entr" presetSubtype="16" fill="hold" grpId="0" nodeType="with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circle(in)">
                                      <p:cBhvr>
                                        <p:cTn id="48" dur="2000"/>
                                        <p:tgtEl>
                                          <p:spTgt spid="19"/>
                                        </p:tgtEl>
                                      </p:cBhvr>
                                    </p:animEffect>
                                  </p:childTnLst>
                                </p:cTn>
                              </p:par>
                              <p:par>
                                <p:cTn id="49" presetID="6" presetClass="entr" presetSubtype="16" fill="hold" grpId="0" nodeType="with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circle(in)">
                                      <p:cBhvr>
                                        <p:cTn id="51" dur="2000"/>
                                        <p:tgtEl>
                                          <p:spTgt spid="20"/>
                                        </p:tgtEl>
                                      </p:cBhvr>
                                    </p:animEffect>
                                  </p:childTnLst>
                                </p:cTn>
                              </p:par>
                              <p:par>
                                <p:cTn id="52" presetID="6" presetClass="entr" presetSubtype="16" fill="hold" grpId="0" nodeType="with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circle(in)">
                                      <p:cBhvr>
                                        <p:cTn id="54" dur="2000"/>
                                        <p:tgtEl>
                                          <p:spTgt spid="21"/>
                                        </p:tgtEl>
                                      </p:cBhvr>
                                    </p:animEffect>
                                  </p:childTnLst>
                                </p:cTn>
                              </p:par>
                              <p:par>
                                <p:cTn id="55" presetID="6" presetClass="entr" presetSubtype="16" fill="hold" grpId="0" nodeType="with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circle(in)">
                                      <p:cBhvr>
                                        <p:cTn id="57" dur="2000"/>
                                        <p:tgtEl>
                                          <p:spTgt spid="22"/>
                                        </p:tgtEl>
                                      </p:cBhvr>
                                    </p:animEffect>
                                  </p:childTnLst>
                                </p:cTn>
                              </p:par>
                              <p:par>
                                <p:cTn id="58" presetID="6" presetClass="entr" presetSubtype="16" fill="hold" grpId="0" nodeType="withEffect">
                                  <p:stCondLst>
                                    <p:cond delay="0"/>
                                  </p:stCondLst>
                                  <p:childTnLst>
                                    <p:set>
                                      <p:cBhvr>
                                        <p:cTn id="59" dur="1" fill="hold">
                                          <p:stCondLst>
                                            <p:cond delay="0"/>
                                          </p:stCondLst>
                                        </p:cTn>
                                        <p:tgtEl>
                                          <p:spTgt spid="23"/>
                                        </p:tgtEl>
                                        <p:attrNameLst>
                                          <p:attrName>style.visibility</p:attrName>
                                        </p:attrNameLst>
                                      </p:cBhvr>
                                      <p:to>
                                        <p:strVal val="visible"/>
                                      </p:to>
                                    </p:set>
                                    <p:animEffect transition="in" filter="circle(in)">
                                      <p:cBhvr>
                                        <p:cTn id="60" dur="2000"/>
                                        <p:tgtEl>
                                          <p:spTgt spid="23"/>
                                        </p:tgtEl>
                                      </p:cBhvr>
                                    </p:animEffect>
                                  </p:childTnLst>
                                </p:cTn>
                              </p:par>
                              <p:par>
                                <p:cTn id="61" presetID="6" presetClass="entr" presetSubtype="16" fill="hold" grpId="0" nodeType="with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circle(in)">
                                      <p:cBhvr>
                                        <p:cTn id="63" dur="2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8" grpId="0"/>
      <p:bldP spid="9" grpId="0" animBg="1"/>
      <p:bldP spid="10" grpId="0"/>
      <p:bldP spid="11" grpId="0" animBg="1"/>
      <p:bldP spid="12" grpId="0"/>
      <p:bldP spid="13" grpId="0" animBg="1"/>
      <p:bldP spid="14" grpId="0"/>
      <p:bldP spid="15" grpId="0" animBg="1"/>
      <p:bldP spid="16" grpId="0"/>
      <p:bldP spid="17" grpId="0" animBg="1"/>
      <p:bldP spid="18" grpId="0"/>
      <p:bldP spid="19" grpId="0"/>
      <p:bldP spid="20" grpId="0"/>
      <p:bldP spid="21" grpId="0"/>
      <p:bldP spid="22" grpId="0"/>
      <p:bldP spid="23" grpId="0"/>
      <p:bldP spid="2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 xmlns:a16="http://schemas.microsoft.com/office/drawing/2014/main" id="{6AD1FF85-AD59-443D-84EA-13E6265FD95C}"/>
              </a:ext>
            </a:extLst>
          </p:cNvPr>
          <p:cNvPicPr>
            <a:picLocks noChangeAspect="1"/>
          </p:cNvPicPr>
          <p:nvPr/>
        </p:nvPicPr>
        <p:blipFill rotWithShape="1">
          <a:blip r:embed="rId3">
            <a:extLst>
              <a:ext uri="{28A0092B-C50C-407E-A947-70E740481C1C}">
                <a14:useLocalDpi xmlns:a14="http://schemas.microsoft.com/office/drawing/2010/main" val="0"/>
              </a:ext>
            </a:extLst>
          </a:blip>
          <a:srcRect r="64310" b="13148"/>
          <a:stretch/>
        </p:blipFill>
        <p:spPr>
          <a:xfrm>
            <a:off x="1395803" y="2890763"/>
            <a:ext cx="3058210" cy="3689399"/>
          </a:xfrm>
          <a:prstGeom prst="rect">
            <a:avLst/>
          </a:prstGeom>
        </p:spPr>
      </p:pic>
      <p:pic>
        <p:nvPicPr>
          <p:cNvPr id="6" name="图片 5">
            <a:extLst>
              <a:ext uri="{FF2B5EF4-FFF2-40B4-BE49-F238E27FC236}">
                <a16:creationId xmlns="" xmlns:a16="http://schemas.microsoft.com/office/drawing/2014/main" id="{04AB3D60-A671-4377-B8FA-52E4093C7BDD}"/>
              </a:ext>
            </a:extLst>
          </p:cNvPr>
          <p:cNvPicPr>
            <a:picLocks noChangeAspect="1"/>
          </p:cNvPicPr>
          <p:nvPr/>
        </p:nvPicPr>
        <p:blipFill rotWithShape="1">
          <a:blip r:embed="rId4">
            <a:extLst>
              <a:ext uri="{28A0092B-C50C-407E-A947-70E740481C1C}">
                <a14:useLocalDpi xmlns:a14="http://schemas.microsoft.com/office/drawing/2010/main" val="0"/>
              </a:ext>
            </a:extLst>
          </a:blip>
          <a:srcRect t="86849"/>
          <a:stretch/>
        </p:blipFill>
        <p:spPr>
          <a:xfrm>
            <a:off x="0" y="6063174"/>
            <a:ext cx="12192000" cy="794825"/>
          </a:xfrm>
          <a:prstGeom prst="rect">
            <a:avLst/>
          </a:prstGeom>
        </p:spPr>
      </p:pic>
      <p:grpSp>
        <p:nvGrpSpPr>
          <p:cNvPr id="9" name="组合 8">
            <a:extLst>
              <a:ext uri="{FF2B5EF4-FFF2-40B4-BE49-F238E27FC236}">
                <a16:creationId xmlns="" xmlns:a16="http://schemas.microsoft.com/office/drawing/2014/main" id="{2278621B-3CAB-4C34-BDF4-DEF2E2833978}"/>
              </a:ext>
            </a:extLst>
          </p:cNvPr>
          <p:cNvGrpSpPr/>
          <p:nvPr/>
        </p:nvGrpSpPr>
        <p:grpSpPr>
          <a:xfrm>
            <a:off x="6972029" y="1601153"/>
            <a:ext cx="722671" cy="3046988"/>
            <a:chOff x="9360060" y="2038862"/>
            <a:chExt cx="722671" cy="3046988"/>
          </a:xfrm>
        </p:grpSpPr>
        <p:sp>
          <p:nvSpPr>
            <p:cNvPr id="10" name="文本框 9">
              <a:extLst>
                <a:ext uri="{FF2B5EF4-FFF2-40B4-BE49-F238E27FC236}">
                  <a16:creationId xmlns="" xmlns:a16="http://schemas.microsoft.com/office/drawing/2014/main" id="{6E494BB6-6A7C-472C-8A61-06FBE223511E}"/>
                </a:ext>
              </a:extLst>
            </p:cNvPr>
            <p:cNvSpPr txBox="1"/>
            <p:nvPr/>
          </p:nvSpPr>
          <p:spPr>
            <a:xfrm>
              <a:off x="9360060" y="2038862"/>
              <a:ext cx="719620" cy="3046988"/>
            </a:xfrm>
            <a:prstGeom prst="rect">
              <a:avLst/>
            </a:prstGeom>
            <a:noFill/>
          </p:spPr>
          <p:txBody>
            <a:bodyPr wrap="square" rtlCol="0">
              <a:spAutoFit/>
            </a:bodyPr>
            <a:lstStyle/>
            <a:p>
              <a:pPr algn="ctr"/>
              <a:r>
                <a:rPr lang="zh-CN" altLang="en-US" sz="4800" b="1" dirty="0">
                  <a:solidFill>
                    <a:schemeClr val="bg1"/>
                  </a:solidFill>
                  <a:latin typeface="楷体" panose="02010609060101010101" pitchFamily="49" charset="-122"/>
                  <a:ea typeface="楷体" panose="02010609060101010101" pitchFamily="49" charset="-122"/>
                </a:rPr>
                <a:t>第</a:t>
              </a:r>
              <a:endParaRPr lang="en-US" altLang="zh-CN" sz="4800" b="1" dirty="0">
                <a:solidFill>
                  <a:schemeClr val="bg1"/>
                </a:solidFill>
                <a:latin typeface="楷体" panose="02010609060101010101" pitchFamily="49" charset="-122"/>
                <a:ea typeface="楷体" panose="02010609060101010101" pitchFamily="49" charset="-122"/>
              </a:endParaRPr>
            </a:p>
            <a:p>
              <a:pPr algn="ctr"/>
              <a:endParaRPr lang="en-US" altLang="zh-CN" sz="4800" b="1" dirty="0">
                <a:solidFill>
                  <a:schemeClr val="bg1"/>
                </a:solidFill>
                <a:latin typeface="楷体" panose="02010609060101010101" pitchFamily="49" charset="-122"/>
                <a:ea typeface="楷体" panose="02010609060101010101" pitchFamily="49" charset="-122"/>
              </a:endParaRPr>
            </a:p>
            <a:p>
              <a:pPr algn="ctr"/>
              <a:r>
                <a:rPr lang="zh-CN" altLang="en-US" sz="4800" b="1" dirty="0">
                  <a:solidFill>
                    <a:schemeClr val="bg1"/>
                  </a:solidFill>
                  <a:latin typeface="楷体" panose="02010609060101010101" pitchFamily="49" charset="-122"/>
                  <a:ea typeface="楷体" panose="02010609060101010101" pitchFamily="49" charset="-122"/>
                </a:rPr>
                <a:t>章节</a:t>
              </a:r>
            </a:p>
          </p:txBody>
        </p:sp>
        <p:grpSp>
          <p:nvGrpSpPr>
            <p:cNvPr id="11" name="组合 10">
              <a:extLst>
                <a:ext uri="{FF2B5EF4-FFF2-40B4-BE49-F238E27FC236}">
                  <a16:creationId xmlns="" xmlns:a16="http://schemas.microsoft.com/office/drawing/2014/main" id="{64F916BB-1D27-436C-BE2B-5D7D66874356}"/>
                </a:ext>
              </a:extLst>
            </p:cNvPr>
            <p:cNvGrpSpPr/>
            <p:nvPr/>
          </p:nvGrpSpPr>
          <p:grpSpPr>
            <a:xfrm>
              <a:off x="9360060" y="2839685"/>
              <a:ext cx="722671" cy="722671"/>
              <a:chOff x="3170903" y="1651819"/>
              <a:chExt cx="722671" cy="722671"/>
            </a:xfrm>
          </p:grpSpPr>
          <p:sp>
            <p:nvSpPr>
              <p:cNvPr id="12" name="椭圆 11">
                <a:extLst>
                  <a:ext uri="{FF2B5EF4-FFF2-40B4-BE49-F238E27FC236}">
                    <a16:creationId xmlns="" xmlns:a16="http://schemas.microsoft.com/office/drawing/2014/main" id="{85FA1CE0-C65A-4C1E-AA7A-96A19D1E5241}"/>
                  </a:ext>
                </a:extLst>
              </p:cNvPr>
              <p:cNvSpPr/>
              <p:nvPr/>
            </p:nvSpPr>
            <p:spPr>
              <a:xfrm>
                <a:off x="3170903" y="1651819"/>
                <a:ext cx="722671" cy="722671"/>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3" name="文本框 12">
                <a:extLst>
                  <a:ext uri="{FF2B5EF4-FFF2-40B4-BE49-F238E27FC236}">
                    <a16:creationId xmlns="" xmlns:a16="http://schemas.microsoft.com/office/drawing/2014/main" id="{886B0852-6D77-439B-AA6A-7C91043EE2EC}"/>
                  </a:ext>
                </a:extLst>
              </p:cNvPr>
              <p:cNvSpPr txBox="1"/>
              <p:nvPr/>
            </p:nvSpPr>
            <p:spPr>
              <a:xfrm>
                <a:off x="3318389" y="1681318"/>
                <a:ext cx="432190" cy="646331"/>
              </a:xfrm>
              <a:prstGeom prst="rect">
                <a:avLst/>
              </a:prstGeom>
              <a:noFill/>
            </p:spPr>
            <p:txBody>
              <a:bodyPr wrap="square" rtlCol="0">
                <a:spAutoFit/>
              </a:bodyPr>
              <a:lstStyle/>
              <a:p>
                <a:r>
                  <a:rPr lang="en-US" altLang="zh-CN" sz="3600" b="1" dirty="0">
                    <a:solidFill>
                      <a:schemeClr val="bg1"/>
                    </a:solidFill>
                  </a:rPr>
                  <a:t>4</a:t>
                </a:r>
                <a:endParaRPr lang="zh-CN" altLang="en-US" sz="3600" b="1" dirty="0">
                  <a:solidFill>
                    <a:schemeClr val="bg1"/>
                  </a:solidFill>
                </a:endParaRPr>
              </a:p>
            </p:txBody>
          </p:sp>
        </p:grpSp>
      </p:grpSp>
      <p:sp>
        <p:nvSpPr>
          <p:cNvPr id="14" name="文本框 13">
            <a:extLst>
              <a:ext uri="{FF2B5EF4-FFF2-40B4-BE49-F238E27FC236}">
                <a16:creationId xmlns="" xmlns:a16="http://schemas.microsoft.com/office/drawing/2014/main" id="{35ABA6B6-248A-4636-855F-51E105FCE418}"/>
              </a:ext>
            </a:extLst>
          </p:cNvPr>
          <p:cNvSpPr txBox="1"/>
          <p:nvPr/>
        </p:nvSpPr>
        <p:spPr>
          <a:xfrm>
            <a:off x="4772598" y="3263813"/>
            <a:ext cx="2154436" cy="1384332"/>
          </a:xfrm>
          <a:prstGeom prst="rect">
            <a:avLst/>
          </a:prstGeom>
          <a:noFill/>
        </p:spPr>
        <p:txBody>
          <a:bodyPr vert="eaVert" wrap="square" rtlCol="0">
            <a:spAutoFit/>
          </a:bodyPr>
          <a:lstStyle/>
          <a:p>
            <a:pPr>
              <a:lnSpc>
                <a:spcPct val="200000"/>
              </a:lnSpc>
            </a:pPr>
            <a:r>
              <a:rPr lang="zh-CN" altLang="en-US" sz="1600" kern="0" dirty="0">
                <a:solidFill>
                  <a:schemeClr val="bg1"/>
                </a:solidFill>
                <a:latin typeface="隶书" panose="02010509060101010101" pitchFamily="49" charset="-122"/>
                <a:ea typeface="隶书" panose="02010509060101010101" pitchFamily="49" charset="-122"/>
              </a:rPr>
              <a:t>点击输入本栏的具体文字，简明扼要的说明分项内容。</a:t>
            </a:r>
            <a:endParaRPr lang="en-US" altLang="zh-CN" sz="1600" kern="0" dirty="0">
              <a:solidFill>
                <a:schemeClr val="bg1"/>
              </a:solidFill>
              <a:latin typeface="隶书" panose="02010509060101010101" pitchFamily="49" charset="-122"/>
              <a:ea typeface="隶书" panose="02010509060101010101" pitchFamily="49" charset="-122"/>
            </a:endParaRPr>
          </a:p>
        </p:txBody>
      </p:sp>
      <p:pic>
        <p:nvPicPr>
          <p:cNvPr id="15" name="图片 14">
            <a:extLst>
              <a:ext uri="{FF2B5EF4-FFF2-40B4-BE49-F238E27FC236}">
                <a16:creationId xmlns="" xmlns:a16="http://schemas.microsoft.com/office/drawing/2014/main" id="{BF0C2649-1CD5-4481-BE42-1DC21C07F41D}"/>
              </a:ext>
            </a:extLst>
          </p:cNvPr>
          <p:cNvPicPr>
            <a:picLocks noChangeAspect="1"/>
          </p:cNvPicPr>
          <p:nvPr/>
        </p:nvPicPr>
        <p:blipFill rotWithShape="1">
          <a:blip r:embed="rId5">
            <a:extLst>
              <a:ext uri="{28A0092B-C50C-407E-A947-70E740481C1C}">
                <a14:useLocalDpi xmlns:a14="http://schemas.microsoft.com/office/drawing/2010/main" val="0"/>
              </a:ext>
            </a:extLst>
          </a:blip>
          <a:srcRect l="60734"/>
          <a:stretch/>
        </p:blipFill>
        <p:spPr>
          <a:xfrm>
            <a:off x="9115865" y="834692"/>
            <a:ext cx="3076135" cy="3415919"/>
          </a:xfrm>
          <a:prstGeom prst="rect">
            <a:avLst/>
          </a:prstGeom>
        </p:spPr>
      </p:pic>
    </p:spTree>
    <p:extLst>
      <p:ext uri="{BB962C8B-B14F-4D97-AF65-F5344CB8AC3E}">
        <p14:creationId xmlns:p14="http://schemas.microsoft.com/office/powerpoint/2010/main" val="4020963046"/>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par>
                                <p:cTn id="8" presetID="53" presetClass="entr" presetSubtype="16" fill="hold" grpId="0" nodeType="withEffect">
                                  <p:stCondLst>
                                    <p:cond delay="0"/>
                                  </p:stCondLst>
                                  <p:iterate type="wd">
                                    <p:tmPct val="10000"/>
                                  </p:iterate>
                                  <p:childTnLst>
                                    <p:set>
                                      <p:cBhvr>
                                        <p:cTn id="9" dur="1" fill="hold">
                                          <p:stCondLst>
                                            <p:cond delay="0"/>
                                          </p:stCondLst>
                                        </p:cTn>
                                        <p:tgtEl>
                                          <p:spTgt spid="14"/>
                                        </p:tgtEl>
                                        <p:attrNameLst>
                                          <p:attrName>style.visibility</p:attrName>
                                        </p:attrNameLst>
                                      </p:cBhvr>
                                      <p:to>
                                        <p:strVal val="visible"/>
                                      </p:to>
                                    </p:set>
                                    <p:anim calcmode="lin" valueType="num">
                                      <p:cBhvr>
                                        <p:cTn id="10" dur="1500" fill="hold"/>
                                        <p:tgtEl>
                                          <p:spTgt spid="14"/>
                                        </p:tgtEl>
                                        <p:attrNameLst>
                                          <p:attrName>ppt_w</p:attrName>
                                        </p:attrNameLst>
                                      </p:cBhvr>
                                      <p:tavLst>
                                        <p:tav tm="0">
                                          <p:val>
                                            <p:fltVal val="0"/>
                                          </p:val>
                                        </p:tav>
                                        <p:tav tm="100000">
                                          <p:val>
                                            <p:strVal val="#ppt_w"/>
                                          </p:val>
                                        </p:tav>
                                      </p:tavLst>
                                    </p:anim>
                                    <p:anim calcmode="lin" valueType="num">
                                      <p:cBhvr>
                                        <p:cTn id="11" dur="1500" fill="hold"/>
                                        <p:tgtEl>
                                          <p:spTgt spid="14"/>
                                        </p:tgtEl>
                                        <p:attrNameLst>
                                          <p:attrName>ppt_h</p:attrName>
                                        </p:attrNameLst>
                                      </p:cBhvr>
                                      <p:tavLst>
                                        <p:tav tm="0">
                                          <p:val>
                                            <p:fltVal val="0"/>
                                          </p:val>
                                        </p:tav>
                                        <p:tav tm="100000">
                                          <p:val>
                                            <p:strVal val="#ppt_h"/>
                                          </p:val>
                                        </p:tav>
                                      </p:tavLst>
                                    </p:anim>
                                    <p:animEffect transition="in" filter="fade">
                                      <p:cBhvr>
                                        <p:cTn id="12" dur="1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 xmlns:a16="http://schemas.microsoft.com/office/drawing/2014/main" id="{79744D1A-AFD8-4298-BCB5-76475581EDD3}"/>
              </a:ext>
            </a:extLst>
          </p:cNvPr>
          <p:cNvSpPr/>
          <p:nvPr/>
        </p:nvSpPr>
        <p:spPr>
          <a:xfrm>
            <a:off x="492369" y="309489"/>
            <a:ext cx="11338560" cy="5992837"/>
          </a:xfrm>
          <a:prstGeom prst="rect">
            <a:avLst/>
          </a:prstGeom>
          <a:solidFill>
            <a:schemeClr val="bg1"/>
          </a:solidFill>
          <a:ln>
            <a:noFill/>
          </a:ln>
          <a:effectLst>
            <a:outerShdw blurRad="50800" dist="25400" dir="5400000" sx="101000" sy="10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 xmlns:a16="http://schemas.microsoft.com/office/drawing/2014/main" id="{04AB3D60-A671-4377-B8FA-52E4093C7BDD}"/>
              </a:ext>
            </a:extLst>
          </p:cNvPr>
          <p:cNvPicPr>
            <a:picLocks noChangeAspect="1"/>
          </p:cNvPicPr>
          <p:nvPr/>
        </p:nvPicPr>
        <p:blipFill rotWithShape="1">
          <a:blip r:embed="rId3">
            <a:extLst>
              <a:ext uri="{28A0092B-C50C-407E-A947-70E740481C1C}">
                <a14:useLocalDpi xmlns:a14="http://schemas.microsoft.com/office/drawing/2010/main" val="0"/>
              </a:ext>
            </a:extLst>
          </a:blip>
          <a:srcRect t="86849"/>
          <a:stretch/>
        </p:blipFill>
        <p:spPr>
          <a:xfrm>
            <a:off x="0" y="6063174"/>
            <a:ext cx="12192000" cy="794825"/>
          </a:xfrm>
          <a:prstGeom prst="rect">
            <a:avLst/>
          </a:prstGeom>
        </p:spPr>
      </p:pic>
      <p:sp>
        <p:nvSpPr>
          <p:cNvPr id="4" name="Rounded Rectangle 2">
            <a:extLst>
              <a:ext uri="{FF2B5EF4-FFF2-40B4-BE49-F238E27FC236}">
                <a16:creationId xmlns="" xmlns:a16="http://schemas.microsoft.com/office/drawing/2014/main" id="{CBE9F7AB-9B51-4498-AAEB-F623D8F92C9C}"/>
              </a:ext>
            </a:extLst>
          </p:cNvPr>
          <p:cNvSpPr/>
          <p:nvPr/>
        </p:nvSpPr>
        <p:spPr>
          <a:xfrm>
            <a:off x="1378495" y="4891017"/>
            <a:ext cx="936104" cy="156017"/>
          </a:xfrm>
          <a:prstGeom prst="roundRect">
            <a:avLst>
              <a:gd name="adj" fmla="val 50000"/>
            </a:avLst>
          </a:prstGeom>
          <a:solidFill>
            <a:srgbClr val="7BC2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latin typeface=" 汉仪良品线简" panose="00020600040101010101" pitchFamily="18" charset="-122"/>
              <a:ea typeface=" 汉仪良品线简" panose="00020600040101010101" pitchFamily="18" charset="-122"/>
            </a:endParaRPr>
          </a:p>
        </p:txBody>
      </p:sp>
      <p:sp>
        <p:nvSpPr>
          <p:cNvPr id="5" name="Rounded Rectangle 62">
            <a:extLst>
              <a:ext uri="{FF2B5EF4-FFF2-40B4-BE49-F238E27FC236}">
                <a16:creationId xmlns="" xmlns:a16="http://schemas.microsoft.com/office/drawing/2014/main" id="{B8792D26-EB67-4472-A154-23B89FE63CFB}"/>
              </a:ext>
            </a:extLst>
          </p:cNvPr>
          <p:cNvSpPr/>
          <p:nvPr/>
        </p:nvSpPr>
        <p:spPr>
          <a:xfrm>
            <a:off x="1378495" y="4662515"/>
            <a:ext cx="936104" cy="156017"/>
          </a:xfrm>
          <a:prstGeom prst="roundRect">
            <a:avLst>
              <a:gd name="adj" fmla="val 50000"/>
            </a:avLst>
          </a:prstGeom>
          <a:solidFill>
            <a:srgbClr val="7BC2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latin typeface=" 汉仪良品线简" panose="00020600040101010101" pitchFamily="18" charset="-122"/>
              <a:ea typeface=" 汉仪良品线简" panose="00020600040101010101" pitchFamily="18" charset="-122"/>
            </a:endParaRPr>
          </a:p>
        </p:txBody>
      </p:sp>
      <p:sp>
        <p:nvSpPr>
          <p:cNvPr id="8" name="Rounded Rectangle 63">
            <a:extLst>
              <a:ext uri="{FF2B5EF4-FFF2-40B4-BE49-F238E27FC236}">
                <a16:creationId xmlns="" xmlns:a16="http://schemas.microsoft.com/office/drawing/2014/main" id="{9E7C8028-983A-4160-9016-F72F02DD1CDF}"/>
              </a:ext>
            </a:extLst>
          </p:cNvPr>
          <p:cNvSpPr/>
          <p:nvPr/>
        </p:nvSpPr>
        <p:spPr>
          <a:xfrm>
            <a:off x="1378495" y="4434008"/>
            <a:ext cx="936104" cy="156017"/>
          </a:xfrm>
          <a:prstGeom prst="roundRect">
            <a:avLst>
              <a:gd name="adj" fmla="val 50000"/>
            </a:avLst>
          </a:prstGeom>
          <a:solidFill>
            <a:srgbClr val="7BC2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latin typeface=" 汉仪良品线简" panose="00020600040101010101" pitchFamily="18" charset="-122"/>
              <a:ea typeface=" 汉仪良品线简" panose="00020600040101010101" pitchFamily="18" charset="-122"/>
            </a:endParaRPr>
          </a:p>
        </p:txBody>
      </p:sp>
      <p:sp>
        <p:nvSpPr>
          <p:cNvPr id="9" name="Rounded Rectangle 64">
            <a:extLst>
              <a:ext uri="{FF2B5EF4-FFF2-40B4-BE49-F238E27FC236}">
                <a16:creationId xmlns="" xmlns:a16="http://schemas.microsoft.com/office/drawing/2014/main" id="{69D0402A-5752-4D27-B1E2-70E60A4F3FD5}"/>
              </a:ext>
            </a:extLst>
          </p:cNvPr>
          <p:cNvSpPr/>
          <p:nvPr/>
        </p:nvSpPr>
        <p:spPr>
          <a:xfrm>
            <a:off x="1378495" y="4205502"/>
            <a:ext cx="936104" cy="156017"/>
          </a:xfrm>
          <a:prstGeom prst="roundRect">
            <a:avLst>
              <a:gd name="adj" fmla="val 50000"/>
            </a:avLst>
          </a:prstGeom>
          <a:solidFill>
            <a:srgbClr val="7BC2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latin typeface=" 汉仪良品线简" panose="00020600040101010101" pitchFamily="18" charset="-122"/>
              <a:ea typeface=" 汉仪良品线简" panose="00020600040101010101" pitchFamily="18" charset="-122"/>
            </a:endParaRPr>
          </a:p>
        </p:txBody>
      </p:sp>
      <p:sp>
        <p:nvSpPr>
          <p:cNvPr id="10" name="Rounded Rectangle 65">
            <a:extLst>
              <a:ext uri="{FF2B5EF4-FFF2-40B4-BE49-F238E27FC236}">
                <a16:creationId xmlns="" xmlns:a16="http://schemas.microsoft.com/office/drawing/2014/main" id="{4ADFDAA9-5964-4DC7-9F72-5FAC7D59EB42}"/>
              </a:ext>
            </a:extLst>
          </p:cNvPr>
          <p:cNvSpPr/>
          <p:nvPr/>
        </p:nvSpPr>
        <p:spPr>
          <a:xfrm>
            <a:off x="1378495" y="3976995"/>
            <a:ext cx="936104" cy="156017"/>
          </a:xfrm>
          <a:prstGeom prst="roundRect">
            <a:avLst>
              <a:gd name="adj" fmla="val 50000"/>
            </a:avLst>
          </a:prstGeom>
          <a:solidFill>
            <a:srgbClr val="7BC2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latin typeface=" 汉仪良品线简" panose="00020600040101010101" pitchFamily="18" charset="-122"/>
              <a:ea typeface=" 汉仪良品线简" panose="00020600040101010101" pitchFamily="18" charset="-122"/>
            </a:endParaRPr>
          </a:p>
        </p:txBody>
      </p:sp>
      <p:sp>
        <p:nvSpPr>
          <p:cNvPr id="11" name="Rounded Rectangle 66">
            <a:extLst>
              <a:ext uri="{FF2B5EF4-FFF2-40B4-BE49-F238E27FC236}">
                <a16:creationId xmlns="" xmlns:a16="http://schemas.microsoft.com/office/drawing/2014/main" id="{C4999798-E455-4E93-B768-E6DF3535E862}"/>
              </a:ext>
            </a:extLst>
          </p:cNvPr>
          <p:cNvSpPr/>
          <p:nvPr/>
        </p:nvSpPr>
        <p:spPr>
          <a:xfrm>
            <a:off x="1378495" y="3748489"/>
            <a:ext cx="936104" cy="156017"/>
          </a:xfrm>
          <a:prstGeom prst="roundRect">
            <a:avLst>
              <a:gd name="adj" fmla="val 50000"/>
            </a:avLst>
          </a:prstGeom>
          <a:solidFill>
            <a:srgbClr val="7BC2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latin typeface=" 汉仪良品线简" panose="00020600040101010101" pitchFamily="18" charset="-122"/>
              <a:ea typeface=" 汉仪良品线简" panose="00020600040101010101" pitchFamily="18" charset="-122"/>
            </a:endParaRPr>
          </a:p>
        </p:txBody>
      </p:sp>
      <p:sp>
        <p:nvSpPr>
          <p:cNvPr id="12" name="Rounded Rectangle 67">
            <a:extLst>
              <a:ext uri="{FF2B5EF4-FFF2-40B4-BE49-F238E27FC236}">
                <a16:creationId xmlns="" xmlns:a16="http://schemas.microsoft.com/office/drawing/2014/main" id="{90F1F777-1A43-41FA-8F70-564B4E3F6C6F}"/>
              </a:ext>
            </a:extLst>
          </p:cNvPr>
          <p:cNvSpPr/>
          <p:nvPr/>
        </p:nvSpPr>
        <p:spPr>
          <a:xfrm>
            <a:off x="1378495" y="3519983"/>
            <a:ext cx="936104" cy="156017"/>
          </a:xfrm>
          <a:prstGeom prst="roundRect">
            <a:avLst>
              <a:gd name="adj" fmla="val 50000"/>
            </a:avLst>
          </a:prstGeom>
          <a:solidFill>
            <a:srgbClr val="7BC2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latin typeface=" 汉仪良品线简" panose="00020600040101010101" pitchFamily="18" charset="-122"/>
              <a:ea typeface=" 汉仪良品线简" panose="00020600040101010101" pitchFamily="18" charset="-122"/>
            </a:endParaRPr>
          </a:p>
        </p:txBody>
      </p:sp>
      <p:sp>
        <p:nvSpPr>
          <p:cNvPr id="13" name="Rounded Rectangle 68">
            <a:extLst>
              <a:ext uri="{FF2B5EF4-FFF2-40B4-BE49-F238E27FC236}">
                <a16:creationId xmlns="" xmlns:a16="http://schemas.microsoft.com/office/drawing/2014/main" id="{1395FA8F-524F-4449-B7E4-5FCAACD18C00}"/>
              </a:ext>
            </a:extLst>
          </p:cNvPr>
          <p:cNvSpPr/>
          <p:nvPr/>
        </p:nvSpPr>
        <p:spPr>
          <a:xfrm>
            <a:off x="1378495" y="3291476"/>
            <a:ext cx="936104" cy="156017"/>
          </a:xfrm>
          <a:prstGeom prst="roundRect">
            <a:avLst>
              <a:gd name="adj" fmla="val 50000"/>
            </a:avLst>
          </a:prstGeom>
          <a:solidFill>
            <a:srgbClr val="7BC2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latin typeface=" 汉仪良品线简" panose="00020600040101010101" pitchFamily="18" charset="-122"/>
              <a:ea typeface=" 汉仪良品线简" panose="00020600040101010101" pitchFamily="18" charset="-122"/>
            </a:endParaRPr>
          </a:p>
        </p:txBody>
      </p:sp>
      <p:sp>
        <p:nvSpPr>
          <p:cNvPr id="14" name="Rounded Rectangle 69">
            <a:extLst>
              <a:ext uri="{FF2B5EF4-FFF2-40B4-BE49-F238E27FC236}">
                <a16:creationId xmlns="" xmlns:a16="http://schemas.microsoft.com/office/drawing/2014/main" id="{CB2B3946-E520-4357-A8A4-17F655789430}"/>
              </a:ext>
            </a:extLst>
          </p:cNvPr>
          <p:cNvSpPr/>
          <p:nvPr/>
        </p:nvSpPr>
        <p:spPr>
          <a:xfrm>
            <a:off x="1378495" y="3062970"/>
            <a:ext cx="936104" cy="156017"/>
          </a:xfrm>
          <a:prstGeom prst="roundRect">
            <a:avLst>
              <a:gd name="adj" fmla="val 50000"/>
            </a:avLst>
          </a:prstGeom>
          <a:solidFill>
            <a:srgbClr val="3D37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latin typeface=" 汉仪良品线简" panose="00020600040101010101" pitchFamily="18" charset="-122"/>
              <a:ea typeface=" 汉仪良品线简" panose="00020600040101010101" pitchFamily="18" charset="-122"/>
            </a:endParaRPr>
          </a:p>
        </p:txBody>
      </p:sp>
      <p:sp>
        <p:nvSpPr>
          <p:cNvPr id="15" name="Rounded Rectangle 70">
            <a:extLst>
              <a:ext uri="{FF2B5EF4-FFF2-40B4-BE49-F238E27FC236}">
                <a16:creationId xmlns="" xmlns:a16="http://schemas.microsoft.com/office/drawing/2014/main" id="{557B672C-5EAE-4B54-9140-C359E10D9D36}"/>
              </a:ext>
            </a:extLst>
          </p:cNvPr>
          <p:cNvSpPr/>
          <p:nvPr/>
        </p:nvSpPr>
        <p:spPr>
          <a:xfrm>
            <a:off x="1378495" y="2834463"/>
            <a:ext cx="936104" cy="156017"/>
          </a:xfrm>
          <a:prstGeom prst="roundRect">
            <a:avLst>
              <a:gd name="adj" fmla="val 50000"/>
            </a:avLst>
          </a:prstGeom>
          <a:solidFill>
            <a:srgbClr val="3D37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latin typeface=" 汉仪良品线简" panose="00020600040101010101" pitchFamily="18" charset="-122"/>
              <a:ea typeface=" 汉仪良品线简" panose="00020600040101010101" pitchFamily="18" charset="-122"/>
            </a:endParaRPr>
          </a:p>
        </p:txBody>
      </p:sp>
      <p:sp>
        <p:nvSpPr>
          <p:cNvPr id="16" name="Rounded Rectangle 71">
            <a:extLst>
              <a:ext uri="{FF2B5EF4-FFF2-40B4-BE49-F238E27FC236}">
                <a16:creationId xmlns="" xmlns:a16="http://schemas.microsoft.com/office/drawing/2014/main" id="{17FE91D4-FF93-476E-9E25-EC3D1AC7FC1C}"/>
              </a:ext>
            </a:extLst>
          </p:cNvPr>
          <p:cNvSpPr/>
          <p:nvPr/>
        </p:nvSpPr>
        <p:spPr>
          <a:xfrm>
            <a:off x="2470689" y="4891017"/>
            <a:ext cx="936104" cy="156017"/>
          </a:xfrm>
          <a:prstGeom prst="roundRect">
            <a:avLst>
              <a:gd name="adj" fmla="val 50000"/>
            </a:avLst>
          </a:prstGeom>
          <a:solidFill>
            <a:srgbClr val="7BC2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latin typeface=" 汉仪良品线简" panose="00020600040101010101" pitchFamily="18" charset="-122"/>
              <a:ea typeface=" 汉仪良品线简" panose="00020600040101010101" pitchFamily="18" charset="-122"/>
            </a:endParaRPr>
          </a:p>
        </p:txBody>
      </p:sp>
      <p:sp>
        <p:nvSpPr>
          <p:cNvPr id="17" name="Rounded Rectangle 72">
            <a:extLst>
              <a:ext uri="{FF2B5EF4-FFF2-40B4-BE49-F238E27FC236}">
                <a16:creationId xmlns="" xmlns:a16="http://schemas.microsoft.com/office/drawing/2014/main" id="{82DE0602-08A8-4FCD-9B53-2281E61A57FB}"/>
              </a:ext>
            </a:extLst>
          </p:cNvPr>
          <p:cNvSpPr/>
          <p:nvPr/>
        </p:nvSpPr>
        <p:spPr>
          <a:xfrm>
            <a:off x="2470689" y="4662515"/>
            <a:ext cx="936104" cy="156017"/>
          </a:xfrm>
          <a:prstGeom prst="roundRect">
            <a:avLst>
              <a:gd name="adj" fmla="val 50000"/>
            </a:avLst>
          </a:prstGeom>
          <a:solidFill>
            <a:srgbClr val="7BC2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latin typeface=" 汉仪良品线简" panose="00020600040101010101" pitchFamily="18" charset="-122"/>
              <a:ea typeface=" 汉仪良品线简" panose="00020600040101010101" pitchFamily="18" charset="-122"/>
            </a:endParaRPr>
          </a:p>
        </p:txBody>
      </p:sp>
      <p:sp>
        <p:nvSpPr>
          <p:cNvPr id="18" name="Rounded Rectangle 73">
            <a:extLst>
              <a:ext uri="{FF2B5EF4-FFF2-40B4-BE49-F238E27FC236}">
                <a16:creationId xmlns="" xmlns:a16="http://schemas.microsoft.com/office/drawing/2014/main" id="{E281BB97-2004-43A1-95CB-86A1B35B280B}"/>
              </a:ext>
            </a:extLst>
          </p:cNvPr>
          <p:cNvSpPr/>
          <p:nvPr/>
        </p:nvSpPr>
        <p:spPr>
          <a:xfrm>
            <a:off x="2470689" y="4434008"/>
            <a:ext cx="936104" cy="156017"/>
          </a:xfrm>
          <a:prstGeom prst="roundRect">
            <a:avLst>
              <a:gd name="adj" fmla="val 50000"/>
            </a:avLst>
          </a:prstGeom>
          <a:solidFill>
            <a:srgbClr val="7BC2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latin typeface=" 汉仪良品线简" panose="00020600040101010101" pitchFamily="18" charset="-122"/>
              <a:ea typeface=" 汉仪良品线简" panose="00020600040101010101" pitchFamily="18" charset="-122"/>
            </a:endParaRPr>
          </a:p>
        </p:txBody>
      </p:sp>
      <p:sp>
        <p:nvSpPr>
          <p:cNvPr id="19" name="Rounded Rectangle 74">
            <a:extLst>
              <a:ext uri="{FF2B5EF4-FFF2-40B4-BE49-F238E27FC236}">
                <a16:creationId xmlns="" xmlns:a16="http://schemas.microsoft.com/office/drawing/2014/main" id="{5D557386-94E5-4107-A477-A94896967DA3}"/>
              </a:ext>
            </a:extLst>
          </p:cNvPr>
          <p:cNvSpPr/>
          <p:nvPr/>
        </p:nvSpPr>
        <p:spPr>
          <a:xfrm>
            <a:off x="2470689" y="4205502"/>
            <a:ext cx="936104" cy="156017"/>
          </a:xfrm>
          <a:prstGeom prst="roundRect">
            <a:avLst>
              <a:gd name="adj" fmla="val 50000"/>
            </a:avLst>
          </a:prstGeom>
          <a:solidFill>
            <a:srgbClr val="7BC2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latin typeface=" 汉仪良品线简" panose="00020600040101010101" pitchFamily="18" charset="-122"/>
              <a:ea typeface=" 汉仪良品线简" panose="00020600040101010101" pitchFamily="18" charset="-122"/>
            </a:endParaRPr>
          </a:p>
        </p:txBody>
      </p:sp>
      <p:sp>
        <p:nvSpPr>
          <p:cNvPr id="20" name="Rounded Rectangle 75">
            <a:extLst>
              <a:ext uri="{FF2B5EF4-FFF2-40B4-BE49-F238E27FC236}">
                <a16:creationId xmlns="" xmlns:a16="http://schemas.microsoft.com/office/drawing/2014/main" id="{EA757903-5592-43BE-89DB-9EC5B2FB818D}"/>
              </a:ext>
            </a:extLst>
          </p:cNvPr>
          <p:cNvSpPr/>
          <p:nvPr/>
        </p:nvSpPr>
        <p:spPr>
          <a:xfrm>
            <a:off x="2470689" y="3976995"/>
            <a:ext cx="936104" cy="156017"/>
          </a:xfrm>
          <a:prstGeom prst="roundRect">
            <a:avLst>
              <a:gd name="adj" fmla="val 50000"/>
            </a:avLst>
          </a:prstGeom>
          <a:solidFill>
            <a:srgbClr val="7BC2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latin typeface=" 汉仪良品线简" panose="00020600040101010101" pitchFamily="18" charset="-122"/>
              <a:ea typeface=" 汉仪良品线简" panose="00020600040101010101" pitchFamily="18" charset="-122"/>
            </a:endParaRPr>
          </a:p>
        </p:txBody>
      </p:sp>
      <p:sp>
        <p:nvSpPr>
          <p:cNvPr id="21" name="Rounded Rectangle 76">
            <a:extLst>
              <a:ext uri="{FF2B5EF4-FFF2-40B4-BE49-F238E27FC236}">
                <a16:creationId xmlns="" xmlns:a16="http://schemas.microsoft.com/office/drawing/2014/main" id="{5AD2BE56-C41C-4385-BE80-6E9DF3177780}"/>
              </a:ext>
            </a:extLst>
          </p:cNvPr>
          <p:cNvSpPr/>
          <p:nvPr/>
        </p:nvSpPr>
        <p:spPr>
          <a:xfrm>
            <a:off x="2470689" y="3748489"/>
            <a:ext cx="936104" cy="156017"/>
          </a:xfrm>
          <a:prstGeom prst="roundRect">
            <a:avLst>
              <a:gd name="adj" fmla="val 50000"/>
            </a:avLst>
          </a:prstGeom>
          <a:solidFill>
            <a:srgbClr val="3D37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latin typeface=" 汉仪良品线简" panose="00020600040101010101" pitchFamily="18" charset="-122"/>
              <a:ea typeface=" 汉仪良品线简" panose="00020600040101010101" pitchFamily="18" charset="-122"/>
            </a:endParaRPr>
          </a:p>
        </p:txBody>
      </p:sp>
      <p:sp>
        <p:nvSpPr>
          <p:cNvPr id="22" name="Rounded Rectangle 77">
            <a:extLst>
              <a:ext uri="{FF2B5EF4-FFF2-40B4-BE49-F238E27FC236}">
                <a16:creationId xmlns="" xmlns:a16="http://schemas.microsoft.com/office/drawing/2014/main" id="{3A316228-CD7F-4B26-9D57-C7539618752C}"/>
              </a:ext>
            </a:extLst>
          </p:cNvPr>
          <p:cNvSpPr/>
          <p:nvPr/>
        </p:nvSpPr>
        <p:spPr>
          <a:xfrm>
            <a:off x="2470689" y="3519983"/>
            <a:ext cx="936104" cy="156017"/>
          </a:xfrm>
          <a:prstGeom prst="roundRect">
            <a:avLst>
              <a:gd name="adj" fmla="val 50000"/>
            </a:avLst>
          </a:prstGeom>
          <a:solidFill>
            <a:srgbClr val="3D37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latin typeface=" 汉仪良品线简" panose="00020600040101010101" pitchFamily="18" charset="-122"/>
              <a:ea typeface=" 汉仪良品线简" panose="00020600040101010101" pitchFamily="18" charset="-122"/>
            </a:endParaRPr>
          </a:p>
        </p:txBody>
      </p:sp>
      <p:sp>
        <p:nvSpPr>
          <p:cNvPr id="23" name="Rounded Rectangle 78">
            <a:extLst>
              <a:ext uri="{FF2B5EF4-FFF2-40B4-BE49-F238E27FC236}">
                <a16:creationId xmlns="" xmlns:a16="http://schemas.microsoft.com/office/drawing/2014/main" id="{530D8678-1EC0-49DF-9632-30632CF599FD}"/>
              </a:ext>
            </a:extLst>
          </p:cNvPr>
          <p:cNvSpPr/>
          <p:nvPr/>
        </p:nvSpPr>
        <p:spPr>
          <a:xfrm>
            <a:off x="2470689" y="3291476"/>
            <a:ext cx="936104" cy="156017"/>
          </a:xfrm>
          <a:prstGeom prst="roundRect">
            <a:avLst>
              <a:gd name="adj" fmla="val 50000"/>
            </a:avLst>
          </a:prstGeom>
          <a:solidFill>
            <a:srgbClr val="3D37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latin typeface=" 汉仪良品线简" panose="00020600040101010101" pitchFamily="18" charset="-122"/>
              <a:ea typeface=" 汉仪良品线简" panose="00020600040101010101" pitchFamily="18" charset="-122"/>
            </a:endParaRPr>
          </a:p>
        </p:txBody>
      </p:sp>
      <p:sp>
        <p:nvSpPr>
          <p:cNvPr id="24" name="Rounded Rectangle 79">
            <a:extLst>
              <a:ext uri="{FF2B5EF4-FFF2-40B4-BE49-F238E27FC236}">
                <a16:creationId xmlns="" xmlns:a16="http://schemas.microsoft.com/office/drawing/2014/main" id="{789EC520-E7A7-4A60-A1C9-CC460294F3EF}"/>
              </a:ext>
            </a:extLst>
          </p:cNvPr>
          <p:cNvSpPr/>
          <p:nvPr/>
        </p:nvSpPr>
        <p:spPr>
          <a:xfrm>
            <a:off x="2470689" y="3062970"/>
            <a:ext cx="936104" cy="156017"/>
          </a:xfrm>
          <a:prstGeom prst="roundRect">
            <a:avLst>
              <a:gd name="adj" fmla="val 50000"/>
            </a:avLst>
          </a:prstGeom>
          <a:solidFill>
            <a:srgbClr val="3D37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latin typeface=" 汉仪良品线简" panose="00020600040101010101" pitchFamily="18" charset="-122"/>
              <a:ea typeface=" 汉仪良品线简" panose="00020600040101010101" pitchFamily="18" charset="-122"/>
            </a:endParaRPr>
          </a:p>
        </p:txBody>
      </p:sp>
      <p:sp>
        <p:nvSpPr>
          <p:cNvPr id="25" name="Rounded Rectangle 80">
            <a:extLst>
              <a:ext uri="{FF2B5EF4-FFF2-40B4-BE49-F238E27FC236}">
                <a16:creationId xmlns="" xmlns:a16="http://schemas.microsoft.com/office/drawing/2014/main" id="{9DE73372-7139-4BCD-84D0-4EED5CAF6F61}"/>
              </a:ext>
            </a:extLst>
          </p:cNvPr>
          <p:cNvSpPr/>
          <p:nvPr/>
        </p:nvSpPr>
        <p:spPr>
          <a:xfrm>
            <a:off x="2470689" y="2834463"/>
            <a:ext cx="936104" cy="156017"/>
          </a:xfrm>
          <a:prstGeom prst="roundRect">
            <a:avLst>
              <a:gd name="adj" fmla="val 50000"/>
            </a:avLst>
          </a:prstGeom>
          <a:solidFill>
            <a:srgbClr val="3D37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latin typeface=" 汉仪良品线简" panose="00020600040101010101" pitchFamily="18" charset="-122"/>
              <a:ea typeface=" 汉仪良品线简" panose="00020600040101010101" pitchFamily="18" charset="-122"/>
            </a:endParaRPr>
          </a:p>
        </p:txBody>
      </p:sp>
      <p:sp>
        <p:nvSpPr>
          <p:cNvPr id="26" name="Rounded Rectangle 81">
            <a:extLst>
              <a:ext uri="{FF2B5EF4-FFF2-40B4-BE49-F238E27FC236}">
                <a16:creationId xmlns="" xmlns:a16="http://schemas.microsoft.com/office/drawing/2014/main" id="{2F6781FE-CFD6-4146-B6F5-8556245690E1}"/>
              </a:ext>
            </a:extLst>
          </p:cNvPr>
          <p:cNvSpPr/>
          <p:nvPr/>
        </p:nvSpPr>
        <p:spPr>
          <a:xfrm>
            <a:off x="3545524" y="4891017"/>
            <a:ext cx="936104" cy="156017"/>
          </a:xfrm>
          <a:prstGeom prst="roundRect">
            <a:avLst>
              <a:gd name="adj" fmla="val 50000"/>
            </a:avLst>
          </a:prstGeom>
          <a:solidFill>
            <a:srgbClr val="7BC2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latin typeface=" 汉仪良品线简" panose="00020600040101010101" pitchFamily="18" charset="-122"/>
              <a:ea typeface=" 汉仪良品线简" panose="00020600040101010101" pitchFamily="18" charset="-122"/>
            </a:endParaRPr>
          </a:p>
        </p:txBody>
      </p:sp>
      <p:sp>
        <p:nvSpPr>
          <p:cNvPr id="27" name="Rounded Rectangle 82">
            <a:extLst>
              <a:ext uri="{FF2B5EF4-FFF2-40B4-BE49-F238E27FC236}">
                <a16:creationId xmlns="" xmlns:a16="http://schemas.microsoft.com/office/drawing/2014/main" id="{743808EC-9D1E-44CB-AF10-B60B61A956E6}"/>
              </a:ext>
            </a:extLst>
          </p:cNvPr>
          <p:cNvSpPr/>
          <p:nvPr/>
        </p:nvSpPr>
        <p:spPr>
          <a:xfrm>
            <a:off x="3545524" y="4662515"/>
            <a:ext cx="936104" cy="156017"/>
          </a:xfrm>
          <a:prstGeom prst="roundRect">
            <a:avLst>
              <a:gd name="adj" fmla="val 50000"/>
            </a:avLst>
          </a:prstGeom>
          <a:solidFill>
            <a:srgbClr val="7BC2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latin typeface=" 汉仪良品线简" panose="00020600040101010101" pitchFamily="18" charset="-122"/>
              <a:ea typeface=" 汉仪良品线简" panose="00020600040101010101" pitchFamily="18" charset="-122"/>
            </a:endParaRPr>
          </a:p>
        </p:txBody>
      </p:sp>
      <p:sp>
        <p:nvSpPr>
          <p:cNvPr id="28" name="Rounded Rectangle 83">
            <a:extLst>
              <a:ext uri="{FF2B5EF4-FFF2-40B4-BE49-F238E27FC236}">
                <a16:creationId xmlns="" xmlns:a16="http://schemas.microsoft.com/office/drawing/2014/main" id="{7D9AF7DF-30F4-4BF8-98BA-C769AE4D07B2}"/>
              </a:ext>
            </a:extLst>
          </p:cNvPr>
          <p:cNvSpPr/>
          <p:nvPr/>
        </p:nvSpPr>
        <p:spPr>
          <a:xfrm>
            <a:off x="3545524" y="4434008"/>
            <a:ext cx="936104" cy="156017"/>
          </a:xfrm>
          <a:prstGeom prst="roundRect">
            <a:avLst>
              <a:gd name="adj" fmla="val 50000"/>
            </a:avLst>
          </a:prstGeom>
          <a:solidFill>
            <a:srgbClr val="7BC2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latin typeface=" 汉仪良品线简" panose="00020600040101010101" pitchFamily="18" charset="-122"/>
              <a:ea typeface=" 汉仪良品线简" panose="00020600040101010101" pitchFamily="18" charset="-122"/>
            </a:endParaRPr>
          </a:p>
        </p:txBody>
      </p:sp>
      <p:sp>
        <p:nvSpPr>
          <p:cNvPr id="29" name="Rounded Rectangle 84">
            <a:extLst>
              <a:ext uri="{FF2B5EF4-FFF2-40B4-BE49-F238E27FC236}">
                <a16:creationId xmlns="" xmlns:a16="http://schemas.microsoft.com/office/drawing/2014/main" id="{F08D7161-19CF-4DAF-A98F-EFCCACEA486C}"/>
              </a:ext>
            </a:extLst>
          </p:cNvPr>
          <p:cNvSpPr/>
          <p:nvPr/>
        </p:nvSpPr>
        <p:spPr>
          <a:xfrm>
            <a:off x="3545524" y="4205502"/>
            <a:ext cx="936104" cy="156017"/>
          </a:xfrm>
          <a:prstGeom prst="roundRect">
            <a:avLst>
              <a:gd name="adj" fmla="val 50000"/>
            </a:avLst>
          </a:prstGeom>
          <a:solidFill>
            <a:srgbClr val="3D37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latin typeface=" 汉仪良品线简" panose="00020600040101010101" pitchFamily="18" charset="-122"/>
              <a:ea typeface=" 汉仪良品线简" panose="00020600040101010101" pitchFamily="18" charset="-122"/>
            </a:endParaRPr>
          </a:p>
        </p:txBody>
      </p:sp>
      <p:sp>
        <p:nvSpPr>
          <p:cNvPr id="30" name="Rounded Rectangle 85">
            <a:extLst>
              <a:ext uri="{FF2B5EF4-FFF2-40B4-BE49-F238E27FC236}">
                <a16:creationId xmlns="" xmlns:a16="http://schemas.microsoft.com/office/drawing/2014/main" id="{DB7BEFE3-6335-497E-91E6-0BCF55E45EFB}"/>
              </a:ext>
            </a:extLst>
          </p:cNvPr>
          <p:cNvSpPr/>
          <p:nvPr/>
        </p:nvSpPr>
        <p:spPr>
          <a:xfrm>
            <a:off x="3545524" y="3976995"/>
            <a:ext cx="936104" cy="156017"/>
          </a:xfrm>
          <a:prstGeom prst="roundRect">
            <a:avLst>
              <a:gd name="adj" fmla="val 50000"/>
            </a:avLst>
          </a:prstGeom>
          <a:solidFill>
            <a:srgbClr val="3D37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latin typeface=" 汉仪良品线简" panose="00020600040101010101" pitchFamily="18" charset="-122"/>
              <a:ea typeface=" 汉仪良品线简" panose="00020600040101010101" pitchFamily="18" charset="-122"/>
            </a:endParaRPr>
          </a:p>
        </p:txBody>
      </p:sp>
      <p:sp>
        <p:nvSpPr>
          <p:cNvPr id="31" name="Rounded Rectangle 86">
            <a:extLst>
              <a:ext uri="{FF2B5EF4-FFF2-40B4-BE49-F238E27FC236}">
                <a16:creationId xmlns="" xmlns:a16="http://schemas.microsoft.com/office/drawing/2014/main" id="{4897C992-64BF-4F11-9F7F-74AADEF5A6A3}"/>
              </a:ext>
            </a:extLst>
          </p:cNvPr>
          <p:cNvSpPr/>
          <p:nvPr/>
        </p:nvSpPr>
        <p:spPr>
          <a:xfrm>
            <a:off x="3545524" y="3748489"/>
            <a:ext cx="936104" cy="156017"/>
          </a:xfrm>
          <a:prstGeom prst="roundRect">
            <a:avLst>
              <a:gd name="adj" fmla="val 50000"/>
            </a:avLst>
          </a:prstGeom>
          <a:solidFill>
            <a:srgbClr val="3D37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latin typeface=" 汉仪良品线简" panose="00020600040101010101" pitchFamily="18" charset="-122"/>
              <a:ea typeface=" 汉仪良品线简" panose="00020600040101010101" pitchFamily="18" charset="-122"/>
            </a:endParaRPr>
          </a:p>
        </p:txBody>
      </p:sp>
      <p:sp>
        <p:nvSpPr>
          <p:cNvPr id="32" name="Rounded Rectangle 87">
            <a:extLst>
              <a:ext uri="{FF2B5EF4-FFF2-40B4-BE49-F238E27FC236}">
                <a16:creationId xmlns="" xmlns:a16="http://schemas.microsoft.com/office/drawing/2014/main" id="{C00F854F-7E47-43F2-90DD-F7098915314B}"/>
              </a:ext>
            </a:extLst>
          </p:cNvPr>
          <p:cNvSpPr/>
          <p:nvPr/>
        </p:nvSpPr>
        <p:spPr>
          <a:xfrm>
            <a:off x="3545524" y="3519983"/>
            <a:ext cx="936104" cy="156017"/>
          </a:xfrm>
          <a:prstGeom prst="roundRect">
            <a:avLst>
              <a:gd name="adj" fmla="val 50000"/>
            </a:avLst>
          </a:prstGeom>
          <a:solidFill>
            <a:srgbClr val="3D37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latin typeface=" 汉仪良品线简" panose="00020600040101010101" pitchFamily="18" charset="-122"/>
              <a:ea typeface=" 汉仪良品线简" panose="00020600040101010101" pitchFamily="18" charset="-122"/>
            </a:endParaRPr>
          </a:p>
        </p:txBody>
      </p:sp>
      <p:sp>
        <p:nvSpPr>
          <p:cNvPr id="33" name="Rounded Rectangle 88">
            <a:extLst>
              <a:ext uri="{FF2B5EF4-FFF2-40B4-BE49-F238E27FC236}">
                <a16:creationId xmlns="" xmlns:a16="http://schemas.microsoft.com/office/drawing/2014/main" id="{9343D86F-4738-4191-8C65-F116A1A8C5CC}"/>
              </a:ext>
            </a:extLst>
          </p:cNvPr>
          <p:cNvSpPr/>
          <p:nvPr/>
        </p:nvSpPr>
        <p:spPr>
          <a:xfrm>
            <a:off x="3545524" y="3291476"/>
            <a:ext cx="936104" cy="156017"/>
          </a:xfrm>
          <a:prstGeom prst="roundRect">
            <a:avLst>
              <a:gd name="adj" fmla="val 50000"/>
            </a:avLst>
          </a:prstGeom>
          <a:solidFill>
            <a:srgbClr val="3D37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latin typeface=" 汉仪良品线简" panose="00020600040101010101" pitchFamily="18" charset="-122"/>
              <a:ea typeface=" 汉仪良品线简" panose="00020600040101010101" pitchFamily="18" charset="-122"/>
            </a:endParaRPr>
          </a:p>
        </p:txBody>
      </p:sp>
      <p:sp>
        <p:nvSpPr>
          <p:cNvPr id="34" name="Rounded Rectangle 89">
            <a:extLst>
              <a:ext uri="{FF2B5EF4-FFF2-40B4-BE49-F238E27FC236}">
                <a16:creationId xmlns="" xmlns:a16="http://schemas.microsoft.com/office/drawing/2014/main" id="{1B836056-523B-4423-93CA-CC74C1829A85}"/>
              </a:ext>
            </a:extLst>
          </p:cNvPr>
          <p:cNvSpPr/>
          <p:nvPr/>
        </p:nvSpPr>
        <p:spPr>
          <a:xfrm>
            <a:off x="3545524" y="3062970"/>
            <a:ext cx="936104" cy="156017"/>
          </a:xfrm>
          <a:prstGeom prst="roundRect">
            <a:avLst>
              <a:gd name="adj" fmla="val 50000"/>
            </a:avLst>
          </a:prstGeom>
          <a:solidFill>
            <a:srgbClr val="3D37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latin typeface=" 汉仪良品线简" panose="00020600040101010101" pitchFamily="18" charset="-122"/>
              <a:ea typeface=" 汉仪良品线简" panose="00020600040101010101" pitchFamily="18" charset="-122"/>
            </a:endParaRPr>
          </a:p>
        </p:txBody>
      </p:sp>
      <p:sp>
        <p:nvSpPr>
          <p:cNvPr id="35" name="Rounded Rectangle 90">
            <a:extLst>
              <a:ext uri="{FF2B5EF4-FFF2-40B4-BE49-F238E27FC236}">
                <a16:creationId xmlns="" xmlns:a16="http://schemas.microsoft.com/office/drawing/2014/main" id="{97BF480E-C952-489F-BCDF-B9932AF4CE2A}"/>
              </a:ext>
            </a:extLst>
          </p:cNvPr>
          <p:cNvSpPr/>
          <p:nvPr/>
        </p:nvSpPr>
        <p:spPr>
          <a:xfrm>
            <a:off x="3545524" y="2834463"/>
            <a:ext cx="936104" cy="156017"/>
          </a:xfrm>
          <a:prstGeom prst="roundRect">
            <a:avLst>
              <a:gd name="adj" fmla="val 50000"/>
            </a:avLst>
          </a:prstGeom>
          <a:solidFill>
            <a:srgbClr val="3D37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latin typeface=" 汉仪良品线简" panose="00020600040101010101" pitchFamily="18" charset="-122"/>
              <a:ea typeface=" 汉仪良品线简" panose="00020600040101010101" pitchFamily="18" charset="-122"/>
            </a:endParaRPr>
          </a:p>
        </p:txBody>
      </p:sp>
      <p:sp>
        <p:nvSpPr>
          <p:cNvPr id="36" name="Rectangle 5">
            <a:extLst>
              <a:ext uri="{FF2B5EF4-FFF2-40B4-BE49-F238E27FC236}">
                <a16:creationId xmlns="" xmlns:a16="http://schemas.microsoft.com/office/drawing/2014/main" id="{76CB60E0-6ED3-4660-9969-9E131E8F7097}"/>
              </a:ext>
            </a:extLst>
          </p:cNvPr>
          <p:cNvSpPr/>
          <p:nvPr/>
        </p:nvSpPr>
        <p:spPr>
          <a:xfrm>
            <a:off x="1556364" y="2231661"/>
            <a:ext cx="628698" cy="625877"/>
          </a:xfrm>
          <a:prstGeom prst="rect">
            <a:avLst/>
          </a:prstGeom>
        </p:spPr>
        <p:txBody>
          <a:bodyPr wrap="none">
            <a:spAutoFit/>
          </a:bodyPr>
          <a:lstStyle/>
          <a:p>
            <a:r>
              <a:rPr lang="en-US" sz="3467">
                <a:solidFill>
                  <a:srgbClr val="3D3743"/>
                </a:solidFill>
                <a:latin typeface=" 汉仪良品线简" panose="00020600040101010101" pitchFamily="18" charset="-122"/>
                <a:ea typeface=" 汉仪良品线简" panose="00020600040101010101" pitchFamily="18" charset="-122"/>
              </a:rPr>
              <a:t></a:t>
            </a:r>
            <a:endParaRPr lang="bg-BG" sz="3467">
              <a:latin typeface=" 汉仪良品线简" panose="00020600040101010101" pitchFamily="18" charset="-122"/>
              <a:ea typeface=" 汉仪良品线简" panose="00020600040101010101" pitchFamily="18" charset="-122"/>
            </a:endParaRPr>
          </a:p>
        </p:txBody>
      </p:sp>
      <p:sp>
        <p:nvSpPr>
          <p:cNvPr id="37" name="Rectangle 6">
            <a:extLst>
              <a:ext uri="{FF2B5EF4-FFF2-40B4-BE49-F238E27FC236}">
                <a16:creationId xmlns="" xmlns:a16="http://schemas.microsoft.com/office/drawing/2014/main" id="{45AB1925-494D-4D83-B2ED-F69023F2C46B}"/>
              </a:ext>
            </a:extLst>
          </p:cNvPr>
          <p:cNvSpPr/>
          <p:nvPr/>
        </p:nvSpPr>
        <p:spPr>
          <a:xfrm>
            <a:off x="2639878" y="2231661"/>
            <a:ext cx="628698" cy="625877"/>
          </a:xfrm>
          <a:prstGeom prst="rect">
            <a:avLst/>
          </a:prstGeom>
        </p:spPr>
        <p:txBody>
          <a:bodyPr wrap="none">
            <a:spAutoFit/>
          </a:bodyPr>
          <a:lstStyle/>
          <a:p>
            <a:r>
              <a:rPr lang="en-US" sz="3467">
                <a:solidFill>
                  <a:srgbClr val="3D3743"/>
                </a:solidFill>
                <a:latin typeface=" 汉仪良品线简" panose="00020600040101010101" pitchFamily="18" charset="-122"/>
                <a:ea typeface=" 汉仪良品线简" panose="00020600040101010101" pitchFamily="18" charset="-122"/>
              </a:rPr>
              <a:t></a:t>
            </a:r>
            <a:endParaRPr lang="bg-BG" sz="3467">
              <a:latin typeface=" 汉仪良品线简" panose="00020600040101010101" pitchFamily="18" charset="-122"/>
              <a:ea typeface=" 汉仪良品线简" panose="00020600040101010101" pitchFamily="18" charset="-122"/>
            </a:endParaRPr>
          </a:p>
        </p:txBody>
      </p:sp>
      <p:sp>
        <p:nvSpPr>
          <p:cNvPr id="38" name="Rectangle 9">
            <a:extLst>
              <a:ext uri="{FF2B5EF4-FFF2-40B4-BE49-F238E27FC236}">
                <a16:creationId xmlns="" xmlns:a16="http://schemas.microsoft.com/office/drawing/2014/main" id="{1149E1B3-B7EA-404B-89F6-2ABDB03C5A4D}"/>
              </a:ext>
            </a:extLst>
          </p:cNvPr>
          <p:cNvSpPr/>
          <p:nvPr/>
        </p:nvSpPr>
        <p:spPr>
          <a:xfrm>
            <a:off x="3723392" y="2231661"/>
            <a:ext cx="628698" cy="625877"/>
          </a:xfrm>
          <a:prstGeom prst="rect">
            <a:avLst/>
          </a:prstGeom>
        </p:spPr>
        <p:txBody>
          <a:bodyPr wrap="none">
            <a:spAutoFit/>
          </a:bodyPr>
          <a:lstStyle/>
          <a:p>
            <a:r>
              <a:rPr lang="en-US" sz="3467">
                <a:solidFill>
                  <a:srgbClr val="3D3743"/>
                </a:solidFill>
                <a:latin typeface=" 汉仪良品线简" panose="00020600040101010101" pitchFamily="18" charset="-122"/>
                <a:ea typeface=" 汉仪良品线简" panose="00020600040101010101" pitchFamily="18" charset="-122"/>
              </a:rPr>
              <a:t></a:t>
            </a:r>
            <a:endParaRPr lang="bg-BG" sz="3467">
              <a:latin typeface=" 汉仪良品线简" panose="00020600040101010101" pitchFamily="18" charset="-122"/>
              <a:ea typeface=" 汉仪良品线简" panose="00020600040101010101" pitchFamily="18" charset="-122"/>
            </a:endParaRPr>
          </a:p>
        </p:txBody>
      </p:sp>
      <p:sp>
        <p:nvSpPr>
          <p:cNvPr id="39" name="文本框 38">
            <a:extLst>
              <a:ext uri="{FF2B5EF4-FFF2-40B4-BE49-F238E27FC236}">
                <a16:creationId xmlns="" xmlns:a16="http://schemas.microsoft.com/office/drawing/2014/main" id="{20E37EE1-FFD4-43EF-84AD-E3C68F8C484C}"/>
              </a:ext>
            </a:extLst>
          </p:cNvPr>
          <p:cNvSpPr txBox="1"/>
          <p:nvPr/>
        </p:nvSpPr>
        <p:spPr>
          <a:xfrm>
            <a:off x="1275817" y="1712870"/>
            <a:ext cx="3796137" cy="400110"/>
          </a:xfrm>
          <a:prstGeom prst="rect">
            <a:avLst/>
          </a:prstGeom>
          <a:noFill/>
          <a:ln w="19050">
            <a:noFill/>
            <a:prstDash val="dash"/>
          </a:ln>
        </p:spPr>
        <p:txBody>
          <a:bodyPr wrap="square" rtlCol="0">
            <a:spAutoFit/>
          </a:bodyPr>
          <a:lstStyle/>
          <a:p>
            <a:r>
              <a:rPr lang="zh-CN" altLang="en-US" sz="2000" b="1" dirty="0" smtClean="0">
                <a:latin typeface=" 汉仪良品线简" panose="00020600040101010101" pitchFamily="18" charset="-122"/>
                <a:ea typeface=" 汉仪良品线简" panose="00020600040101010101" pitchFamily="18" charset="-122"/>
              </a:rPr>
              <a:t>点击此处添加标题</a:t>
            </a:r>
            <a:endParaRPr lang="zh-CN" altLang="en-US" sz="2000" b="1" dirty="0">
              <a:latin typeface=" 汉仪良品线简" panose="00020600040101010101" pitchFamily="18" charset="-122"/>
              <a:ea typeface=" 汉仪良品线简" panose="00020600040101010101" pitchFamily="18" charset="-122"/>
            </a:endParaRPr>
          </a:p>
        </p:txBody>
      </p:sp>
      <p:sp>
        <p:nvSpPr>
          <p:cNvPr id="40" name="Oval 10">
            <a:extLst>
              <a:ext uri="{FF2B5EF4-FFF2-40B4-BE49-F238E27FC236}">
                <a16:creationId xmlns="" xmlns:a16="http://schemas.microsoft.com/office/drawing/2014/main" id="{33F9EA6E-17AF-439B-B415-034002D402B6}"/>
              </a:ext>
            </a:extLst>
          </p:cNvPr>
          <p:cNvSpPr/>
          <p:nvPr/>
        </p:nvSpPr>
        <p:spPr>
          <a:xfrm>
            <a:off x="4819589" y="2855730"/>
            <a:ext cx="78009" cy="78009"/>
          </a:xfrm>
          <a:prstGeom prst="ellipse">
            <a:avLst/>
          </a:prstGeom>
          <a:solidFill>
            <a:srgbClr val="949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bg-BG">
              <a:latin typeface=" 汉仪良品线简" panose="00020600040101010101" pitchFamily="18" charset="-122"/>
              <a:ea typeface=" 汉仪良品线简" panose="00020600040101010101" pitchFamily="18" charset="-122"/>
            </a:endParaRPr>
          </a:p>
        </p:txBody>
      </p:sp>
      <p:sp>
        <p:nvSpPr>
          <p:cNvPr id="41" name="Oval 91">
            <a:extLst>
              <a:ext uri="{FF2B5EF4-FFF2-40B4-BE49-F238E27FC236}">
                <a16:creationId xmlns="" xmlns:a16="http://schemas.microsoft.com/office/drawing/2014/main" id="{64905758-1C09-40B1-8E0C-C2B25E64F8E4}"/>
              </a:ext>
            </a:extLst>
          </p:cNvPr>
          <p:cNvSpPr/>
          <p:nvPr/>
        </p:nvSpPr>
        <p:spPr>
          <a:xfrm>
            <a:off x="4819589" y="4961964"/>
            <a:ext cx="78009" cy="78009"/>
          </a:xfrm>
          <a:prstGeom prst="ellipse">
            <a:avLst/>
          </a:prstGeom>
          <a:solidFill>
            <a:srgbClr val="949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bg-BG">
              <a:latin typeface=" 汉仪良品线简" panose="00020600040101010101" pitchFamily="18" charset="-122"/>
              <a:ea typeface=" 汉仪良品线简" panose="00020600040101010101" pitchFamily="18" charset="-122"/>
            </a:endParaRPr>
          </a:p>
        </p:txBody>
      </p:sp>
      <p:sp>
        <p:nvSpPr>
          <p:cNvPr id="42" name="Oval 92">
            <a:extLst>
              <a:ext uri="{FF2B5EF4-FFF2-40B4-BE49-F238E27FC236}">
                <a16:creationId xmlns="" xmlns:a16="http://schemas.microsoft.com/office/drawing/2014/main" id="{A5E38263-3E30-4C97-BB06-6CA856DE4F03}"/>
              </a:ext>
            </a:extLst>
          </p:cNvPr>
          <p:cNvSpPr/>
          <p:nvPr/>
        </p:nvSpPr>
        <p:spPr>
          <a:xfrm>
            <a:off x="4819589" y="3908847"/>
            <a:ext cx="78009" cy="78009"/>
          </a:xfrm>
          <a:prstGeom prst="ellipse">
            <a:avLst/>
          </a:prstGeom>
          <a:solidFill>
            <a:srgbClr val="949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bg-BG">
              <a:latin typeface=" 汉仪良品线简" panose="00020600040101010101" pitchFamily="18" charset="-122"/>
              <a:ea typeface=" 汉仪良品线简" panose="00020600040101010101" pitchFamily="18" charset="-122"/>
            </a:endParaRPr>
          </a:p>
        </p:txBody>
      </p:sp>
      <p:cxnSp>
        <p:nvCxnSpPr>
          <p:cNvPr id="43" name="Straight Connector 12">
            <a:extLst>
              <a:ext uri="{FF2B5EF4-FFF2-40B4-BE49-F238E27FC236}">
                <a16:creationId xmlns="" xmlns:a16="http://schemas.microsoft.com/office/drawing/2014/main" id="{A65DCB92-2DF8-4202-8569-9A939DA95959}"/>
              </a:ext>
            </a:extLst>
          </p:cNvPr>
          <p:cNvCxnSpPr>
            <a:stCxn id="40" idx="4"/>
            <a:endCxn id="41" idx="0"/>
          </p:cNvCxnSpPr>
          <p:nvPr/>
        </p:nvCxnSpPr>
        <p:spPr>
          <a:xfrm>
            <a:off x="4858594" y="2933739"/>
            <a:ext cx="0" cy="2028225"/>
          </a:xfrm>
          <a:prstGeom prst="line">
            <a:avLst/>
          </a:prstGeom>
          <a:ln>
            <a:solidFill>
              <a:srgbClr val="949494"/>
            </a:solidFill>
            <a:prstDash val="sysDot"/>
          </a:ln>
        </p:spPr>
        <p:style>
          <a:lnRef idx="1">
            <a:schemeClr val="accent1"/>
          </a:lnRef>
          <a:fillRef idx="0">
            <a:schemeClr val="accent1"/>
          </a:fillRef>
          <a:effectRef idx="0">
            <a:schemeClr val="accent1"/>
          </a:effectRef>
          <a:fontRef idx="minor">
            <a:schemeClr val="tx1"/>
          </a:fontRef>
        </p:style>
      </p:cxnSp>
      <p:sp>
        <p:nvSpPr>
          <p:cNvPr id="44" name="Rectangle 93">
            <a:extLst>
              <a:ext uri="{FF2B5EF4-FFF2-40B4-BE49-F238E27FC236}">
                <a16:creationId xmlns="" xmlns:a16="http://schemas.microsoft.com/office/drawing/2014/main" id="{D1464F39-26C9-496A-A366-07C938B072A6}"/>
              </a:ext>
            </a:extLst>
          </p:cNvPr>
          <p:cNvSpPr/>
          <p:nvPr/>
        </p:nvSpPr>
        <p:spPr>
          <a:xfrm>
            <a:off x="4810876" y="2711352"/>
            <a:ext cx="814647" cy="359009"/>
          </a:xfrm>
          <a:prstGeom prst="rect">
            <a:avLst/>
          </a:prstGeom>
        </p:spPr>
        <p:txBody>
          <a:bodyPr wrap="none">
            <a:spAutoFit/>
          </a:bodyPr>
          <a:lstStyle/>
          <a:p>
            <a:r>
              <a:rPr lang="en-US" sz="1733">
                <a:solidFill>
                  <a:srgbClr val="3D3743"/>
                </a:solidFill>
                <a:latin typeface=" 汉仪良品线简" panose="00020600040101010101" pitchFamily="18" charset="-122"/>
                <a:ea typeface=" 汉仪良品线简" panose="00020600040101010101" pitchFamily="18" charset="-122"/>
              </a:rPr>
              <a:t>100%</a:t>
            </a:r>
            <a:endParaRPr lang="bg-BG" sz="1733">
              <a:solidFill>
                <a:srgbClr val="3D3743"/>
              </a:solidFill>
              <a:latin typeface=" 汉仪良品线简" panose="00020600040101010101" pitchFamily="18" charset="-122"/>
              <a:ea typeface=" 汉仪良品线简" panose="00020600040101010101" pitchFamily="18" charset="-122"/>
            </a:endParaRPr>
          </a:p>
        </p:txBody>
      </p:sp>
      <p:sp>
        <p:nvSpPr>
          <p:cNvPr id="45" name="Rectangle 94">
            <a:extLst>
              <a:ext uri="{FF2B5EF4-FFF2-40B4-BE49-F238E27FC236}">
                <a16:creationId xmlns="" xmlns:a16="http://schemas.microsoft.com/office/drawing/2014/main" id="{9E33E1E3-54ED-429A-A206-F0F9B81EFC34}"/>
              </a:ext>
            </a:extLst>
          </p:cNvPr>
          <p:cNvSpPr/>
          <p:nvPr/>
        </p:nvSpPr>
        <p:spPr>
          <a:xfrm>
            <a:off x="4843174" y="3766246"/>
            <a:ext cx="665567" cy="359009"/>
          </a:xfrm>
          <a:prstGeom prst="rect">
            <a:avLst/>
          </a:prstGeom>
        </p:spPr>
        <p:txBody>
          <a:bodyPr wrap="none">
            <a:spAutoFit/>
          </a:bodyPr>
          <a:lstStyle/>
          <a:p>
            <a:r>
              <a:rPr lang="en-US" sz="1733">
                <a:solidFill>
                  <a:srgbClr val="3D3743"/>
                </a:solidFill>
                <a:latin typeface=" 汉仪良品线简" panose="00020600040101010101" pitchFamily="18" charset="-122"/>
                <a:ea typeface=" 汉仪良品线简" panose="00020600040101010101" pitchFamily="18" charset="-122"/>
              </a:rPr>
              <a:t>50%</a:t>
            </a:r>
            <a:endParaRPr lang="bg-BG" sz="1733">
              <a:solidFill>
                <a:srgbClr val="3D3743"/>
              </a:solidFill>
              <a:latin typeface=" 汉仪良品线简" panose="00020600040101010101" pitchFamily="18" charset="-122"/>
              <a:ea typeface=" 汉仪良品线简" panose="00020600040101010101" pitchFamily="18" charset="-122"/>
            </a:endParaRPr>
          </a:p>
        </p:txBody>
      </p:sp>
      <p:sp>
        <p:nvSpPr>
          <p:cNvPr id="46" name="Rectangle 95">
            <a:extLst>
              <a:ext uri="{FF2B5EF4-FFF2-40B4-BE49-F238E27FC236}">
                <a16:creationId xmlns="" xmlns:a16="http://schemas.microsoft.com/office/drawing/2014/main" id="{3F0CE154-377F-48C6-901F-7EF92FDCF6C9}"/>
              </a:ext>
            </a:extLst>
          </p:cNvPr>
          <p:cNvSpPr/>
          <p:nvPr/>
        </p:nvSpPr>
        <p:spPr>
          <a:xfrm>
            <a:off x="4858594" y="4813322"/>
            <a:ext cx="526106" cy="359009"/>
          </a:xfrm>
          <a:prstGeom prst="rect">
            <a:avLst/>
          </a:prstGeom>
        </p:spPr>
        <p:txBody>
          <a:bodyPr wrap="none">
            <a:spAutoFit/>
          </a:bodyPr>
          <a:lstStyle/>
          <a:p>
            <a:r>
              <a:rPr lang="en-US" sz="1733">
                <a:solidFill>
                  <a:srgbClr val="3D3743"/>
                </a:solidFill>
                <a:latin typeface=" 汉仪良品线简" panose="00020600040101010101" pitchFamily="18" charset="-122"/>
                <a:ea typeface=" 汉仪良品线简" panose="00020600040101010101" pitchFamily="18" charset="-122"/>
              </a:rPr>
              <a:t>0%</a:t>
            </a:r>
            <a:endParaRPr lang="bg-BG" sz="1733">
              <a:solidFill>
                <a:srgbClr val="3D3743"/>
              </a:solidFill>
              <a:latin typeface=" 汉仪良品线简" panose="00020600040101010101" pitchFamily="18" charset="-122"/>
              <a:ea typeface=" 汉仪良品线简" panose="00020600040101010101" pitchFamily="18" charset="-122"/>
            </a:endParaRPr>
          </a:p>
        </p:txBody>
      </p:sp>
      <p:sp>
        <p:nvSpPr>
          <p:cNvPr id="47" name="文本框 22">
            <a:extLst>
              <a:ext uri="{FF2B5EF4-FFF2-40B4-BE49-F238E27FC236}">
                <a16:creationId xmlns="" xmlns:a16="http://schemas.microsoft.com/office/drawing/2014/main" id="{23A48496-1A7F-4F99-8C8B-FFD0F6285D4B}"/>
              </a:ext>
            </a:extLst>
          </p:cNvPr>
          <p:cNvSpPr txBox="1"/>
          <p:nvPr/>
        </p:nvSpPr>
        <p:spPr>
          <a:xfrm flipH="1">
            <a:off x="5689436" y="2727260"/>
            <a:ext cx="4492562" cy="2354491"/>
          </a:xfrm>
          <a:prstGeom prst="rect">
            <a:avLst/>
          </a:prstGeom>
          <a:noFill/>
          <a:ln w="9525">
            <a:noFill/>
            <a:miter/>
          </a:ln>
          <a:effectLst>
            <a:outerShdw sx="999" sy="999" algn="ctr" rotWithShape="0">
              <a:srgbClr val="000000"/>
            </a:outerShdw>
          </a:effectLst>
        </p:spPr>
        <p:txBody>
          <a:bodyPr wrap="square" anchor="t">
            <a:spAutoFit/>
          </a:bodyPr>
          <a:lstStyle/>
          <a:p>
            <a:pPr>
              <a:lnSpc>
                <a:spcPct val="150000"/>
              </a:lnSpc>
            </a:pPr>
            <a:r>
              <a:rPr lang="en-US" altLang="zh-CN" sz="1400" dirty="0">
                <a:latin typeface=" 汉仪良品线简" panose="00020600040101010101" pitchFamily="18" charset="-122"/>
                <a:ea typeface=" 汉仪良品线简" panose="00020600040101010101" pitchFamily="18" charset="-122"/>
              </a:rPr>
              <a:t>Just for today I will try to live through this day only and not tackle my whole life problem at once Just for today I will try to live. through this day only and not tackle my whole life problem at once Just for today I will try to live. through this day only and not tackle my whole life problem at once Just for today I will try to live. through this day only and not</a:t>
            </a:r>
          </a:p>
        </p:txBody>
      </p:sp>
      <p:pic>
        <p:nvPicPr>
          <p:cNvPr id="48" name="图片 47">
            <a:extLst>
              <a:ext uri="{FF2B5EF4-FFF2-40B4-BE49-F238E27FC236}">
                <a16:creationId xmlns="" xmlns:a16="http://schemas.microsoft.com/office/drawing/2014/main" id="{6BED5564-C655-487C-8E2C-B3EE12453837}"/>
              </a:ext>
            </a:extLst>
          </p:cNvPr>
          <p:cNvPicPr>
            <a:picLocks noChangeAspect="1"/>
          </p:cNvPicPr>
          <p:nvPr/>
        </p:nvPicPr>
        <p:blipFill rotWithShape="1">
          <a:blip r:embed="rId4">
            <a:extLst>
              <a:ext uri="{28A0092B-C50C-407E-A947-70E740481C1C}">
                <a14:useLocalDpi xmlns:a14="http://schemas.microsoft.com/office/drawing/2010/main" val="0"/>
              </a:ext>
            </a:extLst>
          </a:blip>
          <a:srcRect l="10812" t="52966" r="79964"/>
          <a:stretch/>
        </p:blipFill>
        <p:spPr>
          <a:xfrm>
            <a:off x="10238529" y="822271"/>
            <a:ext cx="791421" cy="1759534"/>
          </a:xfrm>
          <a:prstGeom prst="rect">
            <a:avLst/>
          </a:prstGeom>
        </p:spPr>
      </p:pic>
    </p:spTree>
    <p:extLst>
      <p:ext uri="{BB962C8B-B14F-4D97-AF65-F5344CB8AC3E}">
        <p14:creationId xmlns:p14="http://schemas.microsoft.com/office/powerpoint/2010/main" val="2282536920"/>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ppt_x"/>
                                          </p:val>
                                        </p:tav>
                                        <p:tav tm="100000">
                                          <p:val>
                                            <p:strVal val="#ppt_x"/>
                                          </p:val>
                                        </p:tav>
                                      </p:tavLst>
                                    </p:anim>
                                    <p:anim calcmode="lin" valueType="num">
                                      <p:cBhvr additive="base">
                                        <p:cTn id="8" dur="500" fill="hold"/>
                                        <p:tgtEl>
                                          <p:spTgt spid="39"/>
                                        </p:tgtEl>
                                        <p:attrNameLst>
                                          <p:attrName>ppt_y</p:attrName>
                                        </p:attrNameLst>
                                      </p:cBhvr>
                                      <p:tavLst>
                                        <p:tav tm="0">
                                          <p:val>
                                            <p:strVal val="1+#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1000"/>
                                        <p:tgtEl>
                                          <p:spTgt spid="5"/>
                                        </p:tgtEl>
                                      </p:cBhvr>
                                    </p:animEffect>
                                    <p:anim calcmode="lin" valueType="num">
                                      <p:cBhvr>
                                        <p:cTn id="17" dur="1000" fill="hold"/>
                                        <p:tgtEl>
                                          <p:spTgt spid="5"/>
                                        </p:tgtEl>
                                        <p:attrNameLst>
                                          <p:attrName>ppt_x</p:attrName>
                                        </p:attrNameLst>
                                      </p:cBhvr>
                                      <p:tavLst>
                                        <p:tav tm="0">
                                          <p:val>
                                            <p:strVal val="#ppt_x"/>
                                          </p:val>
                                        </p:tav>
                                        <p:tav tm="100000">
                                          <p:val>
                                            <p:strVal val="#ppt_x"/>
                                          </p:val>
                                        </p:tav>
                                      </p:tavLst>
                                    </p:anim>
                                    <p:anim calcmode="lin" valueType="num">
                                      <p:cBhvr>
                                        <p:cTn id="18" dur="1000" fill="hold"/>
                                        <p:tgtEl>
                                          <p:spTgt spid="5"/>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1000"/>
                                        <p:tgtEl>
                                          <p:spTgt spid="9"/>
                                        </p:tgtEl>
                                      </p:cBhvr>
                                    </p:animEffect>
                                    <p:anim calcmode="lin" valueType="num">
                                      <p:cBhvr>
                                        <p:cTn id="27" dur="1000" fill="hold"/>
                                        <p:tgtEl>
                                          <p:spTgt spid="9"/>
                                        </p:tgtEl>
                                        <p:attrNameLst>
                                          <p:attrName>ppt_x</p:attrName>
                                        </p:attrNameLst>
                                      </p:cBhvr>
                                      <p:tavLst>
                                        <p:tav tm="0">
                                          <p:val>
                                            <p:strVal val="#ppt_x"/>
                                          </p:val>
                                        </p:tav>
                                        <p:tav tm="100000">
                                          <p:val>
                                            <p:strVal val="#ppt_x"/>
                                          </p:val>
                                        </p:tav>
                                      </p:tavLst>
                                    </p:anim>
                                    <p:anim calcmode="lin" valueType="num">
                                      <p:cBhvr>
                                        <p:cTn id="28" dur="1000" fill="hold"/>
                                        <p:tgtEl>
                                          <p:spTgt spid="9"/>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1000"/>
                                        <p:tgtEl>
                                          <p:spTgt spid="11"/>
                                        </p:tgtEl>
                                      </p:cBhvr>
                                    </p:animEffect>
                                    <p:anim calcmode="lin" valueType="num">
                                      <p:cBhvr>
                                        <p:cTn id="37" dur="1000" fill="hold"/>
                                        <p:tgtEl>
                                          <p:spTgt spid="11"/>
                                        </p:tgtEl>
                                        <p:attrNameLst>
                                          <p:attrName>ppt_x</p:attrName>
                                        </p:attrNameLst>
                                      </p:cBhvr>
                                      <p:tavLst>
                                        <p:tav tm="0">
                                          <p:val>
                                            <p:strVal val="#ppt_x"/>
                                          </p:val>
                                        </p:tav>
                                        <p:tav tm="100000">
                                          <p:val>
                                            <p:strVal val="#ppt_x"/>
                                          </p:val>
                                        </p:tav>
                                      </p:tavLst>
                                    </p:anim>
                                    <p:anim calcmode="lin" valueType="num">
                                      <p:cBhvr>
                                        <p:cTn id="38" dur="1000" fill="hold"/>
                                        <p:tgtEl>
                                          <p:spTgt spid="11"/>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1000"/>
                                        <p:tgtEl>
                                          <p:spTgt spid="12"/>
                                        </p:tgtEl>
                                      </p:cBhvr>
                                    </p:animEffect>
                                    <p:anim calcmode="lin" valueType="num">
                                      <p:cBhvr>
                                        <p:cTn id="42" dur="1000" fill="hold"/>
                                        <p:tgtEl>
                                          <p:spTgt spid="12"/>
                                        </p:tgtEl>
                                        <p:attrNameLst>
                                          <p:attrName>ppt_x</p:attrName>
                                        </p:attrNameLst>
                                      </p:cBhvr>
                                      <p:tavLst>
                                        <p:tav tm="0">
                                          <p:val>
                                            <p:strVal val="#ppt_x"/>
                                          </p:val>
                                        </p:tav>
                                        <p:tav tm="100000">
                                          <p:val>
                                            <p:strVal val="#ppt_x"/>
                                          </p:val>
                                        </p:tav>
                                      </p:tavLst>
                                    </p:anim>
                                    <p:anim calcmode="lin" valueType="num">
                                      <p:cBhvr>
                                        <p:cTn id="43" dur="1000" fill="hold"/>
                                        <p:tgtEl>
                                          <p:spTgt spid="12"/>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1000"/>
                                        <p:tgtEl>
                                          <p:spTgt spid="13"/>
                                        </p:tgtEl>
                                      </p:cBhvr>
                                    </p:animEffect>
                                    <p:anim calcmode="lin" valueType="num">
                                      <p:cBhvr>
                                        <p:cTn id="47" dur="1000" fill="hold"/>
                                        <p:tgtEl>
                                          <p:spTgt spid="13"/>
                                        </p:tgtEl>
                                        <p:attrNameLst>
                                          <p:attrName>ppt_x</p:attrName>
                                        </p:attrNameLst>
                                      </p:cBhvr>
                                      <p:tavLst>
                                        <p:tav tm="0">
                                          <p:val>
                                            <p:strVal val="#ppt_x"/>
                                          </p:val>
                                        </p:tav>
                                        <p:tav tm="100000">
                                          <p:val>
                                            <p:strVal val="#ppt_x"/>
                                          </p:val>
                                        </p:tav>
                                      </p:tavLst>
                                    </p:anim>
                                    <p:anim calcmode="lin" valueType="num">
                                      <p:cBhvr>
                                        <p:cTn id="48" dur="1000" fill="hold"/>
                                        <p:tgtEl>
                                          <p:spTgt spid="13"/>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1000"/>
                                        <p:tgtEl>
                                          <p:spTgt spid="14"/>
                                        </p:tgtEl>
                                      </p:cBhvr>
                                    </p:animEffect>
                                    <p:anim calcmode="lin" valueType="num">
                                      <p:cBhvr>
                                        <p:cTn id="52" dur="1000" fill="hold"/>
                                        <p:tgtEl>
                                          <p:spTgt spid="14"/>
                                        </p:tgtEl>
                                        <p:attrNameLst>
                                          <p:attrName>ppt_x</p:attrName>
                                        </p:attrNameLst>
                                      </p:cBhvr>
                                      <p:tavLst>
                                        <p:tav tm="0">
                                          <p:val>
                                            <p:strVal val="#ppt_x"/>
                                          </p:val>
                                        </p:tav>
                                        <p:tav tm="100000">
                                          <p:val>
                                            <p:strVal val="#ppt_x"/>
                                          </p:val>
                                        </p:tav>
                                      </p:tavLst>
                                    </p:anim>
                                    <p:anim calcmode="lin" valueType="num">
                                      <p:cBhvr>
                                        <p:cTn id="53" dur="1000" fill="hold"/>
                                        <p:tgtEl>
                                          <p:spTgt spid="14"/>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fade">
                                      <p:cBhvr>
                                        <p:cTn id="56" dur="1000"/>
                                        <p:tgtEl>
                                          <p:spTgt spid="15"/>
                                        </p:tgtEl>
                                      </p:cBhvr>
                                    </p:animEffect>
                                    <p:anim calcmode="lin" valueType="num">
                                      <p:cBhvr>
                                        <p:cTn id="57" dur="1000" fill="hold"/>
                                        <p:tgtEl>
                                          <p:spTgt spid="15"/>
                                        </p:tgtEl>
                                        <p:attrNameLst>
                                          <p:attrName>ppt_x</p:attrName>
                                        </p:attrNameLst>
                                      </p:cBhvr>
                                      <p:tavLst>
                                        <p:tav tm="0">
                                          <p:val>
                                            <p:strVal val="#ppt_x"/>
                                          </p:val>
                                        </p:tav>
                                        <p:tav tm="100000">
                                          <p:val>
                                            <p:strVal val="#ppt_x"/>
                                          </p:val>
                                        </p:tav>
                                      </p:tavLst>
                                    </p:anim>
                                    <p:anim calcmode="lin" valueType="num">
                                      <p:cBhvr>
                                        <p:cTn id="58" dur="1000" fill="hold"/>
                                        <p:tgtEl>
                                          <p:spTgt spid="15"/>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fade">
                                      <p:cBhvr>
                                        <p:cTn id="61" dur="1000"/>
                                        <p:tgtEl>
                                          <p:spTgt spid="16"/>
                                        </p:tgtEl>
                                      </p:cBhvr>
                                    </p:animEffect>
                                    <p:anim calcmode="lin" valueType="num">
                                      <p:cBhvr>
                                        <p:cTn id="62" dur="1000" fill="hold"/>
                                        <p:tgtEl>
                                          <p:spTgt spid="16"/>
                                        </p:tgtEl>
                                        <p:attrNameLst>
                                          <p:attrName>ppt_x</p:attrName>
                                        </p:attrNameLst>
                                      </p:cBhvr>
                                      <p:tavLst>
                                        <p:tav tm="0">
                                          <p:val>
                                            <p:strVal val="#ppt_x"/>
                                          </p:val>
                                        </p:tav>
                                        <p:tav tm="100000">
                                          <p:val>
                                            <p:strVal val="#ppt_x"/>
                                          </p:val>
                                        </p:tav>
                                      </p:tavLst>
                                    </p:anim>
                                    <p:anim calcmode="lin" valueType="num">
                                      <p:cBhvr>
                                        <p:cTn id="63" dur="1000" fill="hold"/>
                                        <p:tgtEl>
                                          <p:spTgt spid="16"/>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17"/>
                                        </p:tgtEl>
                                        <p:attrNameLst>
                                          <p:attrName>style.visibility</p:attrName>
                                        </p:attrNameLst>
                                      </p:cBhvr>
                                      <p:to>
                                        <p:strVal val="visible"/>
                                      </p:to>
                                    </p:set>
                                    <p:animEffect transition="in" filter="fade">
                                      <p:cBhvr>
                                        <p:cTn id="66" dur="1000"/>
                                        <p:tgtEl>
                                          <p:spTgt spid="17"/>
                                        </p:tgtEl>
                                      </p:cBhvr>
                                    </p:animEffect>
                                    <p:anim calcmode="lin" valueType="num">
                                      <p:cBhvr>
                                        <p:cTn id="67" dur="1000" fill="hold"/>
                                        <p:tgtEl>
                                          <p:spTgt spid="17"/>
                                        </p:tgtEl>
                                        <p:attrNameLst>
                                          <p:attrName>ppt_x</p:attrName>
                                        </p:attrNameLst>
                                      </p:cBhvr>
                                      <p:tavLst>
                                        <p:tav tm="0">
                                          <p:val>
                                            <p:strVal val="#ppt_x"/>
                                          </p:val>
                                        </p:tav>
                                        <p:tav tm="100000">
                                          <p:val>
                                            <p:strVal val="#ppt_x"/>
                                          </p:val>
                                        </p:tav>
                                      </p:tavLst>
                                    </p:anim>
                                    <p:anim calcmode="lin" valueType="num">
                                      <p:cBhvr>
                                        <p:cTn id="68" dur="1000" fill="hold"/>
                                        <p:tgtEl>
                                          <p:spTgt spid="17"/>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18"/>
                                        </p:tgtEl>
                                        <p:attrNameLst>
                                          <p:attrName>style.visibility</p:attrName>
                                        </p:attrNameLst>
                                      </p:cBhvr>
                                      <p:to>
                                        <p:strVal val="visible"/>
                                      </p:to>
                                    </p:set>
                                    <p:animEffect transition="in" filter="fade">
                                      <p:cBhvr>
                                        <p:cTn id="71" dur="1000"/>
                                        <p:tgtEl>
                                          <p:spTgt spid="18"/>
                                        </p:tgtEl>
                                      </p:cBhvr>
                                    </p:animEffect>
                                    <p:anim calcmode="lin" valueType="num">
                                      <p:cBhvr>
                                        <p:cTn id="72" dur="1000" fill="hold"/>
                                        <p:tgtEl>
                                          <p:spTgt spid="18"/>
                                        </p:tgtEl>
                                        <p:attrNameLst>
                                          <p:attrName>ppt_x</p:attrName>
                                        </p:attrNameLst>
                                      </p:cBhvr>
                                      <p:tavLst>
                                        <p:tav tm="0">
                                          <p:val>
                                            <p:strVal val="#ppt_x"/>
                                          </p:val>
                                        </p:tav>
                                        <p:tav tm="100000">
                                          <p:val>
                                            <p:strVal val="#ppt_x"/>
                                          </p:val>
                                        </p:tav>
                                      </p:tavLst>
                                    </p:anim>
                                    <p:anim calcmode="lin" valueType="num">
                                      <p:cBhvr>
                                        <p:cTn id="73" dur="1000" fill="hold"/>
                                        <p:tgtEl>
                                          <p:spTgt spid="18"/>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19"/>
                                        </p:tgtEl>
                                        <p:attrNameLst>
                                          <p:attrName>style.visibility</p:attrName>
                                        </p:attrNameLst>
                                      </p:cBhvr>
                                      <p:to>
                                        <p:strVal val="visible"/>
                                      </p:to>
                                    </p:set>
                                    <p:animEffect transition="in" filter="fade">
                                      <p:cBhvr>
                                        <p:cTn id="76" dur="1000"/>
                                        <p:tgtEl>
                                          <p:spTgt spid="19"/>
                                        </p:tgtEl>
                                      </p:cBhvr>
                                    </p:animEffect>
                                    <p:anim calcmode="lin" valueType="num">
                                      <p:cBhvr>
                                        <p:cTn id="77" dur="1000" fill="hold"/>
                                        <p:tgtEl>
                                          <p:spTgt spid="19"/>
                                        </p:tgtEl>
                                        <p:attrNameLst>
                                          <p:attrName>ppt_x</p:attrName>
                                        </p:attrNameLst>
                                      </p:cBhvr>
                                      <p:tavLst>
                                        <p:tav tm="0">
                                          <p:val>
                                            <p:strVal val="#ppt_x"/>
                                          </p:val>
                                        </p:tav>
                                        <p:tav tm="100000">
                                          <p:val>
                                            <p:strVal val="#ppt_x"/>
                                          </p:val>
                                        </p:tav>
                                      </p:tavLst>
                                    </p:anim>
                                    <p:anim calcmode="lin" valueType="num">
                                      <p:cBhvr>
                                        <p:cTn id="78" dur="1000" fill="hold"/>
                                        <p:tgtEl>
                                          <p:spTgt spid="19"/>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20"/>
                                        </p:tgtEl>
                                        <p:attrNameLst>
                                          <p:attrName>style.visibility</p:attrName>
                                        </p:attrNameLst>
                                      </p:cBhvr>
                                      <p:to>
                                        <p:strVal val="visible"/>
                                      </p:to>
                                    </p:set>
                                    <p:animEffect transition="in" filter="fade">
                                      <p:cBhvr>
                                        <p:cTn id="81" dur="1000"/>
                                        <p:tgtEl>
                                          <p:spTgt spid="20"/>
                                        </p:tgtEl>
                                      </p:cBhvr>
                                    </p:animEffect>
                                    <p:anim calcmode="lin" valueType="num">
                                      <p:cBhvr>
                                        <p:cTn id="82" dur="1000" fill="hold"/>
                                        <p:tgtEl>
                                          <p:spTgt spid="20"/>
                                        </p:tgtEl>
                                        <p:attrNameLst>
                                          <p:attrName>ppt_x</p:attrName>
                                        </p:attrNameLst>
                                      </p:cBhvr>
                                      <p:tavLst>
                                        <p:tav tm="0">
                                          <p:val>
                                            <p:strVal val="#ppt_x"/>
                                          </p:val>
                                        </p:tav>
                                        <p:tav tm="100000">
                                          <p:val>
                                            <p:strVal val="#ppt_x"/>
                                          </p:val>
                                        </p:tav>
                                      </p:tavLst>
                                    </p:anim>
                                    <p:anim calcmode="lin" valueType="num">
                                      <p:cBhvr>
                                        <p:cTn id="83" dur="1000" fill="hold"/>
                                        <p:tgtEl>
                                          <p:spTgt spid="20"/>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21"/>
                                        </p:tgtEl>
                                        <p:attrNameLst>
                                          <p:attrName>style.visibility</p:attrName>
                                        </p:attrNameLst>
                                      </p:cBhvr>
                                      <p:to>
                                        <p:strVal val="visible"/>
                                      </p:to>
                                    </p:set>
                                    <p:animEffect transition="in" filter="fade">
                                      <p:cBhvr>
                                        <p:cTn id="86" dur="1000"/>
                                        <p:tgtEl>
                                          <p:spTgt spid="21"/>
                                        </p:tgtEl>
                                      </p:cBhvr>
                                    </p:animEffect>
                                    <p:anim calcmode="lin" valueType="num">
                                      <p:cBhvr>
                                        <p:cTn id="87" dur="1000" fill="hold"/>
                                        <p:tgtEl>
                                          <p:spTgt spid="21"/>
                                        </p:tgtEl>
                                        <p:attrNameLst>
                                          <p:attrName>ppt_x</p:attrName>
                                        </p:attrNameLst>
                                      </p:cBhvr>
                                      <p:tavLst>
                                        <p:tav tm="0">
                                          <p:val>
                                            <p:strVal val="#ppt_x"/>
                                          </p:val>
                                        </p:tav>
                                        <p:tav tm="100000">
                                          <p:val>
                                            <p:strVal val="#ppt_x"/>
                                          </p:val>
                                        </p:tav>
                                      </p:tavLst>
                                    </p:anim>
                                    <p:anim calcmode="lin" valueType="num">
                                      <p:cBhvr>
                                        <p:cTn id="88" dur="1000" fill="hold"/>
                                        <p:tgtEl>
                                          <p:spTgt spid="21"/>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22"/>
                                        </p:tgtEl>
                                        <p:attrNameLst>
                                          <p:attrName>style.visibility</p:attrName>
                                        </p:attrNameLst>
                                      </p:cBhvr>
                                      <p:to>
                                        <p:strVal val="visible"/>
                                      </p:to>
                                    </p:set>
                                    <p:animEffect transition="in" filter="fade">
                                      <p:cBhvr>
                                        <p:cTn id="91" dur="1000"/>
                                        <p:tgtEl>
                                          <p:spTgt spid="22"/>
                                        </p:tgtEl>
                                      </p:cBhvr>
                                    </p:animEffect>
                                    <p:anim calcmode="lin" valueType="num">
                                      <p:cBhvr>
                                        <p:cTn id="92" dur="1000" fill="hold"/>
                                        <p:tgtEl>
                                          <p:spTgt spid="22"/>
                                        </p:tgtEl>
                                        <p:attrNameLst>
                                          <p:attrName>ppt_x</p:attrName>
                                        </p:attrNameLst>
                                      </p:cBhvr>
                                      <p:tavLst>
                                        <p:tav tm="0">
                                          <p:val>
                                            <p:strVal val="#ppt_x"/>
                                          </p:val>
                                        </p:tav>
                                        <p:tav tm="100000">
                                          <p:val>
                                            <p:strVal val="#ppt_x"/>
                                          </p:val>
                                        </p:tav>
                                      </p:tavLst>
                                    </p:anim>
                                    <p:anim calcmode="lin" valueType="num">
                                      <p:cBhvr>
                                        <p:cTn id="93" dur="1000" fill="hold"/>
                                        <p:tgtEl>
                                          <p:spTgt spid="22"/>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23"/>
                                        </p:tgtEl>
                                        <p:attrNameLst>
                                          <p:attrName>style.visibility</p:attrName>
                                        </p:attrNameLst>
                                      </p:cBhvr>
                                      <p:to>
                                        <p:strVal val="visible"/>
                                      </p:to>
                                    </p:set>
                                    <p:animEffect transition="in" filter="fade">
                                      <p:cBhvr>
                                        <p:cTn id="96" dur="1000"/>
                                        <p:tgtEl>
                                          <p:spTgt spid="23"/>
                                        </p:tgtEl>
                                      </p:cBhvr>
                                    </p:animEffect>
                                    <p:anim calcmode="lin" valueType="num">
                                      <p:cBhvr>
                                        <p:cTn id="97" dur="1000" fill="hold"/>
                                        <p:tgtEl>
                                          <p:spTgt spid="23"/>
                                        </p:tgtEl>
                                        <p:attrNameLst>
                                          <p:attrName>ppt_x</p:attrName>
                                        </p:attrNameLst>
                                      </p:cBhvr>
                                      <p:tavLst>
                                        <p:tav tm="0">
                                          <p:val>
                                            <p:strVal val="#ppt_x"/>
                                          </p:val>
                                        </p:tav>
                                        <p:tav tm="100000">
                                          <p:val>
                                            <p:strVal val="#ppt_x"/>
                                          </p:val>
                                        </p:tav>
                                      </p:tavLst>
                                    </p:anim>
                                    <p:anim calcmode="lin" valueType="num">
                                      <p:cBhvr>
                                        <p:cTn id="98" dur="1000" fill="hold"/>
                                        <p:tgtEl>
                                          <p:spTgt spid="23"/>
                                        </p:tgtEl>
                                        <p:attrNameLst>
                                          <p:attrName>ppt_y</p:attrName>
                                        </p:attrNameLst>
                                      </p:cBhvr>
                                      <p:tavLst>
                                        <p:tav tm="0">
                                          <p:val>
                                            <p:strVal val="#ppt_y+.1"/>
                                          </p:val>
                                        </p:tav>
                                        <p:tav tm="100000">
                                          <p:val>
                                            <p:strVal val="#ppt_y"/>
                                          </p:val>
                                        </p:tav>
                                      </p:tavLst>
                                    </p:anim>
                                  </p:childTnLst>
                                </p:cTn>
                              </p:par>
                              <p:par>
                                <p:cTn id="99" presetID="42" presetClass="entr" presetSubtype="0" fill="hold" grpId="0" nodeType="withEffect">
                                  <p:stCondLst>
                                    <p:cond delay="0"/>
                                  </p:stCondLst>
                                  <p:childTnLst>
                                    <p:set>
                                      <p:cBhvr>
                                        <p:cTn id="100" dur="1" fill="hold">
                                          <p:stCondLst>
                                            <p:cond delay="0"/>
                                          </p:stCondLst>
                                        </p:cTn>
                                        <p:tgtEl>
                                          <p:spTgt spid="24"/>
                                        </p:tgtEl>
                                        <p:attrNameLst>
                                          <p:attrName>style.visibility</p:attrName>
                                        </p:attrNameLst>
                                      </p:cBhvr>
                                      <p:to>
                                        <p:strVal val="visible"/>
                                      </p:to>
                                    </p:set>
                                    <p:animEffect transition="in" filter="fade">
                                      <p:cBhvr>
                                        <p:cTn id="101" dur="1000"/>
                                        <p:tgtEl>
                                          <p:spTgt spid="24"/>
                                        </p:tgtEl>
                                      </p:cBhvr>
                                    </p:animEffect>
                                    <p:anim calcmode="lin" valueType="num">
                                      <p:cBhvr>
                                        <p:cTn id="102" dur="1000" fill="hold"/>
                                        <p:tgtEl>
                                          <p:spTgt spid="24"/>
                                        </p:tgtEl>
                                        <p:attrNameLst>
                                          <p:attrName>ppt_x</p:attrName>
                                        </p:attrNameLst>
                                      </p:cBhvr>
                                      <p:tavLst>
                                        <p:tav tm="0">
                                          <p:val>
                                            <p:strVal val="#ppt_x"/>
                                          </p:val>
                                        </p:tav>
                                        <p:tav tm="100000">
                                          <p:val>
                                            <p:strVal val="#ppt_x"/>
                                          </p:val>
                                        </p:tav>
                                      </p:tavLst>
                                    </p:anim>
                                    <p:anim calcmode="lin" valueType="num">
                                      <p:cBhvr>
                                        <p:cTn id="103" dur="1000" fill="hold"/>
                                        <p:tgtEl>
                                          <p:spTgt spid="24"/>
                                        </p:tgtEl>
                                        <p:attrNameLst>
                                          <p:attrName>ppt_y</p:attrName>
                                        </p:attrNameLst>
                                      </p:cBhvr>
                                      <p:tavLst>
                                        <p:tav tm="0">
                                          <p:val>
                                            <p:strVal val="#ppt_y+.1"/>
                                          </p:val>
                                        </p:tav>
                                        <p:tav tm="100000">
                                          <p:val>
                                            <p:strVal val="#ppt_y"/>
                                          </p:val>
                                        </p:tav>
                                      </p:tavLst>
                                    </p:anim>
                                  </p:childTnLst>
                                </p:cTn>
                              </p:par>
                              <p:par>
                                <p:cTn id="104" presetID="42" presetClass="entr" presetSubtype="0" fill="hold" grpId="0" nodeType="withEffect">
                                  <p:stCondLst>
                                    <p:cond delay="0"/>
                                  </p:stCondLst>
                                  <p:childTnLst>
                                    <p:set>
                                      <p:cBhvr>
                                        <p:cTn id="105" dur="1" fill="hold">
                                          <p:stCondLst>
                                            <p:cond delay="0"/>
                                          </p:stCondLst>
                                        </p:cTn>
                                        <p:tgtEl>
                                          <p:spTgt spid="25"/>
                                        </p:tgtEl>
                                        <p:attrNameLst>
                                          <p:attrName>style.visibility</p:attrName>
                                        </p:attrNameLst>
                                      </p:cBhvr>
                                      <p:to>
                                        <p:strVal val="visible"/>
                                      </p:to>
                                    </p:set>
                                    <p:animEffect transition="in" filter="fade">
                                      <p:cBhvr>
                                        <p:cTn id="106" dur="1000"/>
                                        <p:tgtEl>
                                          <p:spTgt spid="25"/>
                                        </p:tgtEl>
                                      </p:cBhvr>
                                    </p:animEffect>
                                    <p:anim calcmode="lin" valueType="num">
                                      <p:cBhvr>
                                        <p:cTn id="107" dur="1000" fill="hold"/>
                                        <p:tgtEl>
                                          <p:spTgt spid="25"/>
                                        </p:tgtEl>
                                        <p:attrNameLst>
                                          <p:attrName>ppt_x</p:attrName>
                                        </p:attrNameLst>
                                      </p:cBhvr>
                                      <p:tavLst>
                                        <p:tav tm="0">
                                          <p:val>
                                            <p:strVal val="#ppt_x"/>
                                          </p:val>
                                        </p:tav>
                                        <p:tav tm="100000">
                                          <p:val>
                                            <p:strVal val="#ppt_x"/>
                                          </p:val>
                                        </p:tav>
                                      </p:tavLst>
                                    </p:anim>
                                    <p:anim calcmode="lin" valueType="num">
                                      <p:cBhvr>
                                        <p:cTn id="108" dur="1000" fill="hold"/>
                                        <p:tgtEl>
                                          <p:spTgt spid="25"/>
                                        </p:tgtEl>
                                        <p:attrNameLst>
                                          <p:attrName>ppt_y</p:attrName>
                                        </p:attrNameLst>
                                      </p:cBhvr>
                                      <p:tavLst>
                                        <p:tav tm="0">
                                          <p:val>
                                            <p:strVal val="#ppt_y+.1"/>
                                          </p:val>
                                        </p:tav>
                                        <p:tav tm="100000">
                                          <p:val>
                                            <p:strVal val="#ppt_y"/>
                                          </p:val>
                                        </p:tav>
                                      </p:tavLst>
                                    </p:anim>
                                  </p:childTnLst>
                                </p:cTn>
                              </p:par>
                              <p:par>
                                <p:cTn id="109" presetID="42" presetClass="entr" presetSubtype="0" fill="hold" grpId="0" nodeType="withEffect">
                                  <p:stCondLst>
                                    <p:cond delay="0"/>
                                  </p:stCondLst>
                                  <p:childTnLst>
                                    <p:set>
                                      <p:cBhvr>
                                        <p:cTn id="110" dur="1" fill="hold">
                                          <p:stCondLst>
                                            <p:cond delay="0"/>
                                          </p:stCondLst>
                                        </p:cTn>
                                        <p:tgtEl>
                                          <p:spTgt spid="26"/>
                                        </p:tgtEl>
                                        <p:attrNameLst>
                                          <p:attrName>style.visibility</p:attrName>
                                        </p:attrNameLst>
                                      </p:cBhvr>
                                      <p:to>
                                        <p:strVal val="visible"/>
                                      </p:to>
                                    </p:set>
                                    <p:animEffect transition="in" filter="fade">
                                      <p:cBhvr>
                                        <p:cTn id="111" dur="1000"/>
                                        <p:tgtEl>
                                          <p:spTgt spid="26"/>
                                        </p:tgtEl>
                                      </p:cBhvr>
                                    </p:animEffect>
                                    <p:anim calcmode="lin" valueType="num">
                                      <p:cBhvr>
                                        <p:cTn id="112" dur="1000" fill="hold"/>
                                        <p:tgtEl>
                                          <p:spTgt spid="26"/>
                                        </p:tgtEl>
                                        <p:attrNameLst>
                                          <p:attrName>ppt_x</p:attrName>
                                        </p:attrNameLst>
                                      </p:cBhvr>
                                      <p:tavLst>
                                        <p:tav tm="0">
                                          <p:val>
                                            <p:strVal val="#ppt_x"/>
                                          </p:val>
                                        </p:tav>
                                        <p:tav tm="100000">
                                          <p:val>
                                            <p:strVal val="#ppt_x"/>
                                          </p:val>
                                        </p:tav>
                                      </p:tavLst>
                                    </p:anim>
                                    <p:anim calcmode="lin" valueType="num">
                                      <p:cBhvr>
                                        <p:cTn id="113" dur="1000" fill="hold"/>
                                        <p:tgtEl>
                                          <p:spTgt spid="26"/>
                                        </p:tgtEl>
                                        <p:attrNameLst>
                                          <p:attrName>ppt_y</p:attrName>
                                        </p:attrNameLst>
                                      </p:cBhvr>
                                      <p:tavLst>
                                        <p:tav tm="0">
                                          <p:val>
                                            <p:strVal val="#ppt_y+.1"/>
                                          </p:val>
                                        </p:tav>
                                        <p:tav tm="100000">
                                          <p:val>
                                            <p:strVal val="#ppt_y"/>
                                          </p:val>
                                        </p:tav>
                                      </p:tavLst>
                                    </p:anim>
                                  </p:childTnLst>
                                </p:cTn>
                              </p:par>
                              <p:par>
                                <p:cTn id="114" presetID="42" presetClass="entr" presetSubtype="0" fill="hold" grpId="0" nodeType="withEffect">
                                  <p:stCondLst>
                                    <p:cond delay="0"/>
                                  </p:stCondLst>
                                  <p:childTnLst>
                                    <p:set>
                                      <p:cBhvr>
                                        <p:cTn id="115" dur="1" fill="hold">
                                          <p:stCondLst>
                                            <p:cond delay="0"/>
                                          </p:stCondLst>
                                        </p:cTn>
                                        <p:tgtEl>
                                          <p:spTgt spid="27"/>
                                        </p:tgtEl>
                                        <p:attrNameLst>
                                          <p:attrName>style.visibility</p:attrName>
                                        </p:attrNameLst>
                                      </p:cBhvr>
                                      <p:to>
                                        <p:strVal val="visible"/>
                                      </p:to>
                                    </p:set>
                                    <p:animEffect transition="in" filter="fade">
                                      <p:cBhvr>
                                        <p:cTn id="116" dur="1000"/>
                                        <p:tgtEl>
                                          <p:spTgt spid="27"/>
                                        </p:tgtEl>
                                      </p:cBhvr>
                                    </p:animEffect>
                                    <p:anim calcmode="lin" valueType="num">
                                      <p:cBhvr>
                                        <p:cTn id="117" dur="1000" fill="hold"/>
                                        <p:tgtEl>
                                          <p:spTgt spid="27"/>
                                        </p:tgtEl>
                                        <p:attrNameLst>
                                          <p:attrName>ppt_x</p:attrName>
                                        </p:attrNameLst>
                                      </p:cBhvr>
                                      <p:tavLst>
                                        <p:tav tm="0">
                                          <p:val>
                                            <p:strVal val="#ppt_x"/>
                                          </p:val>
                                        </p:tav>
                                        <p:tav tm="100000">
                                          <p:val>
                                            <p:strVal val="#ppt_x"/>
                                          </p:val>
                                        </p:tav>
                                      </p:tavLst>
                                    </p:anim>
                                    <p:anim calcmode="lin" valueType="num">
                                      <p:cBhvr>
                                        <p:cTn id="118" dur="1000" fill="hold"/>
                                        <p:tgtEl>
                                          <p:spTgt spid="27"/>
                                        </p:tgtEl>
                                        <p:attrNameLst>
                                          <p:attrName>ppt_y</p:attrName>
                                        </p:attrNameLst>
                                      </p:cBhvr>
                                      <p:tavLst>
                                        <p:tav tm="0">
                                          <p:val>
                                            <p:strVal val="#ppt_y+.1"/>
                                          </p:val>
                                        </p:tav>
                                        <p:tav tm="100000">
                                          <p:val>
                                            <p:strVal val="#ppt_y"/>
                                          </p:val>
                                        </p:tav>
                                      </p:tavLst>
                                    </p:anim>
                                  </p:childTnLst>
                                </p:cTn>
                              </p:par>
                              <p:par>
                                <p:cTn id="119" presetID="42" presetClass="entr" presetSubtype="0" fill="hold" grpId="0" nodeType="withEffect">
                                  <p:stCondLst>
                                    <p:cond delay="0"/>
                                  </p:stCondLst>
                                  <p:childTnLst>
                                    <p:set>
                                      <p:cBhvr>
                                        <p:cTn id="120" dur="1" fill="hold">
                                          <p:stCondLst>
                                            <p:cond delay="0"/>
                                          </p:stCondLst>
                                        </p:cTn>
                                        <p:tgtEl>
                                          <p:spTgt spid="28"/>
                                        </p:tgtEl>
                                        <p:attrNameLst>
                                          <p:attrName>style.visibility</p:attrName>
                                        </p:attrNameLst>
                                      </p:cBhvr>
                                      <p:to>
                                        <p:strVal val="visible"/>
                                      </p:to>
                                    </p:set>
                                    <p:animEffect transition="in" filter="fade">
                                      <p:cBhvr>
                                        <p:cTn id="121" dur="1000"/>
                                        <p:tgtEl>
                                          <p:spTgt spid="28"/>
                                        </p:tgtEl>
                                      </p:cBhvr>
                                    </p:animEffect>
                                    <p:anim calcmode="lin" valueType="num">
                                      <p:cBhvr>
                                        <p:cTn id="122" dur="1000" fill="hold"/>
                                        <p:tgtEl>
                                          <p:spTgt spid="28"/>
                                        </p:tgtEl>
                                        <p:attrNameLst>
                                          <p:attrName>ppt_x</p:attrName>
                                        </p:attrNameLst>
                                      </p:cBhvr>
                                      <p:tavLst>
                                        <p:tav tm="0">
                                          <p:val>
                                            <p:strVal val="#ppt_x"/>
                                          </p:val>
                                        </p:tav>
                                        <p:tav tm="100000">
                                          <p:val>
                                            <p:strVal val="#ppt_x"/>
                                          </p:val>
                                        </p:tav>
                                      </p:tavLst>
                                    </p:anim>
                                    <p:anim calcmode="lin" valueType="num">
                                      <p:cBhvr>
                                        <p:cTn id="123" dur="1000" fill="hold"/>
                                        <p:tgtEl>
                                          <p:spTgt spid="28"/>
                                        </p:tgtEl>
                                        <p:attrNameLst>
                                          <p:attrName>ppt_y</p:attrName>
                                        </p:attrNameLst>
                                      </p:cBhvr>
                                      <p:tavLst>
                                        <p:tav tm="0">
                                          <p:val>
                                            <p:strVal val="#ppt_y+.1"/>
                                          </p:val>
                                        </p:tav>
                                        <p:tav tm="100000">
                                          <p:val>
                                            <p:strVal val="#ppt_y"/>
                                          </p:val>
                                        </p:tav>
                                      </p:tavLst>
                                    </p:anim>
                                  </p:childTnLst>
                                </p:cTn>
                              </p:par>
                              <p:par>
                                <p:cTn id="124" presetID="42" presetClass="entr" presetSubtype="0" fill="hold" grpId="0" nodeType="withEffect">
                                  <p:stCondLst>
                                    <p:cond delay="0"/>
                                  </p:stCondLst>
                                  <p:childTnLst>
                                    <p:set>
                                      <p:cBhvr>
                                        <p:cTn id="125" dur="1" fill="hold">
                                          <p:stCondLst>
                                            <p:cond delay="0"/>
                                          </p:stCondLst>
                                        </p:cTn>
                                        <p:tgtEl>
                                          <p:spTgt spid="29"/>
                                        </p:tgtEl>
                                        <p:attrNameLst>
                                          <p:attrName>style.visibility</p:attrName>
                                        </p:attrNameLst>
                                      </p:cBhvr>
                                      <p:to>
                                        <p:strVal val="visible"/>
                                      </p:to>
                                    </p:set>
                                    <p:animEffect transition="in" filter="fade">
                                      <p:cBhvr>
                                        <p:cTn id="126" dur="1000"/>
                                        <p:tgtEl>
                                          <p:spTgt spid="29"/>
                                        </p:tgtEl>
                                      </p:cBhvr>
                                    </p:animEffect>
                                    <p:anim calcmode="lin" valueType="num">
                                      <p:cBhvr>
                                        <p:cTn id="127" dur="1000" fill="hold"/>
                                        <p:tgtEl>
                                          <p:spTgt spid="29"/>
                                        </p:tgtEl>
                                        <p:attrNameLst>
                                          <p:attrName>ppt_x</p:attrName>
                                        </p:attrNameLst>
                                      </p:cBhvr>
                                      <p:tavLst>
                                        <p:tav tm="0">
                                          <p:val>
                                            <p:strVal val="#ppt_x"/>
                                          </p:val>
                                        </p:tav>
                                        <p:tav tm="100000">
                                          <p:val>
                                            <p:strVal val="#ppt_x"/>
                                          </p:val>
                                        </p:tav>
                                      </p:tavLst>
                                    </p:anim>
                                    <p:anim calcmode="lin" valueType="num">
                                      <p:cBhvr>
                                        <p:cTn id="128" dur="1000" fill="hold"/>
                                        <p:tgtEl>
                                          <p:spTgt spid="29"/>
                                        </p:tgtEl>
                                        <p:attrNameLst>
                                          <p:attrName>ppt_y</p:attrName>
                                        </p:attrNameLst>
                                      </p:cBhvr>
                                      <p:tavLst>
                                        <p:tav tm="0">
                                          <p:val>
                                            <p:strVal val="#ppt_y+.1"/>
                                          </p:val>
                                        </p:tav>
                                        <p:tav tm="100000">
                                          <p:val>
                                            <p:strVal val="#ppt_y"/>
                                          </p:val>
                                        </p:tav>
                                      </p:tavLst>
                                    </p:anim>
                                  </p:childTnLst>
                                </p:cTn>
                              </p:par>
                              <p:par>
                                <p:cTn id="129" presetID="42" presetClass="entr" presetSubtype="0" fill="hold" grpId="0" nodeType="withEffect">
                                  <p:stCondLst>
                                    <p:cond delay="0"/>
                                  </p:stCondLst>
                                  <p:childTnLst>
                                    <p:set>
                                      <p:cBhvr>
                                        <p:cTn id="130" dur="1" fill="hold">
                                          <p:stCondLst>
                                            <p:cond delay="0"/>
                                          </p:stCondLst>
                                        </p:cTn>
                                        <p:tgtEl>
                                          <p:spTgt spid="30"/>
                                        </p:tgtEl>
                                        <p:attrNameLst>
                                          <p:attrName>style.visibility</p:attrName>
                                        </p:attrNameLst>
                                      </p:cBhvr>
                                      <p:to>
                                        <p:strVal val="visible"/>
                                      </p:to>
                                    </p:set>
                                    <p:animEffect transition="in" filter="fade">
                                      <p:cBhvr>
                                        <p:cTn id="131" dur="1000"/>
                                        <p:tgtEl>
                                          <p:spTgt spid="30"/>
                                        </p:tgtEl>
                                      </p:cBhvr>
                                    </p:animEffect>
                                    <p:anim calcmode="lin" valueType="num">
                                      <p:cBhvr>
                                        <p:cTn id="132" dur="1000" fill="hold"/>
                                        <p:tgtEl>
                                          <p:spTgt spid="30"/>
                                        </p:tgtEl>
                                        <p:attrNameLst>
                                          <p:attrName>ppt_x</p:attrName>
                                        </p:attrNameLst>
                                      </p:cBhvr>
                                      <p:tavLst>
                                        <p:tav tm="0">
                                          <p:val>
                                            <p:strVal val="#ppt_x"/>
                                          </p:val>
                                        </p:tav>
                                        <p:tav tm="100000">
                                          <p:val>
                                            <p:strVal val="#ppt_x"/>
                                          </p:val>
                                        </p:tav>
                                      </p:tavLst>
                                    </p:anim>
                                    <p:anim calcmode="lin" valueType="num">
                                      <p:cBhvr>
                                        <p:cTn id="133" dur="1000" fill="hold"/>
                                        <p:tgtEl>
                                          <p:spTgt spid="30"/>
                                        </p:tgtEl>
                                        <p:attrNameLst>
                                          <p:attrName>ppt_y</p:attrName>
                                        </p:attrNameLst>
                                      </p:cBhvr>
                                      <p:tavLst>
                                        <p:tav tm="0">
                                          <p:val>
                                            <p:strVal val="#ppt_y+.1"/>
                                          </p:val>
                                        </p:tav>
                                        <p:tav tm="100000">
                                          <p:val>
                                            <p:strVal val="#ppt_y"/>
                                          </p:val>
                                        </p:tav>
                                      </p:tavLst>
                                    </p:anim>
                                  </p:childTnLst>
                                </p:cTn>
                              </p:par>
                              <p:par>
                                <p:cTn id="134" presetID="42" presetClass="entr" presetSubtype="0" fill="hold" grpId="0" nodeType="withEffect">
                                  <p:stCondLst>
                                    <p:cond delay="0"/>
                                  </p:stCondLst>
                                  <p:childTnLst>
                                    <p:set>
                                      <p:cBhvr>
                                        <p:cTn id="135" dur="1" fill="hold">
                                          <p:stCondLst>
                                            <p:cond delay="0"/>
                                          </p:stCondLst>
                                        </p:cTn>
                                        <p:tgtEl>
                                          <p:spTgt spid="31"/>
                                        </p:tgtEl>
                                        <p:attrNameLst>
                                          <p:attrName>style.visibility</p:attrName>
                                        </p:attrNameLst>
                                      </p:cBhvr>
                                      <p:to>
                                        <p:strVal val="visible"/>
                                      </p:to>
                                    </p:set>
                                    <p:animEffect transition="in" filter="fade">
                                      <p:cBhvr>
                                        <p:cTn id="136" dur="1000"/>
                                        <p:tgtEl>
                                          <p:spTgt spid="31"/>
                                        </p:tgtEl>
                                      </p:cBhvr>
                                    </p:animEffect>
                                    <p:anim calcmode="lin" valueType="num">
                                      <p:cBhvr>
                                        <p:cTn id="137" dur="1000" fill="hold"/>
                                        <p:tgtEl>
                                          <p:spTgt spid="31"/>
                                        </p:tgtEl>
                                        <p:attrNameLst>
                                          <p:attrName>ppt_x</p:attrName>
                                        </p:attrNameLst>
                                      </p:cBhvr>
                                      <p:tavLst>
                                        <p:tav tm="0">
                                          <p:val>
                                            <p:strVal val="#ppt_x"/>
                                          </p:val>
                                        </p:tav>
                                        <p:tav tm="100000">
                                          <p:val>
                                            <p:strVal val="#ppt_x"/>
                                          </p:val>
                                        </p:tav>
                                      </p:tavLst>
                                    </p:anim>
                                    <p:anim calcmode="lin" valueType="num">
                                      <p:cBhvr>
                                        <p:cTn id="138" dur="1000" fill="hold"/>
                                        <p:tgtEl>
                                          <p:spTgt spid="31"/>
                                        </p:tgtEl>
                                        <p:attrNameLst>
                                          <p:attrName>ppt_y</p:attrName>
                                        </p:attrNameLst>
                                      </p:cBhvr>
                                      <p:tavLst>
                                        <p:tav tm="0">
                                          <p:val>
                                            <p:strVal val="#ppt_y+.1"/>
                                          </p:val>
                                        </p:tav>
                                        <p:tav tm="100000">
                                          <p:val>
                                            <p:strVal val="#ppt_y"/>
                                          </p:val>
                                        </p:tav>
                                      </p:tavLst>
                                    </p:anim>
                                  </p:childTnLst>
                                </p:cTn>
                              </p:par>
                              <p:par>
                                <p:cTn id="139" presetID="42" presetClass="entr" presetSubtype="0" fill="hold" grpId="0" nodeType="withEffect">
                                  <p:stCondLst>
                                    <p:cond delay="0"/>
                                  </p:stCondLst>
                                  <p:childTnLst>
                                    <p:set>
                                      <p:cBhvr>
                                        <p:cTn id="140" dur="1" fill="hold">
                                          <p:stCondLst>
                                            <p:cond delay="0"/>
                                          </p:stCondLst>
                                        </p:cTn>
                                        <p:tgtEl>
                                          <p:spTgt spid="32"/>
                                        </p:tgtEl>
                                        <p:attrNameLst>
                                          <p:attrName>style.visibility</p:attrName>
                                        </p:attrNameLst>
                                      </p:cBhvr>
                                      <p:to>
                                        <p:strVal val="visible"/>
                                      </p:to>
                                    </p:set>
                                    <p:animEffect transition="in" filter="fade">
                                      <p:cBhvr>
                                        <p:cTn id="141" dur="1000"/>
                                        <p:tgtEl>
                                          <p:spTgt spid="32"/>
                                        </p:tgtEl>
                                      </p:cBhvr>
                                    </p:animEffect>
                                    <p:anim calcmode="lin" valueType="num">
                                      <p:cBhvr>
                                        <p:cTn id="142" dur="1000" fill="hold"/>
                                        <p:tgtEl>
                                          <p:spTgt spid="32"/>
                                        </p:tgtEl>
                                        <p:attrNameLst>
                                          <p:attrName>ppt_x</p:attrName>
                                        </p:attrNameLst>
                                      </p:cBhvr>
                                      <p:tavLst>
                                        <p:tav tm="0">
                                          <p:val>
                                            <p:strVal val="#ppt_x"/>
                                          </p:val>
                                        </p:tav>
                                        <p:tav tm="100000">
                                          <p:val>
                                            <p:strVal val="#ppt_x"/>
                                          </p:val>
                                        </p:tav>
                                      </p:tavLst>
                                    </p:anim>
                                    <p:anim calcmode="lin" valueType="num">
                                      <p:cBhvr>
                                        <p:cTn id="143" dur="1000" fill="hold"/>
                                        <p:tgtEl>
                                          <p:spTgt spid="32"/>
                                        </p:tgtEl>
                                        <p:attrNameLst>
                                          <p:attrName>ppt_y</p:attrName>
                                        </p:attrNameLst>
                                      </p:cBhvr>
                                      <p:tavLst>
                                        <p:tav tm="0">
                                          <p:val>
                                            <p:strVal val="#ppt_y+.1"/>
                                          </p:val>
                                        </p:tav>
                                        <p:tav tm="100000">
                                          <p:val>
                                            <p:strVal val="#ppt_y"/>
                                          </p:val>
                                        </p:tav>
                                      </p:tavLst>
                                    </p:anim>
                                  </p:childTnLst>
                                </p:cTn>
                              </p:par>
                              <p:par>
                                <p:cTn id="144" presetID="42" presetClass="entr" presetSubtype="0" fill="hold" grpId="0" nodeType="withEffect">
                                  <p:stCondLst>
                                    <p:cond delay="0"/>
                                  </p:stCondLst>
                                  <p:childTnLst>
                                    <p:set>
                                      <p:cBhvr>
                                        <p:cTn id="145" dur="1" fill="hold">
                                          <p:stCondLst>
                                            <p:cond delay="0"/>
                                          </p:stCondLst>
                                        </p:cTn>
                                        <p:tgtEl>
                                          <p:spTgt spid="33"/>
                                        </p:tgtEl>
                                        <p:attrNameLst>
                                          <p:attrName>style.visibility</p:attrName>
                                        </p:attrNameLst>
                                      </p:cBhvr>
                                      <p:to>
                                        <p:strVal val="visible"/>
                                      </p:to>
                                    </p:set>
                                    <p:animEffect transition="in" filter="fade">
                                      <p:cBhvr>
                                        <p:cTn id="146" dur="1000"/>
                                        <p:tgtEl>
                                          <p:spTgt spid="33"/>
                                        </p:tgtEl>
                                      </p:cBhvr>
                                    </p:animEffect>
                                    <p:anim calcmode="lin" valueType="num">
                                      <p:cBhvr>
                                        <p:cTn id="147" dur="1000" fill="hold"/>
                                        <p:tgtEl>
                                          <p:spTgt spid="33"/>
                                        </p:tgtEl>
                                        <p:attrNameLst>
                                          <p:attrName>ppt_x</p:attrName>
                                        </p:attrNameLst>
                                      </p:cBhvr>
                                      <p:tavLst>
                                        <p:tav tm="0">
                                          <p:val>
                                            <p:strVal val="#ppt_x"/>
                                          </p:val>
                                        </p:tav>
                                        <p:tav tm="100000">
                                          <p:val>
                                            <p:strVal val="#ppt_x"/>
                                          </p:val>
                                        </p:tav>
                                      </p:tavLst>
                                    </p:anim>
                                    <p:anim calcmode="lin" valueType="num">
                                      <p:cBhvr>
                                        <p:cTn id="148" dur="1000" fill="hold"/>
                                        <p:tgtEl>
                                          <p:spTgt spid="33"/>
                                        </p:tgtEl>
                                        <p:attrNameLst>
                                          <p:attrName>ppt_y</p:attrName>
                                        </p:attrNameLst>
                                      </p:cBhvr>
                                      <p:tavLst>
                                        <p:tav tm="0">
                                          <p:val>
                                            <p:strVal val="#ppt_y+.1"/>
                                          </p:val>
                                        </p:tav>
                                        <p:tav tm="100000">
                                          <p:val>
                                            <p:strVal val="#ppt_y"/>
                                          </p:val>
                                        </p:tav>
                                      </p:tavLst>
                                    </p:anim>
                                  </p:childTnLst>
                                </p:cTn>
                              </p:par>
                              <p:par>
                                <p:cTn id="149" presetID="42" presetClass="entr" presetSubtype="0" fill="hold" grpId="0" nodeType="withEffect">
                                  <p:stCondLst>
                                    <p:cond delay="0"/>
                                  </p:stCondLst>
                                  <p:childTnLst>
                                    <p:set>
                                      <p:cBhvr>
                                        <p:cTn id="150" dur="1" fill="hold">
                                          <p:stCondLst>
                                            <p:cond delay="0"/>
                                          </p:stCondLst>
                                        </p:cTn>
                                        <p:tgtEl>
                                          <p:spTgt spid="34"/>
                                        </p:tgtEl>
                                        <p:attrNameLst>
                                          <p:attrName>style.visibility</p:attrName>
                                        </p:attrNameLst>
                                      </p:cBhvr>
                                      <p:to>
                                        <p:strVal val="visible"/>
                                      </p:to>
                                    </p:set>
                                    <p:animEffect transition="in" filter="fade">
                                      <p:cBhvr>
                                        <p:cTn id="151" dur="1000"/>
                                        <p:tgtEl>
                                          <p:spTgt spid="34"/>
                                        </p:tgtEl>
                                      </p:cBhvr>
                                    </p:animEffect>
                                    <p:anim calcmode="lin" valueType="num">
                                      <p:cBhvr>
                                        <p:cTn id="152" dur="1000" fill="hold"/>
                                        <p:tgtEl>
                                          <p:spTgt spid="34"/>
                                        </p:tgtEl>
                                        <p:attrNameLst>
                                          <p:attrName>ppt_x</p:attrName>
                                        </p:attrNameLst>
                                      </p:cBhvr>
                                      <p:tavLst>
                                        <p:tav tm="0">
                                          <p:val>
                                            <p:strVal val="#ppt_x"/>
                                          </p:val>
                                        </p:tav>
                                        <p:tav tm="100000">
                                          <p:val>
                                            <p:strVal val="#ppt_x"/>
                                          </p:val>
                                        </p:tav>
                                      </p:tavLst>
                                    </p:anim>
                                    <p:anim calcmode="lin" valueType="num">
                                      <p:cBhvr>
                                        <p:cTn id="153" dur="1000" fill="hold"/>
                                        <p:tgtEl>
                                          <p:spTgt spid="34"/>
                                        </p:tgtEl>
                                        <p:attrNameLst>
                                          <p:attrName>ppt_y</p:attrName>
                                        </p:attrNameLst>
                                      </p:cBhvr>
                                      <p:tavLst>
                                        <p:tav tm="0">
                                          <p:val>
                                            <p:strVal val="#ppt_y+.1"/>
                                          </p:val>
                                        </p:tav>
                                        <p:tav tm="100000">
                                          <p:val>
                                            <p:strVal val="#ppt_y"/>
                                          </p:val>
                                        </p:tav>
                                      </p:tavLst>
                                    </p:anim>
                                  </p:childTnLst>
                                </p:cTn>
                              </p:par>
                              <p:par>
                                <p:cTn id="154" presetID="42" presetClass="entr" presetSubtype="0" fill="hold" grpId="0" nodeType="withEffect">
                                  <p:stCondLst>
                                    <p:cond delay="0"/>
                                  </p:stCondLst>
                                  <p:childTnLst>
                                    <p:set>
                                      <p:cBhvr>
                                        <p:cTn id="155" dur="1" fill="hold">
                                          <p:stCondLst>
                                            <p:cond delay="0"/>
                                          </p:stCondLst>
                                        </p:cTn>
                                        <p:tgtEl>
                                          <p:spTgt spid="35"/>
                                        </p:tgtEl>
                                        <p:attrNameLst>
                                          <p:attrName>style.visibility</p:attrName>
                                        </p:attrNameLst>
                                      </p:cBhvr>
                                      <p:to>
                                        <p:strVal val="visible"/>
                                      </p:to>
                                    </p:set>
                                    <p:animEffect transition="in" filter="fade">
                                      <p:cBhvr>
                                        <p:cTn id="156" dur="1000"/>
                                        <p:tgtEl>
                                          <p:spTgt spid="35"/>
                                        </p:tgtEl>
                                      </p:cBhvr>
                                    </p:animEffect>
                                    <p:anim calcmode="lin" valueType="num">
                                      <p:cBhvr>
                                        <p:cTn id="157" dur="1000" fill="hold"/>
                                        <p:tgtEl>
                                          <p:spTgt spid="35"/>
                                        </p:tgtEl>
                                        <p:attrNameLst>
                                          <p:attrName>ppt_x</p:attrName>
                                        </p:attrNameLst>
                                      </p:cBhvr>
                                      <p:tavLst>
                                        <p:tav tm="0">
                                          <p:val>
                                            <p:strVal val="#ppt_x"/>
                                          </p:val>
                                        </p:tav>
                                        <p:tav tm="100000">
                                          <p:val>
                                            <p:strVal val="#ppt_x"/>
                                          </p:val>
                                        </p:tav>
                                      </p:tavLst>
                                    </p:anim>
                                    <p:anim calcmode="lin" valueType="num">
                                      <p:cBhvr>
                                        <p:cTn id="158" dur="1000" fill="hold"/>
                                        <p:tgtEl>
                                          <p:spTgt spid="35"/>
                                        </p:tgtEl>
                                        <p:attrNameLst>
                                          <p:attrName>ppt_y</p:attrName>
                                        </p:attrNameLst>
                                      </p:cBhvr>
                                      <p:tavLst>
                                        <p:tav tm="0">
                                          <p:val>
                                            <p:strVal val="#ppt_y+.1"/>
                                          </p:val>
                                        </p:tav>
                                        <p:tav tm="100000">
                                          <p:val>
                                            <p:strVal val="#ppt_y"/>
                                          </p:val>
                                        </p:tav>
                                      </p:tavLst>
                                    </p:anim>
                                  </p:childTnLst>
                                </p:cTn>
                              </p:par>
                              <p:par>
                                <p:cTn id="159" presetID="42" presetClass="entr" presetSubtype="0" fill="hold" grpId="0" nodeType="withEffect">
                                  <p:stCondLst>
                                    <p:cond delay="0"/>
                                  </p:stCondLst>
                                  <p:childTnLst>
                                    <p:set>
                                      <p:cBhvr>
                                        <p:cTn id="160" dur="1" fill="hold">
                                          <p:stCondLst>
                                            <p:cond delay="0"/>
                                          </p:stCondLst>
                                        </p:cTn>
                                        <p:tgtEl>
                                          <p:spTgt spid="36"/>
                                        </p:tgtEl>
                                        <p:attrNameLst>
                                          <p:attrName>style.visibility</p:attrName>
                                        </p:attrNameLst>
                                      </p:cBhvr>
                                      <p:to>
                                        <p:strVal val="visible"/>
                                      </p:to>
                                    </p:set>
                                    <p:animEffect transition="in" filter="fade">
                                      <p:cBhvr>
                                        <p:cTn id="161" dur="1000"/>
                                        <p:tgtEl>
                                          <p:spTgt spid="36"/>
                                        </p:tgtEl>
                                      </p:cBhvr>
                                    </p:animEffect>
                                    <p:anim calcmode="lin" valueType="num">
                                      <p:cBhvr>
                                        <p:cTn id="162" dur="1000" fill="hold"/>
                                        <p:tgtEl>
                                          <p:spTgt spid="36"/>
                                        </p:tgtEl>
                                        <p:attrNameLst>
                                          <p:attrName>ppt_x</p:attrName>
                                        </p:attrNameLst>
                                      </p:cBhvr>
                                      <p:tavLst>
                                        <p:tav tm="0">
                                          <p:val>
                                            <p:strVal val="#ppt_x"/>
                                          </p:val>
                                        </p:tav>
                                        <p:tav tm="100000">
                                          <p:val>
                                            <p:strVal val="#ppt_x"/>
                                          </p:val>
                                        </p:tav>
                                      </p:tavLst>
                                    </p:anim>
                                    <p:anim calcmode="lin" valueType="num">
                                      <p:cBhvr>
                                        <p:cTn id="163" dur="1000" fill="hold"/>
                                        <p:tgtEl>
                                          <p:spTgt spid="36"/>
                                        </p:tgtEl>
                                        <p:attrNameLst>
                                          <p:attrName>ppt_y</p:attrName>
                                        </p:attrNameLst>
                                      </p:cBhvr>
                                      <p:tavLst>
                                        <p:tav tm="0">
                                          <p:val>
                                            <p:strVal val="#ppt_y+.1"/>
                                          </p:val>
                                        </p:tav>
                                        <p:tav tm="100000">
                                          <p:val>
                                            <p:strVal val="#ppt_y"/>
                                          </p:val>
                                        </p:tav>
                                      </p:tavLst>
                                    </p:anim>
                                  </p:childTnLst>
                                </p:cTn>
                              </p:par>
                              <p:par>
                                <p:cTn id="164" presetID="42" presetClass="entr" presetSubtype="0" fill="hold" grpId="0" nodeType="withEffect">
                                  <p:stCondLst>
                                    <p:cond delay="0"/>
                                  </p:stCondLst>
                                  <p:childTnLst>
                                    <p:set>
                                      <p:cBhvr>
                                        <p:cTn id="165" dur="1" fill="hold">
                                          <p:stCondLst>
                                            <p:cond delay="0"/>
                                          </p:stCondLst>
                                        </p:cTn>
                                        <p:tgtEl>
                                          <p:spTgt spid="37"/>
                                        </p:tgtEl>
                                        <p:attrNameLst>
                                          <p:attrName>style.visibility</p:attrName>
                                        </p:attrNameLst>
                                      </p:cBhvr>
                                      <p:to>
                                        <p:strVal val="visible"/>
                                      </p:to>
                                    </p:set>
                                    <p:animEffect transition="in" filter="fade">
                                      <p:cBhvr>
                                        <p:cTn id="166" dur="1000"/>
                                        <p:tgtEl>
                                          <p:spTgt spid="37"/>
                                        </p:tgtEl>
                                      </p:cBhvr>
                                    </p:animEffect>
                                    <p:anim calcmode="lin" valueType="num">
                                      <p:cBhvr>
                                        <p:cTn id="167" dur="1000" fill="hold"/>
                                        <p:tgtEl>
                                          <p:spTgt spid="37"/>
                                        </p:tgtEl>
                                        <p:attrNameLst>
                                          <p:attrName>ppt_x</p:attrName>
                                        </p:attrNameLst>
                                      </p:cBhvr>
                                      <p:tavLst>
                                        <p:tav tm="0">
                                          <p:val>
                                            <p:strVal val="#ppt_x"/>
                                          </p:val>
                                        </p:tav>
                                        <p:tav tm="100000">
                                          <p:val>
                                            <p:strVal val="#ppt_x"/>
                                          </p:val>
                                        </p:tav>
                                      </p:tavLst>
                                    </p:anim>
                                    <p:anim calcmode="lin" valueType="num">
                                      <p:cBhvr>
                                        <p:cTn id="168" dur="1000" fill="hold"/>
                                        <p:tgtEl>
                                          <p:spTgt spid="37"/>
                                        </p:tgtEl>
                                        <p:attrNameLst>
                                          <p:attrName>ppt_y</p:attrName>
                                        </p:attrNameLst>
                                      </p:cBhvr>
                                      <p:tavLst>
                                        <p:tav tm="0">
                                          <p:val>
                                            <p:strVal val="#ppt_y+.1"/>
                                          </p:val>
                                        </p:tav>
                                        <p:tav tm="100000">
                                          <p:val>
                                            <p:strVal val="#ppt_y"/>
                                          </p:val>
                                        </p:tav>
                                      </p:tavLst>
                                    </p:anim>
                                  </p:childTnLst>
                                </p:cTn>
                              </p:par>
                              <p:par>
                                <p:cTn id="169" presetID="42" presetClass="entr" presetSubtype="0" fill="hold" grpId="0" nodeType="withEffect">
                                  <p:stCondLst>
                                    <p:cond delay="0"/>
                                  </p:stCondLst>
                                  <p:childTnLst>
                                    <p:set>
                                      <p:cBhvr>
                                        <p:cTn id="170" dur="1" fill="hold">
                                          <p:stCondLst>
                                            <p:cond delay="0"/>
                                          </p:stCondLst>
                                        </p:cTn>
                                        <p:tgtEl>
                                          <p:spTgt spid="38"/>
                                        </p:tgtEl>
                                        <p:attrNameLst>
                                          <p:attrName>style.visibility</p:attrName>
                                        </p:attrNameLst>
                                      </p:cBhvr>
                                      <p:to>
                                        <p:strVal val="visible"/>
                                      </p:to>
                                    </p:set>
                                    <p:animEffect transition="in" filter="fade">
                                      <p:cBhvr>
                                        <p:cTn id="171" dur="1000"/>
                                        <p:tgtEl>
                                          <p:spTgt spid="38"/>
                                        </p:tgtEl>
                                      </p:cBhvr>
                                    </p:animEffect>
                                    <p:anim calcmode="lin" valueType="num">
                                      <p:cBhvr>
                                        <p:cTn id="172" dur="1000" fill="hold"/>
                                        <p:tgtEl>
                                          <p:spTgt spid="38"/>
                                        </p:tgtEl>
                                        <p:attrNameLst>
                                          <p:attrName>ppt_x</p:attrName>
                                        </p:attrNameLst>
                                      </p:cBhvr>
                                      <p:tavLst>
                                        <p:tav tm="0">
                                          <p:val>
                                            <p:strVal val="#ppt_x"/>
                                          </p:val>
                                        </p:tav>
                                        <p:tav tm="100000">
                                          <p:val>
                                            <p:strVal val="#ppt_x"/>
                                          </p:val>
                                        </p:tav>
                                      </p:tavLst>
                                    </p:anim>
                                    <p:anim calcmode="lin" valueType="num">
                                      <p:cBhvr>
                                        <p:cTn id="173" dur="1000" fill="hold"/>
                                        <p:tgtEl>
                                          <p:spTgt spid="38"/>
                                        </p:tgtEl>
                                        <p:attrNameLst>
                                          <p:attrName>ppt_y</p:attrName>
                                        </p:attrNameLst>
                                      </p:cBhvr>
                                      <p:tavLst>
                                        <p:tav tm="0">
                                          <p:val>
                                            <p:strVal val="#ppt_y+.1"/>
                                          </p:val>
                                        </p:tav>
                                        <p:tav tm="100000">
                                          <p:val>
                                            <p:strVal val="#ppt_y"/>
                                          </p:val>
                                        </p:tav>
                                      </p:tavLst>
                                    </p:anim>
                                  </p:childTnLst>
                                </p:cTn>
                              </p:par>
                            </p:childTnLst>
                          </p:cTn>
                        </p:par>
                        <p:par>
                          <p:cTn id="174" fill="hold">
                            <p:stCondLst>
                              <p:cond delay="1000"/>
                            </p:stCondLst>
                            <p:childTnLst>
                              <p:par>
                                <p:cTn id="175" presetID="10" presetClass="entr" presetSubtype="0" fill="hold" grpId="0" nodeType="afterEffect">
                                  <p:stCondLst>
                                    <p:cond delay="0"/>
                                  </p:stCondLst>
                                  <p:childTnLst>
                                    <p:set>
                                      <p:cBhvr>
                                        <p:cTn id="176" dur="1" fill="hold">
                                          <p:stCondLst>
                                            <p:cond delay="0"/>
                                          </p:stCondLst>
                                        </p:cTn>
                                        <p:tgtEl>
                                          <p:spTgt spid="40"/>
                                        </p:tgtEl>
                                        <p:attrNameLst>
                                          <p:attrName>style.visibility</p:attrName>
                                        </p:attrNameLst>
                                      </p:cBhvr>
                                      <p:to>
                                        <p:strVal val="visible"/>
                                      </p:to>
                                    </p:set>
                                    <p:animEffect transition="in" filter="fade">
                                      <p:cBhvr>
                                        <p:cTn id="177" dur="1000"/>
                                        <p:tgtEl>
                                          <p:spTgt spid="40"/>
                                        </p:tgtEl>
                                      </p:cBhvr>
                                    </p:animEffect>
                                  </p:childTnLst>
                                </p:cTn>
                              </p:par>
                            </p:childTnLst>
                          </p:cTn>
                        </p:par>
                        <p:par>
                          <p:cTn id="178" fill="hold">
                            <p:stCondLst>
                              <p:cond delay="2000"/>
                            </p:stCondLst>
                            <p:childTnLst>
                              <p:par>
                                <p:cTn id="179" presetID="10" presetClass="entr" presetSubtype="0" fill="hold" grpId="0" nodeType="afterEffect">
                                  <p:stCondLst>
                                    <p:cond delay="0"/>
                                  </p:stCondLst>
                                  <p:childTnLst>
                                    <p:set>
                                      <p:cBhvr>
                                        <p:cTn id="180" dur="1" fill="hold">
                                          <p:stCondLst>
                                            <p:cond delay="0"/>
                                          </p:stCondLst>
                                        </p:cTn>
                                        <p:tgtEl>
                                          <p:spTgt spid="41"/>
                                        </p:tgtEl>
                                        <p:attrNameLst>
                                          <p:attrName>style.visibility</p:attrName>
                                        </p:attrNameLst>
                                      </p:cBhvr>
                                      <p:to>
                                        <p:strVal val="visible"/>
                                      </p:to>
                                    </p:set>
                                    <p:animEffect transition="in" filter="fade">
                                      <p:cBhvr>
                                        <p:cTn id="181" dur="1000"/>
                                        <p:tgtEl>
                                          <p:spTgt spid="41"/>
                                        </p:tgtEl>
                                      </p:cBhvr>
                                    </p:animEffect>
                                  </p:childTnLst>
                                </p:cTn>
                              </p:par>
                            </p:childTnLst>
                          </p:cTn>
                        </p:par>
                        <p:par>
                          <p:cTn id="182" fill="hold">
                            <p:stCondLst>
                              <p:cond delay="3000"/>
                            </p:stCondLst>
                            <p:childTnLst>
                              <p:par>
                                <p:cTn id="183" presetID="10" presetClass="entr" presetSubtype="0" fill="hold" grpId="0" nodeType="afterEffect">
                                  <p:stCondLst>
                                    <p:cond delay="0"/>
                                  </p:stCondLst>
                                  <p:childTnLst>
                                    <p:set>
                                      <p:cBhvr>
                                        <p:cTn id="184" dur="1" fill="hold">
                                          <p:stCondLst>
                                            <p:cond delay="0"/>
                                          </p:stCondLst>
                                        </p:cTn>
                                        <p:tgtEl>
                                          <p:spTgt spid="42"/>
                                        </p:tgtEl>
                                        <p:attrNameLst>
                                          <p:attrName>style.visibility</p:attrName>
                                        </p:attrNameLst>
                                      </p:cBhvr>
                                      <p:to>
                                        <p:strVal val="visible"/>
                                      </p:to>
                                    </p:set>
                                    <p:animEffect transition="in" filter="fade">
                                      <p:cBhvr>
                                        <p:cTn id="185" dur="1000"/>
                                        <p:tgtEl>
                                          <p:spTgt spid="42"/>
                                        </p:tgtEl>
                                      </p:cBhvr>
                                    </p:animEffect>
                                  </p:childTnLst>
                                </p:cTn>
                              </p:par>
                            </p:childTnLst>
                          </p:cTn>
                        </p:par>
                        <p:par>
                          <p:cTn id="186" fill="hold">
                            <p:stCondLst>
                              <p:cond delay="4000"/>
                            </p:stCondLst>
                            <p:childTnLst>
                              <p:par>
                                <p:cTn id="187" presetID="10" presetClass="entr" presetSubtype="0" fill="hold" nodeType="afterEffect">
                                  <p:stCondLst>
                                    <p:cond delay="0"/>
                                  </p:stCondLst>
                                  <p:childTnLst>
                                    <p:set>
                                      <p:cBhvr>
                                        <p:cTn id="188" dur="1" fill="hold">
                                          <p:stCondLst>
                                            <p:cond delay="0"/>
                                          </p:stCondLst>
                                        </p:cTn>
                                        <p:tgtEl>
                                          <p:spTgt spid="43"/>
                                        </p:tgtEl>
                                        <p:attrNameLst>
                                          <p:attrName>style.visibility</p:attrName>
                                        </p:attrNameLst>
                                      </p:cBhvr>
                                      <p:to>
                                        <p:strVal val="visible"/>
                                      </p:to>
                                    </p:set>
                                    <p:animEffect transition="in" filter="fade">
                                      <p:cBhvr>
                                        <p:cTn id="189" dur="1000"/>
                                        <p:tgtEl>
                                          <p:spTgt spid="43"/>
                                        </p:tgtEl>
                                      </p:cBhvr>
                                    </p:animEffect>
                                  </p:childTnLst>
                                </p:cTn>
                              </p:par>
                            </p:childTnLst>
                          </p:cTn>
                        </p:par>
                        <p:par>
                          <p:cTn id="190" fill="hold">
                            <p:stCondLst>
                              <p:cond delay="5000"/>
                            </p:stCondLst>
                            <p:childTnLst>
                              <p:par>
                                <p:cTn id="191" presetID="10" presetClass="entr" presetSubtype="0" fill="hold" grpId="0" nodeType="afterEffect">
                                  <p:stCondLst>
                                    <p:cond delay="0"/>
                                  </p:stCondLst>
                                  <p:childTnLst>
                                    <p:set>
                                      <p:cBhvr>
                                        <p:cTn id="192" dur="1" fill="hold">
                                          <p:stCondLst>
                                            <p:cond delay="0"/>
                                          </p:stCondLst>
                                        </p:cTn>
                                        <p:tgtEl>
                                          <p:spTgt spid="44"/>
                                        </p:tgtEl>
                                        <p:attrNameLst>
                                          <p:attrName>style.visibility</p:attrName>
                                        </p:attrNameLst>
                                      </p:cBhvr>
                                      <p:to>
                                        <p:strVal val="visible"/>
                                      </p:to>
                                    </p:set>
                                    <p:animEffect transition="in" filter="fade">
                                      <p:cBhvr>
                                        <p:cTn id="193" dur="1000"/>
                                        <p:tgtEl>
                                          <p:spTgt spid="44"/>
                                        </p:tgtEl>
                                      </p:cBhvr>
                                    </p:animEffect>
                                  </p:childTnLst>
                                </p:cTn>
                              </p:par>
                            </p:childTnLst>
                          </p:cTn>
                        </p:par>
                        <p:par>
                          <p:cTn id="194" fill="hold">
                            <p:stCondLst>
                              <p:cond delay="6000"/>
                            </p:stCondLst>
                            <p:childTnLst>
                              <p:par>
                                <p:cTn id="195" presetID="10" presetClass="entr" presetSubtype="0" fill="hold" grpId="0" nodeType="afterEffect">
                                  <p:stCondLst>
                                    <p:cond delay="0"/>
                                  </p:stCondLst>
                                  <p:childTnLst>
                                    <p:set>
                                      <p:cBhvr>
                                        <p:cTn id="196" dur="1" fill="hold">
                                          <p:stCondLst>
                                            <p:cond delay="0"/>
                                          </p:stCondLst>
                                        </p:cTn>
                                        <p:tgtEl>
                                          <p:spTgt spid="45"/>
                                        </p:tgtEl>
                                        <p:attrNameLst>
                                          <p:attrName>style.visibility</p:attrName>
                                        </p:attrNameLst>
                                      </p:cBhvr>
                                      <p:to>
                                        <p:strVal val="visible"/>
                                      </p:to>
                                    </p:set>
                                    <p:animEffect transition="in" filter="fade">
                                      <p:cBhvr>
                                        <p:cTn id="197" dur="1000"/>
                                        <p:tgtEl>
                                          <p:spTgt spid="45"/>
                                        </p:tgtEl>
                                      </p:cBhvr>
                                    </p:animEffect>
                                  </p:childTnLst>
                                </p:cTn>
                              </p:par>
                            </p:childTnLst>
                          </p:cTn>
                        </p:par>
                        <p:par>
                          <p:cTn id="198" fill="hold">
                            <p:stCondLst>
                              <p:cond delay="7000"/>
                            </p:stCondLst>
                            <p:childTnLst>
                              <p:par>
                                <p:cTn id="199" presetID="10" presetClass="entr" presetSubtype="0" fill="hold" grpId="0" nodeType="afterEffect">
                                  <p:stCondLst>
                                    <p:cond delay="0"/>
                                  </p:stCondLst>
                                  <p:childTnLst>
                                    <p:set>
                                      <p:cBhvr>
                                        <p:cTn id="200" dur="1" fill="hold">
                                          <p:stCondLst>
                                            <p:cond delay="0"/>
                                          </p:stCondLst>
                                        </p:cTn>
                                        <p:tgtEl>
                                          <p:spTgt spid="46"/>
                                        </p:tgtEl>
                                        <p:attrNameLst>
                                          <p:attrName>style.visibility</p:attrName>
                                        </p:attrNameLst>
                                      </p:cBhvr>
                                      <p:to>
                                        <p:strVal val="visible"/>
                                      </p:to>
                                    </p:set>
                                    <p:animEffect transition="in" filter="fade">
                                      <p:cBhvr>
                                        <p:cTn id="201" dur="1000"/>
                                        <p:tgtEl>
                                          <p:spTgt spid="46"/>
                                        </p:tgtEl>
                                      </p:cBhvr>
                                    </p:animEffect>
                                  </p:childTnLst>
                                </p:cTn>
                              </p:par>
                            </p:childTnLst>
                          </p:cTn>
                        </p:par>
                        <p:par>
                          <p:cTn id="202" fill="hold">
                            <p:stCondLst>
                              <p:cond delay="8000"/>
                            </p:stCondLst>
                            <p:childTnLst>
                              <p:par>
                                <p:cTn id="203" presetID="22" presetClass="entr" presetSubtype="4" fill="hold" grpId="0" nodeType="afterEffect">
                                  <p:stCondLst>
                                    <p:cond delay="0"/>
                                  </p:stCondLst>
                                  <p:childTnLst>
                                    <p:set>
                                      <p:cBhvr>
                                        <p:cTn id="204" dur="1" fill="hold">
                                          <p:stCondLst>
                                            <p:cond delay="0"/>
                                          </p:stCondLst>
                                        </p:cTn>
                                        <p:tgtEl>
                                          <p:spTgt spid="47"/>
                                        </p:tgtEl>
                                        <p:attrNameLst>
                                          <p:attrName>style.visibility</p:attrName>
                                        </p:attrNameLst>
                                      </p:cBhvr>
                                      <p:to>
                                        <p:strVal val="visible"/>
                                      </p:to>
                                    </p:set>
                                    <p:animEffect transition="in" filter="wipe(down)">
                                      <p:cBhvr>
                                        <p:cTn id="205" dur="125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p:bldP spid="37" grpId="0"/>
      <p:bldP spid="38" grpId="0"/>
      <p:bldP spid="39" grpId="0"/>
      <p:bldP spid="40" grpId="0" animBg="1"/>
      <p:bldP spid="41" grpId="0" animBg="1"/>
      <p:bldP spid="42" grpId="0" animBg="1"/>
      <p:bldP spid="44" grpId="0"/>
      <p:bldP spid="45" grpId="0"/>
      <p:bldP spid="46" grpId="0"/>
      <p:bldP spid="4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 xmlns:a16="http://schemas.microsoft.com/office/drawing/2014/main" id="{79744D1A-AFD8-4298-BCB5-76475581EDD3}"/>
              </a:ext>
            </a:extLst>
          </p:cNvPr>
          <p:cNvSpPr/>
          <p:nvPr/>
        </p:nvSpPr>
        <p:spPr>
          <a:xfrm>
            <a:off x="492369" y="309489"/>
            <a:ext cx="11338560" cy="5992837"/>
          </a:xfrm>
          <a:prstGeom prst="rect">
            <a:avLst/>
          </a:prstGeom>
          <a:solidFill>
            <a:schemeClr val="bg1"/>
          </a:solidFill>
          <a:ln>
            <a:noFill/>
          </a:ln>
          <a:effectLst>
            <a:outerShdw blurRad="50800" dist="25400" dir="5400000" sx="101000" sy="10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 xmlns:a16="http://schemas.microsoft.com/office/drawing/2014/main" id="{04AB3D60-A671-4377-B8FA-52E4093C7BDD}"/>
              </a:ext>
            </a:extLst>
          </p:cNvPr>
          <p:cNvPicPr>
            <a:picLocks noChangeAspect="1"/>
          </p:cNvPicPr>
          <p:nvPr/>
        </p:nvPicPr>
        <p:blipFill rotWithShape="1">
          <a:blip r:embed="rId6">
            <a:extLst>
              <a:ext uri="{28A0092B-C50C-407E-A947-70E740481C1C}">
                <a14:useLocalDpi xmlns:a14="http://schemas.microsoft.com/office/drawing/2010/main" val="0"/>
              </a:ext>
            </a:extLst>
          </a:blip>
          <a:srcRect t="86849"/>
          <a:stretch/>
        </p:blipFill>
        <p:spPr>
          <a:xfrm>
            <a:off x="0" y="6063174"/>
            <a:ext cx="12192000" cy="794825"/>
          </a:xfrm>
          <a:prstGeom prst="rect">
            <a:avLst/>
          </a:prstGeom>
        </p:spPr>
      </p:pic>
      <p:grpSp>
        <p:nvGrpSpPr>
          <p:cNvPr id="4" name="组合 3">
            <a:extLst>
              <a:ext uri="{FF2B5EF4-FFF2-40B4-BE49-F238E27FC236}">
                <a16:creationId xmlns="" xmlns:a16="http://schemas.microsoft.com/office/drawing/2014/main" id="{D39BF296-FCCC-4842-9AFA-AA1E56FB453B}"/>
              </a:ext>
            </a:extLst>
          </p:cNvPr>
          <p:cNvGrpSpPr/>
          <p:nvPr/>
        </p:nvGrpSpPr>
        <p:grpSpPr>
          <a:xfrm>
            <a:off x="992959" y="1663933"/>
            <a:ext cx="2958242" cy="3666999"/>
            <a:chOff x="1209131" y="1720763"/>
            <a:chExt cx="3091964" cy="3832759"/>
          </a:xfrm>
        </p:grpSpPr>
        <p:graphicFrame>
          <p:nvGraphicFramePr>
            <p:cNvPr id="5" name="Chart Placeholder 8">
              <a:extLst>
                <a:ext uri="{FF2B5EF4-FFF2-40B4-BE49-F238E27FC236}">
                  <a16:creationId xmlns="" xmlns:a16="http://schemas.microsoft.com/office/drawing/2014/main" id="{46618309-CACA-44E7-980D-E12DE49256E0}"/>
                </a:ext>
              </a:extLst>
            </p:cNvPr>
            <p:cNvGraphicFramePr>
              <a:graphicFrameLocks/>
            </p:cNvGraphicFramePr>
            <p:nvPr>
              <p:custDataLst>
                <p:tags r:id="rId3"/>
              </p:custDataLst>
              <p:extLst/>
            </p:nvPr>
          </p:nvGraphicFramePr>
          <p:xfrm>
            <a:off x="1209131" y="1720763"/>
            <a:ext cx="2816002" cy="2229335"/>
          </p:xfrm>
          <a:graphic>
            <a:graphicData uri="http://schemas.openxmlformats.org/drawingml/2006/chart">
              <c:chart xmlns:c="http://schemas.openxmlformats.org/drawingml/2006/chart" xmlns:r="http://schemas.openxmlformats.org/officeDocument/2006/relationships" r:id="rId7"/>
            </a:graphicData>
          </a:graphic>
        </p:graphicFrame>
        <p:sp>
          <p:nvSpPr>
            <p:cNvPr id="8" name="矩形 7">
              <a:extLst>
                <a:ext uri="{FF2B5EF4-FFF2-40B4-BE49-F238E27FC236}">
                  <a16:creationId xmlns="" xmlns:a16="http://schemas.microsoft.com/office/drawing/2014/main" id="{D78690B1-C66F-4BF0-A3D9-3DC85C6A5D96}"/>
                </a:ext>
              </a:extLst>
            </p:cNvPr>
            <p:cNvSpPr/>
            <p:nvPr/>
          </p:nvSpPr>
          <p:spPr>
            <a:xfrm>
              <a:off x="2198981" y="2573820"/>
              <a:ext cx="1005614" cy="546871"/>
            </a:xfrm>
            <a:prstGeom prst="rect">
              <a:avLst/>
            </a:prstGeom>
          </p:spPr>
          <p:txBody>
            <a:bodyPr wrap="none">
              <a:spAutoFit/>
            </a:bodyPr>
            <a:lstStyle/>
            <a:p>
              <a:pPr algn="ctr"/>
              <a:r>
                <a:rPr lang="en-US" altLang="zh-CN" sz="2800" b="1" dirty="0">
                  <a:latin typeface=" 汉仪良品线简" panose="00020600040101010101" pitchFamily="18" charset="-122"/>
                  <a:ea typeface=" 汉仪良品线简" panose="00020600040101010101" pitchFamily="18" charset="-122"/>
                </a:rPr>
                <a:t>40%</a:t>
              </a:r>
              <a:endParaRPr lang="zh-CN" altLang="en-US" sz="2800" b="1" dirty="0">
                <a:latin typeface=" 汉仪良品线简" panose="00020600040101010101" pitchFamily="18" charset="-122"/>
                <a:ea typeface=" 汉仪良品线简" panose="00020600040101010101" pitchFamily="18" charset="-122"/>
              </a:endParaRPr>
            </a:p>
          </p:txBody>
        </p:sp>
        <p:sp>
          <p:nvSpPr>
            <p:cNvPr id="9" name="TextBox 13">
              <a:extLst>
                <a:ext uri="{FF2B5EF4-FFF2-40B4-BE49-F238E27FC236}">
                  <a16:creationId xmlns="" xmlns:a16="http://schemas.microsoft.com/office/drawing/2014/main" id="{FF3BA04C-3F13-4B77-88A3-85E4675C156A}"/>
                </a:ext>
              </a:extLst>
            </p:cNvPr>
            <p:cNvSpPr txBox="1"/>
            <p:nvPr/>
          </p:nvSpPr>
          <p:spPr>
            <a:xfrm>
              <a:off x="1393267" y="4556286"/>
              <a:ext cx="2907828" cy="997236"/>
            </a:xfrm>
            <a:prstGeom prst="rect">
              <a:avLst/>
            </a:prstGeom>
            <a:noFill/>
          </p:spPr>
          <p:txBody>
            <a:bodyPr wrap="square" rtlCol="0">
              <a:spAutoFit/>
            </a:bodyPr>
            <a:lstStyle/>
            <a:p>
              <a:pPr algn="ctr">
                <a:buClr>
                  <a:srgbClr val="CC0099"/>
                </a:buClr>
              </a:pPr>
              <a:r>
                <a:rPr lang="en-US" altLang="zh-CN" sz="1400" dirty="0">
                  <a:latin typeface=" 汉仪良品线简" panose="00020600040101010101" pitchFamily="18" charset="-122"/>
                  <a:ea typeface=" 汉仪良品线简" panose="00020600040101010101" pitchFamily="18" charset="-122"/>
                </a:rPr>
                <a:t>You can click here to enter you text. You can click here to enter you text. You can click here to enter you text.</a:t>
              </a:r>
            </a:p>
          </p:txBody>
        </p:sp>
        <p:sp>
          <p:nvSpPr>
            <p:cNvPr id="10" name="矩形 9">
              <a:extLst>
                <a:ext uri="{FF2B5EF4-FFF2-40B4-BE49-F238E27FC236}">
                  <a16:creationId xmlns="" xmlns:a16="http://schemas.microsoft.com/office/drawing/2014/main" id="{DA99B66E-4222-4AAD-AE71-0DCBD36F518C}"/>
                </a:ext>
              </a:extLst>
            </p:cNvPr>
            <p:cNvSpPr/>
            <p:nvPr/>
          </p:nvSpPr>
          <p:spPr>
            <a:xfrm>
              <a:off x="1490195" y="4047108"/>
              <a:ext cx="2423190" cy="386027"/>
            </a:xfrm>
            <a:prstGeom prst="rect">
              <a:avLst/>
            </a:prstGeom>
            <a:solidFill>
              <a:srgbClr val="345C76"/>
            </a:solidFill>
            <a:ln>
              <a:solidFill>
                <a:srgbClr val="345C76"/>
              </a:solidFill>
            </a:ln>
          </p:spPr>
          <p:txBody>
            <a:bodyPr wrap="square">
              <a:spAutoFit/>
            </a:bodyPr>
            <a:lstStyle/>
            <a:p>
              <a:pPr algn="ctr"/>
              <a:r>
                <a:rPr lang="zh-CN" altLang="en-US" b="1" dirty="0" smtClean="0">
                  <a:solidFill>
                    <a:schemeClr val="bg1"/>
                  </a:solidFill>
                  <a:latin typeface=" 汉仪良品线简" panose="00020600040101010101" pitchFamily="18" charset="-122"/>
                  <a:ea typeface=" 汉仪良品线简" panose="00020600040101010101" pitchFamily="18" charset="-122"/>
                </a:rPr>
                <a:t>点击此处添加标题</a:t>
              </a:r>
              <a:endParaRPr lang="zh-CN" altLang="en-US" b="1" dirty="0">
                <a:solidFill>
                  <a:schemeClr val="bg1"/>
                </a:solidFill>
                <a:latin typeface=" 汉仪良品线简" panose="00020600040101010101" pitchFamily="18" charset="-122"/>
                <a:ea typeface=" 汉仪良品线简" panose="00020600040101010101" pitchFamily="18" charset="-122"/>
              </a:endParaRPr>
            </a:p>
          </p:txBody>
        </p:sp>
      </p:grpSp>
      <p:grpSp>
        <p:nvGrpSpPr>
          <p:cNvPr id="11" name="组合 10">
            <a:extLst>
              <a:ext uri="{FF2B5EF4-FFF2-40B4-BE49-F238E27FC236}">
                <a16:creationId xmlns="" xmlns:a16="http://schemas.microsoft.com/office/drawing/2014/main" id="{756F097A-7030-44D1-A7BB-DD171EEF77DE}"/>
              </a:ext>
            </a:extLst>
          </p:cNvPr>
          <p:cNvGrpSpPr/>
          <p:nvPr/>
        </p:nvGrpSpPr>
        <p:grpSpPr>
          <a:xfrm>
            <a:off x="4535865" y="1663932"/>
            <a:ext cx="3045280" cy="3666998"/>
            <a:chOff x="4752037" y="1720763"/>
            <a:chExt cx="3182936" cy="3832757"/>
          </a:xfrm>
        </p:grpSpPr>
        <p:grpSp>
          <p:nvGrpSpPr>
            <p:cNvPr id="12" name="组合 11">
              <a:extLst>
                <a:ext uri="{FF2B5EF4-FFF2-40B4-BE49-F238E27FC236}">
                  <a16:creationId xmlns="" xmlns:a16="http://schemas.microsoft.com/office/drawing/2014/main" id="{7153A814-77F1-4F59-9221-0AD2EBA32E17}"/>
                </a:ext>
              </a:extLst>
            </p:cNvPr>
            <p:cNvGrpSpPr/>
            <p:nvPr/>
          </p:nvGrpSpPr>
          <p:grpSpPr>
            <a:xfrm>
              <a:off x="4752037" y="1720763"/>
              <a:ext cx="2816002" cy="2229335"/>
              <a:chOff x="3447279" y="1059582"/>
              <a:chExt cx="2092022" cy="1656184"/>
            </a:xfrm>
          </p:grpSpPr>
          <p:graphicFrame>
            <p:nvGraphicFramePr>
              <p:cNvPr id="15" name="Chart Placeholder 8">
                <a:extLst>
                  <a:ext uri="{FF2B5EF4-FFF2-40B4-BE49-F238E27FC236}">
                    <a16:creationId xmlns="" xmlns:a16="http://schemas.microsoft.com/office/drawing/2014/main" id="{AF60016C-8F39-4AE1-8F5A-15FE80262F23}"/>
                  </a:ext>
                </a:extLst>
              </p:cNvPr>
              <p:cNvGraphicFramePr>
                <a:graphicFrameLocks/>
              </p:cNvGraphicFramePr>
              <p:nvPr>
                <p:custDataLst>
                  <p:tags r:id="rId2"/>
                </p:custDataLst>
                <p:extLst/>
              </p:nvPr>
            </p:nvGraphicFramePr>
            <p:xfrm>
              <a:off x="3447279" y="1059582"/>
              <a:ext cx="2092022" cy="1656184"/>
            </p:xfrm>
            <a:graphic>
              <a:graphicData uri="http://schemas.openxmlformats.org/drawingml/2006/chart">
                <c:chart xmlns:c="http://schemas.openxmlformats.org/drawingml/2006/chart" xmlns:r="http://schemas.openxmlformats.org/officeDocument/2006/relationships" r:id="rId8"/>
              </a:graphicData>
            </a:graphic>
          </p:graphicFrame>
          <p:sp>
            <p:nvSpPr>
              <p:cNvPr id="16" name="矩形 15">
                <a:extLst>
                  <a:ext uri="{FF2B5EF4-FFF2-40B4-BE49-F238E27FC236}">
                    <a16:creationId xmlns="" xmlns:a16="http://schemas.microsoft.com/office/drawing/2014/main" id="{BCEDCA56-D40C-455F-B6E5-2C8BAFD26C75}"/>
                  </a:ext>
                </a:extLst>
              </p:cNvPr>
              <p:cNvSpPr/>
              <p:nvPr/>
            </p:nvSpPr>
            <p:spPr>
              <a:xfrm>
                <a:off x="4250228" y="1690932"/>
                <a:ext cx="747076" cy="406273"/>
              </a:xfrm>
              <a:prstGeom prst="rect">
                <a:avLst/>
              </a:prstGeom>
            </p:spPr>
            <p:txBody>
              <a:bodyPr wrap="none">
                <a:spAutoFit/>
              </a:bodyPr>
              <a:lstStyle/>
              <a:p>
                <a:pPr algn="ctr"/>
                <a:r>
                  <a:rPr lang="en-US" altLang="zh-CN" sz="2800" b="1" dirty="0">
                    <a:latin typeface=" 汉仪良品线简" panose="00020600040101010101" pitchFamily="18" charset="-122"/>
                    <a:ea typeface=" 汉仪良品线简" panose="00020600040101010101" pitchFamily="18" charset="-122"/>
                  </a:rPr>
                  <a:t>60%</a:t>
                </a:r>
                <a:endParaRPr lang="zh-CN" altLang="en-US" sz="2800" b="1" dirty="0">
                  <a:latin typeface=" 汉仪良品线简" panose="00020600040101010101" pitchFamily="18" charset="-122"/>
                  <a:ea typeface=" 汉仪良品线简" panose="00020600040101010101" pitchFamily="18" charset="-122"/>
                </a:endParaRPr>
              </a:p>
            </p:txBody>
          </p:sp>
        </p:grpSp>
        <p:sp>
          <p:nvSpPr>
            <p:cNvPr id="13" name="TextBox 15">
              <a:extLst>
                <a:ext uri="{FF2B5EF4-FFF2-40B4-BE49-F238E27FC236}">
                  <a16:creationId xmlns="" xmlns:a16="http://schemas.microsoft.com/office/drawing/2014/main" id="{2CF999FD-6420-4621-ACE7-01031E4167E9}"/>
                </a:ext>
              </a:extLst>
            </p:cNvPr>
            <p:cNvSpPr txBox="1"/>
            <p:nvPr/>
          </p:nvSpPr>
          <p:spPr>
            <a:xfrm>
              <a:off x="5027145" y="4556285"/>
              <a:ext cx="2907828" cy="997235"/>
            </a:xfrm>
            <a:prstGeom prst="rect">
              <a:avLst/>
            </a:prstGeom>
            <a:noFill/>
          </p:spPr>
          <p:txBody>
            <a:bodyPr wrap="square" rtlCol="0">
              <a:spAutoFit/>
            </a:bodyPr>
            <a:lstStyle/>
            <a:p>
              <a:pPr algn="ctr">
                <a:buClr>
                  <a:srgbClr val="CC0099"/>
                </a:buClr>
              </a:pPr>
              <a:r>
                <a:rPr lang="en-US" altLang="zh-CN" sz="1400" dirty="0">
                  <a:latin typeface=" 汉仪良品线简" panose="00020600040101010101" pitchFamily="18" charset="-122"/>
                  <a:ea typeface=" 汉仪良品线简" panose="00020600040101010101" pitchFamily="18" charset="-122"/>
                </a:rPr>
                <a:t>You can click here to enter you text. You can click here to enter you text. You can click here to enter you text.</a:t>
              </a:r>
            </a:p>
          </p:txBody>
        </p:sp>
        <p:sp>
          <p:nvSpPr>
            <p:cNvPr id="14" name="矩形 13">
              <a:extLst>
                <a:ext uri="{FF2B5EF4-FFF2-40B4-BE49-F238E27FC236}">
                  <a16:creationId xmlns="" xmlns:a16="http://schemas.microsoft.com/office/drawing/2014/main" id="{1431ADC6-3ACD-4376-8FD9-5B389C12F072}"/>
                </a:ext>
              </a:extLst>
            </p:cNvPr>
            <p:cNvSpPr/>
            <p:nvPr/>
          </p:nvSpPr>
          <p:spPr>
            <a:xfrm>
              <a:off x="5124073" y="4047108"/>
              <a:ext cx="2423190" cy="386027"/>
            </a:xfrm>
            <a:prstGeom prst="rect">
              <a:avLst/>
            </a:prstGeom>
            <a:solidFill>
              <a:srgbClr val="345C76"/>
            </a:solidFill>
            <a:ln>
              <a:solidFill>
                <a:srgbClr val="345C76"/>
              </a:solidFill>
            </a:ln>
          </p:spPr>
          <p:txBody>
            <a:bodyPr wrap="square">
              <a:spAutoFit/>
            </a:bodyPr>
            <a:lstStyle/>
            <a:p>
              <a:pPr algn="ctr"/>
              <a:r>
                <a:rPr lang="zh-CN" altLang="en-US" b="1" dirty="0" smtClean="0">
                  <a:solidFill>
                    <a:schemeClr val="bg1"/>
                  </a:solidFill>
                  <a:latin typeface=" 汉仪良品线简" panose="00020600040101010101" pitchFamily="18" charset="-122"/>
                  <a:ea typeface=" 汉仪良品线简" panose="00020600040101010101" pitchFamily="18" charset="-122"/>
                </a:rPr>
                <a:t>点击此处添加标题</a:t>
              </a:r>
              <a:endParaRPr lang="zh-CN" altLang="en-US" b="1" dirty="0">
                <a:solidFill>
                  <a:schemeClr val="bg1"/>
                </a:solidFill>
                <a:latin typeface=" 汉仪良品线简" panose="00020600040101010101" pitchFamily="18" charset="-122"/>
                <a:ea typeface=" 汉仪良品线简" panose="00020600040101010101" pitchFamily="18" charset="-122"/>
              </a:endParaRPr>
            </a:p>
          </p:txBody>
        </p:sp>
      </p:grpSp>
      <p:grpSp>
        <p:nvGrpSpPr>
          <p:cNvPr id="17" name="组合 16">
            <a:extLst>
              <a:ext uri="{FF2B5EF4-FFF2-40B4-BE49-F238E27FC236}">
                <a16:creationId xmlns="" xmlns:a16="http://schemas.microsoft.com/office/drawing/2014/main" id="{E619BE9B-1D55-486C-9CF5-86B9A50361D0}"/>
              </a:ext>
            </a:extLst>
          </p:cNvPr>
          <p:cNvGrpSpPr/>
          <p:nvPr/>
        </p:nvGrpSpPr>
        <p:grpSpPr>
          <a:xfrm>
            <a:off x="8024123" y="1650681"/>
            <a:ext cx="3060910" cy="3666999"/>
            <a:chOff x="8213791" y="1720763"/>
            <a:chExt cx="3199273" cy="3832759"/>
          </a:xfrm>
        </p:grpSpPr>
        <p:grpSp>
          <p:nvGrpSpPr>
            <p:cNvPr id="18" name="组合 17">
              <a:extLst>
                <a:ext uri="{FF2B5EF4-FFF2-40B4-BE49-F238E27FC236}">
                  <a16:creationId xmlns="" xmlns:a16="http://schemas.microsoft.com/office/drawing/2014/main" id="{EA56A808-E2CB-4D56-AC96-6B06AC72B878}"/>
                </a:ext>
              </a:extLst>
            </p:cNvPr>
            <p:cNvGrpSpPr/>
            <p:nvPr/>
          </p:nvGrpSpPr>
          <p:grpSpPr>
            <a:xfrm>
              <a:off x="8213791" y="1720763"/>
              <a:ext cx="2816002" cy="2229335"/>
              <a:chOff x="6019033" y="1059582"/>
              <a:chExt cx="2092022" cy="1656184"/>
            </a:xfrm>
          </p:grpSpPr>
          <p:graphicFrame>
            <p:nvGraphicFramePr>
              <p:cNvPr id="21" name="Chart Placeholder 8">
                <a:extLst>
                  <a:ext uri="{FF2B5EF4-FFF2-40B4-BE49-F238E27FC236}">
                    <a16:creationId xmlns="" xmlns:a16="http://schemas.microsoft.com/office/drawing/2014/main" id="{0D7CC316-A916-4B5C-A5F7-FFAEA4055E75}"/>
                  </a:ext>
                </a:extLst>
              </p:cNvPr>
              <p:cNvGraphicFramePr>
                <a:graphicFrameLocks/>
              </p:cNvGraphicFramePr>
              <p:nvPr>
                <p:custDataLst>
                  <p:tags r:id="rId1"/>
                </p:custDataLst>
                <p:extLst/>
              </p:nvPr>
            </p:nvGraphicFramePr>
            <p:xfrm>
              <a:off x="6019033" y="1059582"/>
              <a:ext cx="2092022" cy="1656184"/>
            </p:xfrm>
            <a:graphic>
              <a:graphicData uri="http://schemas.openxmlformats.org/drawingml/2006/chart">
                <c:chart xmlns:c="http://schemas.openxmlformats.org/drawingml/2006/chart" xmlns:r="http://schemas.openxmlformats.org/officeDocument/2006/relationships" r:id="rId9"/>
              </a:graphicData>
            </a:graphic>
          </p:graphicFrame>
          <p:sp>
            <p:nvSpPr>
              <p:cNvPr id="22" name="矩形 21">
                <a:extLst>
                  <a:ext uri="{FF2B5EF4-FFF2-40B4-BE49-F238E27FC236}">
                    <a16:creationId xmlns="" xmlns:a16="http://schemas.microsoft.com/office/drawing/2014/main" id="{3F43EB05-99A7-46D8-A6BD-026CE4BAA9CA}"/>
                  </a:ext>
                </a:extLst>
              </p:cNvPr>
              <p:cNvSpPr/>
              <p:nvPr/>
            </p:nvSpPr>
            <p:spPr>
              <a:xfrm>
                <a:off x="6834119" y="1690932"/>
                <a:ext cx="747076" cy="406273"/>
              </a:xfrm>
              <a:prstGeom prst="rect">
                <a:avLst/>
              </a:prstGeom>
            </p:spPr>
            <p:txBody>
              <a:bodyPr wrap="none">
                <a:spAutoFit/>
              </a:bodyPr>
              <a:lstStyle/>
              <a:p>
                <a:pPr algn="ctr"/>
                <a:r>
                  <a:rPr lang="en-US" altLang="zh-CN" sz="2800" b="1" dirty="0">
                    <a:latin typeface=" 汉仪良品线简" panose="00020600040101010101" pitchFamily="18" charset="-122"/>
                    <a:ea typeface=" 汉仪良品线简" panose="00020600040101010101" pitchFamily="18" charset="-122"/>
                  </a:rPr>
                  <a:t>80%</a:t>
                </a:r>
                <a:endParaRPr lang="zh-CN" altLang="en-US" sz="2800" b="1" dirty="0">
                  <a:latin typeface=" 汉仪良品线简" panose="00020600040101010101" pitchFamily="18" charset="-122"/>
                  <a:ea typeface=" 汉仪良品线简" panose="00020600040101010101" pitchFamily="18" charset="-122"/>
                </a:endParaRPr>
              </a:p>
            </p:txBody>
          </p:sp>
        </p:grpSp>
        <p:sp>
          <p:nvSpPr>
            <p:cNvPr id="19" name="TextBox 17">
              <a:extLst>
                <a:ext uri="{FF2B5EF4-FFF2-40B4-BE49-F238E27FC236}">
                  <a16:creationId xmlns="" xmlns:a16="http://schemas.microsoft.com/office/drawing/2014/main" id="{9694E7DD-0872-4416-8ED4-A5B7323C2085}"/>
                </a:ext>
              </a:extLst>
            </p:cNvPr>
            <p:cNvSpPr txBox="1"/>
            <p:nvPr/>
          </p:nvSpPr>
          <p:spPr>
            <a:xfrm>
              <a:off x="8505237" y="4556286"/>
              <a:ext cx="2907827" cy="997236"/>
            </a:xfrm>
            <a:prstGeom prst="rect">
              <a:avLst/>
            </a:prstGeom>
            <a:noFill/>
          </p:spPr>
          <p:txBody>
            <a:bodyPr wrap="square" rtlCol="0">
              <a:spAutoFit/>
            </a:bodyPr>
            <a:lstStyle/>
            <a:p>
              <a:pPr algn="ctr">
                <a:buClr>
                  <a:srgbClr val="CC0099"/>
                </a:buClr>
              </a:pPr>
              <a:r>
                <a:rPr lang="en-US" altLang="zh-CN" sz="1400" dirty="0">
                  <a:latin typeface=" 汉仪良品线简" panose="00020600040101010101" pitchFamily="18" charset="-122"/>
                  <a:ea typeface=" 汉仪良品线简" panose="00020600040101010101" pitchFamily="18" charset="-122"/>
                </a:rPr>
                <a:t>You can click here to enter you text. You can click here to enter you text. You can click here to enter you text.</a:t>
              </a:r>
            </a:p>
          </p:txBody>
        </p:sp>
        <p:sp>
          <p:nvSpPr>
            <p:cNvPr id="20" name="矩形 19">
              <a:extLst>
                <a:ext uri="{FF2B5EF4-FFF2-40B4-BE49-F238E27FC236}">
                  <a16:creationId xmlns="" xmlns:a16="http://schemas.microsoft.com/office/drawing/2014/main" id="{594A2173-5857-46D1-96BE-3FCB7439D47D}"/>
                </a:ext>
              </a:extLst>
            </p:cNvPr>
            <p:cNvSpPr/>
            <p:nvPr/>
          </p:nvSpPr>
          <p:spPr>
            <a:xfrm>
              <a:off x="8602164" y="4047108"/>
              <a:ext cx="2423190" cy="386027"/>
            </a:xfrm>
            <a:prstGeom prst="rect">
              <a:avLst/>
            </a:prstGeom>
            <a:solidFill>
              <a:srgbClr val="345C76"/>
            </a:solidFill>
            <a:ln>
              <a:solidFill>
                <a:srgbClr val="345C76"/>
              </a:solidFill>
            </a:ln>
          </p:spPr>
          <p:txBody>
            <a:bodyPr wrap="square">
              <a:spAutoFit/>
            </a:bodyPr>
            <a:lstStyle/>
            <a:p>
              <a:pPr algn="ctr"/>
              <a:r>
                <a:rPr lang="zh-CN" altLang="en-US" b="1" dirty="0" smtClean="0">
                  <a:solidFill>
                    <a:schemeClr val="bg1"/>
                  </a:solidFill>
                  <a:latin typeface=" 汉仪良品线简" panose="00020600040101010101" pitchFamily="18" charset="-122"/>
                  <a:ea typeface=" 汉仪良品线简" panose="00020600040101010101" pitchFamily="18" charset="-122"/>
                </a:rPr>
                <a:t>点击此处添加标题</a:t>
              </a:r>
              <a:endParaRPr lang="zh-CN" altLang="en-US" b="1" dirty="0">
                <a:solidFill>
                  <a:schemeClr val="bg1"/>
                </a:solidFill>
                <a:latin typeface=" 汉仪良品线简" panose="00020600040101010101" pitchFamily="18" charset="-122"/>
                <a:ea typeface=" 汉仪良品线简" panose="00020600040101010101" pitchFamily="18" charset="-122"/>
              </a:endParaRPr>
            </a:p>
          </p:txBody>
        </p:sp>
      </p:grpSp>
      <p:pic>
        <p:nvPicPr>
          <p:cNvPr id="23" name="图片 22">
            <a:extLst>
              <a:ext uri="{FF2B5EF4-FFF2-40B4-BE49-F238E27FC236}">
                <a16:creationId xmlns="" xmlns:a16="http://schemas.microsoft.com/office/drawing/2014/main" id="{67E69A0D-C2EC-4FCF-AA9F-B198CC2182E1}"/>
              </a:ext>
            </a:extLst>
          </p:cNvPr>
          <p:cNvPicPr>
            <a:picLocks noChangeAspect="1"/>
          </p:cNvPicPr>
          <p:nvPr/>
        </p:nvPicPr>
        <p:blipFill rotWithShape="1">
          <a:blip r:embed="rId10">
            <a:extLst>
              <a:ext uri="{28A0092B-C50C-407E-A947-70E740481C1C}">
                <a14:useLocalDpi xmlns:a14="http://schemas.microsoft.com/office/drawing/2010/main" val="0"/>
              </a:ext>
            </a:extLst>
          </a:blip>
          <a:srcRect l="10812" t="52966" r="79964"/>
          <a:stretch/>
        </p:blipFill>
        <p:spPr>
          <a:xfrm>
            <a:off x="10238529" y="822271"/>
            <a:ext cx="791421" cy="1759534"/>
          </a:xfrm>
          <a:prstGeom prst="rect">
            <a:avLst/>
          </a:prstGeom>
        </p:spPr>
      </p:pic>
    </p:spTree>
    <p:extLst>
      <p:ext uri="{BB962C8B-B14F-4D97-AF65-F5344CB8AC3E}">
        <p14:creationId xmlns:p14="http://schemas.microsoft.com/office/powerpoint/2010/main" val="795954890"/>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 xmlns:a16="http://schemas.microsoft.com/office/drawing/2014/main" id="{79744D1A-AFD8-4298-BCB5-76475581EDD3}"/>
              </a:ext>
            </a:extLst>
          </p:cNvPr>
          <p:cNvSpPr/>
          <p:nvPr/>
        </p:nvSpPr>
        <p:spPr>
          <a:xfrm>
            <a:off x="492369" y="309489"/>
            <a:ext cx="11338560" cy="5992837"/>
          </a:xfrm>
          <a:prstGeom prst="rect">
            <a:avLst/>
          </a:prstGeom>
          <a:solidFill>
            <a:schemeClr val="bg1"/>
          </a:solidFill>
          <a:ln>
            <a:noFill/>
          </a:ln>
          <a:effectLst>
            <a:outerShdw blurRad="50800" dist="25400" dir="5400000" sx="101000" sy="10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 xmlns:a16="http://schemas.microsoft.com/office/drawing/2014/main" id="{04AB3D60-A671-4377-B8FA-52E4093C7BDD}"/>
              </a:ext>
            </a:extLst>
          </p:cNvPr>
          <p:cNvPicPr>
            <a:picLocks noChangeAspect="1"/>
          </p:cNvPicPr>
          <p:nvPr/>
        </p:nvPicPr>
        <p:blipFill rotWithShape="1">
          <a:blip r:embed="rId3">
            <a:extLst>
              <a:ext uri="{28A0092B-C50C-407E-A947-70E740481C1C}">
                <a14:useLocalDpi xmlns:a14="http://schemas.microsoft.com/office/drawing/2010/main" val="0"/>
              </a:ext>
            </a:extLst>
          </a:blip>
          <a:srcRect t="86849"/>
          <a:stretch/>
        </p:blipFill>
        <p:spPr>
          <a:xfrm>
            <a:off x="0" y="6063174"/>
            <a:ext cx="12192000" cy="794825"/>
          </a:xfrm>
          <a:prstGeom prst="rect">
            <a:avLst/>
          </a:prstGeom>
        </p:spPr>
      </p:pic>
      <p:graphicFrame>
        <p:nvGraphicFramePr>
          <p:cNvPr id="4" name="图表 3">
            <a:extLst>
              <a:ext uri="{FF2B5EF4-FFF2-40B4-BE49-F238E27FC236}">
                <a16:creationId xmlns="" xmlns:a16="http://schemas.microsoft.com/office/drawing/2014/main" id="{058B64C4-3205-4862-8925-4BCEC1EE4236}"/>
              </a:ext>
            </a:extLst>
          </p:cNvPr>
          <p:cNvGraphicFramePr/>
          <p:nvPr>
            <p:extLst>
              <p:ext uri="{D42A27DB-BD31-4B8C-83A1-F6EECF244321}">
                <p14:modId xmlns:p14="http://schemas.microsoft.com/office/powerpoint/2010/main" val="337249061"/>
              </p:ext>
            </p:extLst>
          </p:nvPr>
        </p:nvGraphicFramePr>
        <p:xfrm>
          <a:off x="711409" y="2364748"/>
          <a:ext cx="5933292" cy="2835760"/>
        </p:xfrm>
        <a:graphic>
          <a:graphicData uri="http://schemas.openxmlformats.org/drawingml/2006/chart">
            <c:chart xmlns:c="http://schemas.openxmlformats.org/drawingml/2006/chart" xmlns:r="http://schemas.openxmlformats.org/officeDocument/2006/relationships" r:id="rId4"/>
          </a:graphicData>
        </a:graphic>
      </p:graphicFrame>
      <p:sp>
        <p:nvSpPr>
          <p:cNvPr id="5" name="文本框 22">
            <a:extLst>
              <a:ext uri="{FF2B5EF4-FFF2-40B4-BE49-F238E27FC236}">
                <a16:creationId xmlns="" xmlns:a16="http://schemas.microsoft.com/office/drawing/2014/main" id="{D069C299-4AED-4EF8-BE5E-5DCB25BCF45F}"/>
              </a:ext>
            </a:extLst>
          </p:cNvPr>
          <p:cNvSpPr txBox="1">
            <a:spLocks noChangeArrowheads="1"/>
          </p:cNvSpPr>
          <p:nvPr/>
        </p:nvSpPr>
        <p:spPr bwMode="auto">
          <a:xfrm>
            <a:off x="6830012" y="2364748"/>
            <a:ext cx="4447369" cy="523220"/>
          </a:xfrm>
          <a:prstGeom prst="rect">
            <a:avLst/>
          </a:prstGeom>
          <a:noFill/>
          <a:ln>
            <a:noFill/>
          </a:ln>
          <a:extLst/>
        </p:spPr>
        <p:txBody>
          <a:bodyPr wrap="square">
            <a:spAutoFit/>
          </a:bodyPr>
          <a:lstStyle>
            <a:lvl1pPr/>
            <a:lvl2pPr marL="742950" indent="-285750"/>
            <a:lvl3pPr/>
            <a:lvl4pPr/>
            <a:lvl5pPr/>
            <a:lvl6pPr/>
            <a:lvl7pPr/>
            <a:lvl8pPr/>
            <a:lvl9pPr/>
          </a:lstStyle>
          <a:p>
            <a:r>
              <a:rPr lang="zh-CN" altLang="en-US" sz="2800" dirty="0" smtClean="0">
                <a:latin typeface=" 汉仪良品线简" panose="00020600040101010101" pitchFamily="18" charset="-122"/>
                <a:ea typeface=" 汉仪良品线简" panose="00020600040101010101" pitchFamily="18" charset="-122"/>
              </a:rPr>
              <a:t>点击此处添加标题</a:t>
            </a:r>
            <a:endParaRPr lang="zh-CN" altLang="en-US" sz="2800" dirty="0">
              <a:latin typeface=" 汉仪良品线简" panose="00020600040101010101" pitchFamily="18" charset="-122"/>
              <a:ea typeface=" 汉仪良品线简" panose="00020600040101010101" pitchFamily="18" charset="-122"/>
            </a:endParaRPr>
          </a:p>
        </p:txBody>
      </p:sp>
      <p:sp>
        <p:nvSpPr>
          <p:cNvPr id="8" name="矩形 7">
            <a:extLst>
              <a:ext uri="{FF2B5EF4-FFF2-40B4-BE49-F238E27FC236}">
                <a16:creationId xmlns="" xmlns:a16="http://schemas.microsoft.com/office/drawing/2014/main" id="{BB1690A9-C283-46D5-BB49-22434E0F5BD5}"/>
              </a:ext>
            </a:extLst>
          </p:cNvPr>
          <p:cNvSpPr/>
          <p:nvPr/>
        </p:nvSpPr>
        <p:spPr>
          <a:xfrm>
            <a:off x="6830012" y="2994803"/>
            <a:ext cx="4698723" cy="584775"/>
          </a:xfrm>
          <a:prstGeom prst="rect">
            <a:avLst/>
          </a:prstGeom>
        </p:spPr>
        <p:txBody>
          <a:bodyPr wrap="square">
            <a:spAutoFit/>
          </a:bodyPr>
          <a:lstStyle/>
          <a:p>
            <a:r>
              <a:rPr lang="en-US" altLang="zh-CN" sz="1600" b="1" dirty="0">
                <a:latin typeface=" 汉仪良品线简" panose="00020600040101010101" pitchFamily="18" charset="-122"/>
                <a:ea typeface=" 汉仪良品线简" panose="00020600040101010101" pitchFamily="18" charset="-122"/>
              </a:rPr>
              <a:t>I CAN DO SOMETHING FOR TWELVE HOURS THAT</a:t>
            </a:r>
            <a:endParaRPr lang="zh-CN" altLang="en-US" sz="1600" b="1" dirty="0">
              <a:latin typeface=" 汉仪良品线简" panose="00020600040101010101" pitchFamily="18" charset="-122"/>
              <a:ea typeface=" 汉仪良品线简" panose="00020600040101010101" pitchFamily="18" charset="-122"/>
            </a:endParaRPr>
          </a:p>
        </p:txBody>
      </p:sp>
      <p:sp>
        <p:nvSpPr>
          <p:cNvPr id="9" name="矩形 8">
            <a:extLst>
              <a:ext uri="{FF2B5EF4-FFF2-40B4-BE49-F238E27FC236}">
                <a16:creationId xmlns="" xmlns:a16="http://schemas.microsoft.com/office/drawing/2014/main" id="{2AC62DC1-3FD1-487E-B4EF-8DDCFD8529DE}"/>
              </a:ext>
            </a:extLst>
          </p:cNvPr>
          <p:cNvSpPr/>
          <p:nvPr/>
        </p:nvSpPr>
        <p:spPr>
          <a:xfrm>
            <a:off x="6830012" y="3686413"/>
            <a:ext cx="4634602" cy="830997"/>
          </a:xfrm>
          <a:prstGeom prst="rect">
            <a:avLst/>
          </a:prstGeom>
        </p:spPr>
        <p:txBody>
          <a:bodyPr wrap="none">
            <a:spAutoFit/>
          </a:bodyPr>
          <a:lstStyle/>
          <a:p>
            <a:r>
              <a:rPr lang="en-US" altLang="zh-CN" sz="1600" dirty="0">
                <a:latin typeface=" 汉仪良品线简" panose="00020600040101010101" pitchFamily="18" charset="-122"/>
                <a:ea typeface=" 汉仪良品线简" panose="00020600040101010101" pitchFamily="18" charset="-122"/>
              </a:rPr>
              <a:t>I CAN DO SOMETHING FOR TWELVE HOURS</a:t>
            </a:r>
          </a:p>
          <a:p>
            <a:r>
              <a:rPr lang="en-US" altLang="zh-CN" sz="1600" dirty="0">
                <a:latin typeface=" 汉仪良品线简" panose="00020600040101010101" pitchFamily="18" charset="-122"/>
                <a:ea typeface=" 汉仪良品线简" panose="00020600040101010101" pitchFamily="18" charset="-122"/>
              </a:rPr>
              <a:t>I CAN DO SOMETHING</a:t>
            </a:r>
          </a:p>
          <a:p>
            <a:r>
              <a:rPr lang="en-US" altLang="zh-CN" sz="1600" dirty="0">
                <a:latin typeface=" 汉仪良品线简" panose="00020600040101010101" pitchFamily="18" charset="-122"/>
                <a:ea typeface=" 汉仪良品线简" panose="00020600040101010101" pitchFamily="18" charset="-122"/>
              </a:rPr>
              <a:t>FOR TWELVE HOURS</a:t>
            </a:r>
            <a:endParaRPr lang="zh-CN" altLang="en-US" sz="1600" dirty="0">
              <a:latin typeface=" 汉仪良品线简" panose="00020600040101010101" pitchFamily="18" charset="-122"/>
              <a:ea typeface=" 汉仪良品线简" panose="00020600040101010101" pitchFamily="18" charset="-122"/>
            </a:endParaRPr>
          </a:p>
        </p:txBody>
      </p:sp>
      <p:sp>
        <p:nvSpPr>
          <p:cNvPr id="10" name="矩形 9">
            <a:extLst>
              <a:ext uri="{FF2B5EF4-FFF2-40B4-BE49-F238E27FC236}">
                <a16:creationId xmlns="" xmlns:a16="http://schemas.microsoft.com/office/drawing/2014/main" id="{D44B9C19-9F8B-49FD-AA42-D6952F1CEEDB}"/>
              </a:ext>
            </a:extLst>
          </p:cNvPr>
          <p:cNvSpPr/>
          <p:nvPr/>
        </p:nvSpPr>
        <p:spPr>
          <a:xfrm>
            <a:off x="6830012" y="4664183"/>
            <a:ext cx="4885738" cy="584775"/>
          </a:xfrm>
          <a:prstGeom prst="rect">
            <a:avLst/>
          </a:prstGeom>
        </p:spPr>
        <p:txBody>
          <a:bodyPr wrap="square">
            <a:spAutoFit/>
          </a:bodyPr>
          <a:lstStyle/>
          <a:p>
            <a:r>
              <a:rPr lang="en-US" altLang="zh-CN" sz="1600" dirty="0">
                <a:latin typeface=" 汉仪良品线简" panose="00020600040101010101" pitchFamily="18" charset="-122"/>
                <a:ea typeface=" 汉仪良品线简" panose="00020600040101010101" pitchFamily="18" charset="-122"/>
              </a:rPr>
              <a:t>Just for today I will try to live through this day only and not tackle my whole life problem at</a:t>
            </a:r>
            <a:endParaRPr lang="zh-CN" altLang="en-US" sz="1600" dirty="0">
              <a:latin typeface=" 汉仪良品线简" panose="00020600040101010101" pitchFamily="18" charset="-122"/>
              <a:ea typeface=" 汉仪良品线简" panose="00020600040101010101" pitchFamily="18" charset="-122"/>
            </a:endParaRPr>
          </a:p>
        </p:txBody>
      </p:sp>
      <p:pic>
        <p:nvPicPr>
          <p:cNvPr id="11" name="图片 10">
            <a:extLst>
              <a:ext uri="{FF2B5EF4-FFF2-40B4-BE49-F238E27FC236}">
                <a16:creationId xmlns="" xmlns:a16="http://schemas.microsoft.com/office/drawing/2014/main" id="{88514DB9-E612-4B60-A168-24359D7E3AC9}"/>
              </a:ext>
            </a:extLst>
          </p:cNvPr>
          <p:cNvPicPr>
            <a:picLocks noChangeAspect="1"/>
          </p:cNvPicPr>
          <p:nvPr/>
        </p:nvPicPr>
        <p:blipFill rotWithShape="1">
          <a:blip r:embed="rId5">
            <a:extLst>
              <a:ext uri="{28A0092B-C50C-407E-A947-70E740481C1C}">
                <a14:useLocalDpi xmlns:a14="http://schemas.microsoft.com/office/drawing/2010/main" val="0"/>
              </a:ext>
            </a:extLst>
          </a:blip>
          <a:srcRect l="10812" t="52966" r="79964"/>
          <a:stretch/>
        </p:blipFill>
        <p:spPr>
          <a:xfrm>
            <a:off x="10238529" y="822271"/>
            <a:ext cx="791421" cy="1759534"/>
          </a:xfrm>
          <a:prstGeom prst="rect">
            <a:avLst/>
          </a:prstGeom>
        </p:spPr>
      </p:pic>
    </p:spTree>
    <p:extLst>
      <p:ext uri="{BB962C8B-B14F-4D97-AF65-F5344CB8AC3E}">
        <p14:creationId xmlns:p14="http://schemas.microsoft.com/office/powerpoint/2010/main" val="2983657924"/>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 xmlns:a16="http://schemas.microsoft.com/office/drawing/2014/main" id="{79744D1A-AFD8-4298-BCB5-76475581EDD3}"/>
              </a:ext>
            </a:extLst>
          </p:cNvPr>
          <p:cNvSpPr/>
          <p:nvPr/>
        </p:nvSpPr>
        <p:spPr>
          <a:xfrm>
            <a:off x="492369" y="309489"/>
            <a:ext cx="11338560" cy="5992837"/>
          </a:xfrm>
          <a:prstGeom prst="rect">
            <a:avLst/>
          </a:prstGeom>
          <a:solidFill>
            <a:schemeClr val="bg1"/>
          </a:solidFill>
          <a:ln>
            <a:noFill/>
          </a:ln>
          <a:effectLst>
            <a:outerShdw blurRad="50800" dist="25400" dir="5400000" sx="101000" sy="10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 xmlns:a16="http://schemas.microsoft.com/office/drawing/2014/main" id="{B24F678B-3B13-411C-8DAB-2801DC87E066}"/>
              </a:ext>
            </a:extLst>
          </p:cNvPr>
          <p:cNvGrpSpPr/>
          <p:nvPr/>
        </p:nvGrpSpPr>
        <p:grpSpPr>
          <a:xfrm>
            <a:off x="5844208" y="1717031"/>
            <a:ext cx="195270" cy="4024322"/>
            <a:chOff x="6298398" y="1485894"/>
            <a:chExt cx="195270" cy="4024322"/>
          </a:xfrm>
        </p:grpSpPr>
        <p:cxnSp>
          <p:nvCxnSpPr>
            <p:cNvPr id="8" name="直接连接符 7">
              <a:extLst>
                <a:ext uri="{FF2B5EF4-FFF2-40B4-BE49-F238E27FC236}">
                  <a16:creationId xmlns="" xmlns:a16="http://schemas.microsoft.com/office/drawing/2014/main" id="{74A530A1-59E8-4F60-ACBC-41FF1C2CA07B}"/>
                </a:ext>
              </a:extLst>
            </p:cNvPr>
            <p:cNvCxnSpPr>
              <a:cxnSpLocks/>
            </p:cNvCxnSpPr>
            <p:nvPr/>
          </p:nvCxnSpPr>
          <p:spPr>
            <a:xfrm>
              <a:off x="6400800" y="1671638"/>
              <a:ext cx="0" cy="3829050"/>
            </a:xfrm>
            <a:prstGeom prst="line">
              <a:avLst/>
            </a:prstGeom>
            <a:ln w="28575">
              <a:solidFill>
                <a:srgbClr val="A1BABC"/>
              </a:solidFill>
            </a:ln>
          </p:spPr>
          <p:style>
            <a:lnRef idx="1">
              <a:schemeClr val="accent1"/>
            </a:lnRef>
            <a:fillRef idx="0">
              <a:schemeClr val="accent1"/>
            </a:fillRef>
            <a:effectRef idx="0">
              <a:schemeClr val="accent1"/>
            </a:effectRef>
            <a:fontRef idx="minor">
              <a:schemeClr val="tx1"/>
            </a:fontRef>
          </p:style>
        </p:cxnSp>
        <p:sp>
          <p:nvSpPr>
            <p:cNvPr id="9" name="椭圆 8">
              <a:extLst>
                <a:ext uri="{FF2B5EF4-FFF2-40B4-BE49-F238E27FC236}">
                  <a16:creationId xmlns="" xmlns:a16="http://schemas.microsoft.com/office/drawing/2014/main" id="{FF1DFBB0-CCA7-4C2F-A3B2-7289D0BA94F2}"/>
                </a:ext>
              </a:extLst>
            </p:cNvPr>
            <p:cNvSpPr/>
            <p:nvPr/>
          </p:nvSpPr>
          <p:spPr>
            <a:xfrm>
              <a:off x="6307931" y="1485894"/>
              <a:ext cx="185737" cy="185737"/>
            </a:xfrm>
            <a:prstGeom prst="ellipse">
              <a:avLst/>
            </a:prstGeom>
            <a:solidFill>
              <a:srgbClr val="A1B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椭圆 9">
              <a:extLst>
                <a:ext uri="{FF2B5EF4-FFF2-40B4-BE49-F238E27FC236}">
                  <a16:creationId xmlns="" xmlns:a16="http://schemas.microsoft.com/office/drawing/2014/main" id="{0647C9F2-4C26-4215-88C3-6A59AB396F77}"/>
                </a:ext>
              </a:extLst>
            </p:cNvPr>
            <p:cNvSpPr/>
            <p:nvPr/>
          </p:nvSpPr>
          <p:spPr>
            <a:xfrm>
              <a:off x="6303165" y="2438400"/>
              <a:ext cx="185737" cy="185737"/>
            </a:xfrm>
            <a:prstGeom prst="ellipse">
              <a:avLst/>
            </a:prstGeom>
            <a:solidFill>
              <a:srgbClr val="A1B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椭圆 10">
              <a:extLst>
                <a:ext uri="{FF2B5EF4-FFF2-40B4-BE49-F238E27FC236}">
                  <a16:creationId xmlns="" xmlns:a16="http://schemas.microsoft.com/office/drawing/2014/main" id="{96BCD82F-AD1C-44AA-AC16-EB8352B79217}"/>
                </a:ext>
              </a:extLst>
            </p:cNvPr>
            <p:cNvSpPr/>
            <p:nvPr/>
          </p:nvSpPr>
          <p:spPr>
            <a:xfrm>
              <a:off x="6303164" y="3395672"/>
              <a:ext cx="185737" cy="185737"/>
            </a:xfrm>
            <a:prstGeom prst="ellipse">
              <a:avLst/>
            </a:prstGeom>
            <a:solidFill>
              <a:srgbClr val="A1B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椭圆 11">
              <a:extLst>
                <a:ext uri="{FF2B5EF4-FFF2-40B4-BE49-F238E27FC236}">
                  <a16:creationId xmlns="" xmlns:a16="http://schemas.microsoft.com/office/drawing/2014/main" id="{E80890D1-3CCB-4567-90C0-94E63CAA0998}"/>
                </a:ext>
              </a:extLst>
            </p:cNvPr>
            <p:cNvSpPr/>
            <p:nvPr/>
          </p:nvSpPr>
          <p:spPr>
            <a:xfrm>
              <a:off x="6298398" y="4362466"/>
              <a:ext cx="185737" cy="185737"/>
            </a:xfrm>
            <a:prstGeom prst="ellipse">
              <a:avLst/>
            </a:prstGeom>
            <a:solidFill>
              <a:srgbClr val="A1B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椭圆 12">
              <a:extLst>
                <a:ext uri="{FF2B5EF4-FFF2-40B4-BE49-F238E27FC236}">
                  <a16:creationId xmlns="" xmlns:a16="http://schemas.microsoft.com/office/drawing/2014/main" id="{2FDAB85B-3EF1-4445-B829-CB1ECC5EE954}"/>
                </a:ext>
              </a:extLst>
            </p:cNvPr>
            <p:cNvSpPr/>
            <p:nvPr/>
          </p:nvSpPr>
          <p:spPr>
            <a:xfrm>
              <a:off x="6303165" y="5324479"/>
              <a:ext cx="185737" cy="185737"/>
            </a:xfrm>
            <a:prstGeom prst="ellipse">
              <a:avLst/>
            </a:prstGeom>
            <a:solidFill>
              <a:srgbClr val="A1BA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4" name="组合 13">
            <a:extLst>
              <a:ext uri="{FF2B5EF4-FFF2-40B4-BE49-F238E27FC236}">
                <a16:creationId xmlns="" xmlns:a16="http://schemas.microsoft.com/office/drawing/2014/main" id="{F596335A-521A-4E74-9666-65F5DEAA02A3}"/>
              </a:ext>
            </a:extLst>
          </p:cNvPr>
          <p:cNvGrpSpPr/>
          <p:nvPr/>
        </p:nvGrpSpPr>
        <p:grpSpPr>
          <a:xfrm>
            <a:off x="6360951" y="2001835"/>
            <a:ext cx="4143382" cy="553998"/>
            <a:chOff x="6657974" y="1293620"/>
            <a:chExt cx="4143382" cy="553998"/>
          </a:xfrm>
        </p:grpSpPr>
        <p:sp>
          <p:nvSpPr>
            <p:cNvPr id="15" name="矩形 23">
              <a:extLst>
                <a:ext uri="{FF2B5EF4-FFF2-40B4-BE49-F238E27FC236}">
                  <a16:creationId xmlns="" xmlns:a16="http://schemas.microsoft.com/office/drawing/2014/main" id="{20DBCB94-6D02-45F6-9048-95CEDBC0C9A5}"/>
                </a:ext>
              </a:extLst>
            </p:cNvPr>
            <p:cNvSpPr>
              <a:spLocks noChangeArrowheads="1"/>
            </p:cNvSpPr>
            <p:nvPr/>
          </p:nvSpPr>
          <p:spPr bwMode="auto">
            <a:xfrm>
              <a:off x="7295026" y="1293620"/>
              <a:ext cx="3506330" cy="553998"/>
            </a:xfrm>
            <a:prstGeom prst="rect">
              <a:avLst/>
            </a:prstGeom>
            <a:noFill/>
            <a:ln>
              <a:noFill/>
            </a:ln>
            <a:extLst/>
          </p:spPr>
          <p:txBody>
            <a:bodyPr wrap="square">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点击此处添加标题</a:t>
              </a:r>
              <a:endParaRPr lang="en-US" altLang="zh-CN" sz="2000" dirty="0">
                <a:latin typeface="微软雅黑" panose="020B0503020204020204" pitchFamily="34" charset="-122"/>
                <a:ea typeface="微软雅黑" panose="020B0503020204020204" pitchFamily="34" charset="-122"/>
              </a:endParaRPr>
            </a:p>
          </p:txBody>
        </p:sp>
        <p:sp>
          <p:nvSpPr>
            <p:cNvPr id="16" name="文本框 15">
              <a:extLst>
                <a:ext uri="{FF2B5EF4-FFF2-40B4-BE49-F238E27FC236}">
                  <a16:creationId xmlns="" xmlns:a16="http://schemas.microsoft.com/office/drawing/2014/main" id="{546CA0AC-4EBD-482C-81C0-04D442B3F3D9}"/>
                </a:ext>
              </a:extLst>
            </p:cNvPr>
            <p:cNvSpPr txBox="1"/>
            <p:nvPr/>
          </p:nvSpPr>
          <p:spPr>
            <a:xfrm>
              <a:off x="6657974" y="1393647"/>
              <a:ext cx="565613" cy="400110"/>
            </a:xfrm>
            <a:prstGeom prst="rect">
              <a:avLst/>
            </a:prstGeom>
            <a:solidFill>
              <a:srgbClr val="345C76"/>
            </a:solidFill>
            <a:effectLst>
              <a:outerShdw blurRad="50800" dist="12700" dir="5400000" algn="ctr" rotWithShape="0">
                <a:srgbClr val="000000">
                  <a:alpha val="43137"/>
                </a:srgbClr>
              </a:outerShdw>
            </a:effectLst>
          </p:spPr>
          <p:txBody>
            <a:bodyPr wrap="square" rtlCol="0">
              <a:spAutoFit/>
            </a:bodyPr>
            <a:lstStyle/>
            <a:p>
              <a:pPr algn="ctr"/>
              <a:r>
                <a:rPr lang="en-US" altLang="zh-CN" sz="2000" dirty="0">
                  <a:solidFill>
                    <a:schemeClr val="bg1"/>
                  </a:solidFill>
                  <a:latin typeface="Impact" panose="020B0806030902050204" pitchFamily="34" charset="0"/>
                </a:rPr>
                <a:t>01</a:t>
              </a:r>
              <a:endParaRPr lang="zh-CN" altLang="en-US" sz="2000" dirty="0">
                <a:solidFill>
                  <a:schemeClr val="bg1"/>
                </a:solidFill>
                <a:latin typeface="Impact" panose="020B0806030902050204" pitchFamily="34" charset="0"/>
              </a:endParaRPr>
            </a:p>
          </p:txBody>
        </p:sp>
      </p:grpSp>
      <p:grpSp>
        <p:nvGrpSpPr>
          <p:cNvPr id="17" name="组合 16">
            <a:extLst>
              <a:ext uri="{FF2B5EF4-FFF2-40B4-BE49-F238E27FC236}">
                <a16:creationId xmlns="" xmlns:a16="http://schemas.microsoft.com/office/drawing/2014/main" id="{7DB98359-D8A4-45D0-89E3-5502388016F9}"/>
              </a:ext>
            </a:extLst>
          </p:cNvPr>
          <p:cNvGrpSpPr/>
          <p:nvPr/>
        </p:nvGrpSpPr>
        <p:grpSpPr>
          <a:xfrm>
            <a:off x="6360951" y="2954341"/>
            <a:ext cx="4143382" cy="553998"/>
            <a:chOff x="6657974" y="2246126"/>
            <a:chExt cx="4143382" cy="553998"/>
          </a:xfrm>
        </p:grpSpPr>
        <p:sp>
          <p:nvSpPr>
            <p:cNvPr id="18" name="矩形 17">
              <a:extLst>
                <a:ext uri="{FF2B5EF4-FFF2-40B4-BE49-F238E27FC236}">
                  <a16:creationId xmlns="" xmlns:a16="http://schemas.microsoft.com/office/drawing/2014/main" id="{9ADE98A4-0532-4EBE-849D-E80FF18EF631}"/>
                </a:ext>
              </a:extLst>
            </p:cNvPr>
            <p:cNvSpPr>
              <a:spLocks noChangeArrowheads="1"/>
            </p:cNvSpPr>
            <p:nvPr/>
          </p:nvSpPr>
          <p:spPr bwMode="auto">
            <a:xfrm>
              <a:off x="7295026" y="2246126"/>
              <a:ext cx="3506330" cy="553998"/>
            </a:xfrm>
            <a:prstGeom prst="rect">
              <a:avLst/>
            </a:prstGeom>
            <a:noFill/>
            <a:ln>
              <a:noFill/>
            </a:ln>
            <a:extLst/>
          </p:spPr>
          <p:txBody>
            <a:bodyPr wrap="square">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点击此处添加标题</a:t>
              </a:r>
              <a:endParaRPr lang="en-US" altLang="zh-CN" sz="2000" dirty="0">
                <a:latin typeface="微软雅黑" panose="020B0503020204020204" pitchFamily="34" charset="-122"/>
                <a:ea typeface="微软雅黑" panose="020B0503020204020204" pitchFamily="34" charset="-122"/>
              </a:endParaRPr>
            </a:p>
          </p:txBody>
        </p:sp>
        <p:sp>
          <p:nvSpPr>
            <p:cNvPr id="19" name="文本框 18">
              <a:extLst>
                <a:ext uri="{FF2B5EF4-FFF2-40B4-BE49-F238E27FC236}">
                  <a16:creationId xmlns="" xmlns:a16="http://schemas.microsoft.com/office/drawing/2014/main" id="{6B7FDC93-A4BA-4F46-8179-1BEF1030D7DA}"/>
                </a:ext>
              </a:extLst>
            </p:cNvPr>
            <p:cNvSpPr txBox="1"/>
            <p:nvPr/>
          </p:nvSpPr>
          <p:spPr>
            <a:xfrm>
              <a:off x="6657974" y="2346153"/>
              <a:ext cx="565613" cy="400110"/>
            </a:xfrm>
            <a:prstGeom prst="rect">
              <a:avLst/>
            </a:prstGeom>
            <a:solidFill>
              <a:srgbClr val="345C76"/>
            </a:solidFill>
            <a:effectLst>
              <a:outerShdw blurRad="50800" dist="12700" dir="5400000" algn="ctr" rotWithShape="0">
                <a:srgbClr val="000000">
                  <a:alpha val="43137"/>
                </a:srgbClr>
              </a:outerShdw>
            </a:effectLst>
          </p:spPr>
          <p:txBody>
            <a:bodyPr wrap="square" rtlCol="0">
              <a:spAutoFit/>
            </a:bodyPr>
            <a:lstStyle/>
            <a:p>
              <a:pPr algn="ctr"/>
              <a:r>
                <a:rPr lang="en-US" altLang="zh-CN" sz="2000" dirty="0">
                  <a:solidFill>
                    <a:schemeClr val="bg1"/>
                  </a:solidFill>
                  <a:latin typeface="Impact" panose="020B0806030902050204" pitchFamily="34" charset="0"/>
                </a:rPr>
                <a:t>02</a:t>
              </a:r>
              <a:endParaRPr lang="zh-CN" altLang="en-US" sz="2000" dirty="0">
                <a:solidFill>
                  <a:schemeClr val="bg1"/>
                </a:solidFill>
                <a:latin typeface="Impact" panose="020B0806030902050204" pitchFamily="34" charset="0"/>
              </a:endParaRPr>
            </a:p>
          </p:txBody>
        </p:sp>
      </p:grpSp>
      <p:grpSp>
        <p:nvGrpSpPr>
          <p:cNvPr id="20" name="组合 19">
            <a:extLst>
              <a:ext uri="{FF2B5EF4-FFF2-40B4-BE49-F238E27FC236}">
                <a16:creationId xmlns="" xmlns:a16="http://schemas.microsoft.com/office/drawing/2014/main" id="{D0E6096A-8CB4-45CA-9B77-4ED3BEEF439E}"/>
              </a:ext>
            </a:extLst>
          </p:cNvPr>
          <p:cNvGrpSpPr/>
          <p:nvPr/>
        </p:nvGrpSpPr>
        <p:grpSpPr>
          <a:xfrm>
            <a:off x="6344290" y="3930659"/>
            <a:ext cx="4160043" cy="553998"/>
            <a:chOff x="6641313" y="3222444"/>
            <a:chExt cx="4160043" cy="553998"/>
          </a:xfrm>
        </p:grpSpPr>
        <p:sp>
          <p:nvSpPr>
            <p:cNvPr id="21" name="矩形 23">
              <a:extLst>
                <a:ext uri="{FF2B5EF4-FFF2-40B4-BE49-F238E27FC236}">
                  <a16:creationId xmlns="" xmlns:a16="http://schemas.microsoft.com/office/drawing/2014/main" id="{22581EE0-CA3C-4B63-A3EB-DCC4DB320160}"/>
                </a:ext>
              </a:extLst>
            </p:cNvPr>
            <p:cNvSpPr>
              <a:spLocks noChangeArrowheads="1"/>
            </p:cNvSpPr>
            <p:nvPr/>
          </p:nvSpPr>
          <p:spPr bwMode="auto">
            <a:xfrm>
              <a:off x="7295026" y="3222444"/>
              <a:ext cx="3506330" cy="553998"/>
            </a:xfrm>
            <a:prstGeom prst="rect">
              <a:avLst/>
            </a:prstGeom>
            <a:noFill/>
            <a:ln>
              <a:noFill/>
            </a:ln>
            <a:extLst/>
          </p:spPr>
          <p:txBody>
            <a:bodyPr wrap="square">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点击此处添加标题</a:t>
              </a:r>
              <a:endParaRPr lang="en-US" altLang="zh-CN" sz="2000" dirty="0">
                <a:latin typeface="微软雅黑" panose="020B0503020204020204" pitchFamily="34" charset="-122"/>
                <a:ea typeface="微软雅黑" panose="020B0503020204020204" pitchFamily="34" charset="-122"/>
              </a:endParaRPr>
            </a:p>
          </p:txBody>
        </p:sp>
        <p:sp>
          <p:nvSpPr>
            <p:cNvPr id="22" name="文本框 21">
              <a:extLst>
                <a:ext uri="{FF2B5EF4-FFF2-40B4-BE49-F238E27FC236}">
                  <a16:creationId xmlns="" xmlns:a16="http://schemas.microsoft.com/office/drawing/2014/main" id="{04021933-B5E1-47A1-803F-A3A05C0264C8}"/>
                </a:ext>
              </a:extLst>
            </p:cNvPr>
            <p:cNvSpPr txBox="1"/>
            <p:nvPr/>
          </p:nvSpPr>
          <p:spPr>
            <a:xfrm>
              <a:off x="6641313" y="3301039"/>
              <a:ext cx="565613" cy="400110"/>
            </a:xfrm>
            <a:prstGeom prst="rect">
              <a:avLst/>
            </a:prstGeom>
            <a:solidFill>
              <a:srgbClr val="345C76"/>
            </a:solidFill>
            <a:effectLst>
              <a:outerShdw blurRad="50800" dist="12700" dir="5400000" algn="ctr" rotWithShape="0">
                <a:srgbClr val="000000">
                  <a:alpha val="43137"/>
                </a:srgbClr>
              </a:outerShdw>
            </a:effectLst>
          </p:spPr>
          <p:txBody>
            <a:bodyPr wrap="square" rtlCol="0">
              <a:spAutoFit/>
            </a:bodyPr>
            <a:lstStyle/>
            <a:p>
              <a:pPr algn="ctr"/>
              <a:r>
                <a:rPr lang="en-US" altLang="zh-CN" sz="2000" dirty="0">
                  <a:solidFill>
                    <a:schemeClr val="bg1"/>
                  </a:solidFill>
                  <a:latin typeface="Impact" panose="020B0806030902050204" pitchFamily="34" charset="0"/>
                </a:rPr>
                <a:t>03</a:t>
              </a:r>
              <a:endParaRPr lang="zh-CN" altLang="en-US" sz="2000" dirty="0">
                <a:solidFill>
                  <a:schemeClr val="bg1"/>
                </a:solidFill>
                <a:latin typeface="Impact" panose="020B0806030902050204" pitchFamily="34" charset="0"/>
              </a:endParaRPr>
            </a:p>
          </p:txBody>
        </p:sp>
      </p:grpSp>
      <p:grpSp>
        <p:nvGrpSpPr>
          <p:cNvPr id="23" name="组合 22">
            <a:extLst>
              <a:ext uri="{FF2B5EF4-FFF2-40B4-BE49-F238E27FC236}">
                <a16:creationId xmlns="" xmlns:a16="http://schemas.microsoft.com/office/drawing/2014/main" id="{E1283586-1C8F-475A-9ADE-71A8AB6C355F}"/>
              </a:ext>
            </a:extLst>
          </p:cNvPr>
          <p:cNvGrpSpPr/>
          <p:nvPr/>
        </p:nvGrpSpPr>
        <p:grpSpPr>
          <a:xfrm>
            <a:off x="6344290" y="4883165"/>
            <a:ext cx="4160043" cy="553998"/>
            <a:chOff x="6641313" y="4174950"/>
            <a:chExt cx="4160043" cy="553998"/>
          </a:xfrm>
        </p:grpSpPr>
        <p:sp>
          <p:nvSpPr>
            <p:cNvPr id="24" name="矩形 23">
              <a:extLst>
                <a:ext uri="{FF2B5EF4-FFF2-40B4-BE49-F238E27FC236}">
                  <a16:creationId xmlns="" xmlns:a16="http://schemas.microsoft.com/office/drawing/2014/main" id="{804E8B77-5EC5-4971-BD18-1D189D54B332}"/>
                </a:ext>
              </a:extLst>
            </p:cNvPr>
            <p:cNvSpPr>
              <a:spLocks noChangeArrowheads="1"/>
            </p:cNvSpPr>
            <p:nvPr/>
          </p:nvSpPr>
          <p:spPr bwMode="auto">
            <a:xfrm>
              <a:off x="7295026" y="4174950"/>
              <a:ext cx="3506330" cy="553998"/>
            </a:xfrm>
            <a:prstGeom prst="rect">
              <a:avLst/>
            </a:prstGeom>
            <a:noFill/>
            <a:ln>
              <a:noFill/>
            </a:ln>
            <a:extLst/>
          </p:spPr>
          <p:txBody>
            <a:bodyPr wrap="square">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点击此处添加标题</a:t>
              </a:r>
              <a:endParaRPr lang="en-US" altLang="zh-CN" sz="2000" dirty="0">
                <a:latin typeface="微软雅黑" panose="020B0503020204020204" pitchFamily="34" charset="-122"/>
                <a:ea typeface="微软雅黑" panose="020B0503020204020204" pitchFamily="34" charset="-122"/>
              </a:endParaRPr>
            </a:p>
          </p:txBody>
        </p:sp>
        <p:sp>
          <p:nvSpPr>
            <p:cNvPr id="25" name="文本框 24">
              <a:extLst>
                <a:ext uri="{FF2B5EF4-FFF2-40B4-BE49-F238E27FC236}">
                  <a16:creationId xmlns="" xmlns:a16="http://schemas.microsoft.com/office/drawing/2014/main" id="{BABBBB4F-995F-44BE-8592-89BCFEB59999}"/>
                </a:ext>
              </a:extLst>
            </p:cNvPr>
            <p:cNvSpPr txBox="1"/>
            <p:nvPr/>
          </p:nvSpPr>
          <p:spPr>
            <a:xfrm>
              <a:off x="6641313" y="4253545"/>
              <a:ext cx="565613" cy="400110"/>
            </a:xfrm>
            <a:prstGeom prst="rect">
              <a:avLst/>
            </a:prstGeom>
            <a:solidFill>
              <a:srgbClr val="345C76"/>
            </a:solidFill>
            <a:effectLst>
              <a:outerShdw blurRad="50800" dist="12700" dir="5400000" algn="ctr" rotWithShape="0">
                <a:srgbClr val="000000">
                  <a:alpha val="43137"/>
                </a:srgbClr>
              </a:outerShdw>
            </a:effectLst>
          </p:spPr>
          <p:txBody>
            <a:bodyPr wrap="square" rtlCol="0">
              <a:spAutoFit/>
            </a:bodyPr>
            <a:lstStyle/>
            <a:p>
              <a:pPr algn="ctr"/>
              <a:r>
                <a:rPr lang="en-US" altLang="zh-CN" sz="2000" dirty="0">
                  <a:solidFill>
                    <a:schemeClr val="bg1"/>
                  </a:solidFill>
                  <a:latin typeface="Impact" panose="020B0806030902050204" pitchFamily="34" charset="0"/>
                </a:rPr>
                <a:t>04</a:t>
              </a:r>
              <a:endParaRPr lang="zh-CN" altLang="en-US" sz="2000" dirty="0">
                <a:solidFill>
                  <a:schemeClr val="bg1"/>
                </a:solidFill>
                <a:latin typeface="Impact" panose="020B0806030902050204" pitchFamily="34" charset="0"/>
              </a:endParaRPr>
            </a:p>
          </p:txBody>
        </p:sp>
      </p:grpSp>
      <p:pic>
        <p:nvPicPr>
          <p:cNvPr id="26" name="图片 25">
            <a:extLst>
              <a:ext uri="{FF2B5EF4-FFF2-40B4-BE49-F238E27FC236}">
                <a16:creationId xmlns="" xmlns:a16="http://schemas.microsoft.com/office/drawing/2014/main" id="{4332DADB-F4A7-4C4C-8781-42069EB851B5}"/>
              </a:ext>
            </a:extLst>
          </p:cNvPr>
          <p:cNvPicPr>
            <a:picLocks noChangeAspect="1"/>
          </p:cNvPicPr>
          <p:nvPr/>
        </p:nvPicPr>
        <p:blipFill rotWithShape="1">
          <a:blip r:embed="rId3">
            <a:extLst>
              <a:ext uri="{28A0092B-C50C-407E-A947-70E740481C1C}">
                <a14:useLocalDpi xmlns:a14="http://schemas.microsoft.com/office/drawing/2010/main" val="0"/>
              </a:ext>
            </a:extLst>
          </a:blip>
          <a:srcRect l="73080" b="13148"/>
          <a:stretch/>
        </p:blipFill>
        <p:spPr>
          <a:xfrm>
            <a:off x="762634" y="2083531"/>
            <a:ext cx="2691944" cy="4305408"/>
          </a:xfrm>
          <a:prstGeom prst="rect">
            <a:avLst/>
          </a:prstGeom>
        </p:spPr>
      </p:pic>
      <p:pic>
        <p:nvPicPr>
          <p:cNvPr id="6" name="图片 5">
            <a:extLst>
              <a:ext uri="{FF2B5EF4-FFF2-40B4-BE49-F238E27FC236}">
                <a16:creationId xmlns="" xmlns:a16="http://schemas.microsoft.com/office/drawing/2014/main" id="{04AB3D60-A671-4377-B8FA-52E4093C7BDD}"/>
              </a:ext>
            </a:extLst>
          </p:cNvPr>
          <p:cNvPicPr>
            <a:picLocks noChangeAspect="1"/>
          </p:cNvPicPr>
          <p:nvPr/>
        </p:nvPicPr>
        <p:blipFill rotWithShape="1">
          <a:blip r:embed="rId4">
            <a:extLst>
              <a:ext uri="{28A0092B-C50C-407E-A947-70E740481C1C}">
                <a14:useLocalDpi xmlns:a14="http://schemas.microsoft.com/office/drawing/2010/main" val="0"/>
              </a:ext>
            </a:extLst>
          </a:blip>
          <a:srcRect t="86849"/>
          <a:stretch/>
        </p:blipFill>
        <p:spPr>
          <a:xfrm>
            <a:off x="0" y="6063174"/>
            <a:ext cx="12192000" cy="794825"/>
          </a:xfrm>
          <a:prstGeom prst="rect">
            <a:avLst/>
          </a:prstGeom>
        </p:spPr>
      </p:pic>
      <p:sp>
        <p:nvSpPr>
          <p:cNvPr id="4" name="文本框 3">
            <a:extLst>
              <a:ext uri="{FF2B5EF4-FFF2-40B4-BE49-F238E27FC236}">
                <a16:creationId xmlns="" xmlns:a16="http://schemas.microsoft.com/office/drawing/2014/main" id="{2CD00528-3C0A-4C69-B94F-B7397ADAD14C}"/>
              </a:ext>
            </a:extLst>
          </p:cNvPr>
          <p:cNvSpPr txBox="1"/>
          <p:nvPr/>
        </p:nvSpPr>
        <p:spPr>
          <a:xfrm>
            <a:off x="2822343" y="3162090"/>
            <a:ext cx="1662149" cy="830997"/>
          </a:xfrm>
          <a:prstGeom prst="rect">
            <a:avLst/>
          </a:prstGeom>
          <a:noFill/>
          <a:ln w="19050">
            <a:noFill/>
            <a:prstDash val="dash"/>
          </a:ln>
          <a:effectLst>
            <a:outerShdw dir="5400000" algn="ctr" rotWithShape="0">
              <a:srgbClr val="000000">
                <a:alpha val="43137"/>
              </a:srgbClr>
            </a:outerShdw>
          </a:effectLst>
        </p:spPr>
        <p:txBody>
          <a:bodyPr wrap="square" rtlCol="0">
            <a:spAutoFit/>
          </a:bodyPr>
          <a:lstStyle/>
          <a:p>
            <a:pPr algn="ctr"/>
            <a:r>
              <a:rPr lang="zh-CN" altLang="en-US" sz="4800" dirty="0">
                <a:latin typeface=" 汉仪良品线简" panose="00020600040101010101" pitchFamily="18" charset="-122"/>
                <a:ea typeface=" 汉仪良品线简" panose="00020600040101010101" pitchFamily="18" charset="-122"/>
              </a:rPr>
              <a:t>目 录</a:t>
            </a:r>
          </a:p>
        </p:txBody>
      </p:sp>
    </p:spTree>
    <p:extLst>
      <p:ext uri="{BB962C8B-B14F-4D97-AF65-F5344CB8AC3E}">
        <p14:creationId xmlns:p14="http://schemas.microsoft.com/office/powerpoint/2010/main" val="169971976"/>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100"/>
                            </p:stCondLst>
                            <p:childTnLst>
                              <p:par>
                                <p:cTn id="11" presetID="22" presetClass="entr" presetSubtype="1"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up)">
                                      <p:cBhvr>
                                        <p:cTn id="13" dur="2000"/>
                                        <p:tgtEl>
                                          <p:spTgt spid="5"/>
                                        </p:tgtEl>
                                      </p:cBhvr>
                                    </p:animEffect>
                                  </p:childTnLst>
                                </p:cTn>
                              </p:par>
                            </p:childTnLst>
                          </p:cTn>
                        </p:par>
                        <p:par>
                          <p:cTn id="14" fill="hold">
                            <p:stCondLst>
                              <p:cond delay="3100"/>
                            </p:stCondLst>
                            <p:childTnLst>
                              <p:par>
                                <p:cTn id="15" presetID="42" presetClass="entr" presetSubtype="0"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anim calcmode="lin" valueType="num">
                                      <p:cBhvr>
                                        <p:cTn id="18" dur="500" fill="hold"/>
                                        <p:tgtEl>
                                          <p:spTgt spid="14"/>
                                        </p:tgtEl>
                                        <p:attrNameLst>
                                          <p:attrName>ppt_x</p:attrName>
                                        </p:attrNameLst>
                                      </p:cBhvr>
                                      <p:tavLst>
                                        <p:tav tm="0">
                                          <p:val>
                                            <p:strVal val="#ppt_x"/>
                                          </p:val>
                                        </p:tav>
                                        <p:tav tm="100000">
                                          <p:val>
                                            <p:strVal val="#ppt_x"/>
                                          </p:val>
                                        </p:tav>
                                      </p:tavLst>
                                    </p:anim>
                                    <p:anim calcmode="lin" valueType="num">
                                      <p:cBhvr>
                                        <p:cTn id="19" dur="500" fill="hold"/>
                                        <p:tgtEl>
                                          <p:spTgt spid="14"/>
                                        </p:tgtEl>
                                        <p:attrNameLst>
                                          <p:attrName>ppt_y</p:attrName>
                                        </p:attrNameLst>
                                      </p:cBhvr>
                                      <p:tavLst>
                                        <p:tav tm="0">
                                          <p:val>
                                            <p:strVal val="#ppt_y+.1"/>
                                          </p:val>
                                        </p:tav>
                                        <p:tav tm="100000">
                                          <p:val>
                                            <p:strVal val="#ppt_y"/>
                                          </p:val>
                                        </p:tav>
                                      </p:tavLst>
                                    </p:anim>
                                  </p:childTnLst>
                                </p:cTn>
                              </p:par>
                            </p:childTnLst>
                          </p:cTn>
                        </p:par>
                        <p:par>
                          <p:cTn id="20" fill="hold">
                            <p:stCondLst>
                              <p:cond delay="3600"/>
                            </p:stCondLst>
                            <p:childTnLst>
                              <p:par>
                                <p:cTn id="21" presetID="42" presetClass="entr" presetSubtype="0"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anim calcmode="lin" valueType="num">
                                      <p:cBhvr>
                                        <p:cTn id="24" dur="500" fill="hold"/>
                                        <p:tgtEl>
                                          <p:spTgt spid="17"/>
                                        </p:tgtEl>
                                        <p:attrNameLst>
                                          <p:attrName>ppt_x</p:attrName>
                                        </p:attrNameLst>
                                      </p:cBhvr>
                                      <p:tavLst>
                                        <p:tav tm="0">
                                          <p:val>
                                            <p:strVal val="#ppt_x"/>
                                          </p:val>
                                        </p:tav>
                                        <p:tav tm="100000">
                                          <p:val>
                                            <p:strVal val="#ppt_x"/>
                                          </p:val>
                                        </p:tav>
                                      </p:tavLst>
                                    </p:anim>
                                    <p:anim calcmode="lin" valueType="num">
                                      <p:cBhvr>
                                        <p:cTn id="25" dur="500" fill="hold"/>
                                        <p:tgtEl>
                                          <p:spTgt spid="17"/>
                                        </p:tgtEl>
                                        <p:attrNameLst>
                                          <p:attrName>ppt_y</p:attrName>
                                        </p:attrNameLst>
                                      </p:cBhvr>
                                      <p:tavLst>
                                        <p:tav tm="0">
                                          <p:val>
                                            <p:strVal val="#ppt_y+.1"/>
                                          </p:val>
                                        </p:tav>
                                        <p:tav tm="100000">
                                          <p:val>
                                            <p:strVal val="#ppt_y"/>
                                          </p:val>
                                        </p:tav>
                                      </p:tavLst>
                                    </p:anim>
                                  </p:childTnLst>
                                </p:cTn>
                              </p:par>
                            </p:childTnLst>
                          </p:cTn>
                        </p:par>
                        <p:par>
                          <p:cTn id="26" fill="hold">
                            <p:stCondLst>
                              <p:cond delay="4100"/>
                            </p:stCondLst>
                            <p:childTnLst>
                              <p:par>
                                <p:cTn id="27" presetID="42" presetClass="entr" presetSubtype="0" fill="hold"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500"/>
                                        <p:tgtEl>
                                          <p:spTgt spid="20"/>
                                        </p:tgtEl>
                                      </p:cBhvr>
                                    </p:animEffect>
                                    <p:anim calcmode="lin" valueType="num">
                                      <p:cBhvr>
                                        <p:cTn id="30" dur="500" fill="hold"/>
                                        <p:tgtEl>
                                          <p:spTgt spid="20"/>
                                        </p:tgtEl>
                                        <p:attrNameLst>
                                          <p:attrName>ppt_x</p:attrName>
                                        </p:attrNameLst>
                                      </p:cBhvr>
                                      <p:tavLst>
                                        <p:tav tm="0">
                                          <p:val>
                                            <p:strVal val="#ppt_x"/>
                                          </p:val>
                                        </p:tav>
                                        <p:tav tm="100000">
                                          <p:val>
                                            <p:strVal val="#ppt_x"/>
                                          </p:val>
                                        </p:tav>
                                      </p:tavLst>
                                    </p:anim>
                                    <p:anim calcmode="lin" valueType="num">
                                      <p:cBhvr>
                                        <p:cTn id="31" dur="500" fill="hold"/>
                                        <p:tgtEl>
                                          <p:spTgt spid="20"/>
                                        </p:tgtEl>
                                        <p:attrNameLst>
                                          <p:attrName>ppt_y</p:attrName>
                                        </p:attrNameLst>
                                      </p:cBhvr>
                                      <p:tavLst>
                                        <p:tav tm="0">
                                          <p:val>
                                            <p:strVal val="#ppt_y+.1"/>
                                          </p:val>
                                        </p:tav>
                                        <p:tav tm="100000">
                                          <p:val>
                                            <p:strVal val="#ppt_y"/>
                                          </p:val>
                                        </p:tav>
                                      </p:tavLst>
                                    </p:anim>
                                  </p:childTnLst>
                                </p:cTn>
                              </p:par>
                            </p:childTnLst>
                          </p:cTn>
                        </p:par>
                        <p:par>
                          <p:cTn id="32" fill="hold">
                            <p:stCondLst>
                              <p:cond delay="4600"/>
                            </p:stCondLst>
                            <p:childTnLst>
                              <p:par>
                                <p:cTn id="33" presetID="42" presetClass="entr" presetSubtype="0" fill="hold"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500"/>
                                        <p:tgtEl>
                                          <p:spTgt spid="23"/>
                                        </p:tgtEl>
                                      </p:cBhvr>
                                    </p:animEffect>
                                    <p:anim calcmode="lin" valueType="num">
                                      <p:cBhvr>
                                        <p:cTn id="36" dur="500" fill="hold"/>
                                        <p:tgtEl>
                                          <p:spTgt spid="23"/>
                                        </p:tgtEl>
                                        <p:attrNameLst>
                                          <p:attrName>ppt_x</p:attrName>
                                        </p:attrNameLst>
                                      </p:cBhvr>
                                      <p:tavLst>
                                        <p:tav tm="0">
                                          <p:val>
                                            <p:strVal val="#ppt_x"/>
                                          </p:val>
                                        </p:tav>
                                        <p:tav tm="100000">
                                          <p:val>
                                            <p:strVal val="#ppt_x"/>
                                          </p:val>
                                        </p:tav>
                                      </p:tavLst>
                                    </p:anim>
                                    <p:anim calcmode="lin" valueType="num">
                                      <p:cBhvr>
                                        <p:cTn id="37" dur="5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 xmlns:a16="http://schemas.microsoft.com/office/drawing/2014/main" id="{6B48A672-2316-42E2-8549-AB0D64B43362}"/>
              </a:ext>
            </a:extLst>
          </p:cNvPr>
          <p:cNvPicPr>
            <a:picLocks noChangeAspect="1"/>
          </p:cNvPicPr>
          <p:nvPr/>
        </p:nvPicPr>
        <p:blipFill rotWithShape="1">
          <a:blip r:embed="rId3">
            <a:extLst>
              <a:ext uri="{28A0092B-C50C-407E-A947-70E740481C1C}">
                <a14:useLocalDpi xmlns:a14="http://schemas.microsoft.com/office/drawing/2010/main" val="0"/>
              </a:ext>
            </a:extLst>
          </a:blip>
          <a:srcRect l="18670" t="13519" r="18589" b="15288"/>
          <a:stretch/>
        </p:blipFill>
        <p:spPr>
          <a:xfrm>
            <a:off x="4121835" y="0"/>
            <a:ext cx="3910818" cy="4631634"/>
          </a:xfrm>
          <a:prstGeom prst="rect">
            <a:avLst/>
          </a:prstGeom>
        </p:spPr>
      </p:pic>
      <p:sp>
        <p:nvSpPr>
          <p:cNvPr id="8" name="文本框 7">
            <a:extLst>
              <a:ext uri="{FF2B5EF4-FFF2-40B4-BE49-F238E27FC236}">
                <a16:creationId xmlns="" xmlns:a16="http://schemas.microsoft.com/office/drawing/2014/main" id="{7DCCBBC6-FA86-40AD-B99C-69636F7A92D5}"/>
              </a:ext>
            </a:extLst>
          </p:cNvPr>
          <p:cNvSpPr txBox="1"/>
          <p:nvPr/>
        </p:nvSpPr>
        <p:spPr>
          <a:xfrm rot="416316">
            <a:off x="4194364" y="3195631"/>
            <a:ext cx="3805749" cy="769441"/>
          </a:xfrm>
          <a:prstGeom prst="rect">
            <a:avLst/>
          </a:prstGeom>
          <a:noFill/>
          <a:ln w="19050">
            <a:noFill/>
            <a:prstDash val="dash"/>
          </a:ln>
          <a:effectLst>
            <a:outerShdw blurRad="50800" dist="38100" dir="5400000" algn="ctr" rotWithShape="0">
              <a:srgbClr val="000000">
                <a:alpha val="43137"/>
              </a:srgbClr>
            </a:outerShdw>
          </a:effectLst>
        </p:spPr>
        <p:txBody>
          <a:bodyPr wrap="square" rtlCol="0">
            <a:spAutoFit/>
          </a:bodyPr>
          <a:lstStyle/>
          <a:p>
            <a:pPr algn="ctr"/>
            <a:r>
              <a:rPr lang="zh-CN" altLang="en-US" sz="4400" dirty="0">
                <a:solidFill>
                  <a:schemeClr val="bg1"/>
                </a:solidFill>
                <a:latin typeface="汉仪黑荔枝体简" panose="00020600040101010101" pitchFamily="18" charset="-122"/>
                <a:ea typeface="汉仪黑荔枝体简" panose="00020600040101010101" pitchFamily="18" charset="-122"/>
              </a:rPr>
              <a:t>感谢观看</a:t>
            </a:r>
          </a:p>
        </p:txBody>
      </p:sp>
      <p:sp>
        <p:nvSpPr>
          <p:cNvPr id="9" name="矩形 23">
            <a:extLst>
              <a:ext uri="{FF2B5EF4-FFF2-40B4-BE49-F238E27FC236}">
                <a16:creationId xmlns="" xmlns:a16="http://schemas.microsoft.com/office/drawing/2014/main" id="{198ECF32-4CA1-4CDD-9DCA-3A5D6F40DDB1}"/>
              </a:ext>
            </a:extLst>
          </p:cNvPr>
          <p:cNvSpPr>
            <a:spLocks noChangeArrowheads="1"/>
          </p:cNvSpPr>
          <p:nvPr/>
        </p:nvSpPr>
        <p:spPr bwMode="auto">
          <a:xfrm>
            <a:off x="3362180" y="5222477"/>
            <a:ext cx="5430128" cy="600164"/>
          </a:xfrm>
          <a:prstGeom prst="rect">
            <a:avLst/>
          </a:prstGeom>
          <a:noFill/>
          <a:ln>
            <a:noFill/>
          </a:ln>
        </p:spPr>
        <p:txBody>
          <a:bodyPr wrap="square">
            <a:spAutoFit/>
          </a:bodyPr>
          <a:lstStyle/>
          <a:p>
            <a:pPr algn="ctr">
              <a:lnSpc>
                <a:spcPct val="150000"/>
              </a:lnSpc>
            </a:pPr>
            <a:r>
              <a:rPr lang="en-US" altLang="zh-CN" sz="1100" dirty="0">
                <a:solidFill>
                  <a:schemeClr val="bg1"/>
                </a:solidFill>
                <a:latin typeface=" 汉仪良品线简" panose="00020600040101010101" pitchFamily="18" charset="-122"/>
                <a:ea typeface=" 汉仪良品线简" panose="00020600040101010101" pitchFamily="18" charset="-122"/>
              </a:rPr>
              <a:t>THIS IS A ART TEMPLATE ,THE TEMPLATE. THANK YOU WATCHING THIS ONE. THANK YOU</a:t>
            </a:r>
          </a:p>
        </p:txBody>
      </p:sp>
      <p:pic>
        <p:nvPicPr>
          <p:cNvPr id="12" name="图片 11">
            <a:extLst>
              <a:ext uri="{FF2B5EF4-FFF2-40B4-BE49-F238E27FC236}">
                <a16:creationId xmlns="" xmlns:a16="http://schemas.microsoft.com/office/drawing/2014/main" id="{74289B94-A88E-4AB7-B34D-8F9DE78068B6}"/>
              </a:ext>
            </a:extLst>
          </p:cNvPr>
          <p:cNvPicPr>
            <a:picLocks noChangeAspect="1"/>
          </p:cNvPicPr>
          <p:nvPr/>
        </p:nvPicPr>
        <p:blipFill rotWithShape="1">
          <a:blip r:embed="rId4">
            <a:extLst>
              <a:ext uri="{28A0092B-C50C-407E-A947-70E740481C1C}">
                <a14:useLocalDpi xmlns:a14="http://schemas.microsoft.com/office/drawing/2010/main" val="0"/>
              </a:ext>
            </a:extLst>
          </a:blip>
          <a:srcRect l="60734"/>
          <a:stretch/>
        </p:blipFill>
        <p:spPr>
          <a:xfrm>
            <a:off x="9115864" y="1260610"/>
            <a:ext cx="3076135" cy="3415919"/>
          </a:xfrm>
          <a:prstGeom prst="rect">
            <a:avLst/>
          </a:prstGeom>
        </p:spPr>
      </p:pic>
      <p:pic>
        <p:nvPicPr>
          <p:cNvPr id="14" name="图片 13">
            <a:extLst>
              <a:ext uri="{FF2B5EF4-FFF2-40B4-BE49-F238E27FC236}">
                <a16:creationId xmlns="" xmlns:a16="http://schemas.microsoft.com/office/drawing/2014/main" id="{24204D27-9CD1-4282-BA92-CDF56530F14D}"/>
              </a:ext>
            </a:extLst>
          </p:cNvPr>
          <p:cNvPicPr>
            <a:picLocks noChangeAspect="1"/>
          </p:cNvPicPr>
          <p:nvPr/>
        </p:nvPicPr>
        <p:blipFill rotWithShape="1">
          <a:blip r:embed="rId4">
            <a:extLst>
              <a:ext uri="{28A0092B-C50C-407E-A947-70E740481C1C}">
                <a14:useLocalDpi xmlns:a14="http://schemas.microsoft.com/office/drawing/2010/main" val="0"/>
              </a:ext>
            </a:extLst>
          </a:blip>
          <a:srcRect l="10812" r="44494"/>
          <a:stretch/>
        </p:blipFill>
        <p:spPr>
          <a:xfrm>
            <a:off x="506437" y="935509"/>
            <a:ext cx="3834582" cy="3741020"/>
          </a:xfrm>
          <a:prstGeom prst="rect">
            <a:avLst/>
          </a:prstGeom>
        </p:spPr>
      </p:pic>
    </p:spTree>
    <p:extLst>
      <p:ext uri="{BB962C8B-B14F-4D97-AF65-F5344CB8AC3E}">
        <p14:creationId xmlns:p14="http://schemas.microsoft.com/office/powerpoint/2010/main" val="3084718167"/>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 xmlns:a16="http://schemas.microsoft.com/office/drawing/2014/main" id="{6AD1FF85-AD59-443D-84EA-13E6265FD95C}"/>
              </a:ext>
            </a:extLst>
          </p:cNvPr>
          <p:cNvPicPr>
            <a:picLocks noChangeAspect="1"/>
          </p:cNvPicPr>
          <p:nvPr/>
        </p:nvPicPr>
        <p:blipFill rotWithShape="1">
          <a:blip r:embed="rId3">
            <a:extLst>
              <a:ext uri="{28A0092B-C50C-407E-A947-70E740481C1C}">
                <a14:useLocalDpi xmlns:a14="http://schemas.microsoft.com/office/drawing/2010/main" val="0"/>
              </a:ext>
            </a:extLst>
          </a:blip>
          <a:srcRect r="64310" b="13148"/>
          <a:stretch/>
        </p:blipFill>
        <p:spPr>
          <a:xfrm>
            <a:off x="1395803" y="2890763"/>
            <a:ext cx="3058210" cy="3689399"/>
          </a:xfrm>
          <a:prstGeom prst="rect">
            <a:avLst/>
          </a:prstGeom>
        </p:spPr>
      </p:pic>
      <p:pic>
        <p:nvPicPr>
          <p:cNvPr id="6" name="图片 5">
            <a:extLst>
              <a:ext uri="{FF2B5EF4-FFF2-40B4-BE49-F238E27FC236}">
                <a16:creationId xmlns="" xmlns:a16="http://schemas.microsoft.com/office/drawing/2014/main" id="{04AB3D60-A671-4377-B8FA-52E4093C7BDD}"/>
              </a:ext>
            </a:extLst>
          </p:cNvPr>
          <p:cNvPicPr>
            <a:picLocks noChangeAspect="1"/>
          </p:cNvPicPr>
          <p:nvPr/>
        </p:nvPicPr>
        <p:blipFill rotWithShape="1">
          <a:blip r:embed="rId4">
            <a:extLst>
              <a:ext uri="{28A0092B-C50C-407E-A947-70E740481C1C}">
                <a14:useLocalDpi xmlns:a14="http://schemas.microsoft.com/office/drawing/2010/main" val="0"/>
              </a:ext>
            </a:extLst>
          </a:blip>
          <a:srcRect t="86849"/>
          <a:stretch/>
        </p:blipFill>
        <p:spPr>
          <a:xfrm>
            <a:off x="0" y="6063174"/>
            <a:ext cx="12192000" cy="794825"/>
          </a:xfrm>
          <a:prstGeom prst="rect">
            <a:avLst/>
          </a:prstGeom>
        </p:spPr>
      </p:pic>
      <p:grpSp>
        <p:nvGrpSpPr>
          <p:cNvPr id="9" name="组合 8">
            <a:extLst>
              <a:ext uri="{FF2B5EF4-FFF2-40B4-BE49-F238E27FC236}">
                <a16:creationId xmlns="" xmlns:a16="http://schemas.microsoft.com/office/drawing/2014/main" id="{2278621B-3CAB-4C34-BDF4-DEF2E2833978}"/>
              </a:ext>
            </a:extLst>
          </p:cNvPr>
          <p:cNvGrpSpPr/>
          <p:nvPr/>
        </p:nvGrpSpPr>
        <p:grpSpPr>
          <a:xfrm>
            <a:off x="6972029" y="1601153"/>
            <a:ext cx="722671" cy="3046988"/>
            <a:chOff x="9360060" y="2038862"/>
            <a:chExt cx="722671" cy="3046988"/>
          </a:xfrm>
        </p:grpSpPr>
        <p:sp>
          <p:nvSpPr>
            <p:cNvPr id="10" name="文本框 9">
              <a:extLst>
                <a:ext uri="{FF2B5EF4-FFF2-40B4-BE49-F238E27FC236}">
                  <a16:creationId xmlns="" xmlns:a16="http://schemas.microsoft.com/office/drawing/2014/main" id="{6E494BB6-6A7C-472C-8A61-06FBE223511E}"/>
                </a:ext>
              </a:extLst>
            </p:cNvPr>
            <p:cNvSpPr txBox="1"/>
            <p:nvPr/>
          </p:nvSpPr>
          <p:spPr>
            <a:xfrm>
              <a:off x="9360060" y="2038862"/>
              <a:ext cx="719620" cy="3046988"/>
            </a:xfrm>
            <a:prstGeom prst="rect">
              <a:avLst/>
            </a:prstGeom>
            <a:noFill/>
          </p:spPr>
          <p:txBody>
            <a:bodyPr wrap="square" rtlCol="0">
              <a:spAutoFit/>
            </a:bodyPr>
            <a:lstStyle/>
            <a:p>
              <a:pPr algn="ctr"/>
              <a:r>
                <a:rPr lang="zh-CN" altLang="en-US" sz="4800" b="1" dirty="0">
                  <a:solidFill>
                    <a:schemeClr val="bg1"/>
                  </a:solidFill>
                  <a:latin typeface="楷体" panose="02010609060101010101" pitchFamily="49" charset="-122"/>
                  <a:ea typeface="楷体" panose="02010609060101010101" pitchFamily="49" charset="-122"/>
                </a:rPr>
                <a:t>第</a:t>
              </a:r>
              <a:endParaRPr lang="en-US" altLang="zh-CN" sz="4800" b="1" dirty="0">
                <a:solidFill>
                  <a:schemeClr val="bg1"/>
                </a:solidFill>
                <a:latin typeface="楷体" panose="02010609060101010101" pitchFamily="49" charset="-122"/>
                <a:ea typeface="楷体" panose="02010609060101010101" pitchFamily="49" charset="-122"/>
              </a:endParaRPr>
            </a:p>
            <a:p>
              <a:pPr algn="ctr"/>
              <a:endParaRPr lang="en-US" altLang="zh-CN" sz="4800" b="1" dirty="0">
                <a:solidFill>
                  <a:schemeClr val="bg1"/>
                </a:solidFill>
                <a:latin typeface="楷体" panose="02010609060101010101" pitchFamily="49" charset="-122"/>
                <a:ea typeface="楷体" panose="02010609060101010101" pitchFamily="49" charset="-122"/>
              </a:endParaRPr>
            </a:p>
            <a:p>
              <a:pPr algn="ctr"/>
              <a:r>
                <a:rPr lang="zh-CN" altLang="en-US" sz="4800" b="1" dirty="0">
                  <a:solidFill>
                    <a:schemeClr val="bg1"/>
                  </a:solidFill>
                  <a:latin typeface="楷体" panose="02010609060101010101" pitchFamily="49" charset="-122"/>
                  <a:ea typeface="楷体" panose="02010609060101010101" pitchFamily="49" charset="-122"/>
                </a:rPr>
                <a:t>章节</a:t>
              </a:r>
            </a:p>
          </p:txBody>
        </p:sp>
        <p:grpSp>
          <p:nvGrpSpPr>
            <p:cNvPr id="11" name="组合 10">
              <a:extLst>
                <a:ext uri="{FF2B5EF4-FFF2-40B4-BE49-F238E27FC236}">
                  <a16:creationId xmlns="" xmlns:a16="http://schemas.microsoft.com/office/drawing/2014/main" id="{64F916BB-1D27-436C-BE2B-5D7D66874356}"/>
                </a:ext>
              </a:extLst>
            </p:cNvPr>
            <p:cNvGrpSpPr/>
            <p:nvPr/>
          </p:nvGrpSpPr>
          <p:grpSpPr>
            <a:xfrm>
              <a:off x="9360060" y="2839685"/>
              <a:ext cx="722671" cy="722671"/>
              <a:chOff x="3170903" y="1651819"/>
              <a:chExt cx="722671" cy="722671"/>
            </a:xfrm>
          </p:grpSpPr>
          <p:sp>
            <p:nvSpPr>
              <p:cNvPr id="12" name="椭圆 11">
                <a:extLst>
                  <a:ext uri="{FF2B5EF4-FFF2-40B4-BE49-F238E27FC236}">
                    <a16:creationId xmlns="" xmlns:a16="http://schemas.microsoft.com/office/drawing/2014/main" id="{85FA1CE0-C65A-4C1E-AA7A-96A19D1E5241}"/>
                  </a:ext>
                </a:extLst>
              </p:cNvPr>
              <p:cNvSpPr/>
              <p:nvPr/>
            </p:nvSpPr>
            <p:spPr>
              <a:xfrm>
                <a:off x="3170903" y="1651819"/>
                <a:ext cx="722671" cy="722671"/>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3" name="文本框 12">
                <a:extLst>
                  <a:ext uri="{FF2B5EF4-FFF2-40B4-BE49-F238E27FC236}">
                    <a16:creationId xmlns="" xmlns:a16="http://schemas.microsoft.com/office/drawing/2014/main" id="{886B0852-6D77-439B-AA6A-7C91043EE2EC}"/>
                  </a:ext>
                </a:extLst>
              </p:cNvPr>
              <p:cNvSpPr txBox="1"/>
              <p:nvPr/>
            </p:nvSpPr>
            <p:spPr>
              <a:xfrm>
                <a:off x="3318389" y="1681318"/>
                <a:ext cx="432190" cy="646331"/>
              </a:xfrm>
              <a:prstGeom prst="rect">
                <a:avLst/>
              </a:prstGeom>
              <a:noFill/>
            </p:spPr>
            <p:txBody>
              <a:bodyPr wrap="square" rtlCol="0">
                <a:spAutoFit/>
              </a:bodyPr>
              <a:lstStyle/>
              <a:p>
                <a:r>
                  <a:rPr lang="en-US" altLang="zh-CN" sz="3600" b="1" dirty="0">
                    <a:solidFill>
                      <a:schemeClr val="bg1"/>
                    </a:solidFill>
                  </a:rPr>
                  <a:t>1</a:t>
                </a:r>
                <a:endParaRPr lang="zh-CN" altLang="en-US" sz="3600" b="1" dirty="0">
                  <a:solidFill>
                    <a:schemeClr val="bg1"/>
                  </a:solidFill>
                </a:endParaRPr>
              </a:p>
            </p:txBody>
          </p:sp>
        </p:grpSp>
      </p:grpSp>
      <p:sp>
        <p:nvSpPr>
          <p:cNvPr id="14" name="文本框 13">
            <a:extLst>
              <a:ext uri="{FF2B5EF4-FFF2-40B4-BE49-F238E27FC236}">
                <a16:creationId xmlns="" xmlns:a16="http://schemas.microsoft.com/office/drawing/2014/main" id="{35ABA6B6-248A-4636-855F-51E105FCE418}"/>
              </a:ext>
            </a:extLst>
          </p:cNvPr>
          <p:cNvSpPr txBox="1"/>
          <p:nvPr/>
        </p:nvSpPr>
        <p:spPr>
          <a:xfrm>
            <a:off x="4772598" y="3263813"/>
            <a:ext cx="2154436" cy="1384332"/>
          </a:xfrm>
          <a:prstGeom prst="rect">
            <a:avLst/>
          </a:prstGeom>
          <a:noFill/>
        </p:spPr>
        <p:txBody>
          <a:bodyPr vert="eaVert" wrap="square" rtlCol="0">
            <a:spAutoFit/>
          </a:bodyPr>
          <a:lstStyle/>
          <a:p>
            <a:pPr>
              <a:lnSpc>
                <a:spcPct val="200000"/>
              </a:lnSpc>
            </a:pPr>
            <a:r>
              <a:rPr lang="zh-CN" altLang="en-US" sz="1600" kern="0" dirty="0">
                <a:solidFill>
                  <a:schemeClr val="bg1"/>
                </a:solidFill>
                <a:latin typeface="隶书" panose="02010509060101010101" pitchFamily="49" charset="-122"/>
                <a:ea typeface="隶书" panose="02010509060101010101" pitchFamily="49" charset="-122"/>
              </a:rPr>
              <a:t>点击输入本栏的具体文字，简明扼要的说明分项内容。</a:t>
            </a:r>
            <a:endParaRPr lang="en-US" altLang="zh-CN" sz="1600" kern="0" dirty="0">
              <a:solidFill>
                <a:schemeClr val="bg1"/>
              </a:solidFill>
              <a:latin typeface="隶书" panose="02010509060101010101" pitchFamily="49" charset="-122"/>
              <a:ea typeface="隶书" panose="02010509060101010101" pitchFamily="49" charset="-122"/>
            </a:endParaRPr>
          </a:p>
        </p:txBody>
      </p:sp>
      <p:pic>
        <p:nvPicPr>
          <p:cNvPr id="15" name="图片 14">
            <a:extLst>
              <a:ext uri="{FF2B5EF4-FFF2-40B4-BE49-F238E27FC236}">
                <a16:creationId xmlns="" xmlns:a16="http://schemas.microsoft.com/office/drawing/2014/main" id="{BF0C2649-1CD5-4481-BE42-1DC21C07F41D}"/>
              </a:ext>
            </a:extLst>
          </p:cNvPr>
          <p:cNvPicPr>
            <a:picLocks noChangeAspect="1"/>
          </p:cNvPicPr>
          <p:nvPr/>
        </p:nvPicPr>
        <p:blipFill rotWithShape="1">
          <a:blip r:embed="rId5">
            <a:extLst>
              <a:ext uri="{28A0092B-C50C-407E-A947-70E740481C1C}">
                <a14:useLocalDpi xmlns:a14="http://schemas.microsoft.com/office/drawing/2010/main" val="0"/>
              </a:ext>
            </a:extLst>
          </a:blip>
          <a:srcRect l="60734"/>
          <a:stretch/>
        </p:blipFill>
        <p:spPr>
          <a:xfrm>
            <a:off x="9115865" y="834692"/>
            <a:ext cx="3076135" cy="3415919"/>
          </a:xfrm>
          <a:prstGeom prst="rect">
            <a:avLst/>
          </a:prstGeom>
        </p:spPr>
      </p:pic>
    </p:spTree>
    <p:extLst>
      <p:ext uri="{BB962C8B-B14F-4D97-AF65-F5344CB8AC3E}">
        <p14:creationId xmlns:p14="http://schemas.microsoft.com/office/powerpoint/2010/main" val="281555050"/>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par>
                                <p:cTn id="8" presetID="53" presetClass="entr" presetSubtype="16" fill="hold" grpId="0" nodeType="withEffect">
                                  <p:stCondLst>
                                    <p:cond delay="0"/>
                                  </p:stCondLst>
                                  <p:iterate type="wd">
                                    <p:tmPct val="10000"/>
                                  </p:iterate>
                                  <p:childTnLst>
                                    <p:set>
                                      <p:cBhvr>
                                        <p:cTn id="9" dur="1" fill="hold">
                                          <p:stCondLst>
                                            <p:cond delay="0"/>
                                          </p:stCondLst>
                                        </p:cTn>
                                        <p:tgtEl>
                                          <p:spTgt spid="14"/>
                                        </p:tgtEl>
                                        <p:attrNameLst>
                                          <p:attrName>style.visibility</p:attrName>
                                        </p:attrNameLst>
                                      </p:cBhvr>
                                      <p:to>
                                        <p:strVal val="visible"/>
                                      </p:to>
                                    </p:set>
                                    <p:anim calcmode="lin" valueType="num">
                                      <p:cBhvr>
                                        <p:cTn id="10" dur="1500" fill="hold"/>
                                        <p:tgtEl>
                                          <p:spTgt spid="14"/>
                                        </p:tgtEl>
                                        <p:attrNameLst>
                                          <p:attrName>ppt_w</p:attrName>
                                        </p:attrNameLst>
                                      </p:cBhvr>
                                      <p:tavLst>
                                        <p:tav tm="0">
                                          <p:val>
                                            <p:fltVal val="0"/>
                                          </p:val>
                                        </p:tav>
                                        <p:tav tm="100000">
                                          <p:val>
                                            <p:strVal val="#ppt_w"/>
                                          </p:val>
                                        </p:tav>
                                      </p:tavLst>
                                    </p:anim>
                                    <p:anim calcmode="lin" valueType="num">
                                      <p:cBhvr>
                                        <p:cTn id="11" dur="1500" fill="hold"/>
                                        <p:tgtEl>
                                          <p:spTgt spid="14"/>
                                        </p:tgtEl>
                                        <p:attrNameLst>
                                          <p:attrName>ppt_h</p:attrName>
                                        </p:attrNameLst>
                                      </p:cBhvr>
                                      <p:tavLst>
                                        <p:tav tm="0">
                                          <p:val>
                                            <p:fltVal val="0"/>
                                          </p:val>
                                        </p:tav>
                                        <p:tav tm="100000">
                                          <p:val>
                                            <p:strVal val="#ppt_h"/>
                                          </p:val>
                                        </p:tav>
                                      </p:tavLst>
                                    </p:anim>
                                    <p:animEffect transition="in" filter="fade">
                                      <p:cBhvr>
                                        <p:cTn id="12" dur="1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 xmlns:a16="http://schemas.microsoft.com/office/drawing/2014/main" id="{79744D1A-AFD8-4298-BCB5-76475581EDD3}"/>
              </a:ext>
            </a:extLst>
          </p:cNvPr>
          <p:cNvSpPr/>
          <p:nvPr/>
        </p:nvSpPr>
        <p:spPr>
          <a:xfrm>
            <a:off x="492369" y="309489"/>
            <a:ext cx="11338560" cy="5992837"/>
          </a:xfrm>
          <a:prstGeom prst="rect">
            <a:avLst/>
          </a:prstGeom>
          <a:solidFill>
            <a:schemeClr val="bg1"/>
          </a:solidFill>
          <a:ln>
            <a:noFill/>
          </a:ln>
          <a:effectLst>
            <a:outerShdw blurRad="50800" dist="25400" dir="5400000" sx="101000" sy="10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 xmlns:a16="http://schemas.microsoft.com/office/drawing/2014/main" id="{04AB3D60-A671-4377-B8FA-52E4093C7BDD}"/>
              </a:ext>
            </a:extLst>
          </p:cNvPr>
          <p:cNvPicPr>
            <a:picLocks noChangeAspect="1"/>
          </p:cNvPicPr>
          <p:nvPr/>
        </p:nvPicPr>
        <p:blipFill rotWithShape="1">
          <a:blip r:embed="rId3">
            <a:extLst>
              <a:ext uri="{28A0092B-C50C-407E-A947-70E740481C1C}">
                <a14:useLocalDpi xmlns:a14="http://schemas.microsoft.com/office/drawing/2010/main" val="0"/>
              </a:ext>
            </a:extLst>
          </a:blip>
          <a:srcRect t="86849"/>
          <a:stretch/>
        </p:blipFill>
        <p:spPr>
          <a:xfrm>
            <a:off x="0" y="6063174"/>
            <a:ext cx="12192000" cy="794825"/>
          </a:xfrm>
          <a:prstGeom prst="rect">
            <a:avLst/>
          </a:prstGeom>
        </p:spPr>
      </p:pic>
      <p:sp>
        <p:nvSpPr>
          <p:cNvPr id="4" name="矩形 3">
            <a:extLst>
              <a:ext uri="{FF2B5EF4-FFF2-40B4-BE49-F238E27FC236}">
                <a16:creationId xmlns="" xmlns:a16="http://schemas.microsoft.com/office/drawing/2014/main" id="{3B977974-CE54-4AD8-AC32-FF903F1D6879}"/>
              </a:ext>
            </a:extLst>
          </p:cNvPr>
          <p:cNvSpPr/>
          <p:nvPr/>
        </p:nvSpPr>
        <p:spPr>
          <a:xfrm>
            <a:off x="492369" y="2334783"/>
            <a:ext cx="2163701" cy="2166879"/>
          </a:xfrm>
          <a:prstGeom prst="rect">
            <a:avLst/>
          </a:prstGeom>
          <a:solidFill>
            <a:srgbClr val="345C76"/>
          </a:solidFill>
          <a:ln>
            <a:solidFill>
              <a:srgbClr val="345C76"/>
            </a:solidFill>
          </a:ln>
          <a:effectLst>
            <a:outerShdw blurRad="50800" dist="25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汉仪良品线简" panose="00020600040101010101" pitchFamily="18" charset="-122"/>
              <a:ea typeface=" 汉仪良品线简" panose="00020600040101010101" pitchFamily="18" charset="-122"/>
            </a:endParaRPr>
          </a:p>
        </p:txBody>
      </p:sp>
      <p:sp>
        <p:nvSpPr>
          <p:cNvPr id="5" name="文本框 4">
            <a:extLst>
              <a:ext uri="{FF2B5EF4-FFF2-40B4-BE49-F238E27FC236}">
                <a16:creationId xmlns="" xmlns:a16="http://schemas.microsoft.com/office/drawing/2014/main" id="{2944F28A-2264-4D43-8B8D-3537FBB3835A}"/>
              </a:ext>
            </a:extLst>
          </p:cNvPr>
          <p:cNvSpPr txBox="1"/>
          <p:nvPr/>
        </p:nvSpPr>
        <p:spPr>
          <a:xfrm>
            <a:off x="2953750" y="2393775"/>
            <a:ext cx="5068571" cy="523220"/>
          </a:xfrm>
          <a:prstGeom prst="rect">
            <a:avLst/>
          </a:prstGeom>
          <a:noFill/>
          <a:ln w="19050">
            <a:noFill/>
            <a:prstDash val="dash"/>
          </a:ln>
        </p:spPr>
        <p:txBody>
          <a:bodyPr wrap="square" rtlCol="0">
            <a:spAutoFit/>
          </a:bodyPr>
          <a:lstStyle/>
          <a:p>
            <a:r>
              <a:rPr lang="zh-CN" altLang="en-US" sz="2800" b="1" dirty="0" smtClean="0">
                <a:latin typeface=" 汉仪良品线简" panose="00020600040101010101" pitchFamily="18" charset="-122"/>
                <a:ea typeface=" 汉仪良品线简" panose="00020600040101010101" pitchFamily="18" charset="-122"/>
              </a:rPr>
              <a:t>点击此处添加标题</a:t>
            </a:r>
            <a:endParaRPr lang="zh-CN" altLang="en-US" sz="2800" b="1" dirty="0">
              <a:latin typeface=" 汉仪良品线简" panose="00020600040101010101" pitchFamily="18" charset="-122"/>
              <a:ea typeface=" 汉仪良品线简" panose="00020600040101010101" pitchFamily="18" charset="-122"/>
            </a:endParaRPr>
          </a:p>
        </p:txBody>
      </p:sp>
      <p:sp>
        <p:nvSpPr>
          <p:cNvPr id="8" name="文本框 22">
            <a:extLst>
              <a:ext uri="{FF2B5EF4-FFF2-40B4-BE49-F238E27FC236}">
                <a16:creationId xmlns="" xmlns:a16="http://schemas.microsoft.com/office/drawing/2014/main" id="{D8A5C6FD-E0BA-4691-B4A6-4578A055ADCE}"/>
              </a:ext>
            </a:extLst>
          </p:cNvPr>
          <p:cNvSpPr txBox="1"/>
          <p:nvPr/>
        </p:nvSpPr>
        <p:spPr>
          <a:xfrm flipH="1">
            <a:off x="2953750" y="3094586"/>
            <a:ext cx="8076200" cy="1384995"/>
          </a:xfrm>
          <a:prstGeom prst="rect">
            <a:avLst/>
          </a:prstGeom>
          <a:noFill/>
          <a:ln w="9525">
            <a:noFill/>
            <a:miter/>
          </a:ln>
          <a:effectLst>
            <a:outerShdw sx="999" sy="999" algn="ctr" rotWithShape="0">
              <a:srgbClr val="000000"/>
            </a:outerShdw>
          </a:effectLst>
        </p:spPr>
        <p:txBody>
          <a:bodyPr wrap="square" anchor="t">
            <a:spAutoFit/>
          </a:bodyPr>
          <a:lstStyle/>
          <a:p>
            <a:pPr>
              <a:lnSpc>
                <a:spcPct val="150000"/>
              </a:lnSpc>
            </a:pPr>
            <a:r>
              <a:rPr lang="en-US" altLang="zh-CN" sz="1400" dirty="0">
                <a:latin typeface=" 汉仪良品线简" panose="00020600040101010101" pitchFamily="18" charset="-122"/>
                <a:ea typeface=" 汉仪良品线简" panose="00020600040101010101" pitchFamily="18" charset="-122"/>
              </a:rPr>
              <a:t>Just for today I will try to live through this day only and not tackle my whole life problem at once Just for today I will try to live. through this day only and not tackle my whole life problem at once Just for today I will try to live. through this day only and not tackle my whole life problem at once Just for today</a:t>
            </a:r>
          </a:p>
        </p:txBody>
      </p:sp>
      <p:pic>
        <p:nvPicPr>
          <p:cNvPr id="10" name="图片 9">
            <a:extLst>
              <a:ext uri="{FF2B5EF4-FFF2-40B4-BE49-F238E27FC236}">
                <a16:creationId xmlns="" xmlns:a16="http://schemas.microsoft.com/office/drawing/2014/main" id="{AB53F176-FB3F-4BAC-8EAA-EDF05C5A88F5}"/>
              </a:ext>
            </a:extLst>
          </p:cNvPr>
          <p:cNvPicPr>
            <a:picLocks noChangeAspect="1"/>
          </p:cNvPicPr>
          <p:nvPr/>
        </p:nvPicPr>
        <p:blipFill rotWithShape="1">
          <a:blip r:embed="rId4">
            <a:extLst>
              <a:ext uri="{28A0092B-C50C-407E-A947-70E740481C1C}">
                <a14:useLocalDpi xmlns:a14="http://schemas.microsoft.com/office/drawing/2010/main" val="0"/>
              </a:ext>
            </a:extLst>
          </a:blip>
          <a:srcRect l="10812" t="52966" r="79964"/>
          <a:stretch/>
        </p:blipFill>
        <p:spPr>
          <a:xfrm>
            <a:off x="10238529" y="822271"/>
            <a:ext cx="791421" cy="1759534"/>
          </a:xfrm>
          <a:prstGeom prst="rect">
            <a:avLst/>
          </a:prstGeom>
        </p:spPr>
      </p:pic>
    </p:spTree>
    <p:extLst>
      <p:ext uri="{BB962C8B-B14F-4D97-AF65-F5344CB8AC3E}">
        <p14:creationId xmlns:p14="http://schemas.microsoft.com/office/powerpoint/2010/main" val="4285455970"/>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par>
                          <p:cTn id="13" fill="hold">
                            <p:stCondLst>
                              <p:cond delay="1000"/>
                            </p:stCondLst>
                            <p:childTnLst>
                              <p:par>
                                <p:cTn id="14" presetID="22" presetClass="entr" presetSubtype="4"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down)">
                                      <p:cBhvr>
                                        <p:cTn id="16" dur="12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 xmlns:a16="http://schemas.microsoft.com/office/drawing/2014/main" id="{79744D1A-AFD8-4298-BCB5-76475581EDD3}"/>
              </a:ext>
            </a:extLst>
          </p:cNvPr>
          <p:cNvSpPr/>
          <p:nvPr/>
        </p:nvSpPr>
        <p:spPr>
          <a:xfrm>
            <a:off x="492369" y="309489"/>
            <a:ext cx="11338560" cy="5992837"/>
          </a:xfrm>
          <a:prstGeom prst="rect">
            <a:avLst/>
          </a:prstGeom>
          <a:solidFill>
            <a:schemeClr val="bg1"/>
          </a:solidFill>
          <a:ln>
            <a:noFill/>
          </a:ln>
          <a:effectLst>
            <a:outerShdw blurRad="50800" dist="25400" dir="5400000" sx="101000" sy="10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 xmlns:a16="http://schemas.microsoft.com/office/drawing/2014/main" id="{04AB3D60-A671-4377-B8FA-52E4093C7BDD}"/>
              </a:ext>
            </a:extLst>
          </p:cNvPr>
          <p:cNvPicPr>
            <a:picLocks noChangeAspect="1"/>
          </p:cNvPicPr>
          <p:nvPr/>
        </p:nvPicPr>
        <p:blipFill rotWithShape="1">
          <a:blip r:embed="rId3">
            <a:extLst>
              <a:ext uri="{28A0092B-C50C-407E-A947-70E740481C1C}">
                <a14:useLocalDpi xmlns:a14="http://schemas.microsoft.com/office/drawing/2010/main" val="0"/>
              </a:ext>
            </a:extLst>
          </a:blip>
          <a:srcRect t="86849"/>
          <a:stretch/>
        </p:blipFill>
        <p:spPr>
          <a:xfrm>
            <a:off x="0" y="6063174"/>
            <a:ext cx="12192000" cy="794825"/>
          </a:xfrm>
          <a:prstGeom prst="rect">
            <a:avLst/>
          </a:prstGeom>
        </p:spPr>
      </p:pic>
      <p:pic>
        <p:nvPicPr>
          <p:cNvPr id="15" name="图片 14">
            <a:extLst>
              <a:ext uri="{FF2B5EF4-FFF2-40B4-BE49-F238E27FC236}">
                <a16:creationId xmlns="" xmlns:a16="http://schemas.microsoft.com/office/drawing/2014/main" id="{3C1A8133-5287-47A5-A4F8-77481444DF0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7835" y="833861"/>
            <a:ext cx="4981433" cy="4981433"/>
          </a:xfrm>
          <a:prstGeom prst="rect">
            <a:avLst/>
          </a:prstGeom>
        </p:spPr>
      </p:pic>
      <p:sp>
        <p:nvSpPr>
          <p:cNvPr id="4" name="椭圆 3">
            <a:extLst>
              <a:ext uri="{FF2B5EF4-FFF2-40B4-BE49-F238E27FC236}">
                <a16:creationId xmlns="" xmlns:a16="http://schemas.microsoft.com/office/drawing/2014/main" id="{3D4A6F1C-D83D-479A-BB71-8A86AEE89A3E}"/>
              </a:ext>
            </a:extLst>
          </p:cNvPr>
          <p:cNvSpPr/>
          <p:nvPr/>
        </p:nvSpPr>
        <p:spPr>
          <a:xfrm>
            <a:off x="5442178" y="2248259"/>
            <a:ext cx="634181" cy="634181"/>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 汉仪良品线简" panose="00020600040101010101" pitchFamily="18" charset="-122"/>
              <a:ea typeface=" 汉仪良品线简" panose="00020600040101010101" pitchFamily="18" charset="-122"/>
            </a:endParaRPr>
          </a:p>
        </p:txBody>
      </p:sp>
      <p:sp>
        <p:nvSpPr>
          <p:cNvPr id="5" name="文本框 4">
            <a:extLst>
              <a:ext uri="{FF2B5EF4-FFF2-40B4-BE49-F238E27FC236}">
                <a16:creationId xmlns="" xmlns:a16="http://schemas.microsoft.com/office/drawing/2014/main" id="{2FFF90DF-06CE-4062-8C17-87D7ACE9D764}"/>
              </a:ext>
            </a:extLst>
          </p:cNvPr>
          <p:cNvSpPr txBox="1"/>
          <p:nvPr/>
        </p:nvSpPr>
        <p:spPr>
          <a:xfrm>
            <a:off x="5370515" y="2393714"/>
            <a:ext cx="792035" cy="400110"/>
          </a:xfrm>
          <a:prstGeom prst="rect">
            <a:avLst/>
          </a:prstGeom>
          <a:noFill/>
        </p:spPr>
        <p:txBody>
          <a:bodyPr wrap="square" rtlCol="0">
            <a:spAutoFit/>
          </a:bodyPr>
          <a:lstStyle/>
          <a:p>
            <a:pPr algn="ctr"/>
            <a:r>
              <a:rPr lang="en-US" altLang="zh-CN" sz="2000" dirty="0">
                <a:latin typeface=" 汉仪良品线简" panose="00020600040101010101" pitchFamily="18" charset="-122"/>
                <a:ea typeface=" 汉仪良品线简" panose="00020600040101010101" pitchFamily="18" charset="-122"/>
              </a:rPr>
              <a:t>0 1</a:t>
            </a:r>
            <a:endParaRPr lang="zh-CN" altLang="en-US" sz="2000" dirty="0">
              <a:latin typeface=" 汉仪良品线简" panose="00020600040101010101" pitchFamily="18" charset="-122"/>
              <a:ea typeface=" 汉仪良品线简" panose="00020600040101010101" pitchFamily="18" charset="-122"/>
            </a:endParaRPr>
          </a:p>
        </p:txBody>
      </p:sp>
      <p:sp>
        <p:nvSpPr>
          <p:cNvPr id="8" name="椭圆 7">
            <a:extLst>
              <a:ext uri="{FF2B5EF4-FFF2-40B4-BE49-F238E27FC236}">
                <a16:creationId xmlns="" xmlns:a16="http://schemas.microsoft.com/office/drawing/2014/main" id="{4CE857D3-F759-4F0D-8BB7-C7CEFAC9CC43}"/>
              </a:ext>
            </a:extLst>
          </p:cNvPr>
          <p:cNvSpPr/>
          <p:nvPr/>
        </p:nvSpPr>
        <p:spPr>
          <a:xfrm>
            <a:off x="5442179" y="3256065"/>
            <a:ext cx="634181" cy="634181"/>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 汉仪良品线简" panose="00020600040101010101" pitchFamily="18" charset="-122"/>
              <a:ea typeface=" 汉仪良品线简" panose="00020600040101010101" pitchFamily="18" charset="-122"/>
            </a:endParaRPr>
          </a:p>
        </p:txBody>
      </p:sp>
      <p:sp>
        <p:nvSpPr>
          <p:cNvPr id="9" name="文本框 8">
            <a:extLst>
              <a:ext uri="{FF2B5EF4-FFF2-40B4-BE49-F238E27FC236}">
                <a16:creationId xmlns="" xmlns:a16="http://schemas.microsoft.com/office/drawing/2014/main" id="{714C5A1F-E33D-49D2-988C-775CF20298B0}"/>
              </a:ext>
            </a:extLst>
          </p:cNvPr>
          <p:cNvSpPr txBox="1"/>
          <p:nvPr/>
        </p:nvSpPr>
        <p:spPr>
          <a:xfrm>
            <a:off x="5403719" y="3414021"/>
            <a:ext cx="705842" cy="400110"/>
          </a:xfrm>
          <a:prstGeom prst="rect">
            <a:avLst/>
          </a:prstGeom>
          <a:noFill/>
        </p:spPr>
        <p:txBody>
          <a:bodyPr wrap="square" rtlCol="0">
            <a:spAutoFit/>
          </a:bodyPr>
          <a:lstStyle/>
          <a:p>
            <a:pPr algn="ctr"/>
            <a:r>
              <a:rPr lang="en-US" altLang="zh-CN" sz="2000" dirty="0">
                <a:latin typeface=" 汉仪良品线简" panose="00020600040101010101" pitchFamily="18" charset="-122"/>
                <a:ea typeface=" 汉仪良品线简" panose="00020600040101010101" pitchFamily="18" charset="-122"/>
              </a:rPr>
              <a:t>0 2</a:t>
            </a:r>
            <a:endParaRPr lang="zh-CN" altLang="en-US" sz="2000" dirty="0">
              <a:latin typeface=" 汉仪良品线简" panose="00020600040101010101" pitchFamily="18" charset="-122"/>
              <a:ea typeface=" 汉仪良品线简" panose="00020600040101010101" pitchFamily="18" charset="-122"/>
            </a:endParaRPr>
          </a:p>
        </p:txBody>
      </p:sp>
      <p:sp>
        <p:nvSpPr>
          <p:cNvPr id="10" name="椭圆 9">
            <a:extLst>
              <a:ext uri="{FF2B5EF4-FFF2-40B4-BE49-F238E27FC236}">
                <a16:creationId xmlns="" xmlns:a16="http://schemas.microsoft.com/office/drawing/2014/main" id="{12EDA96D-18D3-499B-BAB0-1197BF5DC0A1}"/>
              </a:ext>
            </a:extLst>
          </p:cNvPr>
          <p:cNvSpPr/>
          <p:nvPr/>
        </p:nvSpPr>
        <p:spPr>
          <a:xfrm>
            <a:off x="5442178" y="4292567"/>
            <a:ext cx="634181" cy="634181"/>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 汉仪良品线简" panose="00020600040101010101" pitchFamily="18" charset="-122"/>
              <a:ea typeface=" 汉仪良品线简" panose="00020600040101010101" pitchFamily="18" charset="-122"/>
            </a:endParaRPr>
          </a:p>
        </p:txBody>
      </p:sp>
      <p:sp>
        <p:nvSpPr>
          <p:cNvPr id="11" name="文本框 10">
            <a:extLst>
              <a:ext uri="{FF2B5EF4-FFF2-40B4-BE49-F238E27FC236}">
                <a16:creationId xmlns="" xmlns:a16="http://schemas.microsoft.com/office/drawing/2014/main" id="{86A2A1DB-C563-48F3-B003-9C6CC9E24153}"/>
              </a:ext>
            </a:extLst>
          </p:cNvPr>
          <p:cNvSpPr txBox="1"/>
          <p:nvPr/>
        </p:nvSpPr>
        <p:spPr>
          <a:xfrm>
            <a:off x="5413720" y="4434328"/>
            <a:ext cx="705623" cy="400110"/>
          </a:xfrm>
          <a:prstGeom prst="rect">
            <a:avLst/>
          </a:prstGeom>
          <a:noFill/>
        </p:spPr>
        <p:txBody>
          <a:bodyPr wrap="square" rtlCol="0">
            <a:spAutoFit/>
          </a:bodyPr>
          <a:lstStyle/>
          <a:p>
            <a:pPr algn="ctr"/>
            <a:r>
              <a:rPr lang="en-US" altLang="zh-CN" sz="2000" dirty="0">
                <a:latin typeface=" 汉仪良品线简" panose="00020600040101010101" pitchFamily="18" charset="-122"/>
                <a:ea typeface=" 汉仪良品线简" panose="00020600040101010101" pitchFamily="18" charset="-122"/>
              </a:rPr>
              <a:t>0 3</a:t>
            </a:r>
            <a:endParaRPr lang="zh-CN" altLang="en-US" sz="2000" dirty="0">
              <a:latin typeface=" 汉仪良品线简" panose="00020600040101010101" pitchFamily="18" charset="-122"/>
              <a:ea typeface=" 汉仪良品线简" panose="00020600040101010101" pitchFamily="18" charset="-122"/>
            </a:endParaRPr>
          </a:p>
        </p:txBody>
      </p:sp>
      <p:sp>
        <p:nvSpPr>
          <p:cNvPr id="12" name="TextBox 13">
            <a:extLst>
              <a:ext uri="{FF2B5EF4-FFF2-40B4-BE49-F238E27FC236}">
                <a16:creationId xmlns="" xmlns:a16="http://schemas.microsoft.com/office/drawing/2014/main" id="{238FC95B-F656-46A0-90F1-C090D0760C6A}"/>
              </a:ext>
            </a:extLst>
          </p:cNvPr>
          <p:cNvSpPr txBox="1"/>
          <p:nvPr/>
        </p:nvSpPr>
        <p:spPr>
          <a:xfrm>
            <a:off x="6248742" y="2258089"/>
            <a:ext cx="4088326" cy="923330"/>
          </a:xfrm>
          <a:prstGeom prst="rect">
            <a:avLst/>
          </a:prstGeom>
          <a:noFill/>
        </p:spPr>
        <p:txBody>
          <a:bodyPr wrap="square" rtlCol="0">
            <a:spAutoFit/>
          </a:bodyPr>
          <a:lstStyle/>
          <a:p>
            <a:pPr>
              <a:lnSpc>
                <a:spcPct val="150000"/>
              </a:lnSpc>
              <a:buClr>
                <a:srgbClr val="CC0099"/>
              </a:buClr>
            </a:pPr>
            <a:r>
              <a:rPr lang="zh-CN" altLang="en-US" sz="1200" dirty="0" smtClean="0">
                <a:latin typeface=" 汉仪良品线简" panose="00020600040101010101" pitchFamily="18" charset="-122"/>
                <a:ea typeface=" 汉仪良品线简" panose="00020600040101010101" pitchFamily="18" charset="-122"/>
              </a:rPr>
              <a:t>点击此处添加文本内容点击此处添加文本内容点击此处添加文本内容点击此处添加文本内容点击此处添加文本内容点击此处添加文本内容</a:t>
            </a:r>
            <a:endParaRPr lang="en-US" altLang="zh-CN" sz="1200" dirty="0">
              <a:latin typeface=" 汉仪良品线简" panose="00020600040101010101" pitchFamily="18" charset="-122"/>
              <a:ea typeface=" 汉仪良品线简" panose="00020600040101010101" pitchFamily="18" charset="-122"/>
            </a:endParaRPr>
          </a:p>
        </p:txBody>
      </p:sp>
      <p:sp>
        <p:nvSpPr>
          <p:cNvPr id="13" name="TextBox 13">
            <a:extLst>
              <a:ext uri="{FF2B5EF4-FFF2-40B4-BE49-F238E27FC236}">
                <a16:creationId xmlns="" xmlns:a16="http://schemas.microsoft.com/office/drawing/2014/main" id="{91F63107-B3C7-462A-8112-BAC000DE2533}"/>
              </a:ext>
            </a:extLst>
          </p:cNvPr>
          <p:cNvSpPr txBox="1"/>
          <p:nvPr/>
        </p:nvSpPr>
        <p:spPr>
          <a:xfrm>
            <a:off x="6248742" y="3324578"/>
            <a:ext cx="4088326" cy="899990"/>
          </a:xfrm>
          <a:prstGeom prst="rect">
            <a:avLst/>
          </a:prstGeom>
          <a:noFill/>
        </p:spPr>
        <p:txBody>
          <a:bodyPr wrap="square" rtlCol="0">
            <a:spAutoFit/>
          </a:bodyPr>
          <a:lstStyle/>
          <a:p>
            <a:pPr>
              <a:lnSpc>
                <a:spcPct val="150000"/>
              </a:lnSpc>
              <a:buClr>
                <a:srgbClr val="CC0099"/>
              </a:buClr>
            </a:pPr>
            <a:r>
              <a:rPr lang="zh-CN" altLang="en-US" sz="1200" dirty="0">
                <a:latin typeface=" 汉仪良品线简" panose="00020600040101010101" pitchFamily="18" charset="-122"/>
                <a:ea typeface=" 汉仪良品线简" panose="00020600040101010101" pitchFamily="18" charset="-122"/>
              </a:rPr>
              <a:t>点击此处添加文本内容点击此处添加文本内容点击此处添加文本内容点击此处添加文本内容点击此处添加文本内容点击此处添加文本内容</a:t>
            </a:r>
            <a:endParaRPr lang="en-US" altLang="zh-CN" sz="1200" dirty="0">
              <a:latin typeface=" 汉仪良品线简" panose="00020600040101010101" pitchFamily="18" charset="-122"/>
              <a:ea typeface=" 汉仪良品线简" panose="00020600040101010101" pitchFamily="18" charset="-122"/>
            </a:endParaRPr>
          </a:p>
        </p:txBody>
      </p:sp>
      <p:sp>
        <p:nvSpPr>
          <p:cNvPr id="14" name="TextBox 13">
            <a:extLst>
              <a:ext uri="{FF2B5EF4-FFF2-40B4-BE49-F238E27FC236}">
                <a16:creationId xmlns="" xmlns:a16="http://schemas.microsoft.com/office/drawing/2014/main" id="{D85DDDD1-5D42-4957-BBA7-3C0E30A7B3D4}"/>
              </a:ext>
            </a:extLst>
          </p:cNvPr>
          <p:cNvSpPr txBox="1"/>
          <p:nvPr/>
        </p:nvSpPr>
        <p:spPr>
          <a:xfrm>
            <a:off x="6248742" y="4315580"/>
            <a:ext cx="4088326" cy="899990"/>
          </a:xfrm>
          <a:prstGeom prst="rect">
            <a:avLst/>
          </a:prstGeom>
          <a:noFill/>
        </p:spPr>
        <p:txBody>
          <a:bodyPr wrap="square" rtlCol="0">
            <a:spAutoFit/>
          </a:bodyPr>
          <a:lstStyle/>
          <a:p>
            <a:pPr>
              <a:lnSpc>
                <a:spcPct val="150000"/>
              </a:lnSpc>
              <a:buClr>
                <a:srgbClr val="CC0099"/>
              </a:buClr>
            </a:pPr>
            <a:r>
              <a:rPr lang="zh-CN" altLang="en-US" sz="1200" dirty="0">
                <a:latin typeface=" 汉仪良品线简" panose="00020600040101010101" pitchFamily="18" charset="-122"/>
                <a:ea typeface=" 汉仪良品线简" panose="00020600040101010101" pitchFamily="18" charset="-122"/>
              </a:rPr>
              <a:t>点击此处添加文本内容点击此处添加文本内容点击此处添加文本内容点击此处添加文本内容点击此处添加文本内容点击此处添加文本内容</a:t>
            </a:r>
            <a:endParaRPr lang="en-US" altLang="zh-CN" sz="1200" dirty="0">
              <a:latin typeface=" 汉仪良品线简" panose="00020600040101010101" pitchFamily="18" charset="-122"/>
              <a:ea typeface=" 汉仪良品线简" panose="00020600040101010101" pitchFamily="18" charset="-122"/>
            </a:endParaRPr>
          </a:p>
        </p:txBody>
      </p:sp>
      <p:pic>
        <p:nvPicPr>
          <p:cNvPr id="16" name="图片 15">
            <a:extLst>
              <a:ext uri="{FF2B5EF4-FFF2-40B4-BE49-F238E27FC236}">
                <a16:creationId xmlns="" xmlns:a16="http://schemas.microsoft.com/office/drawing/2014/main" id="{B914B47F-8C60-4AF8-B112-1D099CE5CE5F}"/>
              </a:ext>
            </a:extLst>
          </p:cNvPr>
          <p:cNvPicPr>
            <a:picLocks noChangeAspect="1"/>
          </p:cNvPicPr>
          <p:nvPr/>
        </p:nvPicPr>
        <p:blipFill rotWithShape="1">
          <a:blip r:embed="rId5">
            <a:extLst>
              <a:ext uri="{28A0092B-C50C-407E-A947-70E740481C1C}">
                <a14:useLocalDpi xmlns:a14="http://schemas.microsoft.com/office/drawing/2010/main" val="0"/>
              </a:ext>
            </a:extLst>
          </a:blip>
          <a:srcRect l="10812" t="52966" r="79964"/>
          <a:stretch/>
        </p:blipFill>
        <p:spPr>
          <a:xfrm>
            <a:off x="10238529" y="822271"/>
            <a:ext cx="791421" cy="1759534"/>
          </a:xfrm>
          <a:prstGeom prst="rect">
            <a:avLst/>
          </a:prstGeom>
        </p:spPr>
      </p:pic>
    </p:spTree>
    <p:extLst>
      <p:ext uri="{BB962C8B-B14F-4D97-AF65-F5344CB8AC3E}">
        <p14:creationId xmlns:p14="http://schemas.microsoft.com/office/powerpoint/2010/main" val="1292566255"/>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anim calcmode="lin" valueType="num">
                                      <p:cBhvr>
                                        <p:cTn id="28" dur="1000" fill="hold"/>
                                        <p:tgtEl>
                                          <p:spTgt spid="10"/>
                                        </p:tgtEl>
                                        <p:attrNameLst>
                                          <p:attrName>ppt_x</p:attrName>
                                        </p:attrNameLst>
                                      </p:cBhvr>
                                      <p:tavLst>
                                        <p:tav tm="0">
                                          <p:val>
                                            <p:strVal val="#ppt_x"/>
                                          </p:val>
                                        </p:tav>
                                        <p:tav tm="100000">
                                          <p:val>
                                            <p:strVal val="#ppt_x"/>
                                          </p:val>
                                        </p:tav>
                                      </p:tavLst>
                                    </p:anim>
                                    <p:anim calcmode="lin" valueType="num">
                                      <p:cBhvr>
                                        <p:cTn id="29" dur="1000" fill="hold"/>
                                        <p:tgtEl>
                                          <p:spTgt spid="10"/>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1000"/>
                                        <p:tgtEl>
                                          <p:spTgt spid="11"/>
                                        </p:tgtEl>
                                      </p:cBhvr>
                                    </p:animEffect>
                                    <p:anim calcmode="lin" valueType="num">
                                      <p:cBhvr>
                                        <p:cTn id="33" dur="1000" fill="hold"/>
                                        <p:tgtEl>
                                          <p:spTgt spid="11"/>
                                        </p:tgtEl>
                                        <p:attrNameLst>
                                          <p:attrName>ppt_x</p:attrName>
                                        </p:attrNameLst>
                                      </p:cBhvr>
                                      <p:tavLst>
                                        <p:tav tm="0">
                                          <p:val>
                                            <p:strVal val="#ppt_x"/>
                                          </p:val>
                                        </p:tav>
                                        <p:tav tm="100000">
                                          <p:val>
                                            <p:strVal val="#ppt_x"/>
                                          </p:val>
                                        </p:tav>
                                      </p:tavLst>
                                    </p:anim>
                                    <p:anim calcmode="lin" valueType="num">
                                      <p:cBhvr>
                                        <p:cTn id="34" dur="1000" fill="hold"/>
                                        <p:tgtEl>
                                          <p:spTgt spid="11"/>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1000"/>
                                        <p:tgtEl>
                                          <p:spTgt spid="12"/>
                                        </p:tgtEl>
                                      </p:cBhvr>
                                    </p:animEffect>
                                    <p:anim calcmode="lin" valueType="num">
                                      <p:cBhvr>
                                        <p:cTn id="38" dur="1000" fill="hold"/>
                                        <p:tgtEl>
                                          <p:spTgt spid="12"/>
                                        </p:tgtEl>
                                        <p:attrNameLst>
                                          <p:attrName>ppt_x</p:attrName>
                                        </p:attrNameLst>
                                      </p:cBhvr>
                                      <p:tavLst>
                                        <p:tav tm="0">
                                          <p:val>
                                            <p:strVal val="#ppt_x"/>
                                          </p:val>
                                        </p:tav>
                                        <p:tav tm="100000">
                                          <p:val>
                                            <p:strVal val="#ppt_x"/>
                                          </p:val>
                                        </p:tav>
                                      </p:tavLst>
                                    </p:anim>
                                    <p:anim calcmode="lin" valueType="num">
                                      <p:cBhvr>
                                        <p:cTn id="39" dur="1000" fill="hold"/>
                                        <p:tgtEl>
                                          <p:spTgt spid="12"/>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1000"/>
                                        <p:tgtEl>
                                          <p:spTgt spid="13"/>
                                        </p:tgtEl>
                                      </p:cBhvr>
                                    </p:animEffect>
                                    <p:anim calcmode="lin" valueType="num">
                                      <p:cBhvr>
                                        <p:cTn id="43" dur="1000" fill="hold"/>
                                        <p:tgtEl>
                                          <p:spTgt spid="13"/>
                                        </p:tgtEl>
                                        <p:attrNameLst>
                                          <p:attrName>ppt_x</p:attrName>
                                        </p:attrNameLst>
                                      </p:cBhvr>
                                      <p:tavLst>
                                        <p:tav tm="0">
                                          <p:val>
                                            <p:strVal val="#ppt_x"/>
                                          </p:val>
                                        </p:tav>
                                        <p:tav tm="100000">
                                          <p:val>
                                            <p:strVal val="#ppt_x"/>
                                          </p:val>
                                        </p:tav>
                                      </p:tavLst>
                                    </p:anim>
                                    <p:anim calcmode="lin" valueType="num">
                                      <p:cBhvr>
                                        <p:cTn id="44" dur="1000" fill="hold"/>
                                        <p:tgtEl>
                                          <p:spTgt spid="13"/>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1000"/>
                                        <p:tgtEl>
                                          <p:spTgt spid="14"/>
                                        </p:tgtEl>
                                      </p:cBhvr>
                                    </p:animEffect>
                                    <p:anim calcmode="lin" valueType="num">
                                      <p:cBhvr>
                                        <p:cTn id="48" dur="1000" fill="hold"/>
                                        <p:tgtEl>
                                          <p:spTgt spid="14"/>
                                        </p:tgtEl>
                                        <p:attrNameLst>
                                          <p:attrName>ppt_x</p:attrName>
                                        </p:attrNameLst>
                                      </p:cBhvr>
                                      <p:tavLst>
                                        <p:tav tm="0">
                                          <p:val>
                                            <p:strVal val="#ppt_x"/>
                                          </p:val>
                                        </p:tav>
                                        <p:tav tm="100000">
                                          <p:val>
                                            <p:strVal val="#ppt_x"/>
                                          </p:val>
                                        </p:tav>
                                      </p:tavLst>
                                    </p:anim>
                                    <p:anim calcmode="lin" valueType="num">
                                      <p:cBhvr>
                                        <p:cTn id="4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8" grpId="0" animBg="1"/>
      <p:bldP spid="9" grpId="0"/>
      <p:bldP spid="10" grpId="0" animBg="1"/>
      <p:bldP spid="11" grpId="0"/>
      <p:bldP spid="12" grpId="0"/>
      <p:bldP spid="13"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 xmlns:a16="http://schemas.microsoft.com/office/drawing/2014/main" id="{79744D1A-AFD8-4298-BCB5-76475581EDD3}"/>
              </a:ext>
            </a:extLst>
          </p:cNvPr>
          <p:cNvSpPr/>
          <p:nvPr/>
        </p:nvSpPr>
        <p:spPr>
          <a:xfrm>
            <a:off x="492369" y="309489"/>
            <a:ext cx="11338560" cy="5992837"/>
          </a:xfrm>
          <a:prstGeom prst="rect">
            <a:avLst/>
          </a:prstGeom>
          <a:solidFill>
            <a:schemeClr val="bg1"/>
          </a:solidFill>
          <a:ln>
            <a:noFill/>
          </a:ln>
          <a:effectLst>
            <a:outerShdw blurRad="50800" dist="25400" dir="5400000" sx="101000" sy="10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 xmlns:a16="http://schemas.microsoft.com/office/drawing/2014/main" id="{04AB3D60-A671-4377-B8FA-52E4093C7BDD}"/>
              </a:ext>
            </a:extLst>
          </p:cNvPr>
          <p:cNvPicPr>
            <a:picLocks noChangeAspect="1"/>
          </p:cNvPicPr>
          <p:nvPr/>
        </p:nvPicPr>
        <p:blipFill rotWithShape="1">
          <a:blip r:embed="rId3">
            <a:extLst>
              <a:ext uri="{28A0092B-C50C-407E-A947-70E740481C1C}">
                <a14:useLocalDpi xmlns:a14="http://schemas.microsoft.com/office/drawing/2010/main" val="0"/>
              </a:ext>
            </a:extLst>
          </a:blip>
          <a:srcRect t="86849"/>
          <a:stretch/>
        </p:blipFill>
        <p:spPr>
          <a:xfrm>
            <a:off x="0" y="6063174"/>
            <a:ext cx="12192000" cy="794825"/>
          </a:xfrm>
          <a:prstGeom prst="rect">
            <a:avLst/>
          </a:prstGeom>
        </p:spPr>
      </p:pic>
      <p:grpSp>
        <p:nvGrpSpPr>
          <p:cNvPr id="4" name="组合 3">
            <a:extLst>
              <a:ext uri="{FF2B5EF4-FFF2-40B4-BE49-F238E27FC236}">
                <a16:creationId xmlns="" xmlns:a16="http://schemas.microsoft.com/office/drawing/2014/main" id="{581CD7BA-A367-438D-AE4C-971E57CC32A4}"/>
              </a:ext>
            </a:extLst>
          </p:cNvPr>
          <p:cNvGrpSpPr/>
          <p:nvPr/>
        </p:nvGrpSpPr>
        <p:grpSpPr>
          <a:xfrm>
            <a:off x="1468351" y="1843614"/>
            <a:ext cx="2660734" cy="878165"/>
            <a:chOff x="3306871" y="1338942"/>
            <a:chExt cx="2660734" cy="878165"/>
          </a:xfrm>
        </p:grpSpPr>
        <p:sp>
          <p:nvSpPr>
            <p:cNvPr id="5" name="文本框 4">
              <a:extLst>
                <a:ext uri="{FF2B5EF4-FFF2-40B4-BE49-F238E27FC236}">
                  <a16:creationId xmlns="" xmlns:a16="http://schemas.microsoft.com/office/drawing/2014/main" id="{99A85F85-9F82-455A-B1B0-4FD6E9DC4EA3}"/>
                </a:ext>
              </a:extLst>
            </p:cNvPr>
            <p:cNvSpPr txBox="1"/>
            <p:nvPr/>
          </p:nvSpPr>
          <p:spPr>
            <a:xfrm>
              <a:off x="3452586" y="1338942"/>
              <a:ext cx="678391" cy="584775"/>
            </a:xfrm>
            <a:prstGeom prst="rect">
              <a:avLst/>
            </a:prstGeom>
            <a:noFill/>
          </p:spPr>
          <p:txBody>
            <a:bodyPr wrap="none" rtlCol="0">
              <a:spAutoFit/>
            </a:bodyPr>
            <a:lstStyle/>
            <a:p>
              <a:r>
                <a:rPr lang="en-US" altLang="zh-CN" sz="3200" b="1" spc="-150" dirty="0">
                  <a:latin typeface=" 汉仪良品线简" panose="00020600040101010101" pitchFamily="18" charset="-122"/>
                  <a:ea typeface=" 汉仪良品线简" panose="00020600040101010101" pitchFamily="18" charset="-122"/>
                </a:rPr>
                <a:t>01</a:t>
              </a:r>
              <a:endParaRPr lang="zh-CN" altLang="en-US" sz="3200" b="1" spc="-150" dirty="0">
                <a:latin typeface=" 汉仪良品线简" panose="00020600040101010101" pitchFamily="18" charset="-122"/>
                <a:ea typeface=" 汉仪良品线简" panose="00020600040101010101" pitchFamily="18" charset="-122"/>
              </a:endParaRPr>
            </a:p>
          </p:txBody>
        </p:sp>
        <p:sp>
          <p:nvSpPr>
            <p:cNvPr id="8" name="矩形 6">
              <a:extLst>
                <a:ext uri="{FF2B5EF4-FFF2-40B4-BE49-F238E27FC236}">
                  <a16:creationId xmlns="" xmlns:a16="http://schemas.microsoft.com/office/drawing/2014/main" id="{6F3C35D3-2F24-426D-8A80-B81150E81F9F}"/>
                </a:ext>
              </a:extLst>
            </p:cNvPr>
            <p:cNvSpPr/>
            <p:nvPr/>
          </p:nvSpPr>
          <p:spPr>
            <a:xfrm>
              <a:off x="3306871" y="1624965"/>
              <a:ext cx="2580362" cy="592142"/>
            </a:xfrm>
            <a:custGeom>
              <a:avLst/>
              <a:gdLst>
                <a:gd name="connsiteX0" fmla="*/ 0 w 2580362"/>
                <a:gd name="connsiteY0" fmla="*/ 0 h 591155"/>
                <a:gd name="connsiteX1" fmla="*/ 2580362 w 2580362"/>
                <a:gd name="connsiteY1" fmla="*/ 0 h 591155"/>
                <a:gd name="connsiteX2" fmla="*/ 2580362 w 2580362"/>
                <a:gd name="connsiteY2" fmla="*/ 591155 h 591155"/>
                <a:gd name="connsiteX3" fmla="*/ 0 w 2580362"/>
                <a:gd name="connsiteY3" fmla="*/ 591155 h 591155"/>
                <a:gd name="connsiteX4" fmla="*/ 0 w 2580362"/>
                <a:gd name="connsiteY4" fmla="*/ 0 h 591155"/>
                <a:gd name="connsiteX0" fmla="*/ 0 w 2580362"/>
                <a:gd name="connsiteY0" fmla="*/ 352 h 591507"/>
                <a:gd name="connsiteX1" fmla="*/ 153879 w 2580362"/>
                <a:gd name="connsiteY1" fmla="*/ 0 h 591507"/>
                <a:gd name="connsiteX2" fmla="*/ 2580362 w 2580362"/>
                <a:gd name="connsiteY2" fmla="*/ 352 h 591507"/>
                <a:gd name="connsiteX3" fmla="*/ 2580362 w 2580362"/>
                <a:gd name="connsiteY3" fmla="*/ 591507 h 591507"/>
                <a:gd name="connsiteX4" fmla="*/ 0 w 2580362"/>
                <a:gd name="connsiteY4" fmla="*/ 591507 h 591507"/>
                <a:gd name="connsiteX5" fmla="*/ 0 w 2580362"/>
                <a:gd name="connsiteY5" fmla="*/ 352 h 591507"/>
                <a:gd name="connsiteX0" fmla="*/ 0 w 2580362"/>
                <a:gd name="connsiteY0" fmla="*/ 352 h 591507"/>
                <a:gd name="connsiteX1" fmla="*/ 153879 w 2580362"/>
                <a:gd name="connsiteY1" fmla="*/ 0 h 591507"/>
                <a:gd name="connsiteX2" fmla="*/ 661879 w 2580362"/>
                <a:gd name="connsiteY2" fmla="*/ 0 h 591507"/>
                <a:gd name="connsiteX3" fmla="*/ 2580362 w 2580362"/>
                <a:gd name="connsiteY3" fmla="*/ 352 h 591507"/>
                <a:gd name="connsiteX4" fmla="*/ 2580362 w 2580362"/>
                <a:gd name="connsiteY4" fmla="*/ 591507 h 591507"/>
                <a:gd name="connsiteX5" fmla="*/ 0 w 2580362"/>
                <a:gd name="connsiteY5" fmla="*/ 591507 h 591507"/>
                <a:gd name="connsiteX6" fmla="*/ 0 w 2580362"/>
                <a:gd name="connsiteY6" fmla="*/ 352 h 591507"/>
                <a:gd name="connsiteX0" fmla="*/ 661879 w 2580362"/>
                <a:gd name="connsiteY0" fmla="*/ 0 h 591507"/>
                <a:gd name="connsiteX1" fmla="*/ 2580362 w 2580362"/>
                <a:gd name="connsiteY1" fmla="*/ 352 h 591507"/>
                <a:gd name="connsiteX2" fmla="*/ 2580362 w 2580362"/>
                <a:gd name="connsiteY2" fmla="*/ 591507 h 591507"/>
                <a:gd name="connsiteX3" fmla="*/ 0 w 2580362"/>
                <a:gd name="connsiteY3" fmla="*/ 591507 h 591507"/>
                <a:gd name="connsiteX4" fmla="*/ 0 w 2580362"/>
                <a:gd name="connsiteY4" fmla="*/ 352 h 591507"/>
                <a:gd name="connsiteX5" fmla="*/ 245319 w 2580362"/>
                <a:gd name="connsiteY5" fmla="*/ 91440 h 591507"/>
                <a:gd name="connsiteX0" fmla="*/ 661879 w 2580362"/>
                <a:gd name="connsiteY0" fmla="*/ 635 h 592142"/>
                <a:gd name="connsiteX1" fmla="*/ 2580362 w 2580362"/>
                <a:gd name="connsiteY1" fmla="*/ 987 h 592142"/>
                <a:gd name="connsiteX2" fmla="*/ 2580362 w 2580362"/>
                <a:gd name="connsiteY2" fmla="*/ 592142 h 592142"/>
                <a:gd name="connsiteX3" fmla="*/ 0 w 2580362"/>
                <a:gd name="connsiteY3" fmla="*/ 592142 h 592142"/>
                <a:gd name="connsiteX4" fmla="*/ 0 w 2580362"/>
                <a:gd name="connsiteY4" fmla="*/ 987 h 592142"/>
                <a:gd name="connsiteX5" fmla="*/ 188169 w 2580362"/>
                <a:gd name="connsiteY5" fmla="*/ 0 h 592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80362" h="592142">
                  <a:moveTo>
                    <a:pt x="661879" y="635"/>
                  </a:moveTo>
                  <a:lnTo>
                    <a:pt x="2580362" y="987"/>
                  </a:lnTo>
                  <a:lnTo>
                    <a:pt x="2580362" y="592142"/>
                  </a:lnTo>
                  <a:lnTo>
                    <a:pt x="0" y="592142"/>
                  </a:lnTo>
                  <a:lnTo>
                    <a:pt x="0" y="987"/>
                  </a:lnTo>
                  <a:lnTo>
                    <a:pt x="188169" y="0"/>
                  </a:lnTo>
                </a:path>
              </a:pathLst>
            </a:custGeom>
            <a:noFill/>
            <a:ln>
              <a:solidFill>
                <a:srgbClr val="345C7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tx1"/>
                </a:solidFill>
                <a:latin typeface=" 汉仪良品线简" panose="00020600040101010101" pitchFamily="18" charset="-122"/>
                <a:ea typeface=" 汉仪良品线简" panose="00020600040101010101" pitchFamily="18" charset="-122"/>
              </a:endParaRPr>
            </a:p>
          </p:txBody>
        </p:sp>
        <p:sp>
          <p:nvSpPr>
            <p:cNvPr id="9" name="文本框 8">
              <a:extLst>
                <a:ext uri="{FF2B5EF4-FFF2-40B4-BE49-F238E27FC236}">
                  <a16:creationId xmlns="" xmlns:a16="http://schemas.microsoft.com/office/drawing/2014/main" id="{4BFCC313-A477-4D33-8CB2-6C97682BB496}"/>
                </a:ext>
              </a:extLst>
            </p:cNvPr>
            <p:cNvSpPr txBox="1"/>
            <p:nvPr/>
          </p:nvSpPr>
          <p:spPr>
            <a:xfrm>
              <a:off x="3320727" y="1748075"/>
              <a:ext cx="2646878" cy="461665"/>
            </a:xfrm>
            <a:prstGeom prst="rect">
              <a:avLst/>
            </a:prstGeom>
            <a:noFill/>
          </p:spPr>
          <p:txBody>
            <a:bodyPr wrap="none" rtlCol="0">
              <a:spAutoFit/>
            </a:bodyPr>
            <a:lstStyle/>
            <a:p>
              <a:r>
                <a:rPr lang="zh-CN" altLang="en-US" sz="2400" b="1" dirty="0" smtClean="0">
                  <a:latin typeface=" 汉仪良品线简" panose="00020600040101010101" pitchFamily="18" charset="-122"/>
                  <a:ea typeface=" 汉仪良品线简" panose="00020600040101010101" pitchFamily="18" charset="-122"/>
                </a:rPr>
                <a:t>点击此处添加标题</a:t>
              </a:r>
              <a:endParaRPr lang="zh-CN" altLang="en-US" sz="2400" b="1" dirty="0">
                <a:latin typeface=" 汉仪良品线简" panose="00020600040101010101" pitchFamily="18" charset="-122"/>
                <a:ea typeface=" 汉仪良品线简" panose="00020600040101010101" pitchFamily="18" charset="-122"/>
              </a:endParaRPr>
            </a:p>
          </p:txBody>
        </p:sp>
      </p:grpSp>
      <p:grpSp>
        <p:nvGrpSpPr>
          <p:cNvPr id="10" name="组合 9">
            <a:extLst>
              <a:ext uri="{FF2B5EF4-FFF2-40B4-BE49-F238E27FC236}">
                <a16:creationId xmlns="" xmlns:a16="http://schemas.microsoft.com/office/drawing/2014/main" id="{9E6B93C0-B88B-4751-B4A3-E7963FB9012E}"/>
              </a:ext>
            </a:extLst>
          </p:cNvPr>
          <p:cNvGrpSpPr/>
          <p:nvPr/>
        </p:nvGrpSpPr>
        <p:grpSpPr>
          <a:xfrm>
            <a:off x="4829310" y="1843614"/>
            <a:ext cx="2646878" cy="883148"/>
            <a:chOff x="3301642" y="1338942"/>
            <a:chExt cx="2646878" cy="883148"/>
          </a:xfrm>
        </p:grpSpPr>
        <p:sp>
          <p:nvSpPr>
            <p:cNvPr id="11" name="文本框 10">
              <a:extLst>
                <a:ext uri="{FF2B5EF4-FFF2-40B4-BE49-F238E27FC236}">
                  <a16:creationId xmlns="" xmlns:a16="http://schemas.microsoft.com/office/drawing/2014/main" id="{D9F59819-18D4-4EF0-93AB-7C7F1CAAE077}"/>
                </a:ext>
              </a:extLst>
            </p:cNvPr>
            <p:cNvSpPr txBox="1"/>
            <p:nvPr/>
          </p:nvSpPr>
          <p:spPr>
            <a:xfrm>
              <a:off x="3452586" y="1338942"/>
              <a:ext cx="678391" cy="584775"/>
            </a:xfrm>
            <a:prstGeom prst="rect">
              <a:avLst/>
            </a:prstGeom>
            <a:noFill/>
          </p:spPr>
          <p:txBody>
            <a:bodyPr wrap="none" rtlCol="0">
              <a:spAutoFit/>
            </a:bodyPr>
            <a:lstStyle/>
            <a:p>
              <a:r>
                <a:rPr lang="en-US" altLang="zh-CN" sz="3200" b="1" spc="-150" dirty="0">
                  <a:latin typeface=" 汉仪良品线简" panose="00020600040101010101" pitchFamily="18" charset="-122"/>
                  <a:ea typeface=" 汉仪良品线简" panose="00020600040101010101" pitchFamily="18" charset="-122"/>
                </a:rPr>
                <a:t>02</a:t>
              </a:r>
              <a:endParaRPr lang="zh-CN" altLang="en-US" sz="3200" b="1" spc="-150" dirty="0">
                <a:latin typeface=" 汉仪良品线简" panose="00020600040101010101" pitchFamily="18" charset="-122"/>
                <a:ea typeface=" 汉仪良品线简" panose="00020600040101010101" pitchFamily="18" charset="-122"/>
              </a:endParaRPr>
            </a:p>
          </p:txBody>
        </p:sp>
        <p:sp>
          <p:nvSpPr>
            <p:cNvPr id="12" name="矩形 6">
              <a:extLst>
                <a:ext uri="{FF2B5EF4-FFF2-40B4-BE49-F238E27FC236}">
                  <a16:creationId xmlns="" xmlns:a16="http://schemas.microsoft.com/office/drawing/2014/main" id="{40D4BFD8-21EE-44E9-BEDD-B251F2D98D12}"/>
                </a:ext>
              </a:extLst>
            </p:cNvPr>
            <p:cNvSpPr/>
            <p:nvPr/>
          </p:nvSpPr>
          <p:spPr>
            <a:xfrm>
              <a:off x="3306871" y="1624965"/>
              <a:ext cx="2580362" cy="592142"/>
            </a:xfrm>
            <a:custGeom>
              <a:avLst/>
              <a:gdLst>
                <a:gd name="connsiteX0" fmla="*/ 0 w 2580362"/>
                <a:gd name="connsiteY0" fmla="*/ 0 h 591155"/>
                <a:gd name="connsiteX1" fmla="*/ 2580362 w 2580362"/>
                <a:gd name="connsiteY1" fmla="*/ 0 h 591155"/>
                <a:gd name="connsiteX2" fmla="*/ 2580362 w 2580362"/>
                <a:gd name="connsiteY2" fmla="*/ 591155 h 591155"/>
                <a:gd name="connsiteX3" fmla="*/ 0 w 2580362"/>
                <a:gd name="connsiteY3" fmla="*/ 591155 h 591155"/>
                <a:gd name="connsiteX4" fmla="*/ 0 w 2580362"/>
                <a:gd name="connsiteY4" fmla="*/ 0 h 591155"/>
                <a:gd name="connsiteX0" fmla="*/ 0 w 2580362"/>
                <a:gd name="connsiteY0" fmla="*/ 352 h 591507"/>
                <a:gd name="connsiteX1" fmla="*/ 153879 w 2580362"/>
                <a:gd name="connsiteY1" fmla="*/ 0 h 591507"/>
                <a:gd name="connsiteX2" fmla="*/ 2580362 w 2580362"/>
                <a:gd name="connsiteY2" fmla="*/ 352 h 591507"/>
                <a:gd name="connsiteX3" fmla="*/ 2580362 w 2580362"/>
                <a:gd name="connsiteY3" fmla="*/ 591507 h 591507"/>
                <a:gd name="connsiteX4" fmla="*/ 0 w 2580362"/>
                <a:gd name="connsiteY4" fmla="*/ 591507 h 591507"/>
                <a:gd name="connsiteX5" fmla="*/ 0 w 2580362"/>
                <a:gd name="connsiteY5" fmla="*/ 352 h 591507"/>
                <a:gd name="connsiteX0" fmla="*/ 0 w 2580362"/>
                <a:gd name="connsiteY0" fmla="*/ 352 h 591507"/>
                <a:gd name="connsiteX1" fmla="*/ 153879 w 2580362"/>
                <a:gd name="connsiteY1" fmla="*/ 0 h 591507"/>
                <a:gd name="connsiteX2" fmla="*/ 661879 w 2580362"/>
                <a:gd name="connsiteY2" fmla="*/ 0 h 591507"/>
                <a:gd name="connsiteX3" fmla="*/ 2580362 w 2580362"/>
                <a:gd name="connsiteY3" fmla="*/ 352 h 591507"/>
                <a:gd name="connsiteX4" fmla="*/ 2580362 w 2580362"/>
                <a:gd name="connsiteY4" fmla="*/ 591507 h 591507"/>
                <a:gd name="connsiteX5" fmla="*/ 0 w 2580362"/>
                <a:gd name="connsiteY5" fmla="*/ 591507 h 591507"/>
                <a:gd name="connsiteX6" fmla="*/ 0 w 2580362"/>
                <a:gd name="connsiteY6" fmla="*/ 352 h 591507"/>
                <a:gd name="connsiteX0" fmla="*/ 661879 w 2580362"/>
                <a:gd name="connsiteY0" fmla="*/ 0 h 591507"/>
                <a:gd name="connsiteX1" fmla="*/ 2580362 w 2580362"/>
                <a:gd name="connsiteY1" fmla="*/ 352 h 591507"/>
                <a:gd name="connsiteX2" fmla="*/ 2580362 w 2580362"/>
                <a:gd name="connsiteY2" fmla="*/ 591507 h 591507"/>
                <a:gd name="connsiteX3" fmla="*/ 0 w 2580362"/>
                <a:gd name="connsiteY3" fmla="*/ 591507 h 591507"/>
                <a:gd name="connsiteX4" fmla="*/ 0 w 2580362"/>
                <a:gd name="connsiteY4" fmla="*/ 352 h 591507"/>
                <a:gd name="connsiteX5" fmla="*/ 245319 w 2580362"/>
                <a:gd name="connsiteY5" fmla="*/ 91440 h 591507"/>
                <a:gd name="connsiteX0" fmla="*/ 661879 w 2580362"/>
                <a:gd name="connsiteY0" fmla="*/ 635 h 592142"/>
                <a:gd name="connsiteX1" fmla="*/ 2580362 w 2580362"/>
                <a:gd name="connsiteY1" fmla="*/ 987 h 592142"/>
                <a:gd name="connsiteX2" fmla="*/ 2580362 w 2580362"/>
                <a:gd name="connsiteY2" fmla="*/ 592142 h 592142"/>
                <a:gd name="connsiteX3" fmla="*/ 0 w 2580362"/>
                <a:gd name="connsiteY3" fmla="*/ 592142 h 592142"/>
                <a:gd name="connsiteX4" fmla="*/ 0 w 2580362"/>
                <a:gd name="connsiteY4" fmla="*/ 987 h 592142"/>
                <a:gd name="connsiteX5" fmla="*/ 188169 w 2580362"/>
                <a:gd name="connsiteY5" fmla="*/ 0 h 592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80362" h="592142">
                  <a:moveTo>
                    <a:pt x="661879" y="635"/>
                  </a:moveTo>
                  <a:lnTo>
                    <a:pt x="2580362" y="987"/>
                  </a:lnTo>
                  <a:lnTo>
                    <a:pt x="2580362" y="592142"/>
                  </a:lnTo>
                  <a:lnTo>
                    <a:pt x="0" y="592142"/>
                  </a:lnTo>
                  <a:lnTo>
                    <a:pt x="0" y="987"/>
                  </a:lnTo>
                  <a:lnTo>
                    <a:pt x="188169" y="0"/>
                  </a:lnTo>
                </a:path>
              </a:pathLst>
            </a:custGeom>
            <a:noFill/>
            <a:ln>
              <a:solidFill>
                <a:srgbClr val="345C7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tx1"/>
                </a:solidFill>
                <a:latin typeface=" 汉仪良品线简" panose="00020600040101010101" pitchFamily="18" charset="-122"/>
                <a:ea typeface=" 汉仪良品线简" panose="00020600040101010101" pitchFamily="18" charset="-122"/>
              </a:endParaRPr>
            </a:p>
          </p:txBody>
        </p:sp>
        <p:sp>
          <p:nvSpPr>
            <p:cNvPr id="13" name="文本框 12">
              <a:extLst>
                <a:ext uri="{FF2B5EF4-FFF2-40B4-BE49-F238E27FC236}">
                  <a16:creationId xmlns="" xmlns:a16="http://schemas.microsoft.com/office/drawing/2014/main" id="{70CC3B90-37C5-4CBF-BB34-D3F845C010CB}"/>
                </a:ext>
              </a:extLst>
            </p:cNvPr>
            <p:cNvSpPr txBox="1"/>
            <p:nvPr/>
          </p:nvSpPr>
          <p:spPr>
            <a:xfrm>
              <a:off x="3301642" y="1760425"/>
              <a:ext cx="2646878" cy="461665"/>
            </a:xfrm>
            <a:prstGeom prst="rect">
              <a:avLst/>
            </a:prstGeom>
            <a:noFill/>
          </p:spPr>
          <p:txBody>
            <a:bodyPr wrap="none" rtlCol="0">
              <a:spAutoFit/>
            </a:bodyPr>
            <a:lstStyle/>
            <a:p>
              <a:r>
                <a:rPr lang="zh-CN" altLang="en-US" sz="2400" b="1" dirty="0" smtClean="0">
                  <a:latin typeface=" 汉仪良品线简" panose="00020600040101010101" pitchFamily="18" charset="-122"/>
                  <a:ea typeface=" 汉仪良品线简" panose="00020600040101010101" pitchFamily="18" charset="-122"/>
                </a:rPr>
                <a:t>点击此处添加标题</a:t>
              </a:r>
              <a:endParaRPr lang="zh-CN" altLang="en-US" sz="2400" b="1" dirty="0">
                <a:latin typeface=" 汉仪良品线简" panose="00020600040101010101" pitchFamily="18" charset="-122"/>
                <a:ea typeface=" 汉仪良品线简" panose="00020600040101010101" pitchFamily="18" charset="-122"/>
              </a:endParaRPr>
            </a:p>
          </p:txBody>
        </p:sp>
      </p:grpSp>
      <p:grpSp>
        <p:nvGrpSpPr>
          <p:cNvPr id="14" name="组合 13">
            <a:extLst>
              <a:ext uri="{FF2B5EF4-FFF2-40B4-BE49-F238E27FC236}">
                <a16:creationId xmlns="" xmlns:a16="http://schemas.microsoft.com/office/drawing/2014/main" id="{3AF02476-1C50-4F9B-9063-D20AECD7C5AC}"/>
              </a:ext>
            </a:extLst>
          </p:cNvPr>
          <p:cNvGrpSpPr/>
          <p:nvPr/>
        </p:nvGrpSpPr>
        <p:grpSpPr>
          <a:xfrm>
            <a:off x="8200727" y="1843614"/>
            <a:ext cx="2697062" cy="878165"/>
            <a:chOff x="3306871" y="1338942"/>
            <a:chExt cx="2697062" cy="878165"/>
          </a:xfrm>
        </p:grpSpPr>
        <p:sp>
          <p:nvSpPr>
            <p:cNvPr id="15" name="文本框 14">
              <a:extLst>
                <a:ext uri="{FF2B5EF4-FFF2-40B4-BE49-F238E27FC236}">
                  <a16:creationId xmlns="" xmlns:a16="http://schemas.microsoft.com/office/drawing/2014/main" id="{424876B9-15F9-40C8-8498-1E44D640C563}"/>
                </a:ext>
              </a:extLst>
            </p:cNvPr>
            <p:cNvSpPr txBox="1"/>
            <p:nvPr/>
          </p:nvSpPr>
          <p:spPr>
            <a:xfrm>
              <a:off x="3452586" y="1338942"/>
              <a:ext cx="678391" cy="584775"/>
            </a:xfrm>
            <a:prstGeom prst="rect">
              <a:avLst/>
            </a:prstGeom>
            <a:noFill/>
          </p:spPr>
          <p:txBody>
            <a:bodyPr wrap="none" rtlCol="0">
              <a:spAutoFit/>
            </a:bodyPr>
            <a:lstStyle/>
            <a:p>
              <a:r>
                <a:rPr lang="en-US" altLang="zh-CN" sz="3200" b="1" spc="-150" dirty="0">
                  <a:latin typeface=" 汉仪良品线简" panose="00020600040101010101" pitchFamily="18" charset="-122"/>
                  <a:ea typeface=" 汉仪良品线简" panose="00020600040101010101" pitchFamily="18" charset="-122"/>
                </a:rPr>
                <a:t>03</a:t>
              </a:r>
              <a:endParaRPr lang="zh-CN" altLang="en-US" sz="3200" b="1" spc="-150" dirty="0">
                <a:latin typeface=" 汉仪良品线简" panose="00020600040101010101" pitchFamily="18" charset="-122"/>
                <a:ea typeface=" 汉仪良品线简" panose="00020600040101010101" pitchFamily="18" charset="-122"/>
              </a:endParaRPr>
            </a:p>
          </p:txBody>
        </p:sp>
        <p:sp>
          <p:nvSpPr>
            <p:cNvPr id="16" name="矩形 6">
              <a:extLst>
                <a:ext uri="{FF2B5EF4-FFF2-40B4-BE49-F238E27FC236}">
                  <a16:creationId xmlns="" xmlns:a16="http://schemas.microsoft.com/office/drawing/2014/main" id="{E25D3EF1-303C-4865-B76E-833D44223B74}"/>
                </a:ext>
              </a:extLst>
            </p:cNvPr>
            <p:cNvSpPr/>
            <p:nvPr/>
          </p:nvSpPr>
          <p:spPr>
            <a:xfrm>
              <a:off x="3306871" y="1624965"/>
              <a:ext cx="2580362" cy="592142"/>
            </a:xfrm>
            <a:custGeom>
              <a:avLst/>
              <a:gdLst>
                <a:gd name="connsiteX0" fmla="*/ 0 w 2580362"/>
                <a:gd name="connsiteY0" fmla="*/ 0 h 591155"/>
                <a:gd name="connsiteX1" fmla="*/ 2580362 w 2580362"/>
                <a:gd name="connsiteY1" fmla="*/ 0 h 591155"/>
                <a:gd name="connsiteX2" fmla="*/ 2580362 w 2580362"/>
                <a:gd name="connsiteY2" fmla="*/ 591155 h 591155"/>
                <a:gd name="connsiteX3" fmla="*/ 0 w 2580362"/>
                <a:gd name="connsiteY3" fmla="*/ 591155 h 591155"/>
                <a:gd name="connsiteX4" fmla="*/ 0 w 2580362"/>
                <a:gd name="connsiteY4" fmla="*/ 0 h 591155"/>
                <a:gd name="connsiteX0" fmla="*/ 0 w 2580362"/>
                <a:gd name="connsiteY0" fmla="*/ 352 h 591507"/>
                <a:gd name="connsiteX1" fmla="*/ 153879 w 2580362"/>
                <a:gd name="connsiteY1" fmla="*/ 0 h 591507"/>
                <a:gd name="connsiteX2" fmla="*/ 2580362 w 2580362"/>
                <a:gd name="connsiteY2" fmla="*/ 352 h 591507"/>
                <a:gd name="connsiteX3" fmla="*/ 2580362 w 2580362"/>
                <a:gd name="connsiteY3" fmla="*/ 591507 h 591507"/>
                <a:gd name="connsiteX4" fmla="*/ 0 w 2580362"/>
                <a:gd name="connsiteY4" fmla="*/ 591507 h 591507"/>
                <a:gd name="connsiteX5" fmla="*/ 0 w 2580362"/>
                <a:gd name="connsiteY5" fmla="*/ 352 h 591507"/>
                <a:gd name="connsiteX0" fmla="*/ 0 w 2580362"/>
                <a:gd name="connsiteY0" fmla="*/ 352 h 591507"/>
                <a:gd name="connsiteX1" fmla="*/ 153879 w 2580362"/>
                <a:gd name="connsiteY1" fmla="*/ 0 h 591507"/>
                <a:gd name="connsiteX2" fmla="*/ 661879 w 2580362"/>
                <a:gd name="connsiteY2" fmla="*/ 0 h 591507"/>
                <a:gd name="connsiteX3" fmla="*/ 2580362 w 2580362"/>
                <a:gd name="connsiteY3" fmla="*/ 352 h 591507"/>
                <a:gd name="connsiteX4" fmla="*/ 2580362 w 2580362"/>
                <a:gd name="connsiteY4" fmla="*/ 591507 h 591507"/>
                <a:gd name="connsiteX5" fmla="*/ 0 w 2580362"/>
                <a:gd name="connsiteY5" fmla="*/ 591507 h 591507"/>
                <a:gd name="connsiteX6" fmla="*/ 0 w 2580362"/>
                <a:gd name="connsiteY6" fmla="*/ 352 h 591507"/>
                <a:gd name="connsiteX0" fmla="*/ 661879 w 2580362"/>
                <a:gd name="connsiteY0" fmla="*/ 0 h 591507"/>
                <a:gd name="connsiteX1" fmla="*/ 2580362 w 2580362"/>
                <a:gd name="connsiteY1" fmla="*/ 352 h 591507"/>
                <a:gd name="connsiteX2" fmla="*/ 2580362 w 2580362"/>
                <a:gd name="connsiteY2" fmla="*/ 591507 h 591507"/>
                <a:gd name="connsiteX3" fmla="*/ 0 w 2580362"/>
                <a:gd name="connsiteY3" fmla="*/ 591507 h 591507"/>
                <a:gd name="connsiteX4" fmla="*/ 0 w 2580362"/>
                <a:gd name="connsiteY4" fmla="*/ 352 h 591507"/>
                <a:gd name="connsiteX5" fmla="*/ 245319 w 2580362"/>
                <a:gd name="connsiteY5" fmla="*/ 91440 h 591507"/>
                <a:gd name="connsiteX0" fmla="*/ 661879 w 2580362"/>
                <a:gd name="connsiteY0" fmla="*/ 635 h 592142"/>
                <a:gd name="connsiteX1" fmla="*/ 2580362 w 2580362"/>
                <a:gd name="connsiteY1" fmla="*/ 987 h 592142"/>
                <a:gd name="connsiteX2" fmla="*/ 2580362 w 2580362"/>
                <a:gd name="connsiteY2" fmla="*/ 592142 h 592142"/>
                <a:gd name="connsiteX3" fmla="*/ 0 w 2580362"/>
                <a:gd name="connsiteY3" fmla="*/ 592142 h 592142"/>
                <a:gd name="connsiteX4" fmla="*/ 0 w 2580362"/>
                <a:gd name="connsiteY4" fmla="*/ 987 h 592142"/>
                <a:gd name="connsiteX5" fmla="*/ 188169 w 2580362"/>
                <a:gd name="connsiteY5" fmla="*/ 0 h 592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80362" h="592142">
                  <a:moveTo>
                    <a:pt x="661879" y="635"/>
                  </a:moveTo>
                  <a:lnTo>
                    <a:pt x="2580362" y="987"/>
                  </a:lnTo>
                  <a:lnTo>
                    <a:pt x="2580362" y="592142"/>
                  </a:lnTo>
                  <a:lnTo>
                    <a:pt x="0" y="592142"/>
                  </a:lnTo>
                  <a:lnTo>
                    <a:pt x="0" y="987"/>
                  </a:lnTo>
                  <a:lnTo>
                    <a:pt x="188169" y="0"/>
                  </a:lnTo>
                </a:path>
              </a:pathLst>
            </a:custGeom>
            <a:noFill/>
            <a:ln>
              <a:solidFill>
                <a:srgbClr val="345C7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tx1"/>
                </a:solidFill>
                <a:latin typeface=" 汉仪良品线简" panose="00020600040101010101" pitchFamily="18" charset="-122"/>
                <a:ea typeface=" 汉仪良品线简" panose="00020600040101010101" pitchFamily="18" charset="-122"/>
              </a:endParaRPr>
            </a:p>
          </p:txBody>
        </p:sp>
        <p:sp>
          <p:nvSpPr>
            <p:cNvPr id="17" name="文本框 16">
              <a:extLst>
                <a:ext uri="{FF2B5EF4-FFF2-40B4-BE49-F238E27FC236}">
                  <a16:creationId xmlns="" xmlns:a16="http://schemas.microsoft.com/office/drawing/2014/main" id="{6A8D08B6-C4BF-4B76-9E5F-0BBA657AB8E3}"/>
                </a:ext>
              </a:extLst>
            </p:cNvPr>
            <p:cNvSpPr txBox="1"/>
            <p:nvPr/>
          </p:nvSpPr>
          <p:spPr>
            <a:xfrm>
              <a:off x="3357055" y="1747279"/>
              <a:ext cx="2646878" cy="461665"/>
            </a:xfrm>
            <a:prstGeom prst="rect">
              <a:avLst/>
            </a:prstGeom>
            <a:noFill/>
          </p:spPr>
          <p:txBody>
            <a:bodyPr wrap="none" rtlCol="0">
              <a:spAutoFit/>
            </a:bodyPr>
            <a:lstStyle/>
            <a:p>
              <a:r>
                <a:rPr lang="zh-CN" altLang="en-US" sz="2400" b="1" dirty="0" smtClean="0">
                  <a:latin typeface=" 汉仪良品线简" panose="00020600040101010101" pitchFamily="18" charset="-122"/>
                  <a:ea typeface=" 汉仪良品线简" panose="00020600040101010101" pitchFamily="18" charset="-122"/>
                </a:rPr>
                <a:t>点击此处添加标题</a:t>
              </a:r>
              <a:endParaRPr lang="zh-CN" altLang="en-US" sz="2400" b="1" dirty="0">
                <a:latin typeface=" 汉仪良品线简" panose="00020600040101010101" pitchFamily="18" charset="-122"/>
                <a:ea typeface=" 汉仪良品线简" panose="00020600040101010101" pitchFamily="18" charset="-122"/>
              </a:endParaRPr>
            </a:p>
          </p:txBody>
        </p:sp>
      </p:grpSp>
      <p:cxnSp>
        <p:nvCxnSpPr>
          <p:cNvPr id="18" name="直接连接符 17">
            <a:extLst>
              <a:ext uri="{FF2B5EF4-FFF2-40B4-BE49-F238E27FC236}">
                <a16:creationId xmlns="" xmlns:a16="http://schemas.microsoft.com/office/drawing/2014/main" id="{084DD7BD-6FED-46A3-9A86-7ED7E52CE725}"/>
              </a:ext>
            </a:extLst>
          </p:cNvPr>
          <p:cNvCxnSpPr/>
          <p:nvPr/>
        </p:nvCxnSpPr>
        <p:spPr>
          <a:xfrm>
            <a:off x="1468351" y="3056204"/>
            <a:ext cx="391886" cy="0"/>
          </a:xfrm>
          <a:prstGeom prst="line">
            <a:avLst/>
          </a:prstGeom>
          <a:ln w="76200">
            <a:solidFill>
              <a:srgbClr val="345C76"/>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 xmlns:a16="http://schemas.microsoft.com/office/drawing/2014/main" id="{574F0004-117B-438F-A75D-15B4B25224DA}"/>
              </a:ext>
            </a:extLst>
          </p:cNvPr>
          <p:cNvCxnSpPr/>
          <p:nvPr/>
        </p:nvCxnSpPr>
        <p:spPr>
          <a:xfrm>
            <a:off x="4834539" y="3056204"/>
            <a:ext cx="391886" cy="0"/>
          </a:xfrm>
          <a:prstGeom prst="line">
            <a:avLst/>
          </a:prstGeom>
          <a:ln w="76200">
            <a:solidFill>
              <a:srgbClr val="345C76"/>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 xmlns:a16="http://schemas.microsoft.com/office/drawing/2014/main" id="{F817D990-9ACA-41A5-BFB1-2AA40EDC6AF8}"/>
              </a:ext>
            </a:extLst>
          </p:cNvPr>
          <p:cNvCxnSpPr/>
          <p:nvPr/>
        </p:nvCxnSpPr>
        <p:spPr>
          <a:xfrm>
            <a:off x="8200727" y="3056204"/>
            <a:ext cx="391886" cy="0"/>
          </a:xfrm>
          <a:prstGeom prst="line">
            <a:avLst/>
          </a:prstGeom>
          <a:ln w="76200">
            <a:solidFill>
              <a:srgbClr val="345C76"/>
            </a:solidFill>
          </a:ln>
        </p:spPr>
        <p:style>
          <a:lnRef idx="1">
            <a:schemeClr val="accent1"/>
          </a:lnRef>
          <a:fillRef idx="0">
            <a:schemeClr val="accent1"/>
          </a:fillRef>
          <a:effectRef idx="0">
            <a:schemeClr val="accent1"/>
          </a:effectRef>
          <a:fontRef idx="minor">
            <a:schemeClr val="tx1"/>
          </a:fontRef>
        </p:style>
      </p:cxnSp>
      <p:sp>
        <p:nvSpPr>
          <p:cNvPr id="21" name="Rectangle 35">
            <a:extLst>
              <a:ext uri="{FF2B5EF4-FFF2-40B4-BE49-F238E27FC236}">
                <a16:creationId xmlns="" xmlns:a16="http://schemas.microsoft.com/office/drawing/2014/main" id="{BCD4B532-EB70-48CA-AB0E-648F61F0BF67}"/>
              </a:ext>
            </a:extLst>
          </p:cNvPr>
          <p:cNvSpPr>
            <a:spLocks noChangeArrowheads="1"/>
          </p:cNvSpPr>
          <p:nvPr/>
        </p:nvSpPr>
        <p:spPr bwMode="auto">
          <a:xfrm>
            <a:off x="1386079" y="3441470"/>
            <a:ext cx="2743006" cy="2215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50000"/>
              </a:lnSpc>
            </a:pPr>
            <a:r>
              <a:rPr lang="zh-CN" altLang="en-US" sz="1600" dirty="0">
                <a:latin typeface=" 汉仪良品线简" panose="00020600040101010101" pitchFamily="18" charset="-122"/>
                <a:ea typeface=" 汉仪良品线简" panose="00020600040101010101" pitchFamily="18" charset="-122"/>
              </a:rPr>
              <a:t>点击此处添加文本内容点击此处添加文本内容点击此处添加文本内容点击此处添加文本内容点击此处添加文本内容点击此处添加文本内容</a:t>
            </a:r>
            <a:endParaRPr lang="en-US" altLang="zh-CN" sz="1600" dirty="0">
              <a:latin typeface=" 汉仪良品线简" panose="00020600040101010101" pitchFamily="18" charset="-122"/>
              <a:ea typeface=" 汉仪良品线简" panose="00020600040101010101" pitchFamily="18" charset="-122"/>
            </a:endParaRPr>
          </a:p>
          <a:p>
            <a:pPr algn="ctr">
              <a:lnSpc>
                <a:spcPct val="150000"/>
              </a:lnSpc>
            </a:pPr>
            <a:r>
              <a:rPr lang="en-US" altLang="zh-CN" sz="1600" dirty="0" smtClean="0">
                <a:latin typeface=" 汉仪良品线简" panose="00020600040101010101" pitchFamily="18" charset="-122"/>
                <a:ea typeface=" 汉仪良品线简" panose="00020600040101010101" pitchFamily="18" charset="-122"/>
              </a:rPr>
              <a:t> </a:t>
            </a:r>
            <a:endParaRPr lang="en-US" altLang="zh-CN" sz="1600" dirty="0">
              <a:latin typeface=" 汉仪良品线简" panose="00020600040101010101" pitchFamily="18" charset="-122"/>
              <a:ea typeface=" 汉仪良品线简" panose="00020600040101010101" pitchFamily="18" charset="-122"/>
            </a:endParaRPr>
          </a:p>
        </p:txBody>
      </p:sp>
      <p:sp>
        <p:nvSpPr>
          <p:cNvPr id="22" name="Rectangle 35">
            <a:extLst>
              <a:ext uri="{FF2B5EF4-FFF2-40B4-BE49-F238E27FC236}">
                <a16:creationId xmlns="" xmlns:a16="http://schemas.microsoft.com/office/drawing/2014/main" id="{2EC498E2-A159-4366-934B-9E237E97B0F6}"/>
              </a:ext>
            </a:extLst>
          </p:cNvPr>
          <p:cNvSpPr>
            <a:spLocks noChangeArrowheads="1"/>
          </p:cNvSpPr>
          <p:nvPr/>
        </p:nvSpPr>
        <p:spPr bwMode="auto">
          <a:xfrm>
            <a:off x="4748811" y="3441470"/>
            <a:ext cx="2743006" cy="1846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50000"/>
              </a:lnSpc>
            </a:pPr>
            <a:r>
              <a:rPr lang="zh-CN" altLang="en-US" sz="1600" dirty="0">
                <a:latin typeface=" 汉仪良品线简" panose="00020600040101010101" pitchFamily="18" charset="-122"/>
                <a:ea typeface=" 汉仪良品线简" panose="00020600040101010101" pitchFamily="18" charset="-122"/>
              </a:rPr>
              <a:t>点击此处添加文本内容点击此处添加文本内容点击此处添加文本内容点击此处添加文本内容点击此处添加文本内容点击此处添加文本</a:t>
            </a:r>
            <a:r>
              <a:rPr lang="zh-CN" altLang="en-US" sz="1600" dirty="0" smtClean="0">
                <a:latin typeface=" 汉仪良品线简" panose="00020600040101010101" pitchFamily="18" charset="-122"/>
                <a:ea typeface=" 汉仪良品线简" panose="00020600040101010101" pitchFamily="18" charset="-122"/>
              </a:rPr>
              <a:t>内容</a:t>
            </a:r>
            <a:endParaRPr lang="en-US" altLang="zh-CN" sz="1600" dirty="0">
              <a:latin typeface=" 汉仪良品线简" panose="00020600040101010101" pitchFamily="18" charset="-122"/>
              <a:ea typeface=" 汉仪良品线简" panose="00020600040101010101" pitchFamily="18" charset="-122"/>
            </a:endParaRPr>
          </a:p>
        </p:txBody>
      </p:sp>
      <p:sp>
        <p:nvSpPr>
          <p:cNvPr id="23" name="Rectangle 35">
            <a:extLst>
              <a:ext uri="{FF2B5EF4-FFF2-40B4-BE49-F238E27FC236}">
                <a16:creationId xmlns="" xmlns:a16="http://schemas.microsoft.com/office/drawing/2014/main" id="{93D0F71E-7332-4B93-831F-5C305FB0BAD3}"/>
              </a:ext>
            </a:extLst>
          </p:cNvPr>
          <p:cNvSpPr>
            <a:spLocks noChangeArrowheads="1"/>
          </p:cNvSpPr>
          <p:nvPr/>
        </p:nvSpPr>
        <p:spPr bwMode="auto">
          <a:xfrm>
            <a:off x="8111543" y="3441470"/>
            <a:ext cx="2743006"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50000"/>
              </a:lnSpc>
              <a:buClr>
                <a:srgbClr val="CC0099"/>
              </a:buClr>
            </a:pPr>
            <a:r>
              <a:rPr lang="zh-CN" altLang="en-US" sz="1600" dirty="0">
                <a:latin typeface=" 汉仪良品线简" panose="00020600040101010101" pitchFamily="18" charset="-122"/>
                <a:ea typeface=" 汉仪良品线简" panose="00020600040101010101" pitchFamily="18" charset="-122"/>
              </a:rPr>
              <a:t>点击此处添加文本内容点击此处添加文本内容点击此处添加文本内容点击此处添加文本内容点击此处添加文本内容点击此处添加文本内容</a:t>
            </a:r>
            <a:endParaRPr lang="en-US" altLang="zh-CN" sz="1600" dirty="0">
              <a:latin typeface=" 汉仪良品线简" panose="00020600040101010101" pitchFamily="18" charset="-122"/>
              <a:ea typeface=" 汉仪良品线简" panose="00020600040101010101" pitchFamily="18" charset="-122"/>
            </a:endParaRPr>
          </a:p>
        </p:txBody>
      </p:sp>
      <p:pic>
        <p:nvPicPr>
          <p:cNvPr id="24" name="图片 23">
            <a:extLst>
              <a:ext uri="{FF2B5EF4-FFF2-40B4-BE49-F238E27FC236}">
                <a16:creationId xmlns="" xmlns:a16="http://schemas.microsoft.com/office/drawing/2014/main" id="{381A77B7-D2E6-431F-8033-C04DBB43A6E1}"/>
              </a:ext>
            </a:extLst>
          </p:cNvPr>
          <p:cNvPicPr>
            <a:picLocks noChangeAspect="1"/>
          </p:cNvPicPr>
          <p:nvPr/>
        </p:nvPicPr>
        <p:blipFill rotWithShape="1">
          <a:blip r:embed="rId4">
            <a:extLst>
              <a:ext uri="{28A0092B-C50C-407E-A947-70E740481C1C}">
                <a14:useLocalDpi xmlns:a14="http://schemas.microsoft.com/office/drawing/2010/main" val="0"/>
              </a:ext>
            </a:extLst>
          </a:blip>
          <a:srcRect l="10812" t="52966" r="79964"/>
          <a:stretch/>
        </p:blipFill>
        <p:spPr>
          <a:xfrm>
            <a:off x="10238529" y="836559"/>
            <a:ext cx="791421" cy="1759534"/>
          </a:xfrm>
          <a:prstGeom prst="rect">
            <a:avLst/>
          </a:prstGeom>
        </p:spPr>
      </p:pic>
    </p:spTree>
    <p:extLst>
      <p:ext uri="{BB962C8B-B14F-4D97-AF65-F5344CB8AC3E}">
        <p14:creationId xmlns:p14="http://schemas.microsoft.com/office/powerpoint/2010/main" val="210064759"/>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 xmlns:a16="http://schemas.microsoft.com/office/drawing/2014/main" id="{79744D1A-AFD8-4298-BCB5-76475581EDD3}"/>
              </a:ext>
            </a:extLst>
          </p:cNvPr>
          <p:cNvSpPr/>
          <p:nvPr/>
        </p:nvSpPr>
        <p:spPr>
          <a:xfrm>
            <a:off x="492369" y="309489"/>
            <a:ext cx="11338560" cy="5992837"/>
          </a:xfrm>
          <a:prstGeom prst="rect">
            <a:avLst/>
          </a:prstGeom>
          <a:solidFill>
            <a:schemeClr val="bg1"/>
          </a:solidFill>
          <a:ln>
            <a:noFill/>
          </a:ln>
          <a:effectLst>
            <a:outerShdw blurRad="50800" dist="25400" dir="5400000" sx="101000" sy="10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 xmlns:a16="http://schemas.microsoft.com/office/drawing/2014/main" id="{04AB3D60-A671-4377-B8FA-52E4093C7BDD}"/>
              </a:ext>
            </a:extLst>
          </p:cNvPr>
          <p:cNvPicPr>
            <a:picLocks noChangeAspect="1"/>
          </p:cNvPicPr>
          <p:nvPr/>
        </p:nvPicPr>
        <p:blipFill rotWithShape="1">
          <a:blip r:embed="rId3">
            <a:extLst>
              <a:ext uri="{28A0092B-C50C-407E-A947-70E740481C1C}">
                <a14:useLocalDpi xmlns:a14="http://schemas.microsoft.com/office/drawing/2010/main" val="0"/>
              </a:ext>
            </a:extLst>
          </a:blip>
          <a:srcRect t="86849"/>
          <a:stretch/>
        </p:blipFill>
        <p:spPr>
          <a:xfrm>
            <a:off x="0" y="6063174"/>
            <a:ext cx="12192000" cy="794825"/>
          </a:xfrm>
          <a:prstGeom prst="rect">
            <a:avLst/>
          </a:prstGeom>
        </p:spPr>
      </p:pic>
      <p:sp>
        <p:nvSpPr>
          <p:cNvPr id="4" name="Freeform 6">
            <a:extLst>
              <a:ext uri="{FF2B5EF4-FFF2-40B4-BE49-F238E27FC236}">
                <a16:creationId xmlns="" xmlns:a16="http://schemas.microsoft.com/office/drawing/2014/main" id="{05E8D626-E795-4AF3-AD0C-50EA17D13557}"/>
              </a:ext>
            </a:extLst>
          </p:cNvPr>
          <p:cNvSpPr/>
          <p:nvPr/>
        </p:nvSpPr>
        <p:spPr bwMode="auto">
          <a:xfrm flipH="1">
            <a:off x="8741837" y="5004401"/>
            <a:ext cx="670226" cy="144190"/>
          </a:xfrm>
          <a:custGeom>
            <a:avLst/>
            <a:gdLst>
              <a:gd name="T0" fmla="*/ 20 w 23"/>
              <a:gd name="T1" fmla="*/ 0 h 5"/>
              <a:gd name="T2" fmla="*/ 3 w 23"/>
              <a:gd name="T3" fmla="*/ 0 h 5"/>
              <a:gd name="T4" fmla="*/ 0 w 23"/>
              <a:gd name="T5" fmla="*/ 2 h 5"/>
              <a:gd name="T6" fmla="*/ 3 w 23"/>
              <a:gd name="T7" fmla="*/ 5 h 5"/>
              <a:gd name="T8" fmla="*/ 20 w 23"/>
              <a:gd name="T9" fmla="*/ 5 h 5"/>
              <a:gd name="T10" fmla="*/ 23 w 23"/>
              <a:gd name="T11" fmla="*/ 2 h 5"/>
              <a:gd name="T12" fmla="*/ 20 w 2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3" h="5">
                <a:moveTo>
                  <a:pt x="20" y="0"/>
                </a:moveTo>
                <a:cubicBezTo>
                  <a:pt x="3" y="0"/>
                  <a:pt x="3" y="0"/>
                  <a:pt x="3" y="0"/>
                </a:cubicBezTo>
                <a:cubicBezTo>
                  <a:pt x="1" y="0"/>
                  <a:pt x="0" y="1"/>
                  <a:pt x="0" y="2"/>
                </a:cubicBezTo>
                <a:cubicBezTo>
                  <a:pt x="0" y="4"/>
                  <a:pt x="1" y="5"/>
                  <a:pt x="3" y="5"/>
                </a:cubicBezTo>
                <a:cubicBezTo>
                  <a:pt x="20" y="5"/>
                  <a:pt x="20" y="5"/>
                  <a:pt x="20" y="5"/>
                </a:cubicBezTo>
                <a:cubicBezTo>
                  <a:pt x="22" y="5"/>
                  <a:pt x="23" y="4"/>
                  <a:pt x="23" y="2"/>
                </a:cubicBezTo>
                <a:cubicBezTo>
                  <a:pt x="23" y="1"/>
                  <a:pt x="22" y="0"/>
                  <a:pt x="20" y="0"/>
                </a:cubicBezTo>
                <a:close/>
              </a:path>
            </a:pathLst>
          </a:custGeom>
          <a:solidFill>
            <a:srgbClr val="345C76"/>
          </a:solidFill>
          <a:ln>
            <a:noFill/>
          </a:ln>
        </p:spPr>
        <p:txBody>
          <a:bodyPr vert="horz" wrap="square" lIns="68562" tIns="34281" rIns="68562" bIns="34281" numCol="1" anchor="t" anchorCtr="0" compatLnSpc="1"/>
          <a:lstStyle/>
          <a:p>
            <a:endParaRPr lang="id-ID" sz="1010">
              <a:solidFill>
                <a:srgbClr val="DCB68A"/>
              </a:solidFill>
            </a:endParaRPr>
          </a:p>
        </p:txBody>
      </p:sp>
      <p:sp>
        <p:nvSpPr>
          <p:cNvPr id="5" name="Freeform 24">
            <a:extLst>
              <a:ext uri="{FF2B5EF4-FFF2-40B4-BE49-F238E27FC236}">
                <a16:creationId xmlns="" xmlns:a16="http://schemas.microsoft.com/office/drawing/2014/main" id="{78D03386-202F-4574-984F-1B49A21D1A9E}"/>
              </a:ext>
            </a:extLst>
          </p:cNvPr>
          <p:cNvSpPr/>
          <p:nvPr/>
        </p:nvSpPr>
        <p:spPr>
          <a:xfrm flipH="1">
            <a:off x="8566168" y="4706597"/>
            <a:ext cx="1021563" cy="297804"/>
          </a:xfrm>
          <a:custGeom>
            <a:avLst/>
            <a:gdLst>
              <a:gd name="connsiteX0" fmla="*/ 0 w 2645228"/>
              <a:gd name="connsiteY0" fmla="*/ 0 h 496975"/>
              <a:gd name="connsiteX1" fmla="*/ 2645228 w 2645228"/>
              <a:gd name="connsiteY1" fmla="*/ 0 h 496975"/>
              <a:gd name="connsiteX2" fmla="*/ 2645228 w 2645228"/>
              <a:gd name="connsiteY2" fmla="*/ 56095 h 496975"/>
              <a:gd name="connsiteX3" fmla="*/ 2204348 w 2645228"/>
              <a:gd name="connsiteY3" fmla="*/ 496975 h 496975"/>
              <a:gd name="connsiteX4" fmla="*/ 440880 w 2645228"/>
              <a:gd name="connsiteY4" fmla="*/ 496975 h 496975"/>
              <a:gd name="connsiteX5" fmla="*/ 0 w 2645228"/>
              <a:gd name="connsiteY5" fmla="*/ 56095 h 496975"/>
              <a:gd name="connsiteX6" fmla="*/ 0 w 2645228"/>
              <a:gd name="connsiteY6" fmla="*/ 0 h 496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45228" h="496975">
                <a:moveTo>
                  <a:pt x="0" y="0"/>
                </a:moveTo>
                <a:lnTo>
                  <a:pt x="2645228" y="0"/>
                </a:lnTo>
                <a:lnTo>
                  <a:pt x="2645228" y="56095"/>
                </a:lnTo>
                <a:cubicBezTo>
                  <a:pt x="2645228" y="299586"/>
                  <a:pt x="2447839" y="496975"/>
                  <a:pt x="2204348" y="496975"/>
                </a:cubicBezTo>
                <a:lnTo>
                  <a:pt x="440880" y="496975"/>
                </a:lnTo>
                <a:cubicBezTo>
                  <a:pt x="197389" y="496975"/>
                  <a:pt x="0" y="299586"/>
                  <a:pt x="0" y="56095"/>
                </a:cubicBezTo>
                <a:lnTo>
                  <a:pt x="0" y="0"/>
                </a:lnTo>
                <a:close/>
              </a:path>
            </a:pathLst>
          </a:custGeom>
          <a:solidFill>
            <a:srgbClr val="345C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rgbClr val="DCB68A"/>
              </a:solidFill>
            </a:endParaRPr>
          </a:p>
        </p:txBody>
      </p:sp>
      <p:sp>
        <p:nvSpPr>
          <p:cNvPr id="8" name="Freeform 25">
            <a:extLst>
              <a:ext uri="{FF2B5EF4-FFF2-40B4-BE49-F238E27FC236}">
                <a16:creationId xmlns="" xmlns:a16="http://schemas.microsoft.com/office/drawing/2014/main" id="{7746497C-38D0-4FC7-98D8-D3F1F3D77FA8}"/>
              </a:ext>
            </a:extLst>
          </p:cNvPr>
          <p:cNvSpPr/>
          <p:nvPr/>
        </p:nvSpPr>
        <p:spPr>
          <a:xfrm flipH="1">
            <a:off x="8849097" y="5208699"/>
            <a:ext cx="455706" cy="97281"/>
          </a:xfrm>
          <a:custGeom>
            <a:avLst/>
            <a:gdLst>
              <a:gd name="connsiteX0" fmla="*/ 0 w 694404"/>
              <a:gd name="connsiteY0" fmla="*/ 0 h 288475"/>
              <a:gd name="connsiteX1" fmla="*/ 694404 w 694404"/>
              <a:gd name="connsiteY1" fmla="*/ 0 h 288475"/>
              <a:gd name="connsiteX2" fmla="*/ 693800 w 694404"/>
              <a:gd name="connsiteY2" fmla="*/ 5989 h 288475"/>
              <a:gd name="connsiteX3" fmla="*/ 347202 w 694404"/>
              <a:gd name="connsiteY3" fmla="*/ 288475 h 288475"/>
              <a:gd name="connsiteX4" fmla="*/ 604 w 694404"/>
              <a:gd name="connsiteY4" fmla="*/ 5989 h 288475"/>
              <a:gd name="connsiteX5" fmla="*/ 0 w 694404"/>
              <a:gd name="connsiteY5" fmla="*/ 0 h 288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4404" h="288475">
                <a:moveTo>
                  <a:pt x="0" y="0"/>
                </a:moveTo>
                <a:lnTo>
                  <a:pt x="694404" y="0"/>
                </a:lnTo>
                <a:lnTo>
                  <a:pt x="693800" y="5989"/>
                </a:lnTo>
                <a:cubicBezTo>
                  <a:pt x="660811" y="167204"/>
                  <a:pt x="518169" y="288475"/>
                  <a:pt x="347202" y="288475"/>
                </a:cubicBezTo>
                <a:cubicBezTo>
                  <a:pt x="176235" y="288475"/>
                  <a:pt x="33593" y="167204"/>
                  <a:pt x="604" y="5989"/>
                </a:cubicBezTo>
                <a:lnTo>
                  <a:pt x="0" y="0"/>
                </a:lnTo>
                <a:close/>
              </a:path>
            </a:pathLst>
          </a:custGeom>
          <a:solidFill>
            <a:srgbClr val="345C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rgbClr val="DCB68A"/>
              </a:solidFill>
            </a:endParaRPr>
          </a:p>
        </p:txBody>
      </p:sp>
      <p:sp>
        <p:nvSpPr>
          <p:cNvPr id="9" name="Freeform 5">
            <a:extLst>
              <a:ext uri="{FF2B5EF4-FFF2-40B4-BE49-F238E27FC236}">
                <a16:creationId xmlns="" xmlns:a16="http://schemas.microsoft.com/office/drawing/2014/main" id="{87820513-ADA4-41D2-B602-A5A5067AE4F7}"/>
              </a:ext>
            </a:extLst>
          </p:cNvPr>
          <p:cNvSpPr/>
          <p:nvPr/>
        </p:nvSpPr>
        <p:spPr bwMode="auto">
          <a:xfrm>
            <a:off x="8994971" y="4131185"/>
            <a:ext cx="133315" cy="393995"/>
          </a:xfrm>
          <a:custGeom>
            <a:avLst/>
            <a:gdLst>
              <a:gd name="T0" fmla="*/ 77 w 112"/>
              <a:gd name="T1" fmla="*/ 270 h 331"/>
              <a:gd name="T2" fmla="*/ 44 w 112"/>
              <a:gd name="T3" fmla="*/ 331 h 331"/>
              <a:gd name="T4" fmla="*/ 15 w 112"/>
              <a:gd name="T5" fmla="*/ 328 h 331"/>
              <a:gd name="T6" fmla="*/ 0 w 112"/>
              <a:gd name="T7" fmla="*/ 261 h 331"/>
              <a:gd name="T8" fmla="*/ 35 w 112"/>
              <a:gd name="T9" fmla="*/ 0 h 331"/>
              <a:gd name="T10" fmla="*/ 112 w 112"/>
              <a:gd name="T11" fmla="*/ 11 h 331"/>
              <a:gd name="T12" fmla="*/ 77 w 112"/>
              <a:gd name="T13" fmla="*/ 270 h 331"/>
            </a:gdLst>
            <a:ahLst/>
            <a:cxnLst>
              <a:cxn ang="0">
                <a:pos x="T0" y="T1"/>
              </a:cxn>
              <a:cxn ang="0">
                <a:pos x="T2" y="T3"/>
              </a:cxn>
              <a:cxn ang="0">
                <a:pos x="T4" y="T5"/>
              </a:cxn>
              <a:cxn ang="0">
                <a:pos x="T6" y="T7"/>
              </a:cxn>
              <a:cxn ang="0">
                <a:pos x="T8" y="T9"/>
              </a:cxn>
              <a:cxn ang="0">
                <a:pos x="T10" y="T11"/>
              </a:cxn>
              <a:cxn ang="0">
                <a:pos x="T12" y="T13"/>
              </a:cxn>
            </a:cxnLst>
            <a:rect l="0" t="0" r="r" b="b"/>
            <a:pathLst>
              <a:path w="112" h="331">
                <a:moveTo>
                  <a:pt x="77" y="270"/>
                </a:moveTo>
                <a:lnTo>
                  <a:pt x="44" y="331"/>
                </a:lnTo>
                <a:lnTo>
                  <a:pt x="15" y="328"/>
                </a:lnTo>
                <a:lnTo>
                  <a:pt x="0" y="261"/>
                </a:lnTo>
                <a:lnTo>
                  <a:pt x="35" y="0"/>
                </a:lnTo>
                <a:lnTo>
                  <a:pt x="112" y="11"/>
                </a:lnTo>
                <a:lnTo>
                  <a:pt x="77" y="270"/>
                </a:lnTo>
                <a:close/>
              </a:path>
            </a:pathLst>
          </a:custGeom>
          <a:solidFill>
            <a:srgbClr val="345C76"/>
          </a:solidFill>
          <a:ln>
            <a:noFill/>
          </a:ln>
          <a:extLst/>
        </p:spPr>
        <p:txBody>
          <a:bodyPr vert="horz" wrap="square" lIns="68562" tIns="34281" rIns="68562" bIns="34281" numCol="1" anchor="t" anchorCtr="0" compatLnSpc="1"/>
          <a:lstStyle/>
          <a:p>
            <a:endParaRPr lang="id-ID" sz="1350">
              <a:solidFill>
                <a:srgbClr val="DCB68A"/>
              </a:solidFill>
            </a:endParaRPr>
          </a:p>
        </p:txBody>
      </p:sp>
      <p:sp>
        <p:nvSpPr>
          <p:cNvPr id="10" name="Freeform 6">
            <a:extLst>
              <a:ext uri="{FF2B5EF4-FFF2-40B4-BE49-F238E27FC236}">
                <a16:creationId xmlns="" xmlns:a16="http://schemas.microsoft.com/office/drawing/2014/main" id="{23037A2A-C821-4515-BB4D-0AD8E86FD7C4}"/>
              </a:ext>
            </a:extLst>
          </p:cNvPr>
          <p:cNvSpPr/>
          <p:nvPr/>
        </p:nvSpPr>
        <p:spPr bwMode="auto">
          <a:xfrm>
            <a:off x="9033061" y="4060956"/>
            <a:ext cx="104748" cy="121412"/>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2 w 64"/>
              <a:gd name="T15" fmla="*/ 22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3"/>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2" y="22"/>
                </a:cubicBezTo>
                <a:lnTo>
                  <a:pt x="58" y="48"/>
                </a:lnTo>
                <a:close/>
              </a:path>
            </a:pathLst>
          </a:custGeom>
          <a:solidFill>
            <a:srgbClr val="345C76"/>
          </a:solidFill>
          <a:ln>
            <a:noFill/>
          </a:ln>
          <a:extLst/>
        </p:spPr>
        <p:txBody>
          <a:bodyPr vert="horz" wrap="square" lIns="68562" tIns="34281" rIns="68562" bIns="34281" numCol="1" anchor="t" anchorCtr="0" compatLnSpc="1"/>
          <a:lstStyle/>
          <a:p>
            <a:endParaRPr lang="id-ID" sz="1350">
              <a:solidFill>
                <a:srgbClr val="DCB68A"/>
              </a:solidFill>
            </a:endParaRPr>
          </a:p>
        </p:txBody>
      </p:sp>
      <p:sp>
        <p:nvSpPr>
          <p:cNvPr id="11" name="Freeform 7">
            <a:extLst>
              <a:ext uri="{FF2B5EF4-FFF2-40B4-BE49-F238E27FC236}">
                <a16:creationId xmlns="" xmlns:a16="http://schemas.microsoft.com/office/drawing/2014/main" id="{A116BEB2-41CA-425F-8A7A-84673ABB8145}"/>
              </a:ext>
            </a:extLst>
          </p:cNvPr>
          <p:cNvSpPr/>
          <p:nvPr/>
        </p:nvSpPr>
        <p:spPr bwMode="auto">
          <a:xfrm>
            <a:off x="9021158" y="4104998"/>
            <a:ext cx="114270" cy="110700"/>
          </a:xfrm>
          <a:custGeom>
            <a:avLst/>
            <a:gdLst>
              <a:gd name="T0" fmla="*/ 85 w 96"/>
              <a:gd name="T1" fmla="*/ 93 h 93"/>
              <a:gd name="T2" fmla="*/ 0 w 96"/>
              <a:gd name="T3" fmla="*/ 81 h 93"/>
              <a:gd name="T4" fmla="*/ 11 w 96"/>
              <a:gd name="T5" fmla="*/ 0 h 93"/>
              <a:gd name="T6" fmla="*/ 96 w 96"/>
              <a:gd name="T7" fmla="*/ 12 h 93"/>
              <a:gd name="T8" fmla="*/ 85 w 96"/>
              <a:gd name="T9" fmla="*/ 93 h 93"/>
            </a:gdLst>
            <a:ahLst/>
            <a:cxnLst>
              <a:cxn ang="0">
                <a:pos x="T0" y="T1"/>
              </a:cxn>
              <a:cxn ang="0">
                <a:pos x="T2" y="T3"/>
              </a:cxn>
              <a:cxn ang="0">
                <a:pos x="T4" y="T5"/>
              </a:cxn>
              <a:cxn ang="0">
                <a:pos x="T6" y="T7"/>
              </a:cxn>
              <a:cxn ang="0">
                <a:pos x="T8" y="T9"/>
              </a:cxn>
            </a:cxnLst>
            <a:rect l="0" t="0" r="r" b="b"/>
            <a:pathLst>
              <a:path w="96" h="93">
                <a:moveTo>
                  <a:pt x="85" y="93"/>
                </a:moveTo>
                <a:lnTo>
                  <a:pt x="0" y="81"/>
                </a:lnTo>
                <a:lnTo>
                  <a:pt x="11" y="0"/>
                </a:lnTo>
                <a:lnTo>
                  <a:pt x="96" y="12"/>
                </a:lnTo>
                <a:lnTo>
                  <a:pt x="85" y="93"/>
                </a:lnTo>
                <a:close/>
              </a:path>
            </a:pathLst>
          </a:custGeom>
          <a:solidFill>
            <a:srgbClr val="345C76"/>
          </a:solidFill>
          <a:ln>
            <a:noFill/>
          </a:ln>
          <a:extLst/>
        </p:spPr>
        <p:txBody>
          <a:bodyPr vert="horz" wrap="square" lIns="68562" tIns="34281" rIns="68562" bIns="34281" numCol="1" anchor="t" anchorCtr="0" compatLnSpc="1"/>
          <a:lstStyle/>
          <a:p>
            <a:endParaRPr lang="id-ID" sz="1350">
              <a:solidFill>
                <a:srgbClr val="DCB68A"/>
              </a:solidFill>
            </a:endParaRPr>
          </a:p>
        </p:txBody>
      </p:sp>
      <p:sp>
        <p:nvSpPr>
          <p:cNvPr id="12" name="Freeform 8">
            <a:extLst>
              <a:ext uri="{FF2B5EF4-FFF2-40B4-BE49-F238E27FC236}">
                <a16:creationId xmlns="" xmlns:a16="http://schemas.microsoft.com/office/drawing/2014/main" id="{FAAC7931-6F13-4E8F-ADCD-627C2107FE6E}"/>
              </a:ext>
            </a:extLst>
          </p:cNvPr>
          <p:cNvSpPr/>
          <p:nvPr/>
        </p:nvSpPr>
        <p:spPr bwMode="auto">
          <a:xfrm>
            <a:off x="9012826" y="4510895"/>
            <a:ext cx="34520" cy="57135"/>
          </a:xfrm>
          <a:custGeom>
            <a:avLst/>
            <a:gdLst>
              <a:gd name="T0" fmla="*/ 0 w 21"/>
              <a:gd name="T1" fmla="*/ 5 h 35"/>
              <a:gd name="T2" fmla="*/ 5 w 21"/>
              <a:gd name="T3" fmla="*/ 26 h 35"/>
              <a:gd name="T4" fmla="*/ 21 w 21"/>
              <a:gd name="T5" fmla="*/ 9 h 35"/>
              <a:gd name="T6" fmla="*/ 0 w 21"/>
              <a:gd name="T7" fmla="*/ 5 h 35"/>
            </a:gdLst>
            <a:ahLst/>
            <a:cxnLst>
              <a:cxn ang="0">
                <a:pos x="T0" y="T1"/>
              </a:cxn>
              <a:cxn ang="0">
                <a:pos x="T2" y="T3"/>
              </a:cxn>
              <a:cxn ang="0">
                <a:pos x="T4" y="T5"/>
              </a:cxn>
              <a:cxn ang="0">
                <a:pos x="T6" y="T7"/>
              </a:cxn>
            </a:cxnLst>
            <a:rect l="0" t="0" r="r" b="b"/>
            <a:pathLst>
              <a:path w="21" h="35">
                <a:moveTo>
                  <a:pt x="0" y="5"/>
                </a:moveTo>
                <a:cubicBezTo>
                  <a:pt x="0" y="5"/>
                  <a:pt x="3" y="22"/>
                  <a:pt x="5" y="26"/>
                </a:cubicBezTo>
                <a:cubicBezTo>
                  <a:pt x="6" y="31"/>
                  <a:pt x="9" y="35"/>
                  <a:pt x="21" y="9"/>
                </a:cubicBezTo>
                <a:cubicBezTo>
                  <a:pt x="21" y="9"/>
                  <a:pt x="13" y="0"/>
                  <a:pt x="0" y="5"/>
                </a:cubicBezTo>
                <a:close/>
              </a:path>
            </a:pathLst>
          </a:custGeom>
          <a:solidFill>
            <a:srgbClr val="345C76"/>
          </a:solidFill>
          <a:ln>
            <a:noFill/>
          </a:ln>
          <a:extLst/>
        </p:spPr>
        <p:txBody>
          <a:bodyPr vert="horz" wrap="square" lIns="68562" tIns="34281" rIns="68562" bIns="34281" numCol="1" anchor="t" anchorCtr="0" compatLnSpc="1"/>
          <a:lstStyle/>
          <a:p>
            <a:endParaRPr lang="id-ID" sz="1350">
              <a:solidFill>
                <a:srgbClr val="DCB68A"/>
              </a:solidFill>
            </a:endParaRPr>
          </a:p>
        </p:txBody>
      </p:sp>
      <p:sp>
        <p:nvSpPr>
          <p:cNvPr id="13" name="Freeform 9">
            <a:extLst>
              <a:ext uri="{FF2B5EF4-FFF2-40B4-BE49-F238E27FC236}">
                <a16:creationId xmlns="" xmlns:a16="http://schemas.microsoft.com/office/drawing/2014/main" id="{013C89FC-72A6-4E60-862A-A34246529515}"/>
              </a:ext>
            </a:extLst>
          </p:cNvPr>
          <p:cNvSpPr/>
          <p:nvPr/>
        </p:nvSpPr>
        <p:spPr bwMode="auto">
          <a:xfrm>
            <a:off x="9133048" y="4129994"/>
            <a:ext cx="132125" cy="393995"/>
          </a:xfrm>
          <a:custGeom>
            <a:avLst/>
            <a:gdLst>
              <a:gd name="T0" fmla="*/ 75 w 111"/>
              <a:gd name="T1" fmla="*/ 269 h 331"/>
              <a:gd name="T2" fmla="*/ 44 w 111"/>
              <a:gd name="T3" fmla="*/ 331 h 331"/>
              <a:gd name="T4" fmla="*/ 15 w 111"/>
              <a:gd name="T5" fmla="*/ 326 h 331"/>
              <a:gd name="T6" fmla="*/ 0 w 111"/>
              <a:gd name="T7" fmla="*/ 259 h 331"/>
              <a:gd name="T8" fmla="*/ 34 w 111"/>
              <a:gd name="T9" fmla="*/ 0 h 331"/>
              <a:gd name="T10" fmla="*/ 111 w 111"/>
              <a:gd name="T11" fmla="*/ 9 h 331"/>
              <a:gd name="T12" fmla="*/ 75 w 111"/>
              <a:gd name="T13" fmla="*/ 269 h 331"/>
            </a:gdLst>
            <a:ahLst/>
            <a:cxnLst>
              <a:cxn ang="0">
                <a:pos x="T0" y="T1"/>
              </a:cxn>
              <a:cxn ang="0">
                <a:pos x="T2" y="T3"/>
              </a:cxn>
              <a:cxn ang="0">
                <a:pos x="T4" y="T5"/>
              </a:cxn>
              <a:cxn ang="0">
                <a:pos x="T6" y="T7"/>
              </a:cxn>
              <a:cxn ang="0">
                <a:pos x="T8" y="T9"/>
              </a:cxn>
              <a:cxn ang="0">
                <a:pos x="T10" y="T11"/>
              </a:cxn>
              <a:cxn ang="0">
                <a:pos x="T12" y="T13"/>
              </a:cxn>
            </a:cxnLst>
            <a:rect l="0" t="0" r="r" b="b"/>
            <a:pathLst>
              <a:path w="111" h="331">
                <a:moveTo>
                  <a:pt x="75" y="269"/>
                </a:moveTo>
                <a:lnTo>
                  <a:pt x="44" y="331"/>
                </a:lnTo>
                <a:lnTo>
                  <a:pt x="15" y="326"/>
                </a:lnTo>
                <a:lnTo>
                  <a:pt x="0" y="259"/>
                </a:lnTo>
                <a:lnTo>
                  <a:pt x="34" y="0"/>
                </a:lnTo>
                <a:lnTo>
                  <a:pt x="111" y="9"/>
                </a:lnTo>
                <a:lnTo>
                  <a:pt x="75" y="269"/>
                </a:lnTo>
                <a:close/>
              </a:path>
            </a:pathLst>
          </a:custGeom>
          <a:solidFill>
            <a:srgbClr val="345C76"/>
          </a:solidFill>
          <a:ln>
            <a:noFill/>
          </a:ln>
          <a:extLst/>
        </p:spPr>
        <p:txBody>
          <a:bodyPr vert="horz" wrap="square" lIns="68562" tIns="34281" rIns="68562" bIns="34281" numCol="1" anchor="t" anchorCtr="0" compatLnSpc="1"/>
          <a:lstStyle/>
          <a:p>
            <a:endParaRPr lang="id-ID" sz="1350">
              <a:solidFill>
                <a:srgbClr val="DCB68A"/>
              </a:solidFill>
            </a:endParaRPr>
          </a:p>
        </p:txBody>
      </p:sp>
      <p:sp>
        <p:nvSpPr>
          <p:cNvPr id="14" name="Freeform 10">
            <a:extLst>
              <a:ext uri="{FF2B5EF4-FFF2-40B4-BE49-F238E27FC236}">
                <a16:creationId xmlns="" xmlns:a16="http://schemas.microsoft.com/office/drawing/2014/main" id="{3A3CF41A-C96C-41D3-9C3C-D28640C53543}"/>
              </a:ext>
            </a:extLst>
          </p:cNvPr>
          <p:cNvSpPr/>
          <p:nvPr/>
        </p:nvSpPr>
        <p:spPr bwMode="auto">
          <a:xfrm>
            <a:off x="9169948" y="4057385"/>
            <a:ext cx="104748" cy="121412"/>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1 w 64"/>
              <a:gd name="T15" fmla="*/ 23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4"/>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1" y="23"/>
                </a:cubicBezTo>
                <a:lnTo>
                  <a:pt x="58" y="48"/>
                </a:lnTo>
                <a:close/>
              </a:path>
            </a:pathLst>
          </a:custGeom>
          <a:solidFill>
            <a:srgbClr val="345C76"/>
          </a:solidFill>
          <a:ln>
            <a:noFill/>
          </a:ln>
          <a:extLst/>
        </p:spPr>
        <p:txBody>
          <a:bodyPr vert="horz" wrap="square" lIns="68562" tIns="34281" rIns="68562" bIns="34281" numCol="1" anchor="t" anchorCtr="0" compatLnSpc="1"/>
          <a:lstStyle/>
          <a:p>
            <a:endParaRPr lang="id-ID" sz="1350">
              <a:solidFill>
                <a:srgbClr val="DCB68A"/>
              </a:solidFill>
            </a:endParaRPr>
          </a:p>
        </p:txBody>
      </p:sp>
      <p:sp>
        <p:nvSpPr>
          <p:cNvPr id="15" name="Freeform 11">
            <a:extLst>
              <a:ext uri="{FF2B5EF4-FFF2-40B4-BE49-F238E27FC236}">
                <a16:creationId xmlns="" xmlns:a16="http://schemas.microsoft.com/office/drawing/2014/main" id="{F729CC97-A0A9-4C6C-9FCB-3D5F5189BE8D}"/>
              </a:ext>
            </a:extLst>
          </p:cNvPr>
          <p:cNvSpPr/>
          <p:nvPr/>
        </p:nvSpPr>
        <p:spPr bwMode="auto">
          <a:xfrm>
            <a:off x="9159235" y="4103807"/>
            <a:ext cx="114270" cy="109509"/>
          </a:xfrm>
          <a:custGeom>
            <a:avLst/>
            <a:gdLst>
              <a:gd name="T0" fmla="*/ 85 w 96"/>
              <a:gd name="T1" fmla="*/ 92 h 92"/>
              <a:gd name="T2" fmla="*/ 0 w 96"/>
              <a:gd name="T3" fmla="*/ 81 h 92"/>
              <a:gd name="T4" fmla="*/ 11 w 96"/>
              <a:gd name="T5" fmla="*/ 0 h 92"/>
              <a:gd name="T6" fmla="*/ 96 w 96"/>
              <a:gd name="T7" fmla="*/ 11 h 92"/>
              <a:gd name="T8" fmla="*/ 85 w 96"/>
              <a:gd name="T9" fmla="*/ 92 h 92"/>
            </a:gdLst>
            <a:ahLst/>
            <a:cxnLst>
              <a:cxn ang="0">
                <a:pos x="T0" y="T1"/>
              </a:cxn>
              <a:cxn ang="0">
                <a:pos x="T2" y="T3"/>
              </a:cxn>
              <a:cxn ang="0">
                <a:pos x="T4" y="T5"/>
              </a:cxn>
              <a:cxn ang="0">
                <a:pos x="T6" y="T7"/>
              </a:cxn>
              <a:cxn ang="0">
                <a:pos x="T8" y="T9"/>
              </a:cxn>
            </a:cxnLst>
            <a:rect l="0" t="0" r="r" b="b"/>
            <a:pathLst>
              <a:path w="96" h="92">
                <a:moveTo>
                  <a:pt x="85" y="92"/>
                </a:moveTo>
                <a:lnTo>
                  <a:pt x="0" y="81"/>
                </a:lnTo>
                <a:lnTo>
                  <a:pt x="11" y="0"/>
                </a:lnTo>
                <a:lnTo>
                  <a:pt x="96" y="11"/>
                </a:lnTo>
                <a:lnTo>
                  <a:pt x="85" y="92"/>
                </a:lnTo>
                <a:close/>
              </a:path>
            </a:pathLst>
          </a:custGeom>
          <a:solidFill>
            <a:srgbClr val="345C76"/>
          </a:solidFill>
          <a:ln>
            <a:noFill/>
          </a:ln>
          <a:extLst/>
        </p:spPr>
        <p:txBody>
          <a:bodyPr vert="horz" wrap="square" lIns="68562" tIns="34281" rIns="68562" bIns="34281" numCol="1" anchor="t" anchorCtr="0" compatLnSpc="1"/>
          <a:lstStyle/>
          <a:p>
            <a:endParaRPr lang="id-ID" sz="1350">
              <a:solidFill>
                <a:srgbClr val="DCB68A"/>
              </a:solidFill>
            </a:endParaRPr>
          </a:p>
        </p:txBody>
      </p:sp>
      <p:sp>
        <p:nvSpPr>
          <p:cNvPr id="16" name="Freeform 12">
            <a:extLst>
              <a:ext uri="{FF2B5EF4-FFF2-40B4-BE49-F238E27FC236}">
                <a16:creationId xmlns="" xmlns:a16="http://schemas.microsoft.com/office/drawing/2014/main" id="{1ECA6062-2314-4C1C-A376-C5F356857782}"/>
              </a:ext>
            </a:extLst>
          </p:cNvPr>
          <p:cNvSpPr/>
          <p:nvPr/>
        </p:nvSpPr>
        <p:spPr bwMode="auto">
          <a:xfrm>
            <a:off x="9150903" y="4507324"/>
            <a:ext cx="34520" cy="57135"/>
          </a:xfrm>
          <a:custGeom>
            <a:avLst/>
            <a:gdLst>
              <a:gd name="T0" fmla="*/ 0 w 21"/>
              <a:gd name="T1" fmla="*/ 6 h 35"/>
              <a:gd name="T2" fmla="*/ 5 w 21"/>
              <a:gd name="T3" fmla="*/ 27 h 35"/>
              <a:gd name="T4" fmla="*/ 21 w 21"/>
              <a:gd name="T5" fmla="*/ 10 h 35"/>
              <a:gd name="T6" fmla="*/ 0 w 21"/>
              <a:gd name="T7" fmla="*/ 6 h 35"/>
            </a:gdLst>
            <a:ahLst/>
            <a:cxnLst>
              <a:cxn ang="0">
                <a:pos x="T0" y="T1"/>
              </a:cxn>
              <a:cxn ang="0">
                <a:pos x="T2" y="T3"/>
              </a:cxn>
              <a:cxn ang="0">
                <a:pos x="T4" y="T5"/>
              </a:cxn>
              <a:cxn ang="0">
                <a:pos x="T6" y="T7"/>
              </a:cxn>
            </a:cxnLst>
            <a:rect l="0" t="0" r="r" b="b"/>
            <a:pathLst>
              <a:path w="21" h="35">
                <a:moveTo>
                  <a:pt x="0" y="6"/>
                </a:moveTo>
                <a:cubicBezTo>
                  <a:pt x="0" y="6"/>
                  <a:pt x="3" y="22"/>
                  <a:pt x="5" y="27"/>
                </a:cubicBezTo>
                <a:cubicBezTo>
                  <a:pt x="6" y="31"/>
                  <a:pt x="9" y="35"/>
                  <a:pt x="21" y="10"/>
                </a:cubicBezTo>
                <a:cubicBezTo>
                  <a:pt x="21" y="10"/>
                  <a:pt x="13" y="0"/>
                  <a:pt x="0" y="6"/>
                </a:cubicBezTo>
                <a:close/>
              </a:path>
            </a:pathLst>
          </a:custGeom>
          <a:solidFill>
            <a:srgbClr val="345C76"/>
          </a:solidFill>
          <a:ln>
            <a:noFill/>
          </a:ln>
          <a:extLst/>
        </p:spPr>
        <p:txBody>
          <a:bodyPr vert="horz" wrap="square" lIns="68562" tIns="34281" rIns="68562" bIns="34281" numCol="1" anchor="t" anchorCtr="0" compatLnSpc="1"/>
          <a:lstStyle/>
          <a:p>
            <a:endParaRPr lang="id-ID" sz="1350">
              <a:solidFill>
                <a:srgbClr val="DCB68A"/>
              </a:solidFill>
            </a:endParaRPr>
          </a:p>
        </p:txBody>
      </p:sp>
      <p:sp>
        <p:nvSpPr>
          <p:cNvPr id="17" name="Freeform 13">
            <a:extLst>
              <a:ext uri="{FF2B5EF4-FFF2-40B4-BE49-F238E27FC236}">
                <a16:creationId xmlns="" xmlns:a16="http://schemas.microsoft.com/office/drawing/2014/main" id="{3E3768B1-0747-4C07-9198-CA17C71D76AB}"/>
              </a:ext>
            </a:extLst>
          </p:cNvPr>
          <p:cNvSpPr/>
          <p:nvPr/>
        </p:nvSpPr>
        <p:spPr bwMode="auto">
          <a:xfrm>
            <a:off x="9253270" y="4132374"/>
            <a:ext cx="30948" cy="199973"/>
          </a:xfrm>
          <a:custGeom>
            <a:avLst/>
            <a:gdLst>
              <a:gd name="T0" fmla="*/ 4 w 19"/>
              <a:gd name="T1" fmla="*/ 0 h 122"/>
              <a:gd name="T2" fmla="*/ 19 w 19"/>
              <a:gd name="T3" fmla="*/ 16 h 122"/>
              <a:gd name="T4" fmla="*/ 7 w 19"/>
              <a:gd name="T5" fmla="*/ 115 h 122"/>
              <a:gd name="T6" fmla="*/ 0 w 19"/>
              <a:gd name="T7" fmla="*/ 121 h 122"/>
              <a:gd name="T8" fmla="*/ 10 w 19"/>
              <a:gd name="T9" fmla="*/ 43 h 122"/>
              <a:gd name="T10" fmla="*/ 5 w 19"/>
              <a:gd name="T11" fmla="*/ 34 h 122"/>
              <a:gd name="T12" fmla="*/ 4 w 19"/>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19" h="122">
                <a:moveTo>
                  <a:pt x="4" y="0"/>
                </a:moveTo>
                <a:cubicBezTo>
                  <a:pt x="4" y="0"/>
                  <a:pt x="18" y="10"/>
                  <a:pt x="19" y="16"/>
                </a:cubicBezTo>
                <a:cubicBezTo>
                  <a:pt x="19" y="21"/>
                  <a:pt x="7" y="115"/>
                  <a:pt x="7" y="115"/>
                </a:cubicBezTo>
                <a:cubicBezTo>
                  <a:pt x="7" y="115"/>
                  <a:pt x="8" y="122"/>
                  <a:pt x="0" y="121"/>
                </a:cubicBezTo>
                <a:cubicBezTo>
                  <a:pt x="10" y="43"/>
                  <a:pt x="10" y="43"/>
                  <a:pt x="10" y="43"/>
                </a:cubicBezTo>
                <a:cubicBezTo>
                  <a:pt x="5" y="34"/>
                  <a:pt x="5" y="34"/>
                  <a:pt x="5" y="34"/>
                </a:cubicBezTo>
                <a:cubicBezTo>
                  <a:pt x="4" y="0"/>
                  <a:pt x="4" y="0"/>
                  <a:pt x="4" y="0"/>
                </a:cubicBezTo>
                <a:close/>
              </a:path>
            </a:pathLst>
          </a:custGeom>
          <a:solidFill>
            <a:srgbClr val="345C76"/>
          </a:solidFill>
          <a:ln>
            <a:noFill/>
          </a:ln>
          <a:extLst/>
        </p:spPr>
        <p:txBody>
          <a:bodyPr vert="horz" wrap="square" lIns="68562" tIns="34281" rIns="68562" bIns="34281" numCol="1" anchor="t" anchorCtr="0" compatLnSpc="1"/>
          <a:lstStyle/>
          <a:p>
            <a:endParaRPr lang="id-ID" sz="1350">
              <a:solidFill>
                <a:srgbClr val="DCB68A"/>
              </a:solidFill>
            </a:endParaRPr>
          </a:p>
        </p:txBody>
      </p:sp>
      <p:grpSp>
        <p:nvGrpSpPr>
          <p:cNvPr id="18" name="Group 123">
            <a:extLst>
              <a:ext uri="{FF2B5EF4-FFF2-40B4-BE49-F238E27FC236}">
                <a16:creationId xmlns="" xmlns:a16="http://schemas.microsoft.com/office/drawing/2014/main" id="{7559C646-298E-4DA9-B5A3-B05A0814591E}"/>
              </a:ext>
            </a:extLst>
          </p:cNvPr>
          <p:cNvGrpSpPr/>
          <p:nvPr/>
        </p:nvGrpSpPr>
        <p:grpSpPr>
          <a:xfrm>
            <a:off x="8327205" y="4040424"/>
            <a:ext cx="613013" cy="465414"/>
            <a:chOff x="7170738" y="4168775"/>
            <a:chExt cx="817563" cy="620713"/>
          </a:xfrm>
          <a:solidFill>
            <a:srgbClr val="345C76"/>
          </a:solidFill>
        </p:grpSpPr>
        <p:sp>
          <p:nvSpPr>
            <p:cNvPr id="19" name="Freeform 14">
              <a:extLst>
                <a:ext uri="{FF2B5EF4-FFF2-40B4-BE49-F238E27FC236}">
                  <a16:creationId xmlns="" xmlns:a16="http://schemas.microsoft.com/office/drawing/2014/main" id="{2E649A58-CEB7-43F7-AA82-94DD0B4F00B8}"/>
                </a:ext>
              </a:extLst>
            </p:cNvPr>
            <p:cNvSpPr/>
            <p:nvPr/>
          </p:nvSpPr>
          <p:spPr bwMode="auto">
            <a:xfrm>
              <a:off x="7170738" y="4168775"/>
              <a:ext cx="785813" cy="354013"/>
            </a:xfrm>
            <a:custGeom>
              <a:avLst/>
              <a:gdLst>
                <a:gd name="T0" fmla="*/ 246 w 495"/>
                <a:gd name="T1" fmla="*/ 223 h 223"/>
                <a:gd name="T2" fmla="*/ 0 w 495"/>
                <a:gd name="T3" fmla="*/ 111 h 223"/>
                <a:gd name="T4" fmla="*/ 252 w 495"/>
                <a:gd name="T5" fmla="*/ 0 h 223"/>
                <a:gd name="T6" fmla="*/ 495 w 495"/>
                <a:gd name="T7" fmla="*/ 109 h 223"/>
                <a:gd name="T8" fmla="*/ 246 w 495"/>
                <a:gd name="T9" fmla="*/ 223 h 223"/>
              </a:gdLst>
              <a:ahLst/>
              <a:cxnLst>
                <a:cxn ang="0">
                  <a:pos x="T0" y="T1"/>
                </a:cxn>
                <a:cxn ang="0">
                  <a:pos x="T2" y="T3"/>
                </a:cxn>
                <a:cxn ang="0">
                  <a:pos x="T4" y="T5"/>
                </a:cxn>
                <a:cxn ang="0">
                  <a:pos x="T6" y="T7"/>
                </a:cxn>
                <a:cxn ang="0">
                  <a:pos x="T8" y="T9"/>
                </a:cxn>
              </a:cxnLst>
              <a:rect l="0" t="0" r="r" b="b"/>
              <a:pathLst>
                <a:path w="495" h="223">
                  <a:moveTo>
                    <a:pt x="246" y="223"/>
                  </a:moveTo>
                  <a:lnTo>
                    <a:pt x="0" y="111"/>
                  </a:lnTo>
                  <a:lnTo>
                    <a:pt x="252" y="0"/>
                  </a:lnTo>
                  <a:lnTo>
                    <a:pt x="495" y="109"/>
                  </a:lnTo>
                  <a:lnTo>
                    <a:pt x="246" y="2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350">
                <a:solidFill>
                  <a:srgbClr val="DCB68A"/>
                </a:solidFill>
              </a:endParaRPr>
            </a:p>
          </p:txBody>
        </p:sp>
        <p:sp>
          <p:nvSpPr>
            <p:cNvPr id="20" name="Rectangle 15">
              <a:extLst>
                <a:ext uri="{FF2B5EF4-FFF2-40B4-BE49-F238E27FC236}">
                  <a16:creationId xmlns="" xmlns:a16="http://schemas.microsoft.com/office/drawing/2014/main" id="{EF27E353-292D-42C5-8A49-25279D2A4E48}"/>
                </a:ext>
              </a:extLst>
            </p:cNvPr>
            <p:cNvSpPr>
              <a:spLocks noChangeArrowheads="1"/>
            </p:cNvSpPr>
            <p:nvPr/>
          </p:nvSpPr>
          <p:spPr bwMode="auto">
            <a:xfrm>
              <a:off x="7924800" y="4335463"/>
              <a:ext cx="23813" cy="257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id-ID" sz="1350">
                <a:solidFill>
                  <a:srgbClr val="DCB68A"/>
                </a:solidFill>
              </a:endParaRPr>
            </a:p>
          </p:txBody>
        </p:sp>
        <p:sp>
          <p:nvSpPr>
            <p:cNvPr id="21" name="Oval 16">
              <a:extLst>
                <a:ext uri="{FF2B5EF4-FFF2-40B4-BE49-F238E27FC236}">
                  <a16:creationId xmlns="" xmlns:a16="http://schemas.microsoft.com/office/drawing/2014/main" id="{C6CC5B42-EA56-482B-8D99-1613F9CECF88}"/>
                </a:ext>
              </a:extLst>
            </p:cNvPr>
            <p:cNvSpPr>
              <a:spLocks noChangeArrowheads="1"/>
            </p:cNvSpPr>
            <p:nvPr/>
          </p:nvSpPr>
          <p:spPr bwMode="auto">
            <a:xfrm>
              <a:off x="7897813" y="4564063"/>
              <a:ext cx="76200" cy="777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350">
                <a:solidFill>
                  <a:srgbClr val="DCB68A"/>
                </a:solidFill>
              </a:endParaRPr>
            </a:p>
          </p:txBody>
        </p:sp>
        <p:sp>
          <p:nvSpPr>
            <p:cNvPr id="22" name="Freeform 17">
              <a:extLst>
                <a:ext uri="{FF2B5EF4-FFF2-40B4-BE49-F238E27FC236}">
                  <a16:creationId xmlns="" xmlns:a16="http://schemas.microsoft.com/office/drawing/2014/main" id="{E623D9FD-8891-4BCE-9BF8-DBB4A79247B9}"/>
                </a:ext>
              </a:extLst>
            </p:cNvPr>
            <p:cNvSpPr/>
            <p:nvPr/>
          </p:nvSpPr>
          <p:spPr bwMode="auto">
            <a:xfrm>
              <a:off x="7888288" y="4605338"/>
              <a:ext cx="55563" cy="171450"/>
            </a:xfrm>
            <a:custGeom>
              <a:avLst/>
              <a:gdLst>
                <a:gd name="T0" fmla="*/ 14 w 26"/>
                <a:gd name="T1" fmla="*/ 4 h 79"/>
                <a:gd name="T2" fmla="*/ 6 w 26"/>
                <a:gd name="T3" fmla="*/ 79 h 79"/>
                <a:gd name="T4" fmla="*/ 26 w 26"/>
                <a:gd name="T5" fmla="*/ 79 h 79"/>
                <a:gd name="T6" fmla="*/ 26 w 26"/>
                <a:gd name="T7" fmla="*/ 0 h 79"/>
                <a:gd name="T8" fmla="*/ 14 w 26"/>
                <a:gd name="T9" fmla="*/ 4 h 79"/>
              </a:gdLst>
              <a:ahLst/>
              <a:cxnLst>
                <a:cxn ang="0">
                  <a:pos x="T0" y="T1"/>
                </a:cxn>
                <a:cxn ang="0">
                  <a:pos x="T2" y="T3"/>
                </a:cxn>
                <a:cxn ang="0">
                  <a:pos x="T4" y="T5"/>
                </a:cxn>
                <a:cxn ang="0">
                  <a:pos x="T6" y="T7"/>
                </a:cxn>
                <a:cxn ang="0">
                  <a:pos x="T8" y="T9"/>
                </a:cxn>
              </a:cxnLst>
              <a:rect l="0" t="0" r="r" b="b"/>
              <a:pathLst>
                <a:path w="26" h="79">
                  <a:moveTo>
                    <a:pt x="14" y="4"/>
                  </a:moveTo>
                  <a:cubicBezTo>
                    <a:pt x="14" y="4"/>
                    <a:pt x="0" y="34"/>
                    <a:pt x="6" y="79"/>
                  </a:cubicBezTo>
                  <a:cubicBezTo>
                    <a:pt x="26" y="79"/>
                    <a:pt x="26" y="79"/>
                    <a:pt x="26" y="79"/>
                  </a:cubicBezTo>
                  <a:cubicBezTo>
                    <a:pt x="26" y="0"/>
                    <a:pt x="26" y="0"/>
                    <a:pt x="26" y="0"/>
                  </a:cubicBezTo>
                  <a:cubicBezTo>
                    <a:pt x="26" y="0"/>
                    <a:pt x="14" y="7"/>
                    <a:pt x="1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350">
                <a:solidFill>
                  <a:srgbClr val="DCB68A"/>
                </a:solidFill>
              </a:endParaRPr>
            </a:p>
          </p:txBody>
        </p:sp>
        <p:sp>
          <p:nvSpPr>
            <p:cNvPr id="23" name="Freeform 18">
              <a:extLst>
                <a:ext uri="{FF2B5EF4-FFF2-40B4-BE49-F238E27FC236}">
                  <a16:creationId xmlns="" xmlns:a16="http://schemas.microsoft.com/office/drawing/2014/main" id="{55D684FA-B4D0-4ECF-897F-FE056965DA52}"/>
                </a:ext>
              </a:extLst>
            </p:cNvPr>
            <p:cNvSpPr/>
            <p:nvPr/>
          </p:nvSpPr>
          <p:spPr bwMode="auto">
            <a:xfrm>
              <a:off x="7932738" y="4605338"/>
              <a:ext cx="55563" cy="171450"/>
            </a:xfrm>
            <a:custGeom>
              <a:avLst/>
              <a:gdLst>
                <a:gd name="T0" fmla="*/ 11 w 25"/>
                <a:gd name="T1" fmla="*/ 4 h 79"/>
                <a:gd name="T2" fmla="*/ 20 w 25"/>
                <a:gd name="T3" fmla="*/ 79 h 79"/>
                <a:gd name="T4" fmla="*/ 0 w 25"/>
                <a:gd name="T5" fmla="*/ 79 h 79"/>
                <a:gd name="T6" fmla="*/ 0 w 25"/>
                <a:gd name="T7" fmla="*/ 0 h 79"/>
                <a:gd name="T8" fmla="*/ 11 w 25"/>
                <a:gd name="T9" fmla="*/ 4 h 79"/>
              </a:gdLst>
              <a:ahLst/>
              <a:cxnLst>
                <a:cxn ang="0">
                  <a:pos x="T0" y="T1"/>
                </a:cxn>
                <a:cxn ang="0">
                  <a:pos x="T2" y="T3"/>
                </a:cxn>
                <a:cxn ang="0">
                  <a:pos x="T4" y="T5"/>
                </a:cxn>
                <a:cxn ang="0">
                  <a:pos x="T6" y="T7"/>
                </a:cxn>
                <a:cxn ang="0">
                  <a:pos x="T8" y="T9"/>
                </a:cxn>
              </a:cxnLst>
              <a:rect l="0" t="0" r="r" b="b"/>
              <a:pathLst>
                <a:path w="25" h="79">
                  <a:moveTo>
                    <a:pt x="11" y="4"/>
                  </a:moveTo>
                  <a:cubicBezTo>
                    <a:pt x="11" y="4"/>
                    <a:pt x="25" y="34"/>
                    <a:pt x="20" y="79"/>
                  </a:cubicBezTo>
                  <a:cubicBezTo>
                    <a:pt x="0" y="79"/>
                    <a:pt x="0" y="79"/>
                    <a:pt x="0" y="79"/>
                  </a:cubicBezTo>
                  <a:cubicBezTo>
                    <a:pt x="0" y="0"/>
                    <a:pt x="0" y="0"/>
                    <a:pt x="0" y="0"/>
                  </a:cubicBezTo>
                  <a:cubicBezTo>
                    <a:pt x="0" y="0"/>
                    <a:pt x="11" y="7"/>
                    <a:pt x="1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350">
                <a:solidFill>
                  <a:srgbClr val="DCB68A"/>
                </a:solidFill>
              </a:endParaRPr>
            </a:p>
          </p:txBody>
        </p:sp>
        <p:sp>
          <p:nvSpPr>
            <p:cNvPr id="24" name="Freeform 19">
              <a:extLst>
                <a:ext uri="{FF2B5EF4-FFF2-40B4-BE49-F238E27FC236}">
                  <a16:creationId xmlns="" xmlns:a16="http://schemas.microsoft.com/office/drawing/2014/main" id="{712C6EAD-C6E5-4409-B46B-22B422FA41B2}"/>
                </a:ext>
              </a:extLst>
            </p:cNvPr>
            <p:cNvSpPr/>
            <p:nvPr/>
          </p:nvSpPr>
          <p:spPr bwMode="auto">
            <a:xfrm>
              <a:off x="7327900" y="4449763"/>
              <a:ext cx="455613" cy="339725"/>
            </a:xfrm>
            <a:custGeom>
              <a:avLst/>
              <a:gdLst>
                <a:gd name="T0" fmla="*/ 209 w 209"/>
                <a:gd name="T1" fmla="*/ 0 h 156"/>
                <a:gd name="T2" fmla="*/ 104 w 209"/>
                <a:gd name="T3" fmla="*/ 49 h 156"/>
                <a:gd name="T4" fmla="*/ 0 w 209"/>
                <a:gd name="T5" fmla="*/ 0 h 156"/>
                <a:gd name="T6" fmla="*/ 0 w 209"/>
                <a:gd name="T7" fmla="*/ 120 h 156"/>
                <a:gd name="T8" fmla="*/ 102 w 209"/>
                <a:gd name="T9" fmla="*/ 156 h 156"/>
                <a:gd name="T10" fmla="*/ 102 w 209"/>
                <a:gd name="T11" fmla="*/ 156 h 156"/>
                <a:gd name="T12" fmla="*/ 104 w 209"/>
                <a:gd name="T13" fmla="*/ 156 h 156"/>
                <a:gd name="T14" fmla="*/ 107 w 209"/>
                <a:gd name="T15" fmla="*/ 156 h 156"/>
                <a:gd name="T16" fmla="*/ 107 w 209"/>
                <a:gd name="T17" fmla="*/ 156 h 156"/>
                <a:gd name="T18" fmla="*/ 209 w 209"/>
                <a:gd name="T19" fmla="*/ 120 h 156"/>
                <a:gd name="T20" fmla="*/ 209 w 209"/>
                <a:gd name="T21"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9" h="156">
                  <a:moveTo>
                    <a:pt x="209" y="0"/>
                  </a:moveTo>
                  <a:cubicBezTo>
                    <a:pt x="209" y="1"/>
                    <a:pt x="121" y="41"/>
                    <a:pt x="104" y="49"/>
                  </a:cubicBezTo>
                  <a:cubicBezTo>
                    <a:pt x="87" y="41"/>
                    <a:pt x="0" y="1"/>
                    <a:pt x="0" y="0"/>
                  </a:cubicBezTo>
                  <a:cubicBezTo>
                    <a:pt x="0" y="120"/>
                    <a:pt x="0" y="120"/>
                    <a:pt x="0" y="120"/>
                  </a:cubicBezTo>
                  <a:cubicBezTo>
                    <a:pt x="28" y="150"/>
                    <a:pt x="84" y="155"/>
                    <a:pt x="102" y="156"/>
                  </a:cubicBezTo>
                  <a:cubicBezTo>
                    <a:pt x="102" y="156"/>
                    <a:pt x="102" y="156"/>
                    <a:pt x="102" y="156"/>
                  </a:cubicBezTo>
                  <a:cubicBezTo>
                    <a:pt x="102" y="156"/>
                    <a:pt x="103" y="156"/>
                    <a:pt x="104" y="156"/>
                  </a:cubicBezTo>
                  <a:cubicBezTo>
                    <a:pt x="106" y="156"/>
                    <a:pt x="107" y="156"/>
                    <a:pt x="107" y="156"/>
                  </a:cubicBezTo>
                  <a:cubicBezTo>
                    <a:pt x="107" y="156"/>
                    <a:pt x="107" y="156"/>
                    <a:pt x="107" y="156"/>
                  </a:cubicBezTo>
                  <a:cubicBezTo>
                    <a:pt x="125" y="155"/>
                    <a:pt x="181" y="150"/>
                    <a:pt x="209" y="120"/>
                  </a:cubicBezTo>
                  <a:lnTo>
                    <a:pt x="20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350">
                <a:solidFill>
                  <a:srgbClr val="DCB68A"/>
                </a:solidFill>
              </a:endParaRPr>
            </a:p>
          </p:txBody>
        </p:sp>
      </p:grpSp>
      <p:sp>
        <p:nvSpPr>
          <p:cNvPr id="25" name="Freeform 20">
            <a:extLst>
              <a:ext uri="{FF2B5EF4-FFF2-40B4-BE49-F238E27FC236}">
                <a16:creationId xmlns="" xmlns:a16="http://schemas.microsoft.com/office/drawing/2014/main" id="{7466F871-5EC4-4DC0-8A0F-F258BAAFA741}"/>
              </a:ext>
            </a:extLst>
          </p:cNvPr>
          <p:cNvSpPr>
            <a:spLocks noEditPoints="1"/>
          </p:cNvSpPr>
          <p:nvPr/>
        </p:nvSpPr>
        <p:spPr bwMode="auto">
          <a:xfrm>
            <a:off x="7828462" y="2451650"/>
            <a:ext cx="358285" cy="377330"/>
          </a:xfrm>
          <a:custGeom>
            <a:avLst/>
            <a:gdLst>
              <a:gd name="T0" fmla="*/ 168 w 219"/>
              <a:gd name="T1" fmla="*/ 224 h 231"/>
              <a:gd name="T2" fmla="*/ 197 w 219"/>
              <a:gd name="T3" fmla="*/ 212 h 231"/>
              <a:gd name="T4" fmla="*/ 168 w 219"/>
              <a:gd name="T5" fmla="*/ 132 h 231"/>
              <a:gd name="T6" fmla="*/ 168 w 219"/>
              <a:gd name="T7" fmla="*/ 150 h 231"/>
              <a:gd name="T8" fmla="*/ 192 w 219"/>
              <a:gd name="T9" fmla="*/ 190 h 231"/>
              <a:gd name="T10" fmla="*/ 168 w 219"/>
              <a:gd name="T11" fmla="*/ 209 h 231"/>
              <a:gd name="T12" fmla="*/ 168 w 219"/>
              <a:gd name="T13" fmla="*/ 224 h 231"/>
              <a:gd name="T14" fmla="*/ 168 w 219"/>
              <a:gd name="T15" fmla="*/ 203 h 231"/>
              <a:gd name="T16" fmla="*/ 168 w 219"/>
              <a:gd name="T17" fmla="*/ 157 h 231"/>
              <a:gd name="T18" fmla="*/ 181 w 219"/>
              <a:gd name="T19" fmla="*/ 187 h 231"/>
              <a:gd name="T20" fmla="*/ 168 w 219"/>
              <a:gd name="T21" fmla="*/ 203 h 231"/>
              <a:gd name="T22" fmla="*/ 146 w 219"/>
              <a:gd name="T23" fmla="*/ 112 h 231"/>
              <a:gd name="T24" fmla="*/ 141 w 219"/>
              <a:gd name="T25" fmla="*/ 98 h 231"/>
              <a:gd name="T26" fmla="*/ 141 w 219"/>
              <a:gd name="T27" fmla="*/ 44 h 231"/>
              <a:gd name="T28" fmla="*/ 146 w 219"/>
              <a:gd name="T29" fmla="*/ 37 h 231"/>
              <a:gd name="T30" fmla="*/ 148 w 219"/>
              <a:gd name="T31" fmla="*/ 37 h 231"/>
              <a:gd name="T32" fmla="*/ 148 w 219"/>
              <a:gd name="T33" fmla="*/ 14 h 231"/>
              <a:gd name="T34" fmla="*/ 146 w 219"/>
              <a:gd name="T35" fmla="*/ 14 h 231"/>
              <a:gd name="T36" fmla="*/ 146 w 219"/>
              <a:gd name="T37" fmla="*/ 13 h 231"/>
              <a:gd name="T38" fmla="*/ 114 w 219"/>
              <a:gd name="T39" fmla="*/ 0 h 231"/>
              <a:gd name="T40" fmla="*/ 81 w 219"/>
              <a:gd name="T41" fmla="*/ 13 h 231"/>
              <a:gd name="T42" fmla="*/ 81 w 219"/>
              <a:gd name="T43" fmla="*/ 14 h 231"/>
              <a:gd name="T44" fmla="*/ 80 w 219"/>
              <a:gd name="T45" fmla="*/ 14 h 231"/>
              <a:gd name="T46" fmla="*/ 80 w 219"/>
              <a:gd name="T47" fmla="*/ 37 h 231"/>
              <a:gd name="T48" fmla="*/ 81 w 219"/>
              <a:gd name="T49" fmla="*/ 37 h 231"/>
              <a:gd name="T50" fmla="*/ 90 w 219"/>
              <a:gd name="T51" fmla="*/ 45 h 231"/>
              <a:gd name="T52" fmla="*/ 90 w 219"/>
              <a:gd name="T53" fmla="*/ 98 h 231"/>
              <a:gd name="T54" fmla="*/ 83 w 219"/>
              <a:gd name="T55" fmla="*/ 112 h 231"/>
              <a:gd name="T56" fmla="*/ 31 w 219"/>
              <a:gd name="T57" fmla="*/ 212 h 231"/>
              <a:gd name="T58" fmla="*/ 114 w 219"/>
              <a:gd name="T59" fmla="*/ 230 h 231"/>
              <a:gd name="T60" fmla="*/ 168 w 219"/>
              <a:gd name="T61" fmla="*/ 224 h 231"/>
              <a:gd name="T62" fmla="*/ 168 w 219"/>
              <a:gd name="T63" fmla="*/ 209 h 231"/>
              <a:gd name="T64" fmla="*/ 144 w 219"/>
              <a:gd name="T65" fmla="*/ 212 h 231"/>
              <a:gd name="T66" fmla="*/ 144 w 219"/>
              <a:gd name="T67" fmla="*/ 212 h 231"/>
              <a:gd name="T68" fmla="*/ 168 w 219"/>
              <a:gd name="T69" fmla="*/ 203 h 231"/>
              <a:gd name="T70" fmla="*/ 168 w 219"/>
              <a:gd name="T71" fmla="*/ 157 h 231"/>
              <a:gd name="T72" fmla="*/ 149 w 219"/>
              <a:gd name="T73" fmla="*/ 134 h 231"/>
              <a:gd name="T74" fmla="*/ 168 w 219"/>
              <a:gd name="T75" fmla="*/ 150 h 231"/>
              <a:gd name="T76" fmla="*/ 168 w 219"/>
              <a:gd name="T77" fmla="*/ 132 h 231"/>
              <a:gd name="T78" fmla="*/ 146 w 219"/>
              <a:gd name="T79" fmla="*/ 1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9" h="231">
                <a:moveTo>
                  <a:pt x="168" y="224"/>
                </a:moveTo>
                <a:cubicBezTo>
                  <a:pt x="179" y="221"/>
                  <a:pt x="189" y="217"/>
                  <a:pt x="197" y="212"/>
                </a:cubicBezTo>
                <a:cubicBezTo>
                  <a:pt x="219" y="196"/>
                  <a:pt x="191" y="157"/>
                  <a:pt x="168" y="132"/>
                </a:cubicBezTo>
                <a:cubicBezTo>
                  <a:pt x="168" y="150"/>
                  <a:pt x="168" y="150"/>
                  <a:pt x="168" y="150"/>
                </a:cubicBezTo>
                <a:cubicBezTo>
                  <a:pt x="180" y="162"/>
                  <a:pt x="193" y="177"/>
                  <a:pt x="192" y="190"/>
                </a:cubicBezTo>
                <a:cubicBezTo>
                  <a:pt x="192" y="201"/>
                  <a:pt x="180" y="207"/>
                  <a:pt x="168" y="209"/>
                </a:cubicBezTo>
                <a:cubicBezTo>
                  <a:pt x="168" y="224"/>
                  <a:pt x="168" y="224"/>
                  <a:pt x="168" y="224"/>
                </a:cubicBezTo>
                <a:close/>
                <a:moveTo>
                  <a:pt x="168" y="203"/>
                </a:moveTo>
                <a:cubicBezTo>
                  <a:pt x="168" y="157"/>
                  <a:pt x="168" y="157"/>
                  <a:pt x="168" y="157"/>
                </a:cubicBezTo>
                <a:cubicBezTo>
                  <a:pt x="175" y="167"/>
                  <a:pt x="182" y="179"/>
                  <a:pt x="181" y="187"/>
                </a:cubicBezTo>
                <a:cubicBezTo>
                  <a:pt x="180" y="194"/>
                  <a:pt x="175" y="199"/>
                  <a:pt x="168" y="203"/>
                </a:cubicBezTo>
                <a:close/>
                <a:moveTo>
                  <a:pt x="146" y="112"/>
                </a:moveTo>
                <a:cubicBezTo>
                  <a:pt x="146" y="112"/>
                  <a:pt x="141" y="109"/>
                  <a:pt x="141" y="98"/>
                </a:cubicBezTo>
                <a:cubicBezTo>
                  <a:pt x="141" y="90"/>
                  <a:pt x="141" y="56"/>
                  <a:pt x="141" y="44"/>
                </a:cubicBezTo>
                <a:cubicBezTo>
                  <a:pt x="144" y="43"/>
                  <a:pt x="146" y="40"/>
                  <a:pt x="146" y="37"/>
                </a:cubicBezTo>
                <a:cubicBezTo>
                  <a:pt x="148" y="37"/>
                  <a:pt x="148" y="37"/>
                  <a:pt x="148" y="37"/>
                </a:cubicBezTo>
                <a:cubicBezTo>
                  <a:pt x="148" y="14"/>
                  <a:pt x="148" y="14"/>
                  <a:pt x="148" y="14"/>
                </a:cubicBezTo>
                <a:cubicBezTo>
                  <a:pt x="146" y="14"/>
                  <a:pt x="146" y="14"/>
                  <a:pt x="146" y="14"/>
                </a:cubicBezTo>
                <a:cubicBezTo>
                  <a:pt x="146" y="14"/>
                  <a:pt x="146" y="13"/>
                  <a:pt x="146" y="13"/>
                </a:cubicBezTo>
                <a:cubicBezTo>
                  <a:pt x="146" y="6"/>
                  <a:pt x="132" y="0"/>
                  <a:pt x="114" y="0"/>
                </a:cubicBezTo>
                <a:cubicBezTo>
                  <a:pt x="95" y="0"/>
                  <a:pt x="81" y="6"/>
                  <a:pt x="81" y="13"/>
                </a:cubicBezTo>
                <a:cubicBezTo>
                  <a:pt x="81" y="13"/>
                  <a:pt x="81" y="14"/>
                  <a:pt x="81" y="14"/>
                </a:cubicBezTo>
                <a:cubicBezTo>
                  <a:pt x="80" y="14"/>
                  <a:pt x="80" y="14"/>
                  <a:pt x="80" y="14"/>
                </a:cubicBezTo>
                <a:cubicBezTo>
                  <a:pt x="80" y="37"/>
                  <a:pt x="80" y="37"/>
                  <a:pt x="80" y="37"/>
                </a:cubicBezTo>
                <a:cubicBezTo>
                  <a:pt x="81" y="37"/>
                  <a:pt x="81" y="37"/>
                  <a:pt x="81" y="37"/>
                </a:cubicBezTo>
                <a:cubicBezTo>
                  <a:pt x="81" y="40"/>
                  <a:pt x="84" y="43"/>
                  <a:pt x="90" y="45"/>
                </a:cubicBezTo>
                <a:cubicBezTo>
                  <a:pt x="90" y="56"/>
                  <a:pt x="90" y="90"/>
                  <a:pt x="90" y="98"/>
                </a:cubicBezTo>
                <a:cubicBezTo>
                  <a:pt x="90" y="109"/>
                  <a:pt x="83" y="112"/>
                  <a:pt x="83" y="112"/>
                </a:cubicBezTo>
                <a:cubicBezTo>
                  <a:pt x="71" y="119"/>
                  <a:pt x="0" y="190"/>
                  <a:pt x="31" y="212"/>
                </a:cubicBezTo>
                <a:cubicBezTo>
                  <a:pt x="58" y="231"/>
                  <a:pt x="105" y="230"/>
                  <a:pt x="114" y="230"/>
                </a:cubicBezTo>
                <a:cubicBezTo>
                  <a:pt x="121" y="230"/>
                  <a:pt x="145" y="230"/>
                  <a:pt x="168" y="224"/>
                </a:cubicBezTo>
                <a:cubicBezTo>
                  <a:pt x="168" y="209"/>
                  <a:pt x="168" y="209"/>
                  <a:pt x="168" y="209"/>
                </a:cubicBezTo>
                <a:cubicBezTo>
                  <a:pt x="156" y="212"/>
                  <a:pt x="144" y="212"/>
                  <a:pt x="144" y="212"/>
                </a:cubicBezTo>
                <a:cubicBezTo>
                  <a:pt x="144" y="212"/>
                  <a:pt x="144" y="212"/>
                  <a:pt x="144" y="212"/>
                </a:cubicBezTo>
                <a:cubicBezTo>
                  <a:pt x="144" y="212"/>
                  <a:pt x="158" y="210"/>
                  <a:pt x="168" y="203"/>
                </a:cubicBezTo>
                <a:cubicBezTo>
                  <a:pt x="168" y="157"/>
                  <a:pt x="168" y="157"/>
                  <a:pt x="168" y="157"/>
                </a:cubicBezTo>
                <a:cubicBezTo>
                  <a:pt x="159" y="144"/>
                  <a:pt x="149" y="134"/>
                  <a:pt x="149" y="134"/>
                </a:cubicBezTo>
                <a:cubicBezTo>
                  <a:pt x="149" y="134"/>
                  <a:pt x="158" y="141"/>
                  <a:pt x="168" y="150"/>
                </a:cubicBezTo>
                <a:cubicBezTo>
                  <a:pt x="168" y="132"/>
                  <a:pt x="168" y="132"/>
                  <a:pt x="168" y="132"/>
                </a:cubicBezTo>
                <a:cubicBezTo>
                  <a:pt x="159" y="122"/>
                  <a:pt x="150" y="114"/>
                  <a:pt x="146" y="112"/>
                </a:cubicBezTo>
                <a:close/>
              </a:path>
            </a:pathLst>
          </a:custGeom>
          <a:solidFill>
            <a:srgbClr val="345C76"/>
          </a:solidFill>
          <a:ln>
            <a:noFill/>
          </a:ln>
          <a:extLst/>
        </p:spPr>
        <p:txBody>
          <a:bodyPr vert="horz" wrap="square" lIns="68562" tIns="34281" rIns="68562" bIns="34281" numCol="1" anchor="t" anchorCtr="0" compatLnSpc="1"/>
          <a:lstStyle/>
          <a:p>
            <a:endParaRPr lang="id-ID" sz="1350">
              <a:solidFill>
                <a:srgbClr val="DCB68A"/>
              </a:solidFill>
            </a:endParaRPr>
          </a:p>
        </p:txBody>
      </p:sp>
      <p:sp>
        <p:nvSpPr>
          <p:cNvPr id="26" name="Oval 21">
            <a:extLst>
              <a:ext uri="{FF2B5EF4-FFF2-40B4-BE49-F238E27FC236}">
                <a16:creationId xmlns="" xmlns:a16="http://schemas.microsoft.com/office/drawing/2014/main" id="{61DF2A36-8E32-4F24-81B7-E541318471CC}"/>
              </a:ext>
            </a:extLst>
          </p:cNvPr>
          <p:cNvSpPr>
            <a:spLocks noChangeArrowheads="1"/>
          </p:cNvSpPr>
          <p:nvPr/>
        </p:nvSpPr>
        <p:spPr bwMode="auto">
          <a:xfrm>
            <a:off x="10115058" y="2363566"/>
            <a:ext cx="105938" cy="105938"/>
          </a:xfrm>
          <a:prstGeom prst="ellipse">
            <a:avLst/>
          </a:prstGeom>
          <a:solidFill>
            <a:srgbClr val="345C76"/>
          </a:solidFill>
          <a:ln>
            <a:noFill/>
          </a:ln>
          <a:extLst/>
        </p:spPr>
        <p:txBody>
          <a:bodyPr vert="horz" wrap="square" lIns="68562" tIns="34281" rIns="68562" bIns="34281" numCol="1" anchor="t" anchorCtr="0" compatLnSpc="1"/>
          <a:lstStyle/>
          <a:p>
            <a:endParaRPr lang="id-ID" sz="1350">
              <a:solidFill>
                <a:srgbClr val="DCB68A"/>
              </a:solidFill>
            </a:endParaRPr>
          </a:p>
        </p:txBody>
      </p:sp>
      <p:sp>
        <p:nvSpPr>
          <p:cNvPr id="27" name="Freeform 22">
            <a:extLst>
              <a:ext uri="{FF2B5EF4-FFF2-40B4-BE49-F238E27FC236}">
                <a16:creationId xmlns="" xmlns:a16="http://schemas.microsoft.com/office/drawing/2014/main" id="{41AFC3A8-12B7-4C40-98FF-7F6864AB1AE3}"/>
              </a:ext>
            </a:extLst>
          </p:cNvPr>
          <p:cNvSpPr/>
          <p:nvPr/>
        </p:nvSpPr>
        <p:spPr bwMode="auto">
          <a:xfrm>
            <a:off x="10153148" y="2442127"/>
            <a:ext cx="166644" cy="347572"/>
          </a:xfrm>
          <a:custGeom>
            <a:avLst/>
            <a:gdLst>
              <a:gd name="T0" fmla="*/ 0 w 102"/>
              <a:gd name="T1" fmla="*/ 6 h 213"/>
              <a:gd name="T2" fmla="*/ 68 w 102"/>
              <a:gd name="T3" fmla="*/ 184 h 213"/>
              <a:gd name="T4" fmla="*/ 99 w 102"/>
              <a:gd name="T5" fmla="*/ 213 h 213"/>
              <a:gd name="T6" fmla="*/ 23 w 102"/>
              <a:gd name="T7" fmla="*/ 0 h 213"/>
              <a:gd name="T8" fmla="*/ 0 w 102"/>
              <a:gd name="T9" fmla="*/ 6 h 213"/>
            </a:gdLst>
            <a:ahLst/>
            <a:cxnLst>
              <a:cxn ang="0">
                <a:pos x="T0" y="T1"/>
              </a:cxn>
              <a:cxn ang="0">
                <a:pos x="T2" y="T3"/>
              </a:cxn>
              <a:cxn ang="0">
                <a:pos x="T4" y="T5"/>
              </a:cxn>
              <a:cxn ang="0">
                <a:pos x="T6" y="T7"/>
              </a:cxn>
              <a:cxn ang="0">
                <a:pos x="T8" y="T9"/>
              </a:cxn>
            </a:cxnLst>
            <a:rect l="0" t="0" r="r" b="b"/>
            <a:pathLst>
              <a:path w="102" h="213">
                <a:moveTo>
                  <a:pt x="0" y="6"/>
                </a:moveTo>
                <a:cubicBezTo>
                  <a:pt x="0" y="7"/>
                  <a:pt x="68" y="184"/>
                  <a:pt x="68" y="184"/>
                </a:cubicBezTo>
                <a:cubicBezTo>
                  <a:pt x="68" y="184"/>
                  <a:pt x="96" y="213"/>
                  <a:pt x="99" y="213"/>
                </a:cubicBezTo>
                <a:cubicBezTo>
                  <a:pt x="102" y="213"/>
                  <a:pt x="23" y="0"/>
                  <a:pt x="23" y="0"/>
                </a:cubicBezTo>
                <a:lnTo>
                  <a:pt x="0" y="6"/>
                </a:lnTo>
                <a:close/>
              </a:path>
            </a:pathLst>
          </a:custGeom>
          <a:solidFill>
            <a:srgbClr val="345C76"/>
          </a:solidFill>
          <a:ln>
            <a:noFill/>
          </a:ln>
          <a:extLst/>
        </p:spPr>
        <p:txBody>
          <a:bodyPr vert="horz" wrap="square" lIns="68562" tIns="34281" rIns="68562" bIns="34281" numCol="1" anchor="t" anchorCtr="0" compatLnSpc="1"/>
          <a:lstStyle/>
          <a:p>
            <a:endParaRPr lang="id-ID" sz="1350">
              <a:solidFill>
                <a:srgbClr val="DCB68A"/>
              </a:solidFill>
            </a:endParaRPr>
          </a:p>
        </p:txBody>
      </p:sp>
      <p:sp>
        <p:nvSpPr>
          <p:cNvPr id="28" name="Freeform 23">
            <a:extLst>
              <a:ext uri="{FF2B5EF4-FFF2-40B4-BE49-F238E27FC236}">
                <a16:creationId xmlns="" xmlns:a16="http://schemas.microsoft.com/office/drawing/2014/main" id="{981FD3F4-4782-437E-8B5E-418DFBCC72AB}"/>
              </a:ext>
            </a:extLst>
          </p:cNvPr>
          <p:cNvSpPr/>
          <p:nvPr/>
        </p:nvSpPr>
        <p:spPr bwMode="auto">
          <a:xfrm>
            <a:off x="10006739" y="2442127"/>
            <a:ext cx="178547" cy="342811"/>
          </a:xfrm>
          <a:custGeom>
            <a:avLst/>
            <a:gdLst>
              <a:gd name="T0" fmla="*/ 149 w 150"/>
              <a:gd name="T1" fmla="*/ 14 h 288"/>
              <a:gd name="T2" fmla="*/ 40 w 150"/>
              <a:gd name="T3" fmla="*/ 248 h 288"/>
              <a:gd name="T4" fmla="*/ 0 w 150"/>
              <a:gd name="T5" fmla="*/ 288 h 288"/>
              <a:gd name="T6" fmla="*/ 11 w 150"/>
              <a:gd name="T7" fmla="*/ 233 h 288"/>
              <a:gd name="T8" fmla="*/ 117 w 150"/>
              <a:gd name="T9" fmla="*/ 0 h 288"/>
              <a:gd name="T10" fmla="*/ 150 w 150"/>
              <a:gd name="T11" fmla="*/ 11 h 288"/>
              <a:gd name="T12" fmla="*/ 149 w 150"/>
              <a:gd name="T13" fmla="*/ 14 h 288"/>
            </a:gdLst>
            <a:ahLst/>
            <a:cxnLst>
              <a:cxn ang="0">
                <a:pos x="T0" y="T1"/>
              </a:cxn>
              <a:cxn ang="0">
                <a:pos x="T2" y="T3"/>
              </a:cxn>
              <a:cxn ang="0">
                <a:pos x="T4" y="T5"/>
              </a:cxn>
              <a:cxn ang="0">
                <a:pos x="T6" y="T7"/>
              </a:cxn>
              <a:cxn ang="0">
                <a:pos x="T8" y="T9"/>
              </a:cxn>
              <a:cxn ang="0">
                <a:pos x="T10" y="T11"/>
              </a:cxn>
              <a:cxn ang="0">
                <a:pos x="T12" y="T13"/>
              </a:cxn>
            </a:cxnLst>
            <a:rect l="0" t="0" r="r" b="b"/>
            <a:pathLst>
              <a:path w="150" h="288">
                <a:moveTo>
                  <a:pt x="149" y="14"/>
                </a:moveTo>
                <a:lnTo>
                  <a:pt x="40" y="248"/>
                </a:lnTo>
                <a:lnTo>
                  <a:pt x="0" y="288"/>
                </a:lnTo>
                <a:lnTo>
                  <a:pt x="11" y="233"/>
                </a:lnTo>
                <a:lnTo>
                  <a:pt x="117" y="0"/>
                </a:lnTo>
                <a:lnTo>
                  <a:pt x="150" y="11"/>
                </a:lnTo>
                <a:lnTo>
                  <a:pt x="149" y="14"/>
                </a:lnTo>
                <a:close/>
              </a:path>
            </a:pathLst>
          </a:custGeom>
          <a:solidFill>
            <a:srgbClr val="345C76"/>
          </a:solidFill>
          <a:ln>
            <a:noFill/>
          </a:ln>
          <a:extLst/>
        </p:spPr>
        <p:txBody>
          <a:bodyPr vert="horz" wrap="square" lIns="68562" tIns="34281" rIns="68562" bIns="34281" numCol="1" anchor="t" anchorCtr="0" compatLnSpc="1"/>
          <a:lstStyle/>
          <a:p>
            <a:endParaRPr lang="id-ID" sz="1350">
              <a:solidFill>
                <a:srgbClr val="DCB68A"/>
              </a:solidFill>
            </a:endParaRPr>
          </a:p>
        </p:txBody>
      </p:sp>
      <p:sp>
        <p:nvSpPr>
          <p:cNvPr id="29" name="Freeform 24">
            <a:extLst>
              <a:ext uri="{FF2B5EF4-FFF2-40B4-BE49-F238E27FC236}">
                <a16:creationId xmlns="" xmlns:a16="http://schemas.microsoft.com/office/drawing/2014/main" id="{6A10D136-D9F0-4CE6-BF99-91619E22CE45}"/>
              </a:ext>
            </a:extLst>
          </p:cNvPr>
          <p:cNvSpPr/>
          <p:nvPr/>
        </p:nvSpPr>
        <p:spPr bwMode="auto">
          <a:xfrm>
            <a:off x="10162671" y="2325476"/>
            <a:ext cx="19045" cy="59516"/>
          </a:xfrm>
          <a:custGeom>
            <a:avLst/>
            <a:gdLst>
              <a:gd name="T0" fmla="*/ 12 w 12"/>
              <a:gd name="T1" fmla="*/ 30 h 36"/>
              <a:gd name="T2" fmla="*/ 6 w 12"/>
              <a:gd name="T3" fmla="*/ 36 h 36"/>
              <a:gd name="T4" fmla="*/ 0 w 12"/>
              <a:gd name="T5" fmla="*/ 30 h 36"/>
              <a:gd name="T6" fmla="*/ 0 w 12"/>
              <a:gd name="T7" fmla="*/ 6 h 36"/>
              <a:gd name="T8" fmla="*/ 6 w 12"/>
              <a:gd name="T9" fmla="*/ 0 h 36"/>
              <a:gd name="T10" fmla="*/ 12 w 12"/>
              <a:gd name="T11" fmla="*/ 6 h 36"/>
              <a:gd name="T12" fmla="*/ 12 w 12"/>
              <a:gd name="T13" fmla="*/ 30 h 36"/>
            </a:gdLst>
            <a:ahLst/>
            <a:cxnLst>
              <a:cxn ang="0">
                <a:pos x="T0" y="T1"/>
              </a:cxn>
              <a:cxn ang="0">
                <a:pos x="T2" y="T3"/>
              </a:cxn>
              <a:cxn ang="0">
                <a:pos x="T4" y="T5"/>
              </a:cxn>
              <a:cxn ang="0">
                <a:pos x="T6" y="T7"/>
              </a:cxn>
              <a:cxn ang="0">
                <a:pos x="T8" y="T9"/>
              </a:cxn>
              <a:cxn ang="0">
                <a:pos x="T10" y="T11"/>
              </a:cxn>
              <a:cxn ang="0">
                <a:pos x="T12" y="T13"/>
              </a:cxn>
            </a:cxnLst>
            <a:rect l="0" t="0" r="r" b="b"/>
            <a:pathLst>
              <a:path w="12" h="36">
                <a:moveTo>
                  <a:pt x="12" y="30"/>
                </a:moveTo>
                <a:cubicBezTo>
                  <a:pt x="12" y="33"/>
                  <a:pt x="10" y="36"/>
                  <a:pt x="6" y="36"/>
                </a:cubicBezTo>
                <a:cubicBezTo>
                  <a:pt x="3" y="36"/>
                  <a:pt x="0" y="33"/>
                  <a:pt x="0" y="30"/>
                </a:cubicBezTo>
                <a:cubicBezTo>
                  <a:pt x="0" y="6"/>
                  <a:pt x="0" y="6"/>
                  <a:pt x="0" y="6"/>
                </a:cubicBezTo>
                <a:cubicBezTo>
                  <a:pt x="0" y="3"/>
                  <a:pt x="3" y="0"/>
                  <a:pt x="6" y="0"/>
                </a:cubicBezTo>
                <a:cubicBezTo>
                  <a:pt x="10" y="0"/>
                  <a:pt x="12" y="3"/>
                  <a:pt x="12" y="6"/>
                </a:cubicBezTo>
                <a:lnTo>
                  <a:pt x="12" y="30"/>
                </a:lnTo>
                <a:close/>
              </a:path>
            </a:pathLst>
          </a:custGeom>
          <a:solidFill>
            <a:srgbClr val="345C76"/>
          </a:solidFill>
          <a:ln>
            <a:noFill/>
          </a:ln>
          <a:extLst/>
        </p:spPr>
        <p:txBody>
          <a:bodyPr vert="horz" wrap="square" lIns="68562" tIns="34281" rIns="68562" bIns="34281" numCol="1" anchor="t" anchorCtr="0" compatLnSpc="1"/>
          <a:lstStyle/>
          <a:p>
            <a:endParaRPr lang="id-ID" sz="1350">
              <a:solidFill>
                <a:srgbClr val="DCB68A"/>
              </a:solidFill>
            </a:endParaRPr>
          </a:p>
        </p:txBody>
      </p:sp>
      <p:sp>
        <p:nvSpPr>
          <p:cNvPr id="30" name="Freeform 25">
            <a:extLst>
              <a:ext uri="{FF2B5EF4-FFF2-40B4-BE49-F238E27FC236}">
                <a16:creationId xmlns="" xmlns:a16="http://schemas.microsoft.com/office/drawing/2014/main" id="{6CC163B1-11B4-40AB-90A2-B968A3687544}"/>
              </a:ext>
            </a:extLst>
          </p:cNvPr>
          <p:cNvSpPr>
            <a:spLocks noEditPoints="1"/>
          </p:cNvSpPr>
          <p:nvPr/>
        </p:nvSpPr>
        <p:spPr bwMode="auto">
          <a:xfrm>
            <a:off x="9310405" y="2069559"/>
            <a:ext cx="169025" cy="457081"/>
          </a:xfrm>
          <a:custGeom>
            <a:avLst/>
            <a:gdLst>
              <a:gd name="T0" fmla="*/ 51 w 103"/>
              <a:gd name="T1" fmla="*/ 280 h 280"/>
              <a:gd name="T2" fmla="*/ 103 w 103"/>
              <a:gd name="T3" fmla="*/ 140 h 280"/>
              <a:gd name="T4" fmla="*/ 51 w 103"/>
              <a:gd name="T5" fmla="*/ 0 h 280"/>
              <a:gd name="T6" fmla="*/ 51 w 103"/>
              <a:gd name="T7" fmla="*/ 22 h 280"/>
              <a:gd name="T8" fmla="*/ 94 w 103"/>
              <a:gd name="T9" fmla="*/ 140 h 280"/>
              <a:gd name="T10" fmla="*/ 51 w 103"/>
              <a:gd name="T11" fmla="*/ 257 h 280"/>
              <a:gd name="T12" fmla="*/ 51 w 103"/>
              <a:gd name="T13" fmla="*/ 280 h 280"/>
              <a:gd name="T14" fmla="*/ 51 w 103"/>
              <a:gd name="T15" fmla="*/ 0 h 280"/>
              <a:gd name="T16" fmla="*/ 0 w 103"/>
              <a:gd name="T17" fmla="*/ 140 h 280"/>
              <a:gd name="T18" fmla="*/ 51 w 103"/>
              <a:gd name="T19" fmla="*/ 280 h 280"/>
              <a:gd name="T20" fmla="*/ 51 w 103"/>
              <a:gd name="T21" fmla="*/ 280 h 280"/>
              <a:gd name="T22" fmla="*/ 51 w 103"/>
              <a:gd name="T23" fmla="*/ 257 h 280"/>
              <a:gd name="T24" fmla="*/ 51 w 103"/>
              <a:gd name="T25" fmla="*/ 257 h 280"/>
              <a:gd name="T26" fmla="*/ 51 w 103"/>
              <a:gd name="T27" fmla="*/ 257 h 280"/>
              <a:gd name="T28" fmla="*/ 8 w 103"/>
              <a:gd name="T29" fmla="*/ 140 h 280"/>
              <a:gd name="T30" fmla="*/ 51 w 103"/>
              <a:gd name="T31" fmla="*/ 22 h 280"/>
              <a:gd name="T32" fmla="*/ 51 w 103"/>
              <a:gd name="T33" fmla="*/ 22 h 280"/>
              <a:gd name="T34" fmla="*/ 51 w 103"/>
              <a:gd name="T35"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 h="280">
                <a:moveTo>
                  <a:pt x="51" y="280"/>
                </a:moveTo>
                <a:cubicBezTo>
                  <a:pt x="80" y="280"/>
                  <a:pt x="103" y="217"/>
                  <a:pt x="103" y="140"/>
                </a:cubicBezTo>
                <a:cubicBezTo>
                  <a:pt x="103" y="62"/>
                  <a:pt x="80" y="0"/>
                  <a:pt x="51" y="0"/>
                </a:cubicBezTo>
                <a:cubicBezTo>
                  <a:pt x="51" y="22"/>
                  <a:pt x="51" y="22"/>
                  <a:pt x="51" y="22"/>
                </a:cubicBezTo>
                <a:cubicBezTo>
                  <a:pt x="75" y="22"/>
                  <a:pt x="94" y="75"/>
                  <a:pt x="94" y="140"/>
                </a:cubicBezTo>
                <a:cubicBezTo>
                  <a:pt x="94" y="204"/>
                  <a:pt x="75" y="257"/>
                  <a:pt x="51" y="257"/>
                </a:cubicBezTo>
                <a:lnTo>
                  <a:pt x="51" y="280"/>
                </a:lnTo>
                <a:close/>
                <a:moveTo>
                  <a:pt x="51" y="0"/>
                </a:moveTo>
                <a:cubicBezTo>
                  <a:pt x="23" y="0"/>
                  <a:pt x="0" y="62"/>
                  <a:pt x="0" y="140"/>
                </a:cubicBezTo>
                <a:cubicBezTo>
                  <a:pt x="0" y="217"/>
                  <a:pt x="23" y="280"/>
                  <a:pt x="51" y="280"/>
                </a:cubicBezTo>
                <a:cubicBezTo>
                  <a:pt x="51" y="280"/>
                  <a:pt x="51" y="280"/>
                  <a:pt x="51" y="280"/>
                </a:cubicBezTo>
                <a:cubicBezTo>
                  <a:pt x="51" y="257"/>
                  <a:pt x="51" y="257"/>
                  <a:pt x="51" y="257"/>
                </a:cubicBezTo>
                <a:cubicBezTo>
                  <a:pt x="51" y="257"/>
                  <a:pt x="51" y="257"/>
                  <a:pt x="51" y="257"/>
                </a:cubicBezTo>
                <a:cubicBezTo>
                  <a:pt x="51" y="257"/>
                  <a:pt x="51" y="257"/>
                  <a:pt x="51" y="257"/>
                </a:cubicBezTo>
                <a:cubicBezTo>
                  <a:pt x="27" y="257"/>
                  <a:pt x="8" y="204"/>
                  <a:pt x="8" y="140"/>
                </a:cubicBezTo>
                <a:cubicBezTo>
                  <a:pt x="8" y="75"/>
                  <a:pt x="27" y="22"/>
                  <a:pt x="51" y="22"/>
                </a:cubicBezTo>
                <a:cubicBezTo>
                  <a:pt x="51" y="22"/>
                  <a:pt x="51" y="22"/>
                  <a:pt x="51" y="22"/>
                </a:cubicBezTo>
                <a:cubicBezTo>
                  <a:pt x="51" y="0"/>
                  <a:pt x="51" y="0"/>
                  <a:pt x="51" y="0"/>
                </a:cubicBezTo>
                <a:close/>
              </a:path>
            </a:pathLst>
          </a:custGeom>
          <a:solidFill>
            <a:srgbClr val="345C76"/>
          </a:solidFill>
          <a:ln>
            <a:noFill/>
          </a:ln>
          <a:extLst/>
        </p:spPr>
        <p:txBody>
          <a:bodyPr vert="horz" wrap="square" lIns="68562" tIns="34281" rIns="68562" bIns="34281" numCol="1" anchor="t" anchorCtr="0" compatLnSpc="1"/>
          <a:lstStyle/>
          <a:p>
            <a:endParaRPr lang="id-ID" sz="1350">
              <a:solidFill>
                <a:srgbClr val="DCB68A"/>
              </a:solidFill>
            </a:endParaRPr>
          </a:p>
        </p:txBody>
      </p:sp>
      <p:sp>
        <p:nvSpPr>
          <p:cNvPr id="31" name="Freeform 26">
            <a:extLst>
              <a:ext uri="{FF2B5EF4-FFF2-40B4-BE49-F238E27FC236}">
                <a16:creationId xmlns="" xmlns:a16="http://schemas.microsoft.com/office/drawing/2014/main" id="{6AC98242-0E37-4CA9-8FEC-07737CC3F835}"/>
              </a:ext>
            </a:extLst>
          </p:cNvPr>
          <p:cNvSpPr>
            <a:spLocks noEditPoints="1"/>
          </p:cNvSpPr>
          <p:nvPr/>
        </p:nvSpPr>
        <p:spPr bwMode="auto">
          <a:xfrm>
            <a:off x="9165187" y="2213587"/>
            <a:ext cx="458272" cy="167835"/>
          </a:xfrm>
          <a:custGeom>
            <a:avLst/>
            <a:gdLst>
              <a:gd name="T0" fmla="*/ 280 w 280"/>
              <a:gd name="T1" fmla="*/ 52 h 103"/>
              <a:gd name="T2" fmla="*/ 140 w 280"/>
              <a:gd name="T3" fmla="*/ 0 h 103"/>
              <a:gd name="T4" fmla="*/ 140 w 280"/>
              <a:gd name="T5" fmla="*/ 8 h 103"/>
              <a:gd name="T6" fmla="*/ 257 w 280"/>
              <a:gd name="T7" fmla="*/ 52 h 103"/>
              <a:gd name="T8" fmla="*/ 140 w 280"/>
              <a:gd name="T9" fmla="*/ 95 h 103"/>
              <a:gd name="T10" fmla="*/ 140 w 280"/>
              <a:gd name="T11" fmla="*/ 103 h 103"/>
              <a:gd name="T12" fmla="*/ 280 w 280"/>
              <a:gd name="T13" fmla="*/ 52 h 103"/>
              <a:gd name="T14" fmla="*/ 140 w 280"/>
              <a:gd name="T15" fmla="*/ 0 h 103"/>
              <a:gd name="T16" fmla="*/ 140 w 280"/>
              <a:gd name="T17" fmla="*/ 0 h 103"/>
              <a:gd name="T18" fmla="*/ 0 w 280"/>
              <a:gd name="T19" fmla="*/ 52 h 103"/>
              <a:gd name="T20" fmla="*/ 140 w 280"/>
              <a:gd name="T21" fmla="*/ 103 h 103"/>
              <a:gd name="T22" fmla="*/ 140 w 280"/>
              <a:gd name="T23" fmla="*/ 103 h 103"/>
              <a:gd name="T24" fmla="*/ 140 w 280"/>
              <a:gd name="T25" fmla="*/ 95 h 103"/>
              <a:gd name="T26" fmla="*/ 140 w 280"/>
              <a:gd name="T27" fmla="*/ 95 h 103"/>
              <a:gd name="T28" fmla="*/ 23 w 280"/>
              <a:gd name="T29" fmla="*/ 52 h 103"/>
              <a:gd name="T30" fmla="*/ 23 w 280"/>
              <a:gd name="T31" fmla="*/ 52 h 103"/>
              <a:gd name="T32" fmla="*/ 140 w 280"/>
              <a:gd name="T33" fmla="*/ 8 h 103"/>
              <a:gd name="T34" fmla="*/ 140 w 280"/>
              <a:gd name="T35" fmla="*/ 8 h 103"/>
              <a:gd name="T36" fmla="*/ 140 w 280"/>
              <a:gd name="T37"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0" h="103">
                <a:moveTo>
                  <a:pt x="280" y="52"/>
                </a:moveTo>
                <a:cubicBezTo>
                  <a:pt x="280" y="23"/>
                  <a:pt x="217" y="0"/>
                  <a:pt x="140" y="0"/>
                </a:cubicBezTo>
                <a:cubicBezTo>
                  <a:pt x="140" y="8"/>
                  <a:pt x="140" y="8"/>
                  <a:pt x="140" y="8"/>
                </a:cubicBezTo>
                <a:cubicBezTo>
                  <a:pt x="205" y="8"/>
                  <a:pt x="257" y="28"/>
                  <a:pt x="257" y="52"/>
                </a:cubicBezTo>
                <a:cubicBezTo>
                  <a:pt x="257" y="75"/>
                  <a:pt x="205" y="95"/>
                  <a:pt x="140" y="95"/>
                </a:cubicBezTo>
                <a:cubicBezTo>
                  <a:pt x="140" y="103"/>
                  <a:pt x="140" y="103"/>
                  <a:pt x="140" y="103"/>
                </a:cubicBezTo>
                <a:cubicBezTo>
                  <a:pt x="217" y="103"/>
                  <a:pt x="280" y="80"/>
                  <a:pt x="280" y="52"/>
                </a:cubicBezTo>
                <a:close/>
                <a:moveTo>
                  <a:pt x="140" y="0"/>
                </a:moveTo>
                <a:cubicBezTo>
                  <a:pt x="140" y="0"/>
                  <a:pt x="140" y="0"/>
                  <a:pt x="140" y="0"/>
                </a:cubicBezTo>
                <a:cubicBezTo>
                  <a:pt x="63" y="0"/>
                  <a:pt x="0" y="23"/>
                  <a:pt x="0" y="52"/>
                </a:cubicBezTo>
                <a:cubicBezTo>
                  <a:pt x="0" y="80"/>
                  <a:pt x="63" y="103"/>
                  <a:pt x="140" y="103"/>
                </a:cubicBezTo>
                <a:cubicBezTo>
                  <a:pt x="140" y="103"/>
                  <a:pt x="140" y="103"/>
                  <a:pt x="140" y="103"/>
                </a:cubicBezTo>
                <a:cubicBezTo>
                  <a:pt x="140" y="95"/>
                  <a:pt x="140" y="95"/>
                  <a:pt x="140" y="95"/>
                </a:cubicBezTo>
                <a:cubicBezTo>
                  <a:pt x="140" y="95"/>
                  <a:pt x="140" y="95"/>
                  <a:pt x="140" y="95"/>
                </a:cubicBezTo>
                <a:cubicBezTo>
                  <a:pt x="75" y="95"/>
                  <a:pt x="23" y="75"/>
                  <a:pt x="23" y="52"/>
                </a:cubicBezTo>
                <a:cubicBezTo>
                  <a:pt x="23" y="52"/>
                  <a:pt x="23" y="52"/>
                  <a:pt x="23" y="52"/>
                </a:cubicBezTo>
                <a:cubicBezTo>
                  <a:pt x="23" y="28"/>
                  <a:pt x="75" y="8"/>
                  <a:pt x="140" y="8"/>
                </a:cubicBezTo>
                <a:cubicBezTo>
                  <a:pt x="140" y="8"/>
                  <a:pt x="140" y="8"/>
                  <a:pt x="140" y="8"/>
                </a:cubicBezTo>
                <a:lnTo>
                  <a:pt x="140" y="0"/>
                </a:lnTo>
                <a:close/>
              </a:path>
            </a:pathLst>
          </a:custGeom>
          <a:solidFill>
            <a:srgbClr val="345C76"/>
          </a:solidFill>
          <a:ln>
            <a:noFill/>
          </a:ln>
          <a:extLst/>
        </p:spPr>
        <p:txBody>
          <a:bodyPr vert="horz" wrap="square" lIns="68562" tIns="34281" rIns="68562" bIns="34281" numCol="1" anchor="t" anchorCtr="0" compatLnSpc="1"/>
          <a:lstStyle/>
          <a:p>
            <a:endParaRPr lang="id-ID" sz="1350">
              <a:solidFill>
                <a:srgbClr val="DCB68A"/>
              </a:solidFill>
            </a:endParaRPr>
          </a:p>
        </p:txBody>
      </p:sp>
      <p:sp>
        <p:nvSpPr>
          <p:cNvPr id="32" name="Freeform 27">
            <a:extLst>
              <a:ext uri="{FF2B5EF4-FFF2-40B4-BE49-F238E27FC236}">
                <a16:creationId xmlns="" xmlns:a16="http://schemas.microsoft.com/office/drawing/2014/main" id="{9E7848AA-A8FB-403A-A587-7487BE64C72C}"/>
              </a:ext>
            </a:extLst>
          </p:cNvPr>
          <p:cNvSpPr>
            <a:spLocks noEditPoints="1"/>
          </p:cNvSpPr>
          <p:nvPr/>
        </p:nvSpPr>
        <p:spPr bwMode="auto">
          <a:xfrm>
            <a:off x="9199705" y="2110030"/>
            <a:ext cx="389233" cy="373759"/>
          </a:xfrm>
          <a:custGeom>
            <a:avLst/>
            <a:gdLst>
              <a:gd name="T0" fmla="*/ 218 w 238"/>
              <a:gd name="T1" fmla="*/ 16 h 229"/>
              <a:gd name="T2" fmla="*/ 119 w 238"/>
              <a:gd name="T3" fmla="*/ 46 h 229"/>
              <a:gd name="T4" fmla="*/ 119 w 238"/>
              <a:gd name="T5" fmla="*/ 57 h 229"/>
              <a:gd name="T6" fmla="*/ 202 w 238"/>
              <a:gd name="T7" fmla="*/ 32 h 229"/>
              <a:gd name="T8" fmla="*/ 150 w 238"/>
              <a:gd name="T9" fmla="*/ 145 h 229"/>
              <a:gd name="T10" fmla="*/ 119 w 238"/>
              <a:gd name="T11" fmla="*/ 172 h 229"/>
              <a:gd name="T12" fmla="*/ 119 w 238"/>
              <a:gd name="T13" fmla="*/ 183 h 229"/>
              <a:gd name="T14" fmla="*/ 156 w 238"/>
              <a:gd name="T15" fmla="*/ 151 h 229"/>
              <a:gd name="T16" fmla="*/ 218 w 238"/>
              <a:gd name="T17" fmla="*/ 16 h 229"/>
              <a:gd name="T18" fmla="*/ 119 w 238"/>
              <a:gd name="T19" fmla="*/ 46 h 229"/>
              <a:gd name="T20" fmla="*/ 83 w 238"/>
              <a:gd name="T21" fmla="*/ 78 h 229"/>
              <a:gd name="T22" fmla="*/ 20 w 238"/>
              <a:gd name="T23" fmla="*/ 214 h 229"/>
              <a:gd name="T24" fmla="*/ 119 w 238"/>
              <a:gd name="T25" fmla="*/ 183 h 229"/>
              <a:gd name="T26" fmla="*/ 119 w 238"/>
              <a:gd name="T27" fmla="*/ 172 h 229"/>
              <a:gd name="T28" fmla="*/ 36 w 238"/>
              <a:gd name="T29" fmla="*/ 197 h 229"/>
              <a:gd name="T30" fmla="*/ 36 w 238"/>
              <a:gd name="T31" fmla="*/ 197 h 229"/>
              <a:gd name="T32" fmla="*/ 89 w 238"/>
              <a:gd name="T33" fmla="*/ 84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16"/>
                </a:moveTo>
                <a:cubicBezTo>
                  <a:pt x="202" y="0"/>
                  <a:pt x="162" y="13"/>
                  <a:pt x="119" y="46"/>
                </a:cubicBezTo>
                <a:cubicBezTo>
                  <a:pt x="119" y="57"/>
                  <a:pt x="119" y="57"/>
                  <a:pt x="119" y="57"/>
                </a:cubicBezTo>
                <a:cubicBezTo>
                  <a:pt x="155" y="30"/>
                  <a:pt x="189" y="19"/>
                  <a:pt x="202" y="32"/>
                </a:cubicBezTo>
                <a:cubicBezTo>
                  <a:pt x="219" y="49"/>
                  <a:pt x="195" y="99"/>
                  <a:pt x="150" y="145"/>
                </a:cubicBezTo>
                <a:cubicBezTo>
                  <a:pt x="140" y="155"/>
                  <a:pt x="129" y="164"/>
                  <a:pt x="119" y="172"/>
                </a:cubicBezTo>
                <a:cubicBezTo>
                  <a:pt x="119" y="183"/>
                  <a:pt x="119" y="183"/>
                  <a:pt x="119" y="183"/>
                </a:cubicBezTo>
                <a:cubicBezTo>
                  <a:pt x="131" y="174"/>
                  <a:pt x="144" y="163"/>
                  <a:pt x="156" y="151"/>
                </a:cubicBezTo>
                <a:cubicBezTo>
                  <a:pt x="210" y="96"/>
                  <a:pt x="238" y="36"/>
                  <a:pt x="218" y="16"/>
                </a:cubicBezTo>
                <a:close/>
                <a:moveTo>
                  <a:pt x="119" y="46"/>
                </a:moveTo>
                <a:cubicBezTo>
                  <a:pt x="107" y="55"/>
                  <a:pt x="95" y="66"/>
                  <a:pt x="83" y="78"/>
                </a:cubicBezTo>
                <a:cubicBezTo>
                  <a:pt x="28" y="133"/>
                  <a:pt x="0" y="193"/>
                  <a:pt x="20" y="214"/>
                </a:cubicBezTo>
                <a:cubicBezTo>
                  <a:pt x="36" y="229"/>
                  <a:pt x="76" y="216"/>
                  <a:pt x="119" y="183"/>
                </a:cubicBezTo>
                <a:cubicBezTo>
                  <a:pt x="119" y="172"/>
                  <a:pt x="119" y="172"/>
                  <a:pt x="119" y="172"/>
                </a:cubicBezTo>
                <a:cubicBezTo>
                  <a:pt x="83" y="199"/>
                  <a:pt x="49" y="211"/>
                  <a:pt x="36" y="197"/>
                </a:cubicBezTo>
                <a:cubicBezTo>
                  <a:pt x="36" y="197"/>
                  <a:pt x="36" y="197"/>
                  <a:pt x="36" y="197"/>
                </a:cubicBezTo>
                <a:cubicBezTo>
                  <a:pt x="19" y="181"/>
                  <a:pt x="43" y="130"/>
                  <a:pt x="89" y="84"/>
                </a:cubicBezTo>
                <a:cubicBezTo>
                  <a:pt x="99" y="74"/>
                  <a:pt x="109" y="65"/>
                  <a:pt x="119" y="57"/>
                </a:cubicBezTo>
                <a:lnTo>
                  <a:pt x="119" y="46"/>
                </a:lnTo>
                <a:close/>
              </a:path>
            </a:pathLst>
          </a:custGeom>
          <a:solidFill>
            <a:srgbClr val="345C76"/>
          </a:solidFill>
          <a:ln>
            <a:noFill/>
          </a:ln>
          <a:extLst/>
        </p:spPr>
        <p:txBody>
          <a:bodyPr vert="horz" wrap="square" lIns="68562" tIns="34281" rIns="68562" bIns="34281" numCol="1" anchor="t" anchorCtr="0" compatLnSpc="1"/>
          <a:lstStyle/>
          <a:p>
            <a:endParaRPr lang="id-ID" sz="1350">
              <a:solidFill>
                <a:srgbClr val="DCB68A"/>
              </a:solidFill>
            </a:endParaRPr>
          </a:p>
        </p:txBody>
      </p:sp>
      <p:sp>
        <p:nvSpPr>
          <p:cNvPr id="33" name="Freeform 28">
            <a:extLst>
              <a:ext uri="{FF2B5EF4-FFF2-40B4-BE49-F238E27FC236}">
                <a16:creationId xmlns="" xmlns:a16="http://schemas.microsoft.com/office/drawing/2014/main" id="{1CB0210D-0C10-445D-AD48-65D4DEF9E386}"/>
              </a:ext>
            </a:extLst>
          </p:cNvPr>
          <p:cNvSpPr>
            <a:spLocks noEditPoints="1"/>
          </p:cNvSpPr>
          <p:nvPr/>
        </p:nvSpPr>
        <p:spPr bwMode="auto">
          <a:xfrm>
            <a:off x="9326705" y="2237030"/>
            <a:ext cx="389233" cy="373759"/>
          </a:xfrm>
          <a:custGeom>
            <a:avLst/>
            <a:gdLst>
              <a:gd name="T0" fmla="*/ 218 w 238"/>
              <a:gd name="T1" fmla="*/ 214 h 229"/>
              <a:gd name="T2" fmla="*/ 156 w 238"/>
              <a:gd name="T3" fmla="*/ 78 h 229"/>
              <a:gd name="T4" fmla="*/ 119 w 238"/>
              <a:gd name="T5" fmla="*/ 46 h 229"/>
              <a:gd name="T6" fmla="*/ 119 w 238"/>
              <a:gd name="T7" fmla="*/ 57 h 229"/>
              <a:gd name="T8" fmla="*/ 150 w 238"/>
              <a:gd name="T9" fmla="*/ 84 h 229"/>
              <a:gd name="T10" fmla="*/ 202 w 238"/>
              <a:gd name="T11" fmla="*/ 197 h 229"/>
              <a:gd name="T12" fmla="*/ 119 w 238"/>
              <a:gd name="T13" fmla="*/ 172 h 229"/>
              <a:gd name="T14" fmla="*/ 119 w 238"/>
              <a:gd name="T15" fmla="*/ 183 h 229"/>
              <a:gd name="T16" fmla="*/ 218 w 238"/>
              <a:gd name="T17" fmla="*/ 214 h 229"/>
              <a:gd name="T18" fmla="*/ 119 w 238"/>
              <a:gd name="T19" fmla="*/ 46 h 229"/>
              <a:gd name="T20" fmla="*/ 20 w 238"/>
              <a:gd name="T21" fmla="*/ 16 h 229"/>
              <a:gd name="T22" fmla="*/ 83 w 238"/>
              <a:gd name="T23" fmla="*/ 151 h 229"/>
              <a:gd name="T24" fmla="*/ 119 w 238"/>
              <a:gd name="T25" fmla="*/ 183 h 229"/>
              <a:gd name="T26" fmla="*/ 119 w 238"/>
              <a:gd name="T27" fmla="*/ 172 h 229"/>
              <a:gd name="T28" fmla="*/ 89 w 238"/>
              <a:gd name="T29" fmla="*/ 145 h 229"/>
              <a:gd name="T30" fmla="*/ 36 w 238"/>
              <a:gd name="T31" fmla="*/ 32 h 229"/>
              <a:gd name="T32" fmla="*/ 36 w 238"/>
              <a:gd name="T33" fmla="*/ 32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214"/>
                </a:moveTo>
                <a:cubicBezTo>
                  <a:pt x="238" y="193"/>
                  <a:pt x="210" y="133"/>
                  <a:pt x="156" y="78"/>
                </a:cubicBezTo>
                <a:cubicBezTo>
                  <a:pt x="144" y="66"/>
                  <a:pt x="131" y="55"/>
                  <a:pt x="119" y="46"/>
                </a:cubicBezTo>
                <a:cubicBezTo>
                  <a:pt x="119" y="57"/>
                  <a:pt x="119" y="57"/>
                  <a:pt x="119" y="57"/>
                </a:cubicBezTo>
                <a:cubicBezTo>
                  <a:pt x="129" y="65"/>
                  <a:pt x="140" y="74"/>
                  <a:pt x="150" y="84"/>
                </a:cubicBezTo>
                <a:cubicBezTo>
                  <a:pt x="195" y="130"/>
                  <a:pt x="219" y="181"/>
                  <a:pt x="202" y="197"/>
                </a:cubicBezTo>
                <a:cubicBezTo>
                  <a:pt x="189" y="211"/>
                  <a:pt x="155" y="199"/>
                  <a:pt x="119" y="172"/>
                </a:cubicBezTo>
                <a:cubicBezTo>
                  <a:pt x="119" y="183"/>
                  <a:pt x="119" y="183"/>
                  <a:pt x="119" y="183"/>
                </a:cubicBezTo>
                <a:cubicBezTo>
                  <a:pt x="162" y="216"/>
                  <a:pt x="202" y="229"/>
                  <a:pt x="218" y="214"/>
                </a:cubicBezTo>
                <a:close/>
                <a:moveTo>
                  <a:pt x="119" y="46"/>
                </a:moveTo>
                <a:cubicBezTo>
                  <a:pt x="76" y="13"/>
                  <a:pt x="36" y="0"/>
                  <a:pt x="20" y="16"/>
                </a:cubicBezTo>
                <a:cubicBezTo>
                  <a:pt x="0" y="36"/>
                  <a:pt x="28" y="96"/>
                  <a:pt x="83" y="151"/>
                </a:cubicBezTo>
                <a:cubicBezTo>
                  <a:pt x="95" y="163"/>
                  <a:pt x="107" y="174"/>
                  <a:pt x="119" y="183"/>
                </a:cubicBezTo>
                <a:cubicBezTo>
                  <a:pt x="119" y="172"/>
                  <a:pt x="119" y="172"/>
                  <a:pt x="119" y="172"/>
                </a:cubicBezTo>
                <a:cubicBezTo>
                  <a:pt x="109" y="164"/>
                  <a:pt x="99" y="155"/>
                  <a:pt x="89" y="145"/>
                </a:cubicBezTo>
                <a:cubicBezTo>
                  <a:pt x="43" y="99"/>
                  <a:pt x="19" y="49"/>
                  <a:pt x="36" y="32"/>
                </a:cubicBezTo>
                <a:cubicBezTo>
                  <a:pt x="36" y="32"/>
                  <a:pt x="36" y="32"/>
                  <a:pt x="36" y="32"/>
                </a:cubicBezTo>
                <a:cubicBezTo>
                  <a:pt x="49" y="19"/>
                  <a:pt x="83" y="30"/>
                  <a:pt x="119" y="57"/>
                </a:cubicBezTo>
                <a:lnTo>
                  <a:pt x="119" y="46"/>
                </a:lnTo>
                <a:close/>
              </a:path>
            </a:pathLst>
          </a:custGeom>
          <a:solidFill>
            <a:srgbClr val="345C76"/>
          </a:solidFill>
          <a:ln>
            <a:noFill/>
          </a:ln>
          <a:extLst/>
        </p:spPr>
        <p:txBody>
          <a:bodyPr vert="horz" wrap="square" lIns="68562" tIns="34281" rIns="68562" bIns="34281" numCol="1" anchor="t" anchorCtr="0" compatLnSpc="1"/>
          <a:lstStyle/>
          <a:p>
            <a:endParaRPr lang="id-ID" sz="1350">
              <a:solidFill>
                <a:srgbClr val="DCB68A"/>
              </a:solidFill>
            </a:endParaRPr>
          </a:p>
        </p:txBody>
      </p:sp>
      <p:sp>
        <p:nvSpPr>
          <p:cNvPr id="34" name="Oval 29">
            <a:extLst>
              <a:ext uri="{FF2B5EF4-FFF2-40B4-BE49-F238E27FC236}">
                <a16:creationId xmlns="" xmlns:a16="http://schemas.microsoft.com/office/drawing/2014/main" id="{4BB50CC5-2F99-4518-B763-CEA926CB221D}"/>
              </a:ext>
            </a:extLst>
          </p:cNvPr>
          <p:cNvSpPr>
            <a:spLocks noChangeArrowheads="1"/>
          </p:cNvSpPr>
          <p:nvPr/>
        </p:nvSpPr>
        <p:spPr bwMode="auto">
          <a:xfrm>
            <a:off x="9360398" y="2262390"/>
            <a:ext cx="70229" cy="70229"/>
          </a:xfrm>
          <a:prstGeom prst="ellipse">
            <a:avLst/>
          </a:prstGeom>
          <a:solidFill>
            <a:srgbClr val="345C76"/>
          </a:solidFill>
          <a:ln>
            <a:noFill/>
          </a:ln>
          <a:extLst/>
        </p:spPr>
        <p:txBody>
          <a:bodyPr vert="horz" wrap="square" lIns="68562" tIns="34281" rIns="68562" bIns="34281" numCol="1" anchor="t" anchorCtr="0" compatLnSpc="1"/>
          <a:lstStyle/>
          <a:p>
            <a:endParaRPr lang="id-ID" sz="1350">
              <a:solidFill>
                <a:srgbClr val="DCB68A"/>
              </a:solidFill>
            </a:endParaRPr>
          </a:p>
        </p:txBody>
      </p:sp>
      <p:sp>
        <p:nvSpPr>
          <p:cNvPr id="35" name="Freeform 30">
            <a:extLst>
              <a:ext uri="{FF2B5EF4-FFF2-40B4-BE49-F238E27FC236}">
                <a16:creationId xmlns="" xmlns:a16="http://schemas.microsoft.com/office/drawing/2014/main" id="{4D283787-98FF-4B2E-B804-189DC38E9DDF}"/>
              </a:ext>
            </a:extLst>
          </p:cNvPr>
          <p:cNvSpPr>
            <a:spLocks noEditPoints="1"/>
          </p:cNvSpPr>
          <p:nvPr/>
        </p:nvSpPr>
        <p:spPr bwMode="auto">
          <a:xfrm>
            <a:off x="9899611" y="1939814"/>
            <a:ext cx="192831" cy="365427"/>
          </a:xfrm>
          <a:custGeom>
            <a:avLst/>
            <a:gdLst>
              <a:gd name="T0" fmla="*/ 67 w 162"/>
              <a:gd name="T1" fmla="*/ 307 h 307"/>
              <a:gd name="T2" fmla="*/ 162 w 162"/>
              <a:gd name="T3" fmla="*/ 307 h 307"/>
              <a:gd name="T4" fmla="*/ 67 w 162"/>
              <a:gd name="T5" fmla="*/ 127 h 307"/>
              <a:gd name="T6" fmla="*/ 67 w 162"/>
              <a:gd name="T7" fmla="*/ 193 h 307"/>
              <a:gd name="T8" fmla="*/ 110 w 162"/>
              <a:gd name="T9" fmla="*/ 267 h 307"/>
              <a:gd name="T10" fmla="*/ 67 w 162"/>
              <a:gd name="T11" fmla="*/ 267 h 307"/>
              <a:gd name="T12" fmla="*/ 67 w 162"/>
              <a:gd name="T13" fmla="*/ 307 h 307"/>
              <a:gd name="T14" fmla="*/ 0 w 162"/>
              <a:gd name="T15" fmla="*/ 0 h 307"/>
              <a:gd name="T16" fmla="*/ 0 w 162"/>
              <a:gd name="T17" fmla="*/ 307 h 307"/>
              <a:gd name="T18" fmla="*/ 67 w 162"/>
              <a:gd name="T19" fmla="*/ 307 h 307"/>
              <a:gd name="T20" fmla="*/ 67 w 162"/>
              <a:gd name="T21" fmla="*/ 267 h 307"/>
              <a:gd name="T22" fmla="*/ 24 w 162"/>
              <a:gd name="T23" fmla="*/ 267 h 307"/>
              <a:gd name="T24" fmla="*/ 24 w 162"/>
              <a:gd name="T25" fmla="*/ 120 h 307"/>
              <a:gd name="T26" fmla="*/ 24 w 162"/>
              <a:gd name="T27" fmla="*/ 120 h 307"/>
              <a:gd name="T28" fmla="*/ 67 w 162"/>
              <a:gd name="T29" fmla="*/ 193 h 307"/>
              <a:gd name="T30" fmla="*/ 67 w 162"/>
              <a:gd name="T31" fmla="*/ 127 h 307"/>
              <a:gd name="T32" fmla="*/ 0 w 162"/>
              <a:gd name="T33"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2" h="307">
                <a:moveTo>
                  <a:pt x="67" y="307"/>
                </a:moveTo>
                <a:lnTo>
                  <a:pt x="162" y="307"/>
                </a:lnTo>
                <a:lnTo>
                  <a:pt x="67" y="127"/>
                </a:lnTo>
                <a:lnTo>
                  <a:pt x="67" y="193"/>
                </a:lnTo>
                <a:lnTo>
                  <a:pt x="110" y="267"/>
                </a:lnTo>
                <a:lnTo>
                  <a:pt x="67" y="267"/>
                </a:lnTo>
                <a:lnTo>
                  <a:pt x="67" y="307"/>
                </a:lnTo>
                <a:close/>
                <a:moveTo>
                  <a:pt x="0" y="0"/>
                </a:moveTo>
                <a:lnTo>
                  <a:pt x="0" y="307"/>
                </a:lnTo>
                <a:lnTo>
                  <a:pt x="67" y="307"/>
                </a:lnTo>
                <a:lnTo>
                  <a:pt x="67" y="267"/>
                </a:lnTo>
                <a:lnTo>
                  <a:pt x="24" y="267"/>
                </a:lnTo>
                <a:lnTo>
                  <a:pt x="24" y="120"/>
                </a:lnTo>
                <a:lnTo>
                  <a:pt x="24" y="120"/>
                </a:lnTo>
                <a:lnTo>
                  <a:pt x="67" y="193"/>
                </a:lnTo>
                <a:lnTo>
                  <a:pt x="67" y="127"/>
                </a:lnTo>
                <a:lnTo>
                  <a:pt x="0" y="0"/>
                </a:lnTo>
                <a:close/>
              </a:path>
            </a:pathLst>
          </a:custGeom>
          <a:solidFill>
            <a:srgbClr val="345C76"/>
          </a:solidFill>
          <a:ln>
            <a:noFill/>
          </a:ln>
          <a:extLst/>
        </p:spPr>
        <p:txBody>
          <a:bodyPr vert="horz" wrap="square" lIns="68562" tIns="34281" rIns="68562" bIns="34281" numCol="1" anchor="t" anchorCtr="0" compatLnSpc="1"/>
          <a:lstStyle/>
          <a:p>
            <a:endParaRPr lang="id-ID" sz="1350">
              <a:solidFill>
                <a:srgbClr val="DCB68A"/>
              </a:solidFill>
            </a:endParaRPr>
          </a:p>
        </p:txBody>
      </p:sp>
      <p:sp>
        <p:nvSpPr>
          <p:cNvPr id="36" name="Rectangle 31">
            <a:extLst>
              <a:ext uri="{FF2B5EF4-FFF2-40B4-BE49-F238E27FC236}">
                <a16:creationId xmlns="" xmlns:a16="http://schemas.microsoft.com/office/drawing/2014/main" id="{598A1021-D183-41BA-89C1-BB0E52B5BC6E}"/>
              </a:ext>
            </a:extLst>
          </p:cNvPr>
          <p:cNvSpPr>
            <a:spLocks noChangeArrowheads="1"/>
          </p:cNvSpPr>
          <p:nvPr/>
        </p:nvSpPr>
        <p:spPr bwMode="auto">
          <a:xfrm>
            <a:off x="9803195" y="1938624"/>
            <a:ext cx="48803" cy="355905"/>
          </a:xfrm>
          <a:prstGeom prst="rect">
            <a:avLst/>
          </a:prstGeom>
          <a:solidFill>
            <a:srgbClr val="345C76"/>
          </a:solidFill>
          <a:ln>
            <a:noFill/>
          </a:ln>
          <a:extLst/>
        </p:spPr>
        <p:txBody>
          <a:bodyPr vert="horz" wrap="square" lIns="68562" tIns="34281" rIns="68562" bIns="34281" numCol="1" anchor="t" anchorCtr="0" compatLnSpc="1"/>
          <a:lstStyle/>
          <a:p>
            <a:endParaRPr lang="id-ID" sz="1350">
              <a:solidFill>
                <a:srgbClr val="DCB68A"/>
              </a:solidFill>
            </a:endParaRPr>
          </a:p>
        </p:txBody>
      </p:sp>
      <p:sp>
        <p:nvSpPr>
          <p:cNvPr id="37" name="Freeform 32">
            <a:extLst>
              <a:ext uri="{FF2B5EF4-FFF2-40B4-BE49-F238E27FC236}">
                <a16:creationId xmlns="" xmlns:a16="http://schemas.microsoft.com/office/drawing/2014/main" id="{DBE7E059-B886-49AD-95E3-74160CB58BBE}"/>
              </a:ext>
            </a:extLst>
          </p:cNvPr>
          <p:cNvSpPr>
            <a:spLocks noEditPoints="1"/>
          </p:cNvSpPr>
          <p:nvPr/>
        </p:nvSpPr>
        <p:spPr bwMode="auto">
          <a:xfrm>
            <a:off x="8222457" y="3731239"/>
            <a:ext cx="421372" cy="308292"/>
          </a:xfrm>
          <a:custGeom>
            <a:avLst/>
            <a:gdLst>
              <a:gd name="T0" fmla="*/ 213 w 258"/>
              <a:gd name="T1" fmla="*/ 31 h 189"/>
              <a:gd name="T2" fmla="*/ 204 w 258"/>
              <a:gd name="T3" fmla="*/ 69 h 189"/>
              <a:gd name="T4" fmla="*/ 228 w 258"/>
              <a:gd name="T5" fmla="*/ 109 h 189"/>
              <a:gd name="T6" fmla="*/ 204 w 258"/>
              <a:gd name="T7" fmla="*/ 146 h 189"/>
              <a:gd name="T8" fmla="*/ 204 w 258"/>
              <a:gd name="T9" fmla="*/ 27 h 189"/>
              <a:gd name="T10" fmla="*/ 91 w 258"/>
              <a:gd name="T11" fmla="*/ 14 h 189"/>
              <a:gd name="T12" fmla="*/ 97 w 258"/>
              <a:gd name="T13" fmla="*/ 15 h 189"/>
              <a:gd name="T14" fmla="*/ 91 w 258"/>
              <a:gd name="T15" fmla="*/ 42 h 189"/>
              <a:gd name="T16" fmla="*/ 91 w 258"/>
              <a:gd name="T17" fmla="*/ 162 h 189"/>
              <a:gd name="T18" fmla="*/ 166 w 258"/>
              <a:gd name="T19" fmla="*/ 145 h 189"/>
              <a:gd name="T20" fmla="*/ 204 w 258"/>
              <a:gd name="T21" fmla="*/ 125 h 189"/>
              <a:gd name="T22" fmla="*/ 191 w 258"/>
              <a:gd name="T23" fmla="*/ 122 h 189"/>
              <a:gd name="T24" fmla="*/ 204 w 258"/>
              <a:gd name="T25" fmla="*/ 69 h 189"/>
              <a:gd name="T26" fmla="*/ 91 w 258"/>
              <a:gd name="T27" fmla="*/ 6 h 189"/>
              <a:gd name="T28" fmla="*/ 78 w 258"/>
              <a:gd name="T29" fmla="*/ 24 h 189"/>
              <a:gd name="T30" fmla="*/ 91 w 258"/>
              <a:gd name="T31" fmla="*/ 14 h 189"/>
              <a:gd name="T32" fmla="*/ 78 w 258"/>
              <a:gd name="T33" fmla="*/ 188 h 189"/>
              <a:gd name="T34" fmla="*/ 91 w 258"/>
              <a:gd name="T35" fmla="*/ 162 h 189"/>
              <a:gd name="T36" fmla="*/ 78 w 258"/>
              <a:gd name="T37" fmla="*/ 176 h 189"/>
              <a:gd name="T38" fmla="*/ 91 w 258"/>
              <a:gd name="T39" fmla="*/ 42 h 189"/>
              <a:gd name="T40" fmla="*/ 80 w 258"/>
              <a:gd name="T41" fmla="*/ 134 h 189"/>
              <a:gd name="T42" fmla="*/ 78 w 258"/>
              <a:gd name="T43" fmla="*/ 64 h 189"/>
              <a:gd name="T44" fmla="*/ 78 w 258"/>
              <a:gd name="T45" fmla="*/ 33 h 189"/>
              <a:gd name="T46" fmla="*/ 91 w 258"/>
              <a:gd name="T47" fmla="*/ 42 h 189"/>
              <a:gd name="T48" fmla="*/ 60 w 258"/>
              <a:gd name="T49" fmla="*/ 18 h 189"/>
              <a:gd name="T50" fmla="*/ 68 w 258"/>
              <a:gd name="T51" fmla="*/ 42 h 189"/>
              <a:gd name="T52" fmla="*/ 78 w 258"/>
              <a:gd name="T53" fmla="*/ 33 h 189"/>
              <a:gd name="T54" fmla="*/ 78 w 258"/>
              <a:gd name="T55" fmla="*/ 9 h 189"/>
              <a:gd name="T56" fmla="*/ 78 w 258"/>
              <a:gd name="T57" fmla="*/ 188 h 189"/>
              <a:gd name="T58" fmla="*/ 60 w 258"/>
              <a:gd name="T59" fmla="*/ 176 h 189"/>
              <a:gd name="T60" fmla="*/ 78 w 258"/>
              <a:gd name="T61" fmla="*/ 64 h 189"/>
              <a:gd name="T62" fmla="*/ 60 w 258"/>
              <a:gd name="T63" fmla="*/ 134 h 189"/>
              <a:gd name="T64" fmla="*/ 70 w 258"/>
              <a:gd name="T65" fmla="*/ 116 h 189"/>
              <a:gd name="T66" fmla="*/ 60 w 258"/>
              <a:gd name="T67" fmla="*/ 87 h 189"/>
              <a:gd name="T68" fmla="*/ 76 w 258"/>
              <a:gd name="T69" fmla="*/ 68 h 189"/>
              <a:gd name="T70" fmla="*/ 60 w 258"/>
              <a:gd name="T71" fmla="*/ 18 h 189"/>
              <a:gd name="T72" fmla="*/ 60 w 258"/>
              <a:gd name="T73" fmla="*/ 187 h 189"/>
              <a:gd name="T74" fmla="*/ 59 w 258"/>
              <a:gd name="T75" fmla="*/ 175 h 189"/>
              <a:gd name="T76" fmla="*/ 49 w 258"/>
              <a:gd name="T77" fmla="*/ 144 h 189"/>
              <a:gd name="T78" fmla="*/ 60 w 258"/>
              <a:gd name="T79" fmla="*/ 125 h 189"/>
              <a:gd name="T80" fmla="*/ 41 w 258"/>
              <a:gd name="T81" fmla="*/ 125 h 189"/>
              <a:gd name="T82" fmla="*/ 60 w 258"/>
              <a:gd name="T83" fmla="*/ 87 h 189"/>
              <a:gd name="T84" fmla="*/ 51 w 258"/>
              <a:gd name="T85" fmla="*/ 76 h 189"/>
              <a:gd name="T86" fmla="*/ 43 w 258"/>
              <a:gd name="T87" fmla="*/ 51 h 189"/>
              <a:gd name="T88" fmla="*/ 60 w 258"/>
              <a:gd name="T89" fmla="*/ 1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 h="189">
                <a:moveTo>
                  <a:pt x="253" y="104"/>
                </a:moveTo>
                <a:cubicBezTo>
                  <a:pt x="258" y="60"/>
                  <a:pt x="213" y="31"/>
                  <a:pt x="213" y="31"/>
                </a:cubicBezTo>
                <a:cubicBezTo>
                  <a:pt x="210" y="30"/>
                  <a:pt x="207" y="28"/>
                  <a:pt x="204" y="27"/>
                </a:cubicBezTo>
                <a:cubicBezTo>
                  <a:pt x="204" y="69"/>
                  <a:pt x="204" y="69"/>
                  <a:pt x="204" y="69"/>
                </a:cubicBezTo>
                <a:cubicBezTo>
                  <a:pt x="208" y="69"/>
                  <a:pt x="212" y="70"/>
                  <a:pt x="216" y="72"/>
                </a:cubicBezTo>
                <a:cubicBezTo>
                  <a:pt x="230" y="79"/>
                  <a:pt x="235" y="95"/>
                  <a:pt x="228" y="109"/>
                </a:cubicBezTo>
                <a:cubicBezTo>
                  <a:pt x="224" y="119"/>
                  <a:pt x="214" y="125"/>
                  <a:pt x="204" y="125"/>
                </a:cubicBezTo>
                <a:cubicBezTo>
                  <a:pt x="204" y="146"/>
                  <a:pt x="204" y="146"/>
                  <a:pt x="204" y="146"/>
                </a:cubicBezTo>
                <a:cubicBezTo>
                  <a:pt x="230" y="144"/>
                  <a:pt x="249" y="134"/>
                  <a:pt x="253" y="104"/>
                </a:cubicBezTo>
                <a:close/>
                <a:moveTo>
                  <a:pt x="204" y="27"/>
                </a:moveTo>
                <a:cubicBezTo>
                  <a:pt x="156" y="5"/>
                  <a:pt x="119" y="0"/>
                  <a:pt x="91" y="6"/>
                </a:cubicBezTo>
                <a:cubicBezTo>
                  <a:pt x="91" y="14"/>
                  <a:pt x="91" y="14"/>
                  <a:pt x="91" y="14"/>
                </a:cubicBezTo>
                <a:cubicBezTo>
                  <a:pt x="93" y="14"/>
                  <a:pt x="95" y="14"/>
                  <a:pt x="97" y="15"/>
                </a:cubicBezTo>
                <a:cubicBezTo>
                  <a:pt x="97" y="15"/>
                  <a:pt x="97" y="15"/>
                  <a:pt x="97" y="15"/>
                </a:cubicBezTo>
                <a:cubicBezTo>
                  <a:pt x="104" y="19"/>
                  <a:pt x="107" y="27"/>
                  <a:pt x="103" y="34"/>
                </a:cubicBezTo>
                <a:cubicBezTo>
                  <a:pt x="101" y="39"/>
                  <a:pt x="96" y="42"/>
                  <a:pt x="91" y="42"/>
                </a:cubicBezTo>
                <a:cubicBezTo>
                  <a:pt x="91" y="146"/>
                  <a:pt x="91" y="146"/>
                  <a:pt x="91" y="146"/>
                </a:cubicBezTo>
                <a:cubicBezTo>
                  <a:pt x="93" y="151"/>
                  <a:pt x="93" y="157"/>
                  <a:pt x="91" y="162"/>
                </a:cubicBezTo>
                <a:cubicBezTo>
                  <a:pt x="91" y="185"/>
                  <a:pt x="91" y="185"/>
                  <a:pt x="91" y="185"/>
                </a:cubicBezTo>
                <a:cubicBezTo>
                  <a:pt x="117" y="174"/>
                  <a:pt x="138" y="143"/>
                  <a:pt x="166" y="145"/>
                </a:cubicBezTo>
                <a:cubicBezTo>
                  <a:pt x="179" y="147"/>
                  <a:pt x="192" y="147"/>
                  <a:pt x="204" y="146"/>
                </a:cubicBezTo>
                <a:cubicBezTo>
                  <a:pt x="204" y="125"/>
                  <a:pt x="204" y="125"/>
                  <a:pt x="204" y="125"/>
                </a:cubicBezTo>
                <a:cubicBezTo>
                  <a:pt x="199" y="125"/>
                  <a:pt x="195" y="124"/>
                  <a:pt x="191" y="122"/>
                </a:cubicBezTo>
                <a:cubicBezTo>
                  <a:pt x="191" y="122"/>
                  <a:pt x="191" y="122"/>
                  <a:pt x="191" y="122"/>
                </a:cubicBezTo>
                <a:cubicBezTo>
                  <a:pt x="177" y="115"/>
                  <a:pt x="172" y="98"/>
                  <a:pt x="179" y="84"/>
                </a:cubicBezTo>
                <a:cubicBezTo>
                  <a:pt x="184" y="74"/>
                  <a:pt x="193" y="69"/>
                  <a:pt x="204" y="69"/>
                </a:cubicBezTo>
                <a:lnTo>
                  <a:pt x="204" y="27"/>
                </a:lnTo>
                <a:close/>
                <a:moveTo>
                  <a:pt x="91" y="6"/>
                </a:moveTo>
                <a:cubicBezTo>
                  <a:pt x="86" y="6"/>
                  <a:pt x="82" y="8"/>
                  <a:pt x="78" y="9"/>
                </a:cubicBezTo>
                <a:cubicBezTo>
                  <a:pt x="78" y="24"/>
                  <a:pt x="78" y="24"/>
                  <a:pt x="78" y="24"/>
                </a:cubicBezTo>
                <a:cubicBezTo>
                  <a:pt x="78" y="23"/>
                  <a:pt x="78" y="22"/>
                  <a:pt x="78" y="22"/>
                </a:cubicBezTo>
                <a:cubicBezTo>
                  <a:pt x="81" y="17"/>
                  <a:pt x="86" y="14"/>
                  <a:pt x="91" y="14"/>
                </a:cubicBezTo>
                <a:cubicBezTo>
                  <a:pt x="91" y="6"/>
                  <a:pt x="91" y="6"/>
                  <a:pt x="91" y="6"/>
                </a:cubicBezTo>
                <a:close/>
                <a:moveTo>
                  <a:pt x="78" y="188"/>
                </a:moveTo>
                <a:cubicBezTo>
                  <a:pt x="82" y="188"/>
                  <a:pt x="87" y="187"/>
                  <a:pt x="91" y="185"/>
                </a:cubicBezTo>
                <a:cubicBezTo>
                  <a:pt x="91" y="162"/>
                  <a:pt x="91" y="162"/>
                  <a:pt x="91" y="162"/>
                </a:cubicBezTo>
                <a:cubicBezTo>
                  <a:pt x="90" y="163"/>
                  <a:pt x="90" y="164"/>
                  <a:pt x="90" y="165"/>
                </a:cubicBezTo>
                <a:cubicBezTo>
                  <a:pt x="87" y="170"/>
                  <a:pt x="83" y="174"/>
                  <a:pt x="78" y="176"/>
                </a:cubicBezTo>
                <a:cubicBezTo>
                  <a:pt x="78" y="188"/>
                  <a:pt x="78" y="188"/>
                  <a:pt x="78" y="188"/>
                </a:cubicBezTo>
                <a:close/>
                <a:moveTo>
                  <a:pt x="91" y="42"/>
                </a:moveTo>
                <a:cubicBezTo>
                  <a:pt x="91" y="146"/>
                  <a:pt x="91" y="146"/>
                  <a:pt x="91" y="146"/>
                </a:cubicBezTo>
                <a:cubicBezTo>
                  <a:pt x="89" y="141"/>
                  <a:pt x="85" y="136"/>
                  <a:pt x="80" y="134"/>
                </a:cubicBezTo>
                <a:cubicBezTo>
                  <a:pt x="79" y="133"/>
                  <a:pt x="78" y="133"/>
                  <a:pt x="78" y="133"/>
                </a:cubicBezTo>
                <a:cubicBezTo>
                  <a:pt x="78" y="64"/>
                  <a:pt x="78" y="64"/>
                  <a:pt x="78" y="64"/>
                </a:cubicBezTo>
                <a:cubicBezTo>
                  <a:pt x="79" y="61"/>
                  <a:pt x="79" y="57"/>
                  <a:pt x="78" y="54"/>
                </a:cubicBezTo>
                <a:cubicBezTo>
                  <a:pt x="78" y="33"/>
                  <a:pt x="78" y="33"/>
                  <a:pt x="78" y="33"/>
                </a:cubicBezTo>
                <a:cubicBezTo>
                  <a:pt x="79" y="36"/>
                  <a:pt x="81" y="39"/>
                  <a:pt x="84" y="41"/>
                </a:cubicBezTo>
                <a:cubicBezTo>
                  <a:pt x="86" y="42"/>
                  <a:pt x="89" y="42"/>
                  <a:pt x="91" y="42"/>
                </a:cubicBezTo>
                <a:close/>
                <a:moveTo>
                  <a:pt x="78" y="9"/>
                </a:moveTo>
                <a:cubicBezTo>
                  <a:pt x="71" y="11"/>
                  <a:pt x="65" y="14"/>
                  <a:pt x="60" y="18"/>
                </a:cubicBezTo>
                <a:cubicBezTo>
                  <a:pt x="60" y="40"/>
                  <a:pt x="60" y="40"/>
                  <a:pt x="60" y="40"/>
                </a:cubicBezTo>
                <a:cubicBezTo>
                  <a:pt x="62" y="40"/>
                  <a:pt x="65" y="41"/>
                  <a:pt x="68" y="42"/>
                </a:cubicBezTo>
                <a:cubicBezTo>
                  <a:pt x="73" y="45"/>
                  <a:pt x="76" y="49"/>
                  <a:pt x="78" y="54"/>
                </a:cubicBezTo>
                <a:cubicBezTo>
                  <a:pt x="78" y="33"/>
                  <a:pt x="78" y="33"/>
                  <a:pt x="78" y="33"/>
                </a:cubicBezTo>
                <a:cubicBezTo>
                  <a:pt x="77" y="30"/>
                  <a:pt x="77" y="27"/>
                  <a:pt x="78" y="24"/>
                </a:cubicBezTo>
                <a:cubicBezTo>
                  <a:pt x="78" y="9"/>
                  <a:pt x="78" y="9"/>
                  <a:pt x="78" y="9"/>
                </a:cubicBezTo>
                <a:close/>
                <a:moveTo>
                  <a:pt x="60" y="187"/>
                </a:moveTo>
                <a:cubicBezTo>
                  <a:pt x="66" y="188"/>
                  <a:pt x="72" y="189"/>
                  <a:pt x="78" y="188"/>
                </a:cubicBezTo>
                <a:cubicBezTo>
                  <a:pt x="78" y="176"/>
                  <a:pt x="78" y="176"/>
                  <a:pt x="78" y="176"/>
                </a:cubicBezTo>
                <a:cubicBezTo>
                  <a:pt x="72" y="178"/>
                  <a:pt x="65" y="178"/>
                  <a:pt x="60" y="176"/>
                </a:cubicBezTo>
                <a:cubicBezTo>
                  <a:pt x="60" y="187"/>
                  <a:pt x="60" y="187"/>
                  <a:pt x="60" y="187"/>
                </a:cubicBezTo>
                <a:close/>
                <a:moveTo>
                  <a:pt x="78" y="64"/>
                </a:moveTo>
                <a:cubicBezTo>
                  <a:pt x="78" y="133"/>
                  <a:pt x="78" y="133"/>
                  <a:pt x="78" y="133"/>
                </a:cubicBezTo>
                <a:cubicBezTo>
                  <a:pt x="72" y="131"/>
                  <a:pt x="65" y="131"/>
                  <a:pt x="60" y="134"/>
                </a:cubicBezTo>
                <a:cubicBezTo>
                  <a:pt x="60" y="125"/>
                  <a:pt x="60" y="125"/>
                  <a:pt x="60" y="125"/>
                </a:cubicBezTo>
                <a:cubicBezTo>
                  <a:pt x="64" y="123"/>
                  <a:pt x="67" y="120"/>
                  <a:pt x="70" y="116"/>
                </a:cubicBezTo>
                <a:cubicBezTo>
                  <a:pt x="75" y="105"/>
                  <a:pt x="71" y="92"/>
                  <a:pt x="60" y="87"/>
                </a:cubicBezTo>
                <a:cubicBezTo>
                  <a:pt x="60" y="87"/>
                  <a:pt x="60" y="87"/>
                  <a:pt x="60" y="87"/>
                </a:cubicBezTo>
                <a:cubicBezTo>
                  <a:pt x="60" y="78"/>
                  <a:pt x="60" y="78"/>
                  <a:pt x="60" y="78"/>
                </a:cubicBezTo>
                <a:cubicBezTo>
                  <a:pt x="66" y="78"/>
                  <a:pt x="73" y="74"/>
                  <a:pt x="76" y="68"/>
                </a:cubicBezTo>
                <a:cubicBezTo>
                  <a:pt x="77" y="66"/>
                  <a:pt x="77" y="65"/>
                  <a:pt x="78" y="64"/>
                </a:cubicBezTo>
                <a:close/>
                <a:moveTo>
                  <a:pt x="60" y="18"/>
                </a:moveTo>
                <a:cubicBezTo>
                  <a:pt x="0" y="56"/>
                  <a:pt x="10" y="159"/>
                  <a:pt x="46" y="180"/>
                </a:cubicBezTo>
                <a:cubicBezTo>
                  <a:pt x="51" y="183"/>
                  <a:pt x="55" y="185"/>
                  <a:pt x="60" y="187"/>
                </a:cubicBezTo>
                <a:cubicBezTo>
                  <a:pt x="60" y="176"/>
                  <a:pt x="60" y="176"/>
                  <a:pt x="60" y="176"/>
                </a:cubicBezTo>
                <a:cubicBezTo>
                  <a:pt x="59" y="175"/>
                  <a:pt x="59" y="175"/>
                  <a:pt x="59" y="175"/>
                </a:cubicBezTo>
                <a:cubicBezTo>
                  <a:pt x="59" y="175"/>
                  <a:pt x="59" y="175"/>
                  <a:pt x="59" y="175"/>
                </a:cubicBezTo>
                <a:cubicBezTo>
                  <a:pt x="48" y="170"/>
                  <a:pt x="43" y="156"/>
                  <a:pt x="49" y="144"/>
                </a:cubicBezTo>
                <a:cubicBezTo>
                  <a:pt x="51" y="139"/>
                  <a:pt x="55" y="136"/>
                  <a:pt x="60" y="134"/>
                </a:cubicBezTo>
                <a:cubicBezTo>
                  <a:pt x="60" y="125"/>
                  <a:pt x="60" y="125"/>
                  <a:pt x="60" y="125"/>
                </a:cubicBezTo>
                <a:cubicBezTo>
                  <a:pt x="54" y="128"/>
                  <a:pt x="47" y="128"/>
                  <a:pt x="41" y="125"/>
                </a:cubicBezTo>
                <a:cubicBezTo>
                  <a:pt x="41" y="125"/>
                  <a:pt x="41" y="125"/>
                  <a:pt x="41" y="125"/>
                </a:cubicBezTo>
                <a:cubicBezTo>
                  <a:pt x="31" y="120"/>
                  <a:pt x="26" y="107"/>
                  <a:pt x="32" y="97"/>
                </a:cubicBezTo>
                <a:cubicBezTo>
                  <a:pt x="37" y="86"/>
                  <a:pt x="49" y="82"/>
                  <a:pt x="60" y="87"/>
                </a:cubicBezTo>
                <a:cubicBezTo>
                  <a:pt x="60" y="78"/>
                  <a:pt x="60" y="78"/>
                  <a:pt x="60" y="78"/>
                </a:cubicBezTo>
                <a:cubicBezTo>
                  <a:pt x="57" y="78"/>
                  <a:pt x="54" y="77"/>
                  <a:pt x="51" y="76"/>
                </a:cubicBezTo>
                <a:cubicBezTo>
                  <a:pt x="42" y="71"/>
                  <a:pt x="38" y="60"/>
                  <a:pt x="43" y="51"/>
                </a:cubicBezTo>
                <a:cubicBezTo>
                  <a:pt x="43" y="51"/>
                  <a:pt x="43" y="51"/>
                  <a:pt x="43" y="51"/>
                </a:cubicBezTo>
                <a:cubicBezTo>
                  <a:pt x="46" y="44"/>
                  <a:pt x="53" y="40"/>
                  <a:pt x="60" y="40"/>
                </a:cubicBezTo>
                <a:lnTo>
                  <a:pt x="60" y="18"/>
                </a:lnTo>
                <a:close/>
              </a:path>
            </a:pathLst>
          </a:custGeom>
          <a:solidFill>
            <a:srgbClr val="345C76"/>
          </a:solidFill>
          <a:ln>
            <a:noFill/>
          </a:ln>
          <a:extLst/>
        </p:spPr>
        <p:txBody>
          <a:bodyPr vert="horz" wrap="square" lIns="68562" tIns="34281" rIns="68562" bIns="34281" numCol="1" anchor="t" anchorCtr="0" compatLnSpc="1"/>
          <a:lstStyle/>
          <a:p>
            <a:endParaRPr lang="id-ID" sz="1350">
              <a:solidFill>
                <a:srgbClr val="DCB68A"/>
              </a:solidFill>
            </a:endParaRPr>
          </a:p>
        </p:txBody>
      </p:sp>
      <p:grpSp>
        <p:nvGrpSpPr>
          <p:cNvPr id="38" name="Group 127">
            <a:extLst>
              <a:ext uri="{FF2B5EF4-FFF2-40B4-BE49-F238E27FC236}">
                <a16:creationId xmlns="" xmlns:a16="http://schemas.microsoft.com/office/drawing/2014/main" id="{FBD8EE44-C323-4F49-AED8-A7F8918236D8}"/>
              </a:ext>
            </a:extLst>
          </p:cNvPr>
          <p:cNvGrpSpPr/>
          <p:nvPr/>
        </p:nvGrpSpPr>
        <p:grpSpPr>
          <a:xfrm>
            <a:off x="9406820" y="4039530"/>
            <a:ext cx="380902" cy="490410"/>
            <a:chOff x="8610600" y="4127500"/>
            <a:chExt cx="508001" cy="654050"/>
          </a:xfrm>
          <a:solidFill>
            <a:srgbClr val="345C76"/>
          </a:solidFill>
        </p:grpSpPr>
        <p:sp>
          <p:nvSpPr>
            <p:cNvPr id="39" name="Freeform 33">
              <a:extLst>
                <a:ext uri="{FF2B5EF4-FFF2-40B4-BE49-F238E27FC236}">
                  <a16:creationId xmlns="" xmlns:a16="http://schemas.microsoft.com/office/drawing/2014/main" id="{AEB6650B-F149-4326-888D-12C6C3BDF693}"/>
                </a:ext>
              </a:extLst>
            </p:cNvPr>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350">
                <a:solidFill>
                  <a:srgbClr val="DCB68A"/>
                </a:solidFill>
              </a:endParaRPr>
            </a:p>
          </p:txBody>
        </p:sp>
        <p:sp>
          <p:nvSpPr>
            <p:cNvPr id="40" name="Freeform 34">
              <a:extLst>
                <a:ext uri="{FF2B5EF4-FFF2-40B4-BE49-F238E27FC236}">
                  <a16:creationId xmlns="" xmlns:a16="http://schemas.microsoft.com/office/drawing/2014/main" id="{E234A7A4-D89A-4D48-9F13-C71DAF27B703}"/>
                </a:ext>
              </a:extLst>
            </p:cNvPr>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350">
                <a:solidFill>
                  <a:srgbClr val="DCB68A"/>
                </a:solidFill>
              </a:endParaRPr>
            </a:p>
          </p:txBody>
        </p:sp>
        <p:sp>
          <p:nvSpPr>
            <p:cNvPr id="41" name="Freeform 35">
              <a:extLst>
                <a:ext uri="{FF2B5EF4-FFF2-40B4-BE49-F238E27FC236}">
                  <a16:creationId xmlns="" xmlns:a16="http://schemas.microsoft.com/office/drawing/2014/main" id="{E48ACD26-D4A8-49B0-B0DB-4AD34EAF32D7}"/>
                </a:ext>
              </a:extLst>
            </p:cNvPr>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350">
                <a:solidFill>
                  <a:srgbClr val="DCB68A"/>
                </a:solidFill>
              </a:endParaRPr>
            </a:p>
          </p:txBody>
        </p:sp>
        <p:sp>
          <p:nvSpPr>
            <p:cNvPr id="42" name="Freeform 36">
              <a:extLst>
                <a:ext uri="{FF2B5EF4-FFF2-40B4-BE49-F238E27FC236}">
                  <a16:creationId xmlns="" xmlns:a16="http://schemas.microsoft.com/office/drawing/2014/main" id="{20AFDCBA-08C4-4832-BEE3-AD33C8099E51}"/>
                </a:ext>
              </a:extLst>
            </p:cNvPr>
            <p:cNvSpPr/>
            <p:nvPr/>
          </p:nvSpPr>
          <p:spPr bwMode="auto">
            <a:xfrm>
              <a:off x="8729663" y="4613275"/>
              <a:ext cx="141288" cy="168275"/>
            </a:xfrm>
            <a:custGeom>
              <a:avLst/>
              <a:gdLst>
                <a:gd name="T0" fmla="*/ 45 w 65"/>
                <a:gd name="T1" fmla="*/ 5 h 77"/>
                <a:gd name="T2" fmla="*/ 45 w 65"/>
                <a:gd name="T3" fmla="*/ 28 h 77"/>
                <a:gd name="T4" fmla="*/ 25 w 65"/>
                <a:gd name="T5" fmla="*/ 45 h 77"/>
                <a:gd name="T6" fmla="*/ 1 w 65"/>
                <a:gd name="T7" fmla="*/ 64 h 77"/>
                <a:gd name="T8" fmla="*/ 65 w 65"/>
                <a:gd name="T9" fmla="*/ 77 h 77"/>
                <a:gd name="T10" fmla="*/ 65 w 65"/>
                <a:gd name="T11" fmla="*/ 0 h 77"/>
                <a:gd name="T12" fmla="*/ 45 w 65"/>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5" h="77">
                  <a:moveTo>
                    <a:pt x="45" y="5"/>
                  </a:moveTo>
                  <a:cubicBezTo>
                    <a:pt x="45" y="28"/>
                    <a:pt x="45" y="28"/>
                    <a:pt x="45" y="28"/>
                  </a:cubicBezTo>
                  <a:cubicBezTo>
                    <a:pt x="45" y="28"/>
                    <a:pt x="39" y="40"/>
                    <a:pt x="25" y="45"/>
                  </a:cubicBezTo>
                  <a:cubicBezTo>
                    <a:pt x="12" y="49"/>
                    <a:pt x="0" y="56"/>
                    <a:pt x="1" y="64"/>
                  </a:cubicBezTo>
                  <a:cubicBezTo>
                    <a:pt x="2" y="71"/>
                    <a:pt x="18" y="77"/>
                    <a:pt x="65" y="77"/>
                  </a:cubicBezTo>
                  <a:cubicBezTo>
                    <a:pt x="65" y="0"/>
                    <a:pt x="65" y="0"/>
                    <a:pt x="65" y="0"/>
                  </a:cubicBezTo>
                  <a:lnTo>
                    <a:pt x="45"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350">
                <a:solidFill>
                  <a:srgbClr val="DCB68A"/>
                </a:solidFill>
              </a:endParaRPr>
            </a:p>
          </p:txBody>
        </p:sp>
        <p:sp>
          <p:nvSpPr>
            <p:cNvPr id="43" name="Freeform 37">
              <a:extLst>
                <a:ext uri="{FF2B5EF4-FFF2-40B4-BE49-F238E27FC236}">
                  <a16:creationId xmlns="" xmlns:a16="http://schemas.microsoft.com/office/drawing/2014/main" id="{730C2CD5-959F-4696-876B-68CA4897A2C4}"/>
                </a:ext>
              </a:extLst>
            </p:cNvPr>
            <p:cNvSpPr/>
            <p:nvPr/>
          </p:nvSpPr>
          <p:spPr bwMode="auto">
            <a:xfrm>
              <a:off x="8855075" y="4613275"/>
              <a:ext cx="134938" cy="168275"/>
            </a:xfrm>
            <a:custGeom>
              <a:avLst/>
              <a:gdLst>
                <a:gd name="T0" fmla="*/ 14 w 62"/>
                <a:gd name="T1" fmla="*/ 5 h 77"/>
                <a:gd name="T2" fmla="*/ 14 w 62"/>
                <a:gd name="T3" fmla="*/ 28 h 77"/>
                <a:gd name="T4" fmla="*/ 32 w 62"/>
                <a:gd name="T5" fmla="*/ 45 h 77"/>
                <a:gd name="T6" fmla="*/ 61 w 62"/>
                <a:gd name="T7" fmla="*/ 64 h 77"/>
                <a:gd name="T8" fmla="*/ 0 w 62"/>
                <a:gd name="T9" fmla="*/ 77 h 77"/>
                <a:gd name="T10" fmla="*/ 0 w 62"/>
                <a:gd name="T11" fmla="*/ 0 h 77"/>
                <a:gd name="T12" fmla="*/ 14 w 62"/>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2" h="77">
                  <a:moveTo>
                    <a:pt x="14" y="5"/>
                  </a:moveTo>
                  <a:cubicBezTo>
                    <a:pt x="14" y="28"/>
                    <a:pt x="14" y="28"/>
                    <a:pt x="14" y="28"/>
                  </a:cubicBezTo>
                  <a:cubicBezTo>
                    <a:pt x="14" y="28"/>
                    <a:pt x="19" y="40"/>
                    <a:pt x="32" y="45"/>
                  </a:cubicBezTo>
                  <a:cubicBezTo>
                    <a:pt x="46" y="49"/>
                    <a:pt x="62" y="56"/>
                    <a:pt x="61" y="64"/>
                  </a:cubicBezTo>
                  <a:cubicBezTo>
                    <a:pt x="60" y="71"/>
                    <a:pt x="34" y="77"/>
                    <a:pt x="0" y="77"/>
                  </a:cubicBezTo>
                  <a:cubicBezTo>
                    <a:pt x="0" y="0"/>
                    <a:pt x="0" y="0"/>
                    <a:pt x="0" y="0"/>
                  </a:cubicBezTo>
                  <a:lnTo>
                    <a:pt x="14"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350">
                <a:solidFill>
                  <a:srgbClr val="DCB68A"/>
                </a:solidFill>
              </a:endParaRPr>
            </a:p>
          </p:txBody>
        </p:sp>
        <p:sp>
          <p:nvSpPr>
            <p:cNvPr id="44" name="Freeform 38">
              <a:extLst>
                <a:ext uri="{FF2B5EF4-FFF2-40B4-BE49-F238E27FC236}">
                  <a16:creationId xmlns="" xmlns:a16="http://schemas.microsoft.com/office/drawing/2014/main" id="{B097B4CC-4909-4C0C-887F-054EE740DDAE}"/>
                </a:ext>
              </a:extLst>
            </p:cNvPr>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350">
                <a:solidFill>
                  <a:srgbClr val="DCB68A"/>
                </a:solidFill>
              </a:endParaRPr>
            </a:p>
          </p:txBody>
        </p:sp>
        <p:sp>
          <p:nvSpPr>
            <p:cNvPr id="45" name="Freeform 39">
              <a:extLst>
                <a:ext uri="{FF2B5EF4-FFF2-40B4-BE49-F238E27FC236}">
                  <a16:creationId xmlns="" xmlns:a16="http://schemas.microsoft.com/office/drawing/2014/main" id="{CE0F353D-ED07-40BC-AD5B-2C9237704232}"/>
                </a:ext>
              </a:extLst>
            </p:cNvPr>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350">
                <a:solidFill>
                  <a:srgbClr val="DCB68A"/>
                </a:solidFill>
              </a:endParaRPr>
            </a:p>
          </p:txBody>
        </p:sp>
        <p:sp>
          <p:nvSpPr>
            <p:cNvPr id="46" name="Freeform 40">
              <a:extLst>
                <a:ext uri="{FF2B5EF4-FFF2-40B4-BE49-F238E27FC236}">
                  <a16:creationId xmlns="" xmlns:a16="http://schemas.microsoft.com/office/drawing/2014/main" id="{0CF9281B-8E1A-49BA-B2F8-6DB03CA5C847}"/>
                </a:ext>
              </a:extLst>
            </p:cNvPr>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350">
                <a:solidFill>
                  <a:srgbClr val="DCB68A"/>
                </a:solidFill>
              </a:endParaRPr>
            </a:p>
          </p:txBody>
        </p:sp>
      </p:grpSp>
      <p:sp>
        <p:nvSpPr>
          <p:cNvPr id="47" name="Freeform 41">
            <a:extLst>
              <a:ext uri="{FF2B5EF4-FFF2-40B4-BE49-F238E27FC236}">
                <a16:creationId xmlns="" xmlns:a16="http://schemas.microsoft.com/office/drawing/2014/main" id="{5C446967-01C5-43F6-92CB-5097F6FEE704}"/>
              </a:ext>
            </a:extLst>
          </p:cNvPr>
          <p:cNvSpPr>
            <a:spLocks noEditPoints="1"/>
          </p:cNvSpPr>
          <p:nvPr/>
        </p:nvSpPr>
        <p:spPr bwMode="auto">
          <a:xfrm>
            <a:off x="9722254" y="3544359"/>
            <a:ext cx="321385" cy="292817"/>
          </a:xfrm>
          <a:custGeom>
            <a:avLst/>
            <a:gdLst>
              <a:gd name="T0" fmla="*/ 116 w 196"/>
              <a:gd name="T1" fmla="*/ 2 h 179"/>
              <a:gd name="T2" fmla="*/ 98 w 196"/>
              <a:gd name="T3" fmla="*/ 0 h 179"/>
              <a:gd name="T4" fmla="*/ 98 w 196"/>
              <a:gd name="T5" fmla="*/ 17 h 179"/>
              <a:gd name="T6" fmla="*/ 113 w 196"/>
              <a:gd name="T7" fmla="*/ 18 h 179"/>
              <a:gd name="T8" fmla="*/ 169 w 196"/>
              <a:gd name="T9" fmla="*/ 105 h 179"/>
              <a:gd name="T10" fmla="*/ 98 w 196"/>
              <a:gd name="T11" fmla="*/ 163 h 179"/>
              <a:gd name="T12" fmla="*/ 98 w 196"/>
              <a:gd name="T13" fmla="*/ 179 h 179"/>
              <a:gd name="T14" fmla="*/ 185 w 196"/>
              <a:gd name="T15" fmla="*/ 108 h 179"/>
              <a:gd name="T16" fmla="*/ 116 w 196"/>
              <a:gd name="T17" fmla="*/ 2 h 179"/>
              <a:gd name="T18" fmla="*/ 98 w 196"/>
              <a:gd name="T19" fmla="*/ 0 h 179"/>
              <a:gd name="T20" fmla="*/ 10 w 196"/>
              <a:gd name="T21" fmla="*/ 71 h 179"/>
              <a:gd name="T22" fmla="*/ 79 w 196"/>
              <a:gd name="T23" fmla="*/ 177 h 179"/>
              <a:gd name="T24" fmla="*/ 98 w 196"/>
              <a:gd name="T25" fmla="*/ 179 h 179"/>
              <a:gd name="T26" fmla="*/ 98 w 196"/>
              <a:gd name="T27" fmla="*/ 163 h 179"/>
              <a:gd name="T28" fmla="*/ 83 w 196"/>
              <a:gd name="T29" fmla="*/ 161 h 179"/>
              <a:gd name="T30" fmla="*/ 83 w 196"/>
              <a:gd name="T31" fmla="*/ 161 h 179"/>
              <a:gd name="T32" fmla="*/ 26 w 196"/>
              <a:gd name="T33" fmla="*/ 75 h 179"/>
              <a:gd name="T34" fmla="*/ 98 w 196"/>
              <a:gd name="T35" fmla="*/ 17 h 179"/>
              <a:gd name="T36" fmla="*/ 98 w 196"/>
              <a:gd name="T37"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6" h="179">
                <a:moveTo>
                  <a:pt x="116" y="2"/>
                </a:moveTo>
                <a:cubicBezTo>
                  <a:pt x="110" y="1"/>
                  <a:pt x="104" y="0"/>
                  <a:pt x="98" y="0"/>
                </a:cubicBezTo>
                <a:cubicBezTo>
                  <a:pt x="98" y="17"/>
                  <a:pt x="98" y="17"/>
                  <a:pt x="98" y="17"/>
                </a:cubicBezTo>
                <a:cubicBezTo>
                  <a:pt x="103" y="17"/>
                  <a:pt x="108" y="17"/>
                  <a:pt x="113" y="18"/>
                </a:cubicBezTo>
                <a:cubicBezTo>
                  <a:pt x="152" y="27"/>
                  <a:pt x="177" y="65"/>
                  <a:pt x="169" y="105"/>
                </a:cubicBezTo>
                <a:cubicBezTo>
                  <a:pt x="162" y="139"/>
                  <a:pt x="131" y="163"/>
                  <a:pt x="98" y="163"/>
                </a:cubicBezTo>
                <a:cubicBezTo>
                  <a:pt x="98" y="179"/>
                  <a:pt x="98" y="179"/>
                  <a:pt x="98" y="179"/>
                </a:cubicBezTo>
                <a:cubicBezTo>
                  <a:pt x="139" y="179"/>
                  <a:pt x="177" y="150"/>
                  <a:pt x="185" y="108"/>
                </a:cubicBezTo>
                <a:cubicBezTo>
                  <a:pt x="196" y="60"/>
                  <a:pt x="165" y="12"/>
                  <a:pt x="116" y="2"/>
                </a:cubicBezTo>
                <a:close/>
                <a:moveTo>
                  <a:pt x="98" y="0"/>
                </a:moveTo>
                <a:cubicBezTo>
                  <a:pt x="56" y="0"/>
                  <a:pt x="19" y="29"/>
                  <a:pt x="10" y="71"/>
                </a:cubicBezTo>
                <a:cubicBezTo>
                  <a:pt x="0" y="120"/>
                  <a:pt x="31" y="167"/>
                  <a:pt x="79" y="177"/>
                </a:cubicBezTo>
                <a:cubicBezTo>
                  <a:pt x="85" y="179"/>
                  <a:pt x="92" y="179"/>
                  <a:pt x="98" y="179"/>
                </a:cubicBezTo>
                <a:cubicBezTo>
                  <a:pt x="98" y="163"/>
                  <a:pt x="98" y="163"/>
                  <a:pt x="98" y="163"/>
                </a:cubicBezTo>
                <a:cubicBezTo>
                  <a:pt x="93" y="163"/>
                  <a:pt x="88" y="162"/>
                  <a:pt x="83" y="161"/>
                </a:cubicBezTo>
                <a:cubicBezTo>
                  <a:pt x="83" y="161"/>
                  <a:pt x="83" y="161"/>
                  <a:pt x="83" y="161"/>
                </a:cubicBezTo>
                <a:cubicBezTo>
                  <a:pt x="43" y="153"/>
                  <a:pt x="18" y="114"/>
                  <a:pt x="26" y="75"/>
                </a:cubicBezTo>
                <a:cubicBezTo>
                  <a:pt x="33" y="40"/>
                  <a:pt x="64" y="17"/>
                  <a:pt x="98" y="17"/>
                </a:cubicBezTo>
                <a:lnTo>
                  <a:pt x="98" y="0"/>
                </a:lnTo>
                <a:close/>
              </a:path>
            </a:pathLst>
          </a:custGeom>
          <a:solidFill>
            <a:srgbClr val="345C76"/>
          </a:solidFill>
          <a:ln>
            <a:noFill/>
          </a:ln>
          <a:extLst/>
        </p:spPr>
        <p:txBody>
          <a:bodyPr vert="horz" wrap="square" lIns="68562" tIns="34281" rIns="68562" bIns="34281" numCol="1" anchor="t" anchorCtr="0" compatLnSpc="1"/>
          <a:lstStyle/>
          <a:p>
            <a:endParaRPr lang="id-ID" sz="1350">
              <a:solidFill>
                <a:srgbClr val="DCB68A"/>
              </a:solidFill>
            </a:endParaRPr>
          </a:p>
        </p:txBody>
      </p:sp>
      <p:sp>
        <p:nvSpPr>
          <p:cNvPr id="48" name="Freeform 42">
            <a:extLst>
              <a:ext uri="{FF2B5EF4-FFF2-40B4-BE49-F238E27FC236}">
                <a16:creationId xmlns="" xmlns:a16="http://schemas.microsoft.com/office/drawing/2014/main" id="{633CE046-642E-4913-AFBF-4AF6F7BBA4C7}"/>
              </a:ext>
            </a:extLst>
          </p:cNvPr>
          <p:cNvSpPr/>
          <p:nvPr/>
        </p:nvSpPr>
        <p:spPr bwMode="auto">
          <a:xfrm>
            <a:off x="9805576" y="3814561"/>
            <a:ext cx="69038" cy="148790"/>
          </a:xfrm>
          <a:custGeom>
            <a:avLst/>
            <a:gdLst>
              <a:gd name="T0" fmla="*/ 33 w 58"/>
              <a:gd name="T1" fmla="*/ 125 h 125"/>
              <a:gd name="T2" fmla="*/ 0 w 58"/>
              <a:gd name="T3" fmla="*/ 118 h 125"/>
              <a:gd name="T4" fmla="*/ 25 w 58"/>
              <a:gd name="T5" fmla="*/ 0 h 125"/>
              <a:gd name="T6" fmla="*/ 58 w 58"/>
              <a:gd name="T7" fmla="*/ 7 h 125"/>
              <a:gd name="T8" fmla="*/ 33 w 58"/>
              <a:gd name="T9" fmla="*/ 125 h 125"/>
            </a:gdLst>
            <a:ahLst/>
            <a:cxnLst>
              <a:cxn ang="0">
                <a:pos x="T0" y="T1"/>
              </a:cxn>
              <a:cxn ang="0">
                <a:pos x="T2" y="T3"/>
              </a:cxn>
              <a:cxn ang="0">
                <a:pos x="T4" y="T5"/>
              </a:cxn>
              <a:cxn ang="0">
                <a:pos x="T6" y="T7"/>
              </a:cxn>
              <a:cxn ang="0">
                <a:pos x="T8" y="T9"/>
              </a:cxn>
            </a:cxnLst>
            <a:rect l="0" t="0" r="r" b="b"/>
            <a:pathLst>
              <a:path w="58" h="125">
                <a:moveTo>
                  <a:pt x="33" y="125"/>
                </a:moveTo>
                <a:lnTo>
                  <a:pt x="0" y="118"/>
                </a:lnTo>
                <a:lnTo>
                  <a:pt x="25" y="0"/>
                </a:lnTo>
                <a:lnTo>
                  <a:pt x="58" y="7"/>
                </a:lnTo>
                <a:lnTo>
                  <a:pt x="33" y="125"/>
                </a:lnTo>
                <a:close/>
              </a:path>
            </a:pathLst>
          </a:custGeom>
          <a:solidFill>
            <a:srgbClr val="345C76"/>
          </a:solidFill>
          <a:ln>
            <a:noFill/>
          </a:ln>
          <a:extLst/>
        </p:spPr>
        <p:txBody>
          <a:bodyPr vert="horz" wrap="square" lIns="68562" tIns="34281" rIns="68562" bIns="34281" numCol="1" anchor="t" anchorCtr="0" compatLnSpc="1"/>
          <a:lstStyle/>
          <a:p>
            <a:endParaRPr lang="id-ID" sz="1350">
              <a:solidFill>
                <a:srgbClr val="DCB68A"/>
              </a:solidFill>
            </a:endParaRPr>
          </a:p>
        </p:txBody>
      </p:sp>
      <p:sp>
        <p:nvSpPr>
          <p:cNvPr id="49" name="Freeform 43">
            <a:extLst>
              <a:ext uri="{FF2B5EF4-FFF2-40B4-BE49-F238E27FC236}">
                <a16:creationId xmlns="" xmlns:a16="http://schemas.microsoft.com/office/drawing/2014/main" id="{A240E7DE-B41C-4EC9-BB18-E806E00815D8}"/>
              </a:ext>
            </a:extLst>
          </p:cNvPr>
          <p:cNvSpPr/>
          <p:nvPr/>
        </p:nvSpPr>
        <p:spPr bwMode="auto">
          <a:xfrm>
            <a:off x="9777008" y="3859793"/>
            <a:ext cx="97606" cy="201164"/>
          </a:xfrm>
          <a:custGeom>
            <a:avLst/>
            <a:gdLst>
              <a:gd name="T0" fmla="*/ 40 w 60"/>
              <a:gd name="T1" fmla="*/ 106 h 123"/>
              <a:gd name="T2" fmla="*/ 18 w 60"/>
              <a:gd name="T3" fmla="*/ 121 h 123"/>
              <a:gd name="T4" fmla="*/ 3 w 60"/>
              <a:gd name="T5" fmla="*/ 98 h 123"/>
              <a:gd name="T6" fmla="*/ 20 w 60"/>
              <a:gd name="T7" fmla="*/ 17 h 123"/>
              <a:gd name="T8" fmla="*/ 42 w 60"/>
              <a:gd name="T9" fmla="*/ 2 h 123"/>
              <a:gd name="T10" fmla="*/ 57 w 60"/>
              <a:gd name="T11" fmla="*/ 25 h 123"/>
              <a:gd name="T12" fmla="*/ 40 w 60"/>
              <a:gd name="T13" fmla="*/ 106 h 123"/>
            </a:gdLst>
            <a:ahLst/>
            <a:cxnLst>
              <a:cxn ang="0">
                <a:pos x="T0" y="T1"/>
              </a:cxn>
              <a:cxn ang="0">
                <a:pos x="T2" y="T3"/>
              </a:cxn>
              <a:cxn ang="0">
                <a:pos x="T4" y="T5"/>
              </a:cxn>
              <a:cxn ang="0">
                <a:pos x="T6" y="T7"/>
              </a:cxn>
              <a:cxn ang="0">
                <a:pos x="T8" y="T9"/>
              </a:cxn>
              <a:cxn ang="0">
                <a:pos x="T10" y="T11"/>
              </a:cxn>
              <a:cxn ang="0">
                <a:pos x="T12" y="T13"/>
              </a:cxn>
            </a:cxnLst>
            <a:rect l="0" t="0" r="r" b="b"/>
            <a:pathLst>
              <a:path w="60" h="123">
                <a:moveTo>
                  <a:pt x="40" y="106"/>
                </a:moveTo>
                <a:cubicBezTo>
                  <a:pt x="38" y="116"/>
                  <a:pt x="28" y="123"/>
                  <a:pt x="18" y="121"/>
                </a:cubicBezTo>
                <a:cubicBezTo>
                  <a:pt x="7" y="118"/>
                  <a:pt x="0" y="108"/>
                  <a:pt x="3" y="98"/>
                </a:cubicBezTo>
                <a:cubicBezTo>
                  <a:pt x="20" y="17"/>
                  <a:pt x="20" y="17"/>
                  <a:pt x="20" y="17"/>
                </a:cubicBezTo>
                <a:cubicBezTo>
                  <a:pt x="22" y="6"/>
                  <a:pt x="32" y="0"/>
                  <a:pt x="42" y="2"/>
                </a:cubicBezTo>
                <a:cubicBezTo>
                  <a:pt x="53" y="4"/>
                  <a:pt x="60" y="14"/>
                  <a:pt x="57" y="25"/>
                </a:cubicBezTo>
                <a:lnTo>
                  <a:pt x="40" y="106"/>
                </a:lnTo>
                <a:close/>
              </a:path>
            </a:pathLst>
          </a:custGeom>
          <a:solidFill>
            <a:srgbClr val="345C76"/>
          </a:solidFill>
          <a:ln>
            <a:noFill/>
          </a:ln>
          <a:extLst/>
        </p:spPr>
        <p:txBody>
          <a:bodyPr vert="horz" wrap="square" lIns="68562" tIns="34281" rIns="68562" bIns="34281" numCol="1" anchor="t" anchorCtr="0" compatLnSpc="1"/>
          <a:lstStyle/>
          <a:p>
            <a:endParaRPr lang="id-ID" sz="1350">
              <a:solidFill>
                <a:srgbClr val="DCB68A"/>
              </a:solidFill>
            </a:endParaRPr>
          </a:p>
        </p:txBody>
      </p:sp>
      <p:sp>
        <p:nvSpPr>
          <p:cNvPr id="50" name="Freeform 44">
            <a:extLst>
              <a:ext uri="{FF2B5EF4-FFF2-40B4-BE49-F238E27FC236}">
                <a16:creationId xmlns="" xmlns:a16="http://schemas.microsoft.com/office/drawing/2014/main" id="{2DE28BCA-22D8-4A97-9466-034BC845F9FE}"/>
              </a:ext>
            </a:extLst>
          </p:cNvPr>
          <p:cNvSpPr/>
          <p:nvPr/>
        </p:nvSpPr>
        <p:spPr bwMode="auto">
          <a:xfrm>
            <a:off x="8885462" y="1606526"/>
            <a:ext cx="392804" cy="359475"/>
          </a:xfrm>
          <a:custGeom>
            <a:avLst/>
            <a:gdLst>
              <a:gd name="T0" fmla="*/ 117 w 240"/>
              <a:gd name="T1" fmla="*/ 220 h 220"/>
              <a:gd name="T2" fmla="*/ 0 w 240"/>
              <a:gd name="T3" fmla="*/ 219 h 220"/>
              <a:gd name="T4" fmla="*/ 0 w 240"/>
              <a:gd name="T5" fmla="*/ 44 h 220"/>
              <a:gd name="T6" fmla="*/ 120 w 240"/>
              <a:gd name="T7" fmla="*/ 44 h 220"/>
              <a:gd name="T8" fmla="*/ 240 w 240"/>
              <a:gd name="T9" fmla="*/ 44 h 220"/>
              <a:gd name="T10" fmla="*/ 240 w 240"/>
              <a:gd name="T11" fmla="*/ 219 h 220"/>
              <a:gd name="T12" fmla="*/ 117 w 240"/>
              <a:gd name="T13" fmla="*/ 220 h 220"/>
            </a:gdLst>
            <a:ahLst/>
            <a:cxnLst>
              <a:cxn ang="0">
                <a:pos x="T0" y="T1"/>
              </a:cxn>
              <a:cxn ang="0">
                <a:pos x="T2" y="T3"/>
              </a:cxn>
              <a:cxn ang="0">
                <a:pos x="T4" y="T5"/>
              </a:cxn>
              <a:cxn ang="0">
                <a:pos x="T6" y="T7"/>
              </a:cxn>
              <a:cxn ang="0">
                <a:pos x="T8" y="T9"/>
              </a:cxn>
              <a:cxn ang="0">
                <a:pos x="T10" y="T11"/>
              </a:cxn>
              <a:cxn ang="0">
                <a:pos x="T12" y="T13"/>
              </a:cxn>
            </a:cxnLst>
            <a:rect l="0" t="0" r="r" b="b"/>
            <a:pathLst>
              <a:path w="240" h="220">
                <a:moveTo>
                  <a:pt x="117" y="220"/>
                </a:moveTo>
                <a:cubicBezTo>
                  <a:pt x="117" y="220"/>
                  <a:pt x="76" y="179"/>
                  <a:pt x="0" y="219"/>
                </a:cubicBezTo>
                <a:cubicBezTo>
                  <a:pt x="0" y="44"/>
                  <a:pt x="0" y="44"/>
                  <a:pt x="0" y="44"/>
                </a:cubicBezTo>
                <a:cubicBezTo>
                  <a:pt x="0" y="44"/>
                  <a:pt x="78" y="0"/>
                  <a:pt x="120" y="44"/>
                </a:cubicBezTo>
                <a:cubicBezTo>
                  <a:pt x="240" y="44"/>
                  <a:pt x="240" y="44"/>
                  <a:pt x="240" y="44"/>
                </a:cubicBezTo>
                <a:cubicBezTo>
                  <a:pt x="240" y="219"/>
                  <a:pt x="240" y="219"/>
                  <a:pt x="240" y="219"/>
                </a:cubicBezTo>
                <a:lnTo>
                  <a:pt x="117" y="220"/>
                </a:lnTo>
                <a:close/>
              </a:path>
            </a:pathLst>
          </a:custGeom>
          <a:solidFill>
            <a:srgbClr val="345C76"/>
          </a:solidFill>
          <a:ln>
            <a:noFill/>
          </a:ln>
        </p:spPr>
        <p:txBody>
          <a:bodyPr vert="horz" wrap="square" lIns="68562" tIns="34281" rIns="68562" bIns="34281" numCol="1" anchor="t" anchorCtr="0" compatLnSpc="1"/>
          <a:lstStyle/>
          <a:p>
            <a:endParaRPr lang="id-ID" sz="1350">
              <a:solidFill>
                <a:srgbClr val="DCB68A"/>
              </a:solidFill>
            </a:endParaRPr>
          </a:p>
        </p:txBody>
      </p:sp>
      <p:sp>
        <p:nvSpPr>
          <p:cNvPr id="51" name="Freeform 45">
            <a:extLst>
              <a:ext uri="{FF2B5EF4-FFF2-40B4-BE49-F238E27FC236}">
                <a16:creationId xmlns="" xmlns:a16="http://schemas.microsoft.com/office/drawing/2014/main" id="{9FADCFDB-85EB-4A41-A76F-6068961D77C6}"/>
              </a:ext>
            </a:extLst>
          </p:cNvPr>
          <p:cNvSpPr>
            <a:spLocks noEditPoints="1"/>
          </p:cNvSpPr>
          <p:nvPr/>
        </p:nvSpPr>
        <p:spPr bwMode="auto">
          <a:xfrm>
            <a:off x="8768811" y="3601494"/>
            <a:ext cx="478507" cy="396375"/>
          </a:xfrm>
          <a:custGeom>
            <a:avLst/>
            <a:gdLst>
              <a:gd name="T0" fmla="*/ 199 w 293"/>
              <a:gd name="T1" fmla="*/ 192 h 242"/>
              <a:gd name="T2" fmla="*/ 219 w 293"/>
              <a:gd name="T3" fmla="*/ 205 h 242"/>
              <a:gd name="T4" fmla="*/ 219 w 293"/>
              <a:gd name="T5" fmla="*/ 214 h 242"/>
              <a:gd name="T6" fmla="*/ 199 w 293"/>
              <a:gd name="T7" fmla="*/ 214 h 242"/>
              <a:gd name="T8" fmla="*/ 219 w 293"/>
              <a:gd name="T9" fmla="*/ 242 h 242"/>
              <a:gd name="T10" fmla="*/ 242 w 293"/>
              <a:gd name="T11" fmla="*/ 216 h 242"/>
              <a:gd name="T12" fmla="*/ 199 w 293"/>
              <a:gd name="T13" fmla="*/ 170 h 242"/>
              <a:gd name="T14" fmla="*/ 293 w 293"/>
              <a:gd name="T15" fmla="*/ 147 h 242"/>
              <a:gd name="T16" fmla="*/ 269 w 293"/>
              <a:gd name="T17" fmla="*/ 0 h 242"/>
              <a:gd name="T18" fmla="*/ 199 w 293"/>
              <a:gd name="T19" fmla="*/ 16 h 242"/>
              <a:gd name="T20" fmla="*/ 275 w 293"/>
              <a:gd name="T21" fmla="*/ 35 h 242"/>
              <a:gd name="T22" fmla="*/ 256 w 293"/>
              <a:gd name="T23" fmla="*/ 154 h 242"/>
              <a:gd name="T24" fmla="*/ 199 w 293"/>
              <a:gd name="T25" fmla="*/ 170 h 242"/>
              <a:gd name="T26" fmla="*/ 175 w 293"/>
              <a:gd name="T27" fmla="*/ 192 h 242"/>
              <a:gd name="T28" fmla="*/ 199 w 293"/>
              <a:gd name="T29" fmla="*/ 170 h 242"/>
              <a:gd name="T30" fmla="*/ 146 w 293"/>
              <a:gd name="T31" fmla="*/ 154 h 242"/>
              <a:gd name="T32" fmla="*/ 199 w 293"/>
              <a:gd name="T33" fmla="*/ 242 h 242"/>
              <a:gd name="T34" fmla="*/ 179 w 293"/>
              <a:gd name="T35" fmla="*/ 214 h 242"/>
              <a:gd name="T36" fmla="*/ 179 w 293"/>
              <a:gd name="T37" fmla="*/ 205 h 242"/>
              <a:gd name="T38" fmla="*/ 199 w 293"/>
              <a:gd name="T39" fmla="*/ 192 h 242"/>
              <a:gd name="T40" fmla="*/ 146 w 293"/>
              <a:gd name="T41" fmla="*/ 0 h 242"/>
              <a:gd name="T42" fmla="*/ 199 w 293"/>
              <a:gd name="T43" fmla="*/ 16 h 242"/>
              <a:gd name="T44" fmla="*/ 146 w 293"/>
              <a:gd name="T45" fmla="*/ 0 h 242"/>
              <a:gd name="T46" fmla="*/ 0 w 293"/>
              <a:gd name="T47" fmla="*/ 24 h 242"/>
              <a:gd name="T48" fmla="*/ 23 w 293"/>
              <a:gd name="T49" fmla="*/ 170 h 242"/>
              <a:gd name="T50" fmla="*/ 117 w 293"/>
              <a:gd name="T51" fmla="*/ 192 h 242"/>
              <a:gd name="T52" fmla="*/ 52 w 293"/>
              <a:gd name="T53" fmla="*/ 216 h 242"/>
              <a:gd name="T54" fmla="*/ 75 w 293"/>
              <a:gd name="T55" fmla="*/ 242 h 242"/>
              <a:gd name="T56" fmla="*/ 146 w 293"/>
              <a:gd name="T57" fmla="*/ 154 h 242"/>
              <a:gd name="T58" fmla="*/ 37 w 293"/>
              <a:gd name="T59" fmla="*/ 154 h 242"/>
              <a:gd name="T60" fmla="*/ 17 w 293"/>
              <a:gd name="T61" fmla="*/ 35 h 242"/>
              <a:gd name="T62" fmla="*/ 146 w 293"/>
              <a:gd name="T63" fmla="*/ 16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3" h="242">
                <a:moveTo>
                  <a:pt x="219" y="192"/>
                </a:moveTo>
                <a:cubicBezTo>
                  <a:pt x="199" y="192"/>
                  <a:pt x="199" y="192"/>
                  <a:pt x="199" y="192"/>
                </a:cubicBezTo>
                <a:cubicBezTo>
                  <a:pt x="199" y="205"/>
                  <a:pt x="199" y="205"/>
                  <a:pt x="199" y="205"/>
                </a:cubicBezTo>
                <a:cubicBezTo>
                  <a:pt x="219" y="205"/>
                  <a:pt x="219" y="205"/>
                  <a:pt x="219" y="205"/>
                </a:cubicBezTo>
                <a:cubicBezTo>
                  <a:pt x="221" y="205"/>
                  <a:pt x="223" y="207"/>
                  <a:pt x="223" y="209"/>
                </a:cubicBezTo>
                <a:cubicBezTo>
                  <a:pt x="223" y="212"/>
                  <a:pt x="221" y="214"/>
                  <a:pt x="219" y="214"/>
                </a:cubicBezTo>
                <a:cubicBezTo>
                  <a:pt x="219" y="214"/>
                  <a:pt x="219" y="214"/>
                  <a:pt x="219" y="214"/>
                </a:cubicBezTo>
                <a:cubicBezTo>
                  <a:pt x="199" y="214"/>
                  <a:pt x="199" y="214"/>
                  <a:pt x="199" y="214"/>
                </a:cubicBezTo>
                <a:cubicBezTo>
                  <a:pt x="199" y="242"/>
                  <a:pt x="199" y="242"/>
                  <a:pt x="199" y="242"/>
                </a:cubicBezTo>
                <a:cubicBezTo>
                  <a:pt x="219" y="242"/>
                  <a:pt x="219" y="242"/>
                  <a:pt x="219" y="242"/>
                </a:cubicBezTo>
                <a:cubicBezTo>
                  <a:pt x="232" y="242"/>
                  <a:pt x="242" y="232"/>
                  <a:pt x="242" y="219"/>
                </a:cubicBezTo>
                <a:cubicBezTo>
                  <a:pt x="242" y="216"/>
                  <a:pt x="242" y="216"/>
                  <a:pt x="242" y="216"/>
                </a:cubicBezTo>
                <a:cubicBezTo>
                  <a:pt x="242" y="203"/>
                  <a:pt x="232" y="192"/>
                  <a:pt x="219" y="192"/>
                </a:cubicBezTo>
                <a:close/>
                <a:moveTo>
                  <a:pt x="199" y="170"/>
                </a:moveTo>
                <a:cubicBezTo>
                  <a:pt x="269" y="170"/>
                  <a:pt x="269" y="170"/>
                  <a:pt x="269" y="170"/>
                </a:cubicBezTo>
                <a:cubicBezTo>
                  <a:pt x="282" y="170"/>
                  <a:pt x="293" y="160"/>
                  <a:pt x="293" y="147"/>
                </a:cubicBezTo>
                <a:cubicBezTo>
                  <a:pt x="293" y="24"/>
                  <a:pt x="293" y="24"/>
                  <a:pt x="293" y="24"/>
                </a:cubicBezTo>
                <a:cubicBezTo>
                  <a:pt x="293" y="11"/>
                  <a:pt x="282" y="0"/>
                  <a:pt x="269" y="0"/>
                </a:cubicBezTo>
                <a:cubicBezTo>
                  <a:pt x="199" y="0"/>
                  <a:pt x="199" y="0"/>
                  <a:pt x="199" y="0"/>
                </a:cubicBezTo>
                <a:cubicBezTo>
                  <a:pt x="199" y="16"/>
                  <a:pt x="199" y="16"/>
                  <a:pt x="199" y="16"/>
                </a:cubicBezTo>
                <a:cubicBezTo>
                  <a:pt x="256" y="16"/>
                  <a:pt x="256" y="16"/>
                  <a:pt x="256" y="16"/>
                </a:cubicBezTo>
                <a:cubicBezTo>
                  <a:pt x="267" y="16"/>
                  <a:pt x="275" y="24"/>
                  <a:pt x="275" y="35"/>
                </a:cubicBezTo>
                <a:cubicBezTo>
                  <a:pt x="275" y="135"/>
                  <a:pt x="275" y="135"/>
                  <a:pt x="275" y="135"/>
                </a:cubicBezTo>
                <a:cubicBezTo>
                  <a:pt x="275" y="146"/>
                  <a:pt x="267" y="154"/>
                  <a:pt x="256" y="154"/>
                </a:cubicBezTo>
                <a:cubicBezTo>
                  <a:pt x="199" y="154"/>
                  <a:pt x="199" y="154"/>
                  <a:pt x="199" y="154"/>
                </a:cubicBezTo>
                <a:lnTo>
                  <a:pt x="199" y="170"/>
                </a:lnTo>
                <a:close/>
                <a:moveTo>
                  <a:pt x="199" y="192"/>
                </a:moveTo>
                <a:cubicBezTo>
                  <a:pt x="175" y="192"/>
                  <a:pt x="175" y="192"/>
                  <a:pt x="175" y="192"/>
                </a:cubicBezTo>
                <a:cubicBezTo>
                  <a:pt x="175" y="170"/>
                  <a:pt x="175" y="170"/>
                  <a:pt x="175" y="170"/>
                </a:cubicBezTo>
                <a:cubicBezTo>
                  <a:pt x="199" y="170"/>
                  <a:pt x="199" y="170"/>
                  <a:pt x="199" y="170"/>
                </a:cubicBezTo>
                <a:cubicBezTo>
                  <a:pt x="199" y="154"/>
                  <a:pt x="199" y="154"/>
                  <a:pt x="199" y="154"/>
                </a:cubicBezTo>
                <a:cubicBezTo>
                  <a:pt x="146" y="154"/>
                  <a:pt x="146" y="154"/>
                  <a:pt x="146" y="154"/>
                </a:cubicBezTo>
                <a:cubicBezTo>
                  <a:pt x="146" y="242"/>
                  <a:pt x="146" y="242"/>
                  <a:pt x="146" y="242"/>
                </a:cubicBezTo>
                <a:cubicBezTo>
                  <a:pt x="199" y="242"/>
                  <a:pt x="199" y="242"/>
                  <a:pt x="199" y="242"/>
                </a:cubicBezTo>
                <a:cubicBezTo>
                  <a:pt x="199" y="214"/>
                  <a:pt x="199" y="214"/>
                  <a:pt x="199" y="214"/>
                </a:cubicBezTo>
                <a:cubicBezTo>
                  <a:pt x="179" y="214"/>
                  <a:pt x="179" y="214"/>
                  <a:pt x="179" y="214"/>
                </a:cubicBezTo>
                <a:cubicBezTo>
                  <a:pt x="177" y="214"/>
                  <a:pt x="175" y="212"/>
                  <a:pt x="175" y="209"/>
                </a:cubicBezTo>
                <a:cubicBezTo>
                  <a:pt x="175" y="207"/>
                  <a:pt x="177" y="205"/>
                  <a:pt x="179" y="205"/>
                </a:cubicBezTo>
                <a:cubicBezTo>
                  <a:pt x="199" y="205"/>
                  <a:pt x="199" y="205"/>
                  <a:pt x="199" y="205"/>
                </a:cubicBezTo>
                <a:cubicBezTo>
                  <a:pt x="199" y="192"/>
                  <a:pt x="199" y="192"/>
                  <a:pt x="199" y="192"/>
                </a:cubicBezTo>
                <a:close/>
                <a:moveTo>
                  <a:pt x="199" y="0"/>
                </a:moveTo>
                <a:cubicBezTo>
                  <a:pt x="146" y="0"/>
                  <a:pt x="146" y="0"/>
                  <a:pt x="146" y="0"/>
                </a:cubicBezTo>
                <a:cubicBezTo>
                  <a:pt x="146" y="16"/>
                  <a:pt x="146" y="16"/>
                  <a:pt x="146" y="16"/>
                </a:cubicBezTo>
                <a:cubicBezTo>
                  <a:pt x="199" y="16"/>
                  <a:pt x="199" y="16"/>
                  <a:pt x="199" y="16"/>
                </a:cubicBezTo>
                <a:lnTo>
                  <a:pt x="199" y="0"/>
                </a:lnTo>
                <a:close/>
                <a:moveTo>
                  <a:pt x="146" y="0"/>
                </a:moveTo>
                <a:cubicBezTo>
                  <a:pt x="23" y="0"/>
                  <a:pt x="23" y="0"/>
                  <a:pt x="23" y="0"/>
                </a:cubicBezTo>
                <a:cubicBezTo>
                  <a:pt x="10" y="0"/>
                  <a:pt x="0" y="11"/>
                  <a:pt x="0" y="24"/>
                </a:cubicBezTo>
                <a:cubicBezTo>
                  <a:pt x="0" y="147"/>
                  <a:pt x="0" y="147"/>
                  <a:pt x="0" y="147"/>
                </a:cubicBezTo>
                <a:cubicBezTo>
                  <a:pt x="0" y="160"/>
                  <a:pt x="10" y="170"/>
                  <a:pt x="23" y="170"/>
                </a:cubicBezTo>
                <a:cubicBezTo>
                  <a:pt x="117" y="170"/>
                  <a:pt x="117" y="170"/>
                  <a:pt x="117" y="170"/>
                </a:cubicBezTo>
                <a:cubicBezTo>
                  <a:pt x="117" y="192"/>
                  <a:pt x="117" y="192"/>
                  <a:pt x="117" y="192"/>
                </a:cubicBezTo>
                <a:cubicBezTo>
                  <a:pt x="75" y="192"/>
                  <a:pt x="75" y="192"/>
                  <a:pt x="75" y="192"/>
                </a:cubicBezTo>
                <a:cubicBezTo>
                  <a:pt x="62" y="192"/>
                  <a:pt x="52" y="203"/>
                  <a:pt x="52" y="216"/>
                </a:cubicBezTo>
                <a:cubicBezTo>
                  <a:pt x="52" y="219"/>
                  <a:pt x="52" y="219"/>
                  <a:pt x="52" y="219"/>
                </a:cubicBezTo>
                <a:cubicBezTo>
                  <a:pt x="52" y="232"/>
                  <a:pt x="62" y="242"/>
                  <a:pt x="75" y="242"/>
                </a:cubicBezTo>
                <a:cubicBezTo>
                  <a:pt x="146" y="242"/>
                  <a:pt x="146" y="242"/>
                  <a:pt x="146" y="242"/>
                </a:cubicBezTo>
                <a:cubicBezTo>
                  <a:pt x="146" y="154"/>
                  <a:pt x="146" y="154"/>
                  <a:pt x="146" y="154"/>
                </a:cubicBezTo>
                <a:cubicBezTo>
                  <a:pt x="37" y="154"/>
                  <a:pt x="37" y="154"/>
                  <a:pt x="37" y="154"/>
                </a:cubicBezTo>
                <a:cubicBezTo>
                  <a:pt x="37" y="154"/>
                  <a:pt x="37" y="154"/>
                  <a:pt x="37" y="154"/>
                </a:cubicBezTo>
                <a:cubicBezTo>
                  <a:pt x="26" y="154"/>
                  <a:pt x="17" y="146"/>
                  <a:pt x="17" y="135"/>
                </a:cubicBezTo>
                <a:cubicBezTo>
                  <a:pt x="17" y="35"/>
                  <a:pt x="17" y="35"/>
                  <a:pt x="17" y="35"/>
                </a:cubicBezTo>
                <a:cubicBezTo>
                  <a:pt x="17" y="24"/>
                  <a:pt x="26" y="16"/>
                  <a:pt x="37" y="16"/>
                </a:cubicBezTo>
                <a:cubicBezTo>
                  <a:pt x="146" y="16"/>
                  <a:pt x="146" y="16"/>
                  <a:pt x="146" y="16"/>
                </a:cubicBezTo>
                <a:lnTo>
                  <a:pt x="146" y="0"/>
                </a:lnTo>
                <a:close/>
              </a:path>
            </a:pathLst>
          </a:custGeom>
          <a:solidFill>
            <a:srgbClr val="345C76"/>
          </a:solidFill>
          <a:ln>
            <a:noFill/>
          </a:ln>
          <a:extLst/>
        </p:spPr>
        <p:txBody>
          <a:bodyPr vert="horz" wrap="square" lIns="68562" tIns="34281" rIns="68562" bIns="34281" numCol="1" anchor="t" anchorCtr="0" compatLnSpc="1"/>
          <a:lstStyle/>
          <a:p>
            <a:endParaRPr lang="id-ID" sz="1350">
              <a:solidFill>
                <a:srgbClr val="DCB68A"/>
              </a:solidFill>
            </a:endParaRPr>
          </a:p>
        </p:txBody>
      </p:sp>
      <p:sp>
        <p:nvSpPr>
          <p:cNvPr id="52" name="Freeform 46">
            <a:extLst>
              <a:ext uri="{FF2B5EF4-FFF2-40B4-BE49-F238E27FC236}">
                <a16:creationId xmlns="" xmlns:a16="http://schemas.microsoft.com/office/drawing/2014/main" id="{A460C842-F57B-452F-B0B6-C776D21571C3}"/>
              </a:ext>
            </a:extLst>
          </p:cNvPr>
          <p:cNvSpPr>
            <a:spLocks noEditPoints="1"/>
          </p:cNvSpPr>
          <p:nvPr/>
        </p:nvSpPr>
        <p:spPr bwMode="auto">
          <a:xfrm>
            <a:off x="9615126" y="2812315"/>
            <a:ext cx="614203" cy="716570"/>
          </a:xfrm>
          <a:custGeom>
            <a:avLst/>
            <a:gdLst>
              <a:gd name="T0" fmla="*/ 376 w 376"/>
              <a:gd name="T1" fmla="*/ 43 h 438"/>
              <a:gd name="T2" fmla="*/ 324 w 376"/>
              <a:gd name="T3" fmla="*/ 32 h 438"/>
              <a:gd name="T4" fmla="*/ 334 w 376"/>
              <a:gd name="T5" fmla="*/ 54 h 438"/>
              <a:gd name="T6" fmla="*/ 324 w 376"/>
              <a:gd name="T7" fmla="*/ 59 h 438"/>
              <a:gd name="T8" fmla="*/ 272 w 376"/>
              <a:gd name="T9" fmla="*/ 63 h 438"/>
              <a:gd name="T10" fmla="*/ 304 w 376"/>
              <a:gd name="T11" fmla="*/ 98 h 438"/>
              <a:gd name="T12" fmla="*/ 256 w 376"/>
              <a:gd name="T13" fmla="*/ 81 h 438"/>
              <a:gd name="T14" fmla="*/ 271 w 376"/>
              <a:gd name="T15" fmla="*/ 103 h 438"/>
              <a:gd name="T16" fmla="*/ 241 w 376"/>
              <a:gd name="T17" fmla="*/ 100 h 438"/>
              <a:gd name="T18" fmla="*/ 256 w 376"/>
              <a:gd name="T19" fmla="*/ 122 h 438"/>
              <a:gd name="T20" fmla="*/ 226 w 376"/>
              <a:gd name="T21" fmla="*/ 119 h 438"/>
              <a:gd name="T22" fmla="*/ 240 w 376"/>
              <a:gd name="T23" fmla="*/ 140 h 438"/>
              <a:gd name="T24" fmla="*/ 210 w 376"/>
              <a:gd name="T25" fmla="*/ 138 h 438"/>
              <a:gd name="T26" fmla="*/ 242 w 376"/>
              <a:gd name="T27" fmla="*/ 173 h 438"/>
              <a:gd name="T28" fmla="*/ 195 w 376"/>
              <a:gd name="T29" fmla="*/ 156 h 438"/>
              <a:gd name="T30" fmla="*/ 210 w 376"/>
              <a:gd name="T31" fmla="*/ 178 h 438"/>
              <a:gd name="T32" fmla="*/ 180 w 376"/>
              <a:gd name="T33" fmla="*/ 175 h 438"/>
              <a:gd name="T34" fmla="*/ 194 w 376"/>
              <a:gd name="T35" fmla="*/ 197 h 438"/>
              <a:gd name="T36" fmla="*/ 164 w 376"/>
              <a:gd name="T37" fmla="*/ 194 h 438"/>
              <a:gd name="T38" fmla="*/ 179 w 376"/>
              <a:gd name="T39" fmla="*/ 215 h 438"/>
              <a:gd name="T40" fmla="*/ 149 w 376"/>
              <a:gd name="T41" fmla="*/ 213 h 438"/>
              <a:gd name="T42" fmla="*/ 181 w 376"/>
              <a:gd name="T43" fmla="*/ 248 h 438"/>
              <a:gd name="T44" fmla="*/ 134 w 376"/>
              <a:gd name="T45" fmla="*/ 232 h 438"/>
              <a:gd name="T46" fmla="*/ 148 w 376"/>
              <a:gd name="T47" fmla="*/ 253 h 438"/>
              <a:gd name="T48" fmla="*/ 118 w 376"/>
              <a:gd name="T49" fmla="*/ 250 h 438"/>
              <a:gd name="T50" fmla="*/ 133 w 376"/>
              <a:gd name="T51" fmla="*/ 272 h 438"/>
              <a:gd name="T52" fmla="*/ 103 w 376"/>
              <a:gd name="T53" fmla="*/ 269 h 438"/>
              <a:gd name="T54" fmla="*/ 117 w 376"/>
              <a:gd name="T55" fmla="*/ 290 h 438"/>
              <a:gd name="T56" fmla="*/ 88 w 376"/>
              <a:gd name="T57" fmla="*/ 288 h 438"/>
              <a:gd name="T58" fmla="*/ 119 w 376"/>
              <a:gd name="T59" fmla="*/ 323 h 438"/>
              <a:gd name="T60" fmla="*/ 72 w 376"/>
              <a:gd name="T61" fmla="*/ 307 h 438"/>
              <a:gd name="T62" fmla="*/ 87 w 376"/>
              <a:gd name="T63" fmla="*/ 328 h 438"/>
              <a:gd name="T64" fmla="*/ 57 w 376"/>
              <a:gd name="T65" fmla="*/ 325 h 438"/>
              <a:gd name="T66" fmla="*/ 71 w 376"/>
              <a:gd name="T67" fmla="*/ 347 h 438"/>
              <a:gd name="T68" fmla="*/ 42 w 376"/>
              <a:gd name="T69" fmla="*/ 344 h 438"/>
              <a:gd name="T70" fmla="*/ 56 w 376"/>
              <a:gd name="T71" fmla="*/ 366 h 438"/>
              <a:gd name="T72" fmla="*/ 26 w 376"/>
              <a:gd name="T73" fmla="*/ 363 h 438"/>
              <a:gd name="T74" fmla="*/ 58 w 376"/>
              <a:gd name="T75" fmla="*/ 398 h 438"/>
              <a:gd name="T76" fmla="*/ 0 w 376"/>
              <a:gd name="T77" fmla="*/ 395 h 438"/>
              <a:gd name="T78" fmla="*/ 324 w 376"/>
              <a:gd name="T79" fmla="*/ 106 h 438"/>
              <a:gd name="T80" fmla="*/ 316 w 376"/>
              <a:gd name="T81" fmla="*/ 56 h 438"/>
              <a:gd name="T82" fmla="*/ 324 w 376"/>
              <a:gd name="T83" fmla="*/ 32 h 438"/>
              <a:gd name="T84" fmla="*/ 323 w 376"/>
              <a:gd name="T85" fmla="*/ 0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6" h="438">
                <a:moveTo>
                  <a:pt x="324" y="106"/>
                </a:moveTo>
                <a:cubicBezTo>
                  <a:pt x="376" y="43"/>
                  <a:pt x="376" y="43"/>
                  <a:pt x="376" y="43"/>
                </a:cubicBezTo>
                <a:cubicBezTo>
                  <a:pt x="324" y="1"/>
                  <a:pt x="324" y="1"/>
                  <a:pt x="324" y="1"/>
                </a:cubicBezTo>
                <a:cubicBezTo>
                  <a:pt x="324" y="32"/>
                  <a:pt x="324" y="32"/>
                  <a:pt x="324" y="32"/>
                </a:cubicBezTo>
                <a:cubicBezTo>
                  <a:pt x="327" y="32"/>
                  <a:pt x="330" y="33"/>
                  <a:pt x="332" y="35"/>
                </a:cubicBezTo>
                <a:cubicBezTo>
                  <a:pt x="338" y="40"/>
                  <a:pt x="339" y="49"/>
                  <a:pt x="334" y="54"/>
                </a:cubicBezTo>
                <a:cubicBezTo>
                  <a:pt x="334" y="54"/>
                  <a:pt x="334" y="54"/>
                  <a:pt x="334" y="54"/>
                </a:cubicBezTo>
                <a:cubicBezTo>
                  <a:pt x="332" y="57"/>
                  <a:pt x="328" y="59"/>
                  <a:pt x="324" y="59"/>
                </a:cubicBezTo>
                <a:lnTo>
                  <a:pt x="324" y="106"/>
                </a:lnTo>
                <a:close/>
                <a:moveTo>
                  <a:pt x="272" y="63"/>
                </a:moveTo>
                <a:cubicBezTo>
                  <a:pt x="308" y="92"/>
                  <a:pt x="308" y="92"/>
                  <a:pt x="308" y="92"/>
                </a:cubicBezTo>
                <a:cubicBezTo>
                  <a:pt x="304" y="98"/>
                  <a:pt x="304" y="98"/>
                  <a:pt x="304" y="98"/>
                </a:cubicBezTo>
                <a:cubicBezTo>
                  <a:pt x="267" y="68"/>
                  <a:pt x="267" y="68"/>
                  <a:pt x="267" y="68"/>
                </a:cubicBezTo>
                <a:cubicBezTo>
                  <a:pt x="256" y="81"/>
                  <a:pt x="256" y="81"/>
                  <a:pt x="256" y="81"/>
                </a:cubicBezTo>
                <a:cubicBezTo>
                  <a:pt x="276" y="97"/>
                  <a:pt x="276" y="97"/>
                  <a:pt x="276" y="97"/>
                </a:cubicBezTo>
                <a:cubicBezTo>
                  <a:pt x="271" y="103"/>
                  <a:pt x="271" y="103"/>
                  <a:pt x="271" y="103"/>
                </a:cubicBezTo>
                <a:cubicBezTo>
                  <a:pt x="252" y="87"/>
                  <a:pt x="252" y="87"/>
                  <a:pt x="252" y="87"/>
                </a:cubicBezTo>
                <a:cubicBezTo>
                  <a:pt x="241" y="100"/>
                  <a:pt x="241" y="100"/>
                  <a:pt x="241" y="100"/>
                </a:cubicBezTo>
                <a:cubicBezTo>
                  <a:pt x="260" y="116"/>
                  <a:pt x="260" y="116"/>
                  <a:pt x="260" y="116"/>
                </a:cubicBezTo>
                <a:cubicBezTo>
                  <a:pt x="256" y="122"/>
                  <a:pt x="256" y="122"/>
                  <a:pt x="256" y="122"/>
                </a:cubicBezTo>
                <a:cubicBezTo>
                  <a:pt x="236" y="106"/>
                  <a:pt x="236" y="106"/>
                  <a:pt x="236" y="106"/>
                </a:cubicBezTo>
                <a:cubicBezTo>
                  <a:pt x="226" y="119"/>
                  <a:pt x="226" y="119"/>
                  <a:pt x="226" y="119"/>
                </a:cubicBezTo>
                <a:cubicBezTo>
                  <a:pt x="245" y="135"/>
                  <a:pt x="245" y="135"/>
                  <a:pt x="245" y="135"/>
                </a:cubicBezTo>
                <a:cubicBezTo>
                  <a:pt x="240" y="140"/>
                  <a:pt x="240" y="140"/>
                  <a:pt x="240" y="140"/>
                </a:cubicBezTo>
                <a:cubicBezTo>
                  <a:pt x="221" y="125"/>
                  <a:pt x="221" y="125"/>
                  <a:pt x="221" y="125"/>
                </a:cubicBezTo>
                <a:cubicBezTo>
                  <a:pt x="210" y="138"/>
                  <a:pt x="210" y="138"/>
                  <a:pt x="210" y="138"/>
                </a:cubicBezTo>
                <a:cubicBezTo>
                  <a:pt x="247" y="167"/>
                  <a:pt x="247" y="167"/>
                  <a:pt x="247" y="167"/>
                </a:cubicBezTo>
                <a:cubicBezTo>
                  <a:pt x="242" y="173"/>
                  <a:pt x="242" y="173"/>
                  <a:pt x="242" y="173"/>
                </a:cubicBezTo>
                <a:cubicBezTo>
                  <a:pt x="206" y="143"/>
                  <a:pt x="206" y="143"/>
                  <a:pt x="206" y="143"/>
                </a:cubicBezTo>
                <a:cubicBezTo>
                  <a:pt x="195" y="156"/>
                  <a:pt x="195" y="156"/>
                  <a:pt x="195" y="156"/>
                </a:cubicBezTo>
                <a:cubicBezTo>
                  <a:pt x="214" y="172"/>
                  <a:pt x="214" y="172"/>
                  <a:pt x="214" y="172"/>
                </a:cubicBezTo>
                <a:cubicBezTo>
                  <a:pt x="210" y="178"/>
                  <a:pt x="210" y="178"/>
                  <a:pt x="210" y="178"/>
                </a:cubicBezTo>
                <a:cubicBezTo>
                  <a:pt x="190" y="162"/>
                  <a:pt x="190" y="162"/>
                  <a:pt x="190" y="162"/>
                </a:cubicBezTo>
                <a:cubicBezTo>
                  <a:pt x="180" y="175"/>
                  <a:pt x="180" y="175"/>
                  <a:pt x="180" y="175"/>
                </a:cubicBezTo>
                <a:cubicBezTo>
                  <a:pt x="199" y="191"/>
                  <a:pt x="199" y="191"/>
                  <a:pt x="199" y="191"/>
                </a:cubicBezTo>
                <a:cubicBezTo>
                  <a:pt x="194" y="197"/>
                  <a:pt x="194" y="197"/>
                  <a:pt x="194" y="197"/>
                </a:cubicBezTo>
                <a:cubicBezTo>
                  <a:pt x="175" y="181"/>
                  <a:pt x="175" y="181"/>
                  <a:pt x="175" y="181"/>
                </a:cubicBezTo>
                <a:cubicBezTo>
                  <a:pt x="164" y="194"/>
                  <a:pt x="164" y="194"/>
                  <a:pt x="164" y="194"/>
                </a:cubicBezTo>
                <a:cubicBezTo>
                  <a:pt x="184" y="210"/>
                  <a:pt x="184" y="210"/>
                  <a:pt x="184" y="210"/>
                </a:cubicBezTo>
                <a:cubicBezTo>
                  <a:pt x="179" y="215"/>
                  <a:pt x="179" y="215"/>
                  <a:pt x="179" y="215"/>
                </a:cubicBezTo>
                <a:cubicBezTo>
                  <a:pt x="160" y="200"/>
                  <a:pt x="160" y="200"/>
                  <a:pt x="160" y="200"/>
                </a:cubicBezTo>
                <a:cubicBezTo>
                  <a:pt x="149" y="213"/>
                  <a:pt x="149" y="213"/>
                  <a:pt x="149" y="213"/>
                </a:cubicBezTo>
                <a:cubicBezTo>
                  <a:pt x="185" y="243"/>
                  <a:pt x="185" y="243"/>
                  <a:pt x="185" y="243"/>
                </a:cubicBezTo>
                <a:cubicBezTo>
                  <a:pt x="181" y="248"/>
                  <a:pt x="181" y="248"/>
                  <a:pt x="181" y="248"/>
                </a:cubicBezTo>
                <a:cubicBezTo>
                  <a:pt x="144" y="218"/>
                  <a:pt x="144" y="218"/>
                  <a:pt x="144" y="218"/>
                </a:cubicBezTo>
                <a:cubicBezTo>
                  <a:pt x="134" y="232"/>
                  <a:pt x="134" y="232"/>
                  <a:pt x="134" y="232"/>
                </a:cubicBezTo>
                <a:cubicBezTo>
                  <a:pt x="153" y="247"/>
                  <a:pt x="153" y="247"/>
                  <a:pt x="153" y="247"/>
                </a:cubicBezTo>
                <a:cubicBezTo>
                  <a:pt x="148" y="253"/>
                  <a:pt x="148" y="253"/>
                  <a:pt x="148" y="253"/>
                </a:cubicBezTo>
                <a:cubicBezTo>
                  <a:pt x="129" y="237"/>
                  <a:pt x="129" y="237"/>
                  <a:pt x="129" y="237"/>
                </a:cubicBezTo>
                <a:cubicBezTo>
                  <a:pt x="118" y="250"/>
                  <a:pt x="118" y="250"/>
                  <a:pt x="118" y="250"/>
                </a:cubicBezTo>
                <a:cubicBezTo>
                  <a:pt x="137" y="266"/>
                  <a:pt x="137" y="266"/>
                  <a:pt x="137" y="266"/>
                </a:cubicBezTo>
                <a:cubicBezTo>
                  <a:pt x="133" y="272"/>
                  <a:pt x="133" y="272"/>
                  <a:pt x="133" y="272"/>
                </a:cubicBezTo>
                <a:cubicBezTo>
                  <a:pt x="114" y="256"/>
                  <a:pt x="114" y="256"/>
                  <a:pt x="114" y="256"/>
                </a:cubicBezTo>
                <a:cubicBezTo>
                  <a:pt x="103" y="269"/>
                  <a:pt x="103" y="269"/>
                  <a:pt x="103" y="269"/>
                </a:cubicBezTo>
                <a:cubicBezTo>
                  <a:pt x="122" y="285"/>
                  <a:pt x="122" y="285"/>
                  <a:pt x="122" y="285"/>
                </a:cubicBezTo>
                <a:cubicBezTo>
                  <a:pt x="117" y="290"/>
                  <a:pt x="117" y="290"/>
                  <a:pt x="117" y="290"/>
                </a:cubicBezTo>
                <a:cubicBezTo>
                  <a:pt x="98" y="275"/>
                  <a:pt x="98" y="275"/>
                  <a:pt x="98" y="275"/>
                </a:cubicBezTo>
                <a:cubicBezTo>
                  <a:pt x="88" y="288"/>
                  <a:pt x="88" y="288"/>
                  <a:pt x="88" y="288"/>
                </a:cubicBezTo>
                <a:cubicBezTo>
                  <a:pt x="124" y="318"/>
                  <a:pt x="124" y="318"/>
                  <a:pt x="124" y="318"/>
                </a:cubicBezTo>
                <a:cubicBezTo>
                  <a:pt x="119" y="323"/>
                  <a:pt x="119" y="323"/>
                  <a:pt x="119" y="323"/>
                </a:cubicBezTo>
                <a:cubicBezTo>
                  <a:pt x="83" y="294"/>
                  <a:pt x="83" y="294"/>
                  <a:pt x="83" y="294"/>
                </a:cubicBezTo>
                <a:cubicBezTo>
                  <a:pt x="72" y="307"/>
                  <a:pt x="72" y="307"/>
                  <a:pt x="72" y="307"/>
                </a:cubicBezTo>
                <a:cubicBezTo>
                  <a:pt x="91" y="322"/>
                  <a:pt x="91" y="322"/>
                  <a:pt x="91" y="322"/>
                </a:cubicBezTo>
                <a:cubicBezTo>
                  <a:pt x="87" y="328"/>
                  <a:pt x="87" y="328"/>
                  <a:pt x="87" y="328"/>
                </a:cubicBezTo>
                <a:cubicBezTo>
                  <a:pt x="68" y="312"/>
                  <a:pt x="68" y="312"/>
                  <a:pt x="68" y="312"/>
                </a:cubicBezTo>
                <a:cubicBezTo>
                  <a:pt x="57" y="325"/>
                  <a:pt x="57" y="325"/>
                  <a:pt x="57" y="325"/>
                </a:cubicBezTo>
                <a:cubicBezTo>
                  <a:pt x="76" y="341"/>
                  <a:pt x="76" y="341"/>
                  <a:pt x="76" y="341"/>
                </a:cubicBezTo>
                <a:cubicBezTo>
                  <a:pt x="71" y="347"/>
                  <a:pt x="71" y="347"/>
                  <a:pt x="71" y="347"/>
                </a:cubicBezTo>
                <a:cubicBezTo>
                  <a:pt x="52" y="331"/>
                  <a:pt x="52" y="331"/>
                  <a:pt x="52" y="331"/>
                </a:cubicBezTo>
                <a:cubicBezTo>
                  <a:pt x="42" y="344"/>
                  <a:pt x="42" y="344"/>
                  <a:pt x="42" y="344"/>
                </a:cubicBezTo>
                <a:cubicBezTo>
                  <a:pt x="61" y="360"/>
                  <a:pt x="61" y="360"/>
                  <a:pt x="61" y="360"/>
                </a:cubicBezTo>
                <a:cubicBezTo>
                  <a:pt x="56" y="366"/>
                  <a:pt x="56" y="366"/>
                  <a:pt x="56" y="366"/>
                </a:cubicBezTo>
                <a:cubicBezTo>
                  <a:pt x="37" y="350"/>
                  <a:pt x="37" y="350"/>
                  <a:pt x="37" y="350"/>
                </a:cubicBezTo>
                <a:cubicBezTo>
                  <a:pt x="26" y="363"/>
                  <a:pt x="26" y="363"/>
                  <a:pt x="26" y="363"/>
                </a:cubicBezTo>
                <a:cubicBezTo>
                  <a:pt x="63" y="393"/>
                  <a:pt x="63" y="393"/>
                  <a:pt x="63" y="393"/>
                </a:cubicBezTo>
                <a:cubicBezTo>
                  <a:pt x="58" y="398"/>
                  <a:pt x="58" y="398"/>
                  <a:pt x="58" y="398"/>
                </a:cubicBezTo>
                <a:cubicBezTo>
                  <a:pt x="22" y="369"/>
                  <a:pt x="22" y="369"/>
                  <a:pt x="22" y="369"/>
                </a:cubicBezTo>
                <a:cubicBezTo>
                  <a:pt x="0" y="395"/>
                  <a:pt x="0" y="395"/>
                  <a:pt x="0" y="395"/>
                </a:cubicBezTo>
                <a:cubicBezTo>
                  <a:pt x="53" y="438"/>
                  <a:pt x="53" y="438"/>
                  <a:pt x="53" y="438"/>
                </a:cubicBezTo>
                <a:cubicBezTo>
                  <a:pt x="324" y="106"/>
                  <a:pt x="324" y="106"/>
                  <a:pt x="324" y="106"/>
                </a:cubicBezTo>
                <a:cubicBezTo>
                  <a:pt x="324" y="59"/>
                  <a:pt x="324" y="59"/>
                  <a:pt x="324" y="59"/>
                </a:cubicBezTo>
                <a:cubicBezTo>
                  <a:pt x="321" y="59"/>
                  <a:pt x="318" y="58"/>
                  <a:pt x="316" y="56"/>
                </a:cubicBezTo>
                <a:cubicBezTo>
                  <a:pt x="310" y="51"/>
                  <a:pt x="309" y="43"/>
                  <a:pt x="314" y="37"/>
                </a:cubicBezTo>
                <a:cubicBezTo>
                  <a:pt x="316" y="34"/>
                  <a:pt x="320" y="32"/>
                  <a:pt x="324" y="32"/>
                </a:cubicBezTo>
                <a:cubicBezTo>
                  <a:pt x="324" y="1"/>
                  <a:pt x="324" y="1"/>
                  <a:pt x="324" y="1"/>
                </a:cubicBezTo>
                <a:cubicBezTo>
                  <a:pt x="323" y="0"/>
                  <a:pt x="323" y="0"/>
                  <a:pt x="323" y="0"/>
                </a:cubicBezTo>
                <a:lnTo>
                  <a:pt x="272" y="63"/>
                </a:lnTo>
                <a:close/>
              </a:path>
            </a:pathLst>
          </a:custGeom>
          <a:solidFill>
            <a:srgbClr val="345C76"/>
          </a:solidFill>
          <a:ln>
            <a:noFill/>
          </a:ln>
        </p:spPr>
        <p:txBody>
          <a:bodyPr vert="horz" wrap="square" lIns="68562" tIns="34281" rIns="68562" bIns="34281" numCol="1" anchor="t" anchorCtr="0" compatLnSpc="1"/>
          <a:lstStyle/>
          <a:p>
            <a:endParaRPr lang="id-ID" sz="1350">
              <a:solidFill>
                <a:srgbClr val="DCB68A"/>
              </a:solidFill>
            </a:endParaRPr>
          </a:p>
        </p:txBody>
      </p:sp>
      <p:sp>
        <p:nvSpPr>
          <p:cNvPr id="53" name="Freeform 47">
            <a:extLst>
              <a:ext uri="{FF2B5EF4-FFF2-40B4-BE49-F238E27FC236}">
                <a16:creationId xmlns="" xmlns:a16="http://schemas.microsoft.com/office/drawing/2014/main" id="{3CF563C2-DD9B-40C3-9EE5-5FE1EEE65C99}"/>
              </a:ext>
            </a:extLst>
          </p:cNvPr>
          <p:cNvSpPr>
            <a:spLocks noEditPoints="1"/>
          </p:cNvSpPr>
          <p:nvPr/>
        </p:nvSpPr>
        <p:spPr bwMode="auto">
          <a:xfrm>
            <a:off x="10080538" y="3021811"/>
            <a:ext cx="265441" cy="521358"/>
          </a:xfrm>
          <a:custGeom>
            <a:avLst/>
            <a:gdLst>
              <a:gd name="T0" fmla="*/ 121 w 162"/>
              <a:gd name="T1" fmla="*/ 144 h 319"/>
              <a:gd name="T2" fmla="*/ 128 w 162"/>
              <a:gd name="T3" fmla="*/ 138 h 319"/>
              <a:gd name="T4" fmla="*/ 150 w 162"/>
              <a:gd name="T5" fmla="*/ 80 h 319"/>
              <a:gd name="T6" fmla="*/ 147 w 162"/>
              <a:gd name="T7" fmla="*/ 69 h 319"/>
              <a:gd name="T8" fmla="*/ 156 w 162"/>
              <a:gd name="T9" fmla="*/ 46 h 319"/>
              <a:gd name="T10" fmla="*/ 137 w 162"/>
              <a:gd name="T11" fmla="*/ 3 h 319"/>
              <a:gd name="T12" fmla="*/ 121 w 162"/>
              <a:gd name="T13" fmla="*/ 1 h 319"/>
              <a:gd name="T14" fmla="*/ 121 w 162"/>
              <a:gd name="T15" fmla="*/ 58 h 319"/>
              <a:gd name="T16" fmla="*/ 126 w 162"/>
              <a:gd name="T17" fmla="*/ 61 h 319"/>
              <a:gd name="T18" fmla="*/ 121 w 162"/>
              <a:gd name="T19" fmla="*/ 59 h 319"/>
              <a:gd name="T20" fmla="*/ 121 w 162"/>
              <a:gd name="T21" fmla="*/ 85 h 319"/>
              <a:gd name="T22" fmla="*/ 125 w 162"/>
              <a:gd name="T23" fmla="*/ 75 h 319"/>
              <a:gd name="T24" fmla="*/ 123 w 162"/>
              <a:gd name="T25" fmla="*/ 66 h 319"/>
              <a:gd name="T26" fmla="*/ 139 w 162"/>
              <a:gd name="T27" fmla="*/ 72 h 319"/>
              <a:gd name="T28" fmla="*/ 144 w 162"/>
              <a:gd name="T29" fmla="*/ 83 h 319"/>
              <a:gd name="T30" fmla="*/ 125 w 162"/>
              <a:gd name="T31" fmla="*/ 132 h 319"/>
              <a:gd name="T32" fmla="*/ 121 w 162"/>
              <a:gd name="T33" fmla="*/ 136 h 319"/>
              <a:gd name="T34" fmla="*/ 121 w 162"/>
              <a:gd name="T35" fmla="*/ 144 h 319"/>
              <a:gd name="T36" fmla="*/ 66 w 162"/>
              <a:gd name="T37" fmla="*/ 284 h 319"/>
              <a:gd name="T38" fmla="*/ 121 w 162"/>
              <a:gd name="T39" fmla="*/ 144 h 319"/>
              <a:gd name="T40" fmla="*/ 121 w 162"/>
              <a:gd name="T41" fmla="*/ 144 h 319"/>
              <a:gd name="T42" fmla="*/ 121 w 162"/>
              <a:gd name="T43" fmla="*/ 136 h 319"/>
              <a:gd name="T44" fmla="*/ 114 w 162"/>
              <a:gd name="T45" fmla="*/ 137 h 319"/>
              <a:gd name="T46" fmla="*/ 98 w 162"/>
              <a:gd name="T47" fmla="*/ 130 h 319"/>
              <a:gd name="T48" fmla="*/ 98 w 162"/>
              <a:gd name="T49" fmla="*/ 130 h 319"/>
              <a:gd name="T50" fmla="*/ 106 w 162"/>
              <a:gd name="T51" fmla="*/ 125 h 319"/>
              <a:gd name="T52" fmla="*/ 121 w 162"/>
              <a:gd name="T53" fmla="*/ 85 h 319"/>
              <a:gd name="T54" fmla="*/ 121 w 162"/>
              <a:gd name="T55" fmla="*/ 59 h 319"/>
              <a:gd name="T56" fmla="*/ 85 w 162"/>
              <a:gd name="T57" fmla="*/ 45 h 319"/>
              <a:gd name="T58" fmla="*/ 74 w 162"/>
              <a:gd name="T59" fmla="*/ 51 h 319"/>
              <a:gd name="T60" fmla="*/ 52 w 162"/>
              <a:gd name="T61" fmla="*/ 108 h 319"/>
              <a:gd name="T62" fmla="*/ 54 w 162"/>
              <a:gd name="T63" fmla="*/ 118 h 319"/>
              <a:gd name="T64" fmla="*/ 35 w 162"/>
              <a:gd name="T65" fmla="*/ 168 h 319"/>
              <a:gd name="T66" fmla="*/ 35 w 162"/>
              <a:gd name="T67" fmla="*/ 256 h 319"/>
              <a:gd name="T68" fmla="*/ 39 w 162"/>
              <a:gd name="T69" fmla="*/ 257 h 319"/>
              <a:gd name="T70" fmla="*/ 45 w 162"/>
              <a:gd name="T71" fmla="*/ 268 h 319"/>
              <a:gd name="T72" fmla="*/ 58 w 162"/>
              <a:gd name="T73" fmla="*/ 264 h 319"/>
              <a:gd name="T74" fmla="*/ 64 w 162"/>
              <a:gd name="T75" fmla="*/ 278 h 319"/>
              <a:gd name="T76" fmla="*/ 63 w 162"/>
              <a:gd name="T77" fmla="*/ 281 h 319"/>
              <a:gd name="T78" fmla="*/ 35 w 162"/>
              <a:gd name="T79" fmla="*/ 300 h 319"/>
              <a:gd name="T80" fmla="*/ 35 w 162"/>
              <a:gd name="T81" fmla="*/ 306 h 319"/>
              <a:gd name="T82" fmla="*/ 66 w 162"/>
              <a:gd name="T83" fmla="*/ 284 h 319"/>
              <a:gd name="T84" fmla="*/ 121 w 162"/>
              <a:gd name="T85" fmla="*/ 1 h 319"/>
              <a:gd name="T86" fmla="*/ 121 w 162"/>
              <a:gd name="T87" fmla="*/ 58 h 319"/>
              <a:gd name="T88" fmla="*/ 88 w 162"/>
              <a:gd name="T89" fmla="*/ 36 h 319"/>
              <a:gd name="T90" fmla="*/ 94 w 162"/>
              <a:gd name="T91" fmla="*/ 22 h 319"/>
              <a:gd name="T92" fmla="*/ 121 w 162"/>
              <a:gd name="T93" fmla="*/ 1 h 319"/>
              <a:gd name="T94" fmla="*/ 35 w 162"/>
              <a:gd name="T95" fmla="*/ 168 h 319"/>
              <a:gd name="T96" fmla="*/ 0 w 162"/>
              <a:gd name="T97" fmla="*/ 258 h 319"/>
              <a:gd name="T98" fmla="*/ 15 w 162"/>
              <a:gd name="T99" fmla="*/ 319 h 319"/>
              <a:gd name="T100" fmla="*/ 35 w 162"/>
              <a:gd name="T101" fmla="*/ 306 h 319"/>
              <a:gd name="T102" fmla="*/ 35 w 162"/>
              <a:gd name="T103" fmla="*/ 300 h 319"/>
              <a:gd name="T104" fmla="*/ 33 w 162"/>
              <a:gd name="T105" fmla="*/ 301 h 319"/>
              <a:gd name="T106" fmla="*/ 13 w 162"/>
              <a:gd name="T107" fmla="*/ 294 h 319"/>
              <a:gd name="T108" fmla="*/ 5 w 162"/>
              <a:gd name="T109" fmla="*/ 259 h 319"/>
              <a:gd name="T110" fmla="*/ 5 w 162"/>
              <a:gd name="T111" fmla="*/ 259 h 319"/>
              <a:gd name="T112" fmla="*/ 6 w 162"/>
              <a:gd name="T113" fmla="*/ 256 h 319"/>
              <a:gd name="T114" fmla="*/ 19 w 162"/>
              <a:gd name="T115" fmla="*/ 250 h 319"/>
              <a:gd name="T116" fmla="*/ 26 w 162"/>
              <a:gd name="T117" fmla="*/ 261 h 319"/>
              <a:gd name="T118" fmla="*/ 35 w 162"/>
              <a:gd name="T119" fmla="*/ 256 h 319"/>
              <a:gd name="T120" fmla="*/ 35 w 162"/>
              <a:gd name="T121" fmla="*/ 168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2" h="319">
                <a:moveTo>
                  <a:pt x="121" y="144"/>
                </a:moveTo>
                <a:cubicBezTo>
                  <a:pt x="124" y="143"/>
                  <a:pt x="127" y="141"/>
                  <a:pt x="128" y="138"/>
                </a:cubicBezTo>
                <a:cubicBezTo>
                  <a:pt x="150" y="80"/>
                  <a:pt x="150" y="80"/>
                  <a:pt x="150" y="80"/>
                </a:cubicBezTo>
                <a:cubicBezTo>
                  <a:pt x="152" y="76"/>
                  <a:pt x="150" y="71"/>
                  <a:pt x="147" y="69"/>
                </a:cubicBezTo>
                <a:cubicBezTo>
                  <a:pt x="156" y="46"/>
                  <a:pt x="156" y="46"/>
                  <a:pt x="156" y="46"/>
                </a:cubicBezTo>
                <a:cubicBezTo>
                  <a:pt x="162" y="29"/>
                  <a:pt x="154" y="9"/>
                  <a:pt x="137" y="3"/>
                </a:cubicBezTo>
                <a:cubicBezTo>
                  <a:pt x="132" y="1"/>
                  <a:pt x="126" y="0"/>
                  <a:pt x="121" y="1"/>
                </a:cubicBezTo>
                <a:cubicBezTo>
                  <a:pt x="121" y="58"/>
                  <a:pt x="121" y="58"/>
                  <a:pt x="121" y="58"/>
                </a:cubicBezTo>
                <a:cubicBezTo>
                  <a:pt x="126" y="61"/>
                  <a:pt x="126" y="61"/>
                  <a:pt x="126" y="61"/>
                </a:cubicBezTo>
                <a:cubicBezTo>
                  <a:pt x="121" y="59"/>
                  <a:pt x="121" y="59"/>
                  <a:pt x="121" y="59"/>
                </a:cubicBezTo>
                <a:cubicBezTo>
                  <a:pt x="121" y="85"/>
                  <a:pt x="121" y="85"/>
                  <a:pt x="121" y="85"/>
                </a:cubicBezTo>
                <a:cubicBezTo>
                  <a:pt x="125" y="75"/>
                  <a:pt x="125" y="75"/>
                  <a:pt x="125" y="75"/>
                </a:cubicBezTo>
                <a:cubicBezTo>
                  <a:pt x="126" y="72"/>
                  <a:pt x="126" y="68"/>
                  <a:pt x="123" y="66"/>
                </a:cubicBezTo>
                <a:cubicBezTo>
                  <a:pt x="139" y="72"/>
                  <a:pt x="139" y="72"/>
                  <a:pt x="139" y="72"/>
                </a:cubicBezTo>
                <a:cubicBezTo>
                  <a:pt x="143" y="73"/>
                  <a:pt x="146" y="78"/>
                  <a:pt x="144" y="83"/>
                </a:cubicBezTo>
                <a:cubicBezTo>
                  <a:pt x="125" y="132"/>
                  <a:pt x="125" y="132"/>
                  <a:pt x="125" y="132"/>
                </a:cubicBezTo>
                <a:cubicBezTo>
                  <a:pt x="124" y="134"/>
                  <a:pt x="123" y="135"/>
                  <a:pt x="121" y="136"/>
                </a:cubicBezTo>
                <a:lnTo>
                  <a:pt x="121" y="144"/>
                </a:lnTo>
                <a:close/>
                <a:moveTo>
                  <a:pt x="66" y="284"/>
                </a:moveTo>
                <a:cubicBezTo>
                  <a:pt x="121" y="144"/>
                  <a:pt x="121" y="144"/>
                  <a:pt x="121" y="144"/>
                </a:cubicBezTo>
                <a:cubicBezTo>
                  <a:pt x="121" y="144"/>
                  <a:pt x="121" y="144"/>
                  <a:pt x="121" y="144"/>
                </a:cubicBezTo>
                <a:cubicBezTo>
                  <a:pt x="121" y="136"/>
                  <a:pt x="121" y="136"/>
                  <a:pt x="121" y="136"/>
                </a:cubicBezTo>
                <a:cubicBezTo>
                  <a:pt x="119" y="137"/>
                  <a:pt x="117" y="137"/>
                  <a:pt x="114" y="137"/>
                </a:cubicBezTo>
                <a:cubicBezTo>
                  <a:pt x="98" y="130"/>
                  <a:pt x="98" y="130"/>
                  <a:pt x="98" y="130"/>
                </a:cubicBezTo>
                <a:cubicBezTo>
                  <a:pt x="98" y="130"/>
                  <a:pt x="98" y="130"/>
                  <a:pt x="98" y="130"/>
                </a:cubicBezTo>
                <a:cubicBezTo>
                  <a:pt x="102" y="130"/>
                  <a:pt x="105" y="128"/>
                  <a:pt x="106" y="125"/>
                </a:cubicBezTo>
                <a:cubicBezTo>
                  <a:pt x="121" y="85"/>
                  <a:pt x="121" y="85"/>
                  <a:pt x="121" y="85"/>
                </a:cubicBezTo>
                <a:cubicBezTo>
                  <a:pt x="121" y="59"/>
                  <a:pt x="121" y="59"/>
                  <a:pt x="121" y="59"/>
                </a:cubicBezTo>
                <a:cubicBezTo>
                  <a:pt x="85" y="45"/>
                  <a:pt x="85" y="45"/>
                  <a:pt x="85" y="45"/>
                </a:cubicBezTo>
                <a:cubicBezTo>
                  <a:pt x="80" y="44"/>
                  <a:pt x="76" y="47"/>
                  <a:pt x="74" y="51"/>
                </a:cubicBezTo>
                <a:cubicBezTo>
                  <a:pt x="52" y="108"/>
                  <a:pt x="52" y="108"/>
                  <a:pt x="52" y="108"/>
                </a:cubicBezTo>
                <a:cubicBezTo>
                  <a:pt x="51" y="112"/>
                  <a:pt x="52" y="115"/>
                  <a:pt x="54" y="118"/>
                </a:cubicBezTo>
                <a:cubicBezTo>
                  <a:pt x="35" y="168"/>
                  <a:pt x="35" y="168"/>
                  <a:pt x="35" y="168"/>
                </a:cubicBezTo>
                <a:cubicBezTo>
                  <a:pt x="35" y="256"/>
                  <a:pt x="35" y="256"/>
                  <a:pt x="35" y="256"/>
                </a:cubicBezTo>
                <a:cubicBezTo>
                  <a:pt x="36" y="256"/>
                  <a:pt x="37" y="257"/>
                  <a:pt x="39" y="257"/>
                </a:cubicBezTo>
                <a:cubicBezTo>
                  <a:pt x="43" y="259"/>
                  <a:pt x="46" y="264"/>
                  <a:pt x="45" y="268"/>
                </a:cubicBezTo>
                <a:cubicBezTo>
                  <a:pt x="48" y="264"/>
                  <a:pt x="53" y="263"/>
                  <a:pt x="58" y="264"/>
                </a:cubicBezTo>
                <a:cubicBezTo>
                  <a:pt x="63" y="267"/>
                  <a:pt x="66" y="273"/>
                  <a:pt x="64" y="278"/>
                </a:cubicBezTo>
                <a:cubicBezTo>
                  <a:pt x="63" y="281"/>
                  <a:pt x="63" y="281"/>
                  <a:pt x="63" y="281"/>
                </a:cubicBezTo>
                <a:cubicBezTo>
                  <a:pt x="35" y="300"/>
                  <a:pt x="35" y="300"/>
                  <a:pt x="35" y="300"/>
                </a:cubicBezTo>
                <a:cubicBezTo>
                  <a:pt x="35" y="306"/>
                  <a:pt x="35" y="306"/>
                  <a:pt x="35" y="306"/>
                </a:cubicBezTo>
                <a:cubicBezTo>
                  <a:pt x="66" y="284"/>
                  <a:pt x="66" y="284"/>
                  <a:pt x="66" y="284"/>
                </a:cubicBezTo>
                <a:close/>
                <a:moveTo>
                  <a:pt x="121" y="1"/>
                </a:moveTo>
                <a:cubicBezTo>
                  <a:pt x="121" y="58"/>
                  <a:pt x="121" y="58"/>
                  <a:pt x="121" y="58"/>
                </a:cubicBezTo>
                <a:cubicBezTo>
                  <a:pt x="88" y="36"/>
                  <a:pt x="88" y="36"/>
                  <a:pt x="88" y="36"/>
                </a:cubicBezTo>
                <a:cubicBezTo>
                  <a:pt x="94" y="22"/>
                  <a:pt x="94" y="22"/>
                  <a:pt x="94" y="22"/>
                </a:cubicBezTo>
                <a:cubicBezTo>
                  <a:pt x="98" y="10"/>
                  <a:pt x="109" y="2"/>
                  <a:pt x="121" y="1"/>
                </a:cubicBezTo>
                <a:close/>
                <a:moveTo>
                  <a:pt x="35" y="168"/>
                </a:moveTo>
                <a:cubicBezTo>
                  <a:pt x="0" y="258"/>
                  <a:pt x="0" y="258"/>
                  <a:pt x="0" y="258"/>
                </a:cubicBezTo>
                <a:cubicBezTo>
                  <a:pt x="15" y="319"/>
                  <a:pt x="15" y="319"/>
                  <a:pt x="15" y="319"/>
                </a:cubicBezTo>
                <a:cubicBezTo>
                  <a:pt x="35" y="306"/>
                  <a:pt x="35" y="306"/>
                  <a:pt x="35" y="306"/>
                </a:cubicBezTo>
                <a:cubicBezTo>
                  <a:pt x="35" y="300"/>
                  <a:pt x="35" y="300"/>
                  <a:pt x="35" y="300"/>
                </a:cubicBezTo>
                <a:cubicBezTo>
                  <a:pt x="33" y="301"/>
                  <a:pt x="33" y="301"/>
                  <a:pt x="33" y="301"/>
                </a:cubicBezTo>
                <a:cubicBezTo>
                  <a:pt x="13" y="294"/>
                  <a:pt x="13" y="294"/>
                  <a:pt x="13" y="294"/>
                </a:cubicBezTo>
                <a:cubicBezTo>
                  <a:pt x="5" y="259"/>
                  <a:pt x="5" y="259"/>
                  <a:pt x="5" y="259"/>
                </a:cubicBezTo>
                <a:cubicBezTo>
                  <a:pt x="5" y="259"/>
                  <a:pt x="5" y="259"/>
                  <a:pt x="5" y="259"/>
                </a:cubicBezTo>
                <a:cubicBezTo>
                  <a:pt x="6" y="256"/>
                  <a:pt x="6" y="256"/>
                  <a:pt x="6" y="256"/>
                </a:cubicBezTo>
                <a:cubicBezTo>
                  <a:pt x="8" y="250"/>
                  <a:pt x="14" y="248"/>
                  <a:pt x="19" y="250"/>
                </a:cubicBezTo>
                <a:cubicBezTo>
                  <a:pt x="24" y="251"/>
                  <a:pt x="27" y="256"/>
                  <a:pt x="26" y="261"/>
                </a:cubicBezTo>
                <a:cubicBezTo>
                  <a:pt x="28" y="258"/>
                  <a:pt x="31" y="256"/>
                  <a:pt x="35" y="256"/>
                </a:cubicBezTo>
                <a:lnTo>
                  <a:pt x="35" y="168"/>
                </a:lnTo>
                <a:close/>
              </a:path>
            </a:pathLst>
          </a:custGeom>
          <a:solidFill>
            <a:srgbClr val="345C76"/>
          </a:solidFill>
          <a:ln>
            <a:noFill/>
          </a:ln>
        </p:spPr>
        <p:txBody>
          <a:bodyPr vert="horz" wrap="square" lIns="68562" tIns="34281" rIns="68562" bIns="34281" numCol="1" anchor="t" anchorCtr="0" compatLnSpc="1"/>
          <a:lstStyle/>
          <a:p>
            <a:endParaRPr lang="id-ID" sz="1350">
              <a:solidFill>
                <a:srgbClr val="DCB68A"/>
              </a:solidFill>
            </a:endParaRPr>
          </a:p>
        </p:txBody>
      </p:sp>
      <p:sp>
        <p:nvSpPr>
          <p:cNvPr id="54" name="Freeform 48">
            <a:extLst>
              <a:ext uri="{FF2B5EF4-FFF2-40B4-BE49-F238E27FC236}">
                <a16:creationId xmlns="" xmlns:a16="http://schemas.microsoft.com/office/drawing/2014/main" id="{48D9EDEC-7D73-4066-B421-3C3232D8ADB9}"/>
              </a:ext>
            </a:extLst>
          </p:cNvPr>
          <p:cNvSpPr>
            <a:spLocks noEditPoints="1"/>
          </p:cNvSpPr>
          <p:nvPr/>
        </p:nvSpPr>
        <p:spPr bwMode="auto">
          <a:xfrm>
            <a:off x="9154473" y="3088469"/>
            <a:ext cx="434465" cy="434465"/>
          </a:xfrm>
          <a:custGeom>
            <a:avLst/>
            <a:gdLst>
              <a:gd name="T0" fmla="*/ 133 w 266"/>
              <a:gd name="T1" fmla="*/ 0 h 266"/>
              <a:gd name="T2" fmla="*/ 133 w 266"/>
              <a:gd name="T3" fmla="*/ 0 h 266"/>
              <a:gd name="T4" fmla="*/ 133 w 266"/>
              <a:gd name="T5" fmla="*/ 35 h 266"/>
              <a:gd name="T6" fmla="*/ 150 w 266"/>
              <a:gd name="T7" fmla="*/ 24 h 266"/>
              <a:gd name="T8" fmla="*/ 242 w 266"/>
              <a:gd name="T9" fmla="*/ 117 h 266"/>
              <a:gd name="T10" fmla="*/ 231 w 266"/>
              <a:gd name="T11" fmla="*/ 133 h 266"/>
              <a:gd name="T12" fmla="*/ 242 w 266"/>
              <a:gd name="T13" fmla="*/ 149 h 266"/>
              <a:gd name="T14" fmla="*/ 150 w 266"/>
              <a:gd name="T15" fmla="*/ 242 h 266"/>
              <a:gd name="T16" fmla="*/ 150 w 266"/>
              <a:gd name="T17" fmla="*/ 242 h 266"/>
              <a:gd name="T18" fmla="*/ 133 w 266"/>
              <a:gd name="T19" fmla="*/ 231 h 266"/>
              <a:gd name="T20" fmla="*/ 133 w 266"/>
              <a:gd name="T21" fmla="*/ 266 h 266"/>
              <a:gd name="T22" fmla="*/ 133 w 266"/>
              <a:gd name="T23" fmla="*/ 266 h 266"/>
              <a:gd name="T24" fmla="*/ 266 w 266"/>
              <a:gd name="T25" fmla="*/ 133 h 266"/>
              <a:gd name="T26" fmla="*/ 133 w 266"/>
              <a:gd name="T27" fmla="*/ 0 h 266"/>
              <a:gd name="T28" fmla="*/ 133 w 266"/>
              <a:gd name="T29" fmla="*/ 0 h 266"/>
              <a:gd name="T30" fmla="*/ 133 w 266"/>
              <a:gd name="T31" fmla="*/ 0 h 266"/>
              <a:gd name="T32" fmla="*/ 0 w 266"/>
              <a:gd name="T33" fmla="*/ 133 h 266"/>
              <a:gd name="T34" fmla="*/ 133 w 266"/>
              <a:gd name="T35" fmla="*/ 266 h 266"/>
              <a:gd name="T36" fmla="*/ 133 w 266"/>
              <a:gd name="T37" fmla="*/ 266 h 266"/>
              <a:gd name="T38" fmla="*/ 133 w 266"/>
              <a:gd name="T39" fmla="*/ 231 h 266"/>
              <a:gd name="T40" fmla="*/ 133 w 266"/>
              <a:gd name="T41" fmla="*/ 231 h 266"/>
              <a:gd name="T42" fmla="*/ 117 w 266"/>
              <a:gd name="T43" fmla="*/ 242 h 266"/>
              <a:gd name="T44" fmla="*/ 24 w 266"/>
              <a:gd name="T45" fmla="*/ 149 h 266"/>
              <a:gd name="T46" fmla="*/ 35 w 266"/>
              <a:gd name="T47" fmla="*/ 133 h 266"/>
              <a:gd name="T48" fmla="*/ 24 w 266"/>
              <a:gd name="T49" fmla="*/ 117 h 266"/>
              <a:gd name="T50" fmla="*/ 117 w 266"/>
              <a:gd name="T51" fmla="*/ 24 h 266"/>
              <a:gd name="T52" fmla="*/ 133 w 266"/>
              <a:gd name="T53" fmla="*/ 35 h 266"/>
              <a:gd name="T54" fmla="*/ 133 w 266"/>
              <a:gd name="T55" fmla="*/ 35 h 266"/>
              <a:gd name="T56" fmla="*/ 133 w 266"/>
              <a:gd name="T5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6" h="266">
                <a:moveTo>
                  <a:pt x="133" y="0"/>
                </a:moveTo>
                <a:cubicBezTo>
                  <a:pt x="133" y="0"/>
                  <a:pt x="133" y="0"/>
                  <a:pt x="133" y="0"/>
                </a:cubicBezTo>
                <a:cubicBezTo>
                  <a:pt x="133" y="35"/>
                  <a:pt x="133" y="35"/>
                  <a:pt x="133" y="35"/>
                </a:cubicBezTo>
                <a:cubicBezTo>
                  <a:pt x="141" y="35"/>
                  <a:pt x="147" y="30"/>
                  <a:pt x="150" y="24"/>
                </a:cubicBezTo>
                <a:cubicBezTo>
                  <a:pt x="197" y="31"/>
                  <a:pt x="235" y="69"/>
                  <a:pt x="242" y="117"/>
                </a:cubicBezTo>
                <a:cubicBezTo>
                  <a:pt x="236" y="119"/>
                  <a:pt x="231" y="125"/>
                  <a:pt x="231" y="133"/>
                </a:cubicBezTo>
                <a:cubicBezTo>
                  <a:pt x="231" y="140"/>
                  <a:pt x="236" y="147"/>
                  <a:pt x="242" y="149"/>
                </a:cubicBezTo>
                <a:cubicBezTo>
                  <a:pt x="235" y="197"/>
                  <a:pt x="197" y="235"/>
                  <a:pt x="150" y="242"/>
                </a:cubicBezTo>
                <a:cubicBezTo>
                  <a:pt x="150" y="242"/>
                  <a:pt x="150" y="242"/>
                  <a:pt x="150" y="242"/>
                </a:cubicBezTo>
                <a:cubicBezTo>
                  <a:pt x="147" y="236"/>
                  <a:pt x="141" y="231"/>
                  <a:pt x="133" y="231"/>
                </a:cubicBezTo>
                <a:cubicBezTo>
                  <a:pt x="133" y="266"/>
                  <a:pt x="133" y="266"/>
                  <a:pt x="133" y="266"/>
                </a:cubicBezTo>
                <a:cubicBezTo>
                  <a:pt x="133" y="266"/>
                  <a:pt x="133" y="266"/>
                  <a:pt x="133" y="266"/>
                </a:cubicBezTo>
                <a:cubicBezTo>
                  <a:pt x="207" y="266"/>
                  <a:pt x="266" y="206"/>
                  <a:pt x="266" y="133"/>
                </a:cubicBezTo>
                <a:cubicBezTo>
                  <a:pt x="266" y="59"/>
                  <a:pt x="207" y="0"/>
                  <a:pt x="133" y="0"/>
                </a:cubicBezTo>
                <a:close/>
                <a:moveTo>
                  <a:pt x="133" y="0"/>
                </a:moveTo>
                <a:cubicBezTo>
                  <a:pt x="133" y="0"/>
                  <a:pt x="133" y="0"/>
                  <a:pt x="133" y="0"/>
                </a:cubicBezTo>
                <a:cubicBezTo>
                  <a:pt x="60" y="0"/>
                  <a:pt x="0" y="59"/>
                  <a:pt x="0" y="133"/>
                </a:cubicBezTo>
                <a:cubicBezTo>
                  <a:pt x="0" y="206"/>
                  <a:pt x="60" y="266"/>
                  <a:pt x="133" y="266"/>
                </a:cubicBezTo>
                <a:cubicBezTo>
                  <a:pt x="133" y="266"/>
                  <a:pt x="133" y="266"/>
                  <a:pt x="133" y="266"/>
                </a:cubicBezTo>
                <a:cubicBezTo>
                  <a:pt x="133" y="231"/>
                  <a:pt x="133" y="231"/>
                  <a:pt x="133" y="231"/>
                </a:cubicBezTo>
                <a:cubicBezTo>
                  <a:pt x="133" y="231"/>
                  <a:pt x="133" y="231"/>
                  <a:pt x="133" y="231"/>
                </a:cubicBezTo>
                <a:cubicBezTo>
                  <a:pt x="126" y="231"/>
                  <a:pt x="120" y="236"/>
                  <a:pt x="117" y="242"/>
                </a:cubicBezTo>
                <a:cubicBezTo>
                  <a:pt x="69" y="235"/>
                  <a:pt x="31" y="197"/>
                  <a:pt x="24" y="149"/>
                </a:cubicBezTo>
                <a:cubicBezTo>
                  <a:pt x="31" y="147"/>
                  <a:pt x="35" y="140"/>
                  <a:pt x="35" y="133"/>
                </a:cubicBezTo>
                <a:cubicBezTo>
                  <a:pt x="35" y="125"/>
                  <a:pt x="31" y="119"/>
                  <a:pt x="24" y="117"/>
                </a:cubicBezTo>
                <a:cubicBezTo>
                  <a:pt x="31" y="69"/>
                  <a:pt x="69" y="31"/>
                  <a:pt x="117" y="24"/>
                </a:cubicBezTo>
                <a:cubicBezTo>
                  <a:pt x="120" y="30"/>
                  <a:pt x="126" y="35"/>
                  <a:pt x="133" y="35"/>
                </a:cubicBezTo>
                <a:cubicBezTo>
                  <a:pt x="133" y="35"/>
                  <a:pt x="133" y="35"/>
                  <a:pt x="133" y="35"/>
                </a:cubicBezTo>
                <a:lnTo>
                  <a:pt x="133" y="0"/>
                </a:lnTo>
                <a:close/>
              </a:path>
            </a:pathLst>
          </a:custGeom>
          <a:solidFill>
            <a:srgbClr val="345C76"/>
          </a:solidFill>
          <a:ln>
            <a:noFill/>
          </a:ln>
          <a:extLst/>
        </p:spPr>
        <p:txBody>
          <a:bodyPr vert="horz" wrap="square" lIns="68562" tIns="34281" rIns="68562" bIns="34281" numCol="1" anchor="t" anchorCtr="0" compatLnSpc="1"/>
          <a:lstStyle/>
          <a:p>
            <a:endParaRPr lang="id-ID" sz="1350">
              <a:solidFill>
                <a:srgbClr val="DCB68A"/>
              </a:solidFill>
            </a:endParaRPr>
          </a:p>
        </p:txBody>
      </p:sp>
      <p:sp>
        <p:nvSpPr>
          <p:cNvPr id="55" name="Freeform 49">
            <a:extLst>
              <a:ext uri="{FF2B5EF4-FFF2-40B4-BE49-F238E27FC236}">
                <a16:creationId xmlns="" xmlns:a16="http://schemas.microsoft.com/office/drawing/2014/main" id="{1C8CE2BA-A3D4-4D56-A75C-C444AABB4FA0}"/>
              </a:ext>
            </a:extLst>
          </p:cNvPr>
          <p:cNvSpPr/>
          <p:nvPr/>
        </p:nvSpPr>
        <p:spPr bwMode="auto">
          <a:xfrm>
            <a:off x="9234225" y="3226545"/>
            <a:ext cx="216637" cy="114270"/>
          </a:xfrm>
          <a:custGeom>
            <a:avLst/>
            <a:gdLst>
              <a:gd name="T0" fmla="*/ 124 w 133"/>
              <a:gd name="T1" fmla="*/ 0 h 70"/>
              <a:gd name="T2" fmla="*/ 93 w 133"/>
              <a:gd name="T3" fmla="*/ 30 h 70"/>
              <a:gd name="T4" fmla="*/ 84 w 133"/>
              <a:gd name="T5" fmla="*/ 28 h 70"/>
              <a:gd name="T6" fmla="*/ 65 w 133"/>
              <a:gd name="T7" fmla="*/ 42 h 70"/>
              <a:gd name="T8" fmla="*/ 0 w 133"/>
              <a:gd name="T9" fmla="*/ 42 h 70"/>
              <a:gd name="T10" fmla="*/ 0 w 133"/>
              <a:gd name="T11" fmla="*/ 56 h 70"/>
              <a:gd name="T12" fmla="*/ 65 w 133"/>
              <a:gd name="T13" fmla="*/ 56 h 70"/>
              <a:gd name="T14" fmla="*/ 84 w 133"/>
              <a:gd name="T15" fmla="*/ 70 h 70"/>
              <a:gd name="T16" fmla="*/ 105 w 133"/>
              <a:gd name="T17" fmla="*/ 49 h 70"/>
              <a:gd name="T18" fmla="*/ 103 w 133"/>
              <a:gd name="T19" fmla="*/ 40 h 70"/>
              <a:gd name="T20" fmla="*/ 133 w 133"/>
              <a:gd name="T21" fmla="*/ 9 h 70"/>
              <a:gd name="T22" fmla="*/ 124 w 133"/>
              <a:gd name="T23"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3" h="70">
                <a:moveTo>
                  <a:pt x="124" y="0"/>
                </a:moveTo>
                <a:cubicBezTo>
                  <a:pt x="93" y="30"/>
                  <a:pt x="93" y="30"/>
                  <a:pt x="93" y="30"/>
                </a:cubicBezTo>
                <a:cubicBezTo>
                  <a:pt x="91" y="29"/>
                  <a:pt x="88" y="28"/>
                  <a:pt x="84" y="28"/>
                </a:cubicBezTo>
                <a:cubicBezTo>
                  <a:pt x="75" y="28"/>
                  <a:pt x="67" y="34"/>
                  <a:pt x="65" y="42"/>
                </a:cubicBezTo>
                <a:cubicBezTo>
                  <a:pt x="0" y="42"/>
                  <a:pt x="0" y="42"/>
                  <a:pt x="0" y="42"/>
                </a:cubicBezTo>
                <a:cubicBezTo>
                  <a:pt x="0" y="56"/>
                  <a:pt x="0" y="56"/>
                  <a:pt x="0" y="56"/>
                </a:cubicBezTo>
                <a:cubicBezTo>
                  <a:pt x="65" y="56"/>
                  <a:pt x="65" y="56"/>
                  <a:pt x="65" y="56"/>
                </a:cubicBezTo>
                <a:cubicBezTo>
                  <a:pt x="67" y="64"/>
                  <a:pt x="75" y="70"/>
                  <a:pt x="84" y="70"/>
                </a:cubicBezTo>
                <a:cubicBezTo>
                  <a:pt x="96" y="70"/>
                  <a:pt x="105" y="60"/>
                  <a:pt x="105" y="49"/>
                </a:cubicBezTo>
                <a:cubicBezTo>
                  <a:pt x="105" y="46"/>
                  <a:pt x="104" y="43"/>
                  <a:pt x="103" y="40"/>
                </a:cubicBezTo>
                <a:cubicBezTo>
                  <a:pt x="133" y="9"/>
                  <a:pt x="133" y="9"/>
                  <a:pt x="133" y="9"/>
                </a:cubicBezTo>
                <a:lnTo>
                  <a:pt x="124" y="0"/>
                </a:lnTo>
                <a:close/>
              </a:path>
            </a:pathLst>
          </a:custGeom>
          <a:solidFill>
            <a:srgbClr val="345C76"/>
          </a:solidFill>
          <a:ln>
            <a:noFill/>
          </a:ln>
          <a:extLst/>
        </p:spPr>
        <p:txBody>
          <a:bodyPr vert="horz" wrap="square" lIns="68562" tIns="34281" rIns="68562" bIns="34281" numCol="1" anchor="t" anchorCtr="0" compatLnSpc="1"/>
          <a:lstStyle/>
          <a:p>
            <a:endParaRPr lang="id-ID" sz="1350">
              <a:solidFill>
                <a:srgbClr val="DCB68A"/>
              </a:solidFill>
            </a:endParaRPr>
          </a:p>
        </p:txBody>
      </p:sp>
      <p:grpSp>
        <p:nvGrpSpPr>
          <p:cNvPr id="56" name="Group 126">
            <a:extLst>
              <a:ext uri="{FF2B5EF4-FFF2-40B4-BE49-F238E27FC236}">
                <a16:creationId xmlns="" xmlns:a16="http://schemas.microsoft.com/office/drawing/2014/main" id="{F1B2E56B-A2F8-4791-BC8B-8A700ADCE1E5}"/>
              </a:ext>
            </a:extLst>
          </p:cNvPr>
          <p:cNvGrpSpPr/>
          <p:nvPr/>
        </p:nvGrpSpPr>
        <p:grpSpPr>
          <a:xfrm>
            <a:off x="9328259" y="3647917"/>
            <a:ext cx="340430" cy="323766"/>
            <a:chOff x="8505825" y="3605213"/>
            <a:chExt cx="454025" cy="431800"/>
          </a:xfrm>
          <a:solidFill>
            <a:srgbClr val="345C76"/>
          </a:solidFill>
        </p:grpSpPr>
        <p:sp>
          <p:nvSpPr>
            <p:cNvPr id="57" name="Freeform 50">
              <a:extLst>
                <a:ext uri="{FF2B5EF4-FFF2-40B4-BE49-F238E27FC236}">
                  <a16:creationId xmlns="" xmlns:a16="http://schemas.microsoft.com/office/drawing/2014/main" id="{EE22624B-E7EB-4464-8C5F-05B4C65149C1}"/>
                </a:ext>
              </a:extLst>
            </p:cNvPr>
            <p:cNvSpPr/>
            <p:nvPr/>
          </p:nvSpPr>
          <p:spPr bwMode="auto">
            <a:xfrm>
              <a:off x="8505825" y="3694113"/>
              <a:ext cx="454025" cy="342900"/>
            </a:xfrm>
            <a:custGeom>
              <a:avLst/>
              <a:gdLst>
                <a:gd name="T0" fmla="*/ 146 w 208"/>
                <a:gd name="T1" fmla="*/ 0 h 157"/>
                <a:gd name="T2" fmla="*/ 104 w 208"/>
                <a:gd name="T3" fmla="*/ 15 h 157"/>
                <a:gd name="T4" fmla="*/ 62 w 208"/>
                <a:gd name="T5" fmla="*/ 0 h 157"/>
                <a:gd name="T6" fmla="*/ 0 w 208"/>
                <a:gd name="T7" fmla="*/ 60 h 157"/>
                <a:gd name="T8" fmla="*/ 107 w 208"/>
                <a:gd name="T9" fmla="*/ 157 h 157"/>
                <a:gd name="T10" fmla="*/ 208 w 208"/>
                <a:gd name="T11" fmla="*/ 60 h 157"/>
                <a:gd name="T12" fmla="*/ 146 w 208"/>
                <a:gd name="T13" fmla="*/ 0 h 157"/>
              </a:gdLst>
              <a:ahLst/>
              <a:cxnLst>
                <a:cxn ang="0">
                  <a:pos x="T0" y="T1"/>
                </a:cxn>
                <a:cxn ang="0">
                  <a:pos x="T2" y="T3"/>
                </a:cxn>
                <a:cxn ang="0">
                  <a:pos x="T4" y="T5"/>
                </a:cxn>
                <a:cxn ang="0">
                  <a:pos x="T6" y="T7"/>
                </a:cxn>
                <a:cxn ang="0">
                  <a:pos x="T8" y="T9"/>
                </a:cxn>
                <a:cxn ang="0">
                  <a:pos x="T10" y="T11"/>
                </a:cxn>
                <a:cxn ang="0">
                  <a:pos x="T12" y="T13"/>
                </a:cxn>
              </a:cxnLst>
              <a:rect l="0" t="0" r="r" b="b"/>
              <a:pathLst>
                <a:path w="208" h="157">
                  <a:moveTo>
                    <a:pt x="146" y="0"/>
                  </a:moveTo>
                  <a:cubicBezTo>
                    <a:pt x="130" y="0"/>
                    <a:pt x="115" y="6"/>
                    <a:pt x="104" y="15"/>
                  </a:cubicBezTo>
                  <a:cubicBezTo>
                    <a:pt x="93" y="6"/>
                    <a:pt x="78" y="0"/>
                    <a:pt x="62" y="0"/>
                  </a:cubicBezTo>
                  <a:cubicBezTo>
                    <a:pt x="28" y="0"/>
                    <a:pt x="0" y="27"/>
                    <a:pt x="0" y="60"/>
                  </a:cubicBezTo>
                  <a:cubicBezTo>
                    <a:pt x="0" y="98"/>
                    <a:pt x="31" y="157"/>
                    <a:pt x="107" y="157"/>
                  </a:cubicBezTo>
                  <a:cubicBezTo>
                    <a:pt x="185" y="157"/>
                    <a:pt x="208" y="95"/>
                    <a:pt x="208" y="60"/>
                  </a:cubicBezTo>
                  <a:cubicBezTo>
                    <a:pt x="208" y="27"/>
                    <a:pt x="180" y="0"/>
                    <a:pt x="14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350">
                <a:solidFill>
                  <a:srgbClr val="DCB68A"/>
                </a:solidFill>
              </a:endParaRPr>
            </a:p>
          </p:txBody>
        </p:sp>
        <p:sp>
          <p:nvSpPr>
            <p:cNvPr id="58" name="Freeform 51">
              <a:extLst>
                <a:ext uri="{FF2B5EF4-FFF2-40B4-BE49-F238E27FC236}">
                  <a16:creationId xmlns="" xmlns:a16="http://schemas.microsoft.com/office/drawing/2014/main" id="{E9BFB4C6-95E1-4975-9D52-DFB808E56E2B}"/>
                </a:ext>
              </a:extLst>
            </p:cNvPr>
            <p:cNvSpPr/>
            <p:nvPr/>
          </p:nvSpPr>
          <p:spPr bwMode="auto">
            <a:xfrm>
              <a:off x="8709025" y="3605213"/>
              <a:ext cx="123825" cy="157163"/>
            </a:xfrm>
            <a:custGeom>
              <a:avLst/>
              <a:gdLst>
                <a:gd name="T0" fmla="*/ 12 w 57"/>
                <a:gd name="T1" fmla="*/ 72 h 72"/>
                <a:gd name="T2" fmla="*/ 27 w 57"/>
                <a:gd name="T3" fmla="*/ 0 h 72"/>
                <a:gd name="T4" fmla="*/ 57 w 57"/>
                <a:gd name="T5" fmla="*/ 6 h 72"/>
                <a:gd name="T6" fmla="*/ 12 w 57"/>
                <a:gd name="T7" fmla="*/ 72 h 72"/>
              </a:gdLst>
              <a:ahLst/>
              <a:cxnLst>
                <a:cxn ang="0">
                  <a:pos x="T0" y="T1"/>
                </a:cxn>
                <a:cxn ang="0">
                  <a:pos x="T2" y="T3"/>
                </a:cxn>
                <a:cxn ang="0">
                  <a:pos x="T4" y="T5"/>
                </a:cxn>
                <a:cxn ang="0">
                  <a:pos x="T6" y="T7"/>
                </a:cxn>
              </a:cxnLst>
              <a:rect l="0" t="0" r="r" b="b"/>
              <a:pathLst>
                <a:path w="57" h="72">
                  <a:moveTo>
                    <a:pt x="12" y="72"/>
                  </a:moveTo>
                  <a:cubicBezTo>
                    <a:pt x="0" y="48"/>
                    <a:pt x="7" y="20"/>
                    <a:pt x="27" y="0"/>
                  </a:cubicBezTo>
                  <a:cubicBezTo>
                    <a:pt x="57" y="6"/>
                    <a:pt x="57" y="6"/>
                    <a:pt x="57" y="6"/>
                  </a:cubicBezTo>
                  <a:cubicBezTo>
                    <a:pt x="29" y="21"/>
                    <a:pt x="12" y="37"/>
                    <a:pt x="12"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350">
                <a:solidFill>
                  <a:srgbClr val="DCB68A"/>
                </a:solidFill>
              </a:endParaRPr>
            </a:p>
          </p:txBody>
        </p:sp>
      </p:grpSp>
      <p:sp>
        <p:nvSpPr>
          <p:cNvPr id="59" name="Freeform 52">
            <a:extLst>
              <a:ext uri="{FF2B5EF4-FFF2-40B4-BE49-F238E27FC236}">
                <a16:creationId xmlns="" xmlns:a16="http://schemas.microsoft.com/office/drawing/2014/main" id="{A6A40D92-3037-4588-B493-0E824ECD959E}"/>
              </a:ext>
            </a:extLst>
          </p:cNvPr>
          <p:cNvSpPr/>
          <p:nvPr/>
        </p:nvSpPr>
        <p:spPr bwMode="auto">
          <a:xfrm>
            <a:off x="8278401" y="1720796"/>
            <a:ext cx="509455" cy="414230"/>
          </a:xfrm>
          <a:custGeom>
            <a:avLst/>
            <a:gdLst>
              <a:gd name="T0" fmla="*/ 312 w 312"/>
              <a:gd name="T1" fmla="*/ 86 h 253"/>
              <a:gd name="T2" fmla="*/ 305 w 312"/>
              <a:gd name="T3" fmla="*/ 75 h 253"/>
              <a:gd name="T4" fmla="*/ 79 w 312"/>
              <a:gd name="T5" fmla="*/ 226 h 253"/>
              <a:gd name="T6" fmla="*/ 28 w 312"/>
              <a:gd name="T7" fmla="*/ 214 h 253"/>
              <a:gd name="T8" fmla="*/ 35 w 312"/>
              <a:gd name="T9" fmla="*/ 162 h 253"/>
              <a:gd name="T10" fmla="*/ 262 w 312"/>
              <a:gd name="T11" fmla="*/ 11 h 253"/>
              <a:gd name="T12" fmla="*/ 254 w 312"/>
              <a:gd name="T13" fmla="*/ 0 h 253"/>
              <a:gd name="T14" fmla="*/ 26 w 312"/>
              <a:gd name="T15" fmla="*/ 153 h 253"/>
              <a:gd name="T16" fmla="*/ 15 w 312"/>
              <a:gd name="T17" fmla="*/ 222 h 253"/>
              <a:gd name="T18" fmla="*/ 83 w 312"/>
              <a:gd name="T19" fmla="*/ 239 h 253"/>
              <a:gd name="T20" fmla="*/ 312 w 312"/>
              <a:gd name="T21" fmla="*/ 8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2" h="253">
                <a:moveTo>
                  <a:pt x="312" y="86"/>
                </a:moveTo>
                <a:cubicBezTo>
                  <a:pt x="305" y="75"/>
                  <a:pt x="305" y="75"/>
                  <a:pt x="305" y="75"/>
                </a:cubicBezTo>
                <a:cubicBezTo>
                  <a:pt x="79" y="226"/>
                  <a:pt x="79" y="226"/>
                  <a:pt x="79" y="226"/>
                </a:cubicBezTo>
                <a:cubicBezTo>
                  <a:pt x="63" y="237"/>
                  <a:pt x="40" y="231"/>
                  <a:pt x="28" y="214"/>
                </a:cubicBezTo>
                <a:cubicBezTo>
                  <a:pt x="16" y="196"/>
                  <a:pt x="19" y="173"/>
                  <a:pt x="35" y="162"/>
                </a:cubicBezTo>
                <a:cubicBezTo>
                  <a:pt x="262" y="11"/>
                  <a:pt x="262" y="11"/>
                  <a:pt x="262" y="11"/>
                </a:cubicBezTo>
                <a:cubicBezTo>
                  <a:pt x="254" y="0"/>
                  <a:pt x="254" y="0"/>
                  <a:pt x="254" y="0"/>
                </a:cubicBezTo>
                <a:cubicBezTo>
                  <a:pt x="26" y="153"/>
                  <a:pt x="26" y="153"/>
                  <a:pt x="26" y="153"/>
                </a:cubicBezTo>
                <a:cubicBezTo>
                  <a:pt x="4" y="167"/>
                  <a:pt x="0" y="198"/>
                  <a:pt x="15" y="222"/>
                </a:cubicBezTo>
                <a:cubicBezTo>
                  <a:pt x="31" y="246"/>
                  <a:pt x="62" y="253"/>
                  <a:pt x="83" y="239"/>
                </a:cubicBezTo>
                <a:lnTo>
                  <a:pt x="312" y="86"/>
                </a:lnTo>
                <a:close/>
              </a:path>
            </a:pathLst>
          </a:custGeom>
          <a:solidFill>
            <a:srgbClr val="345C76"/>
          </a:solidFill>
          <a:ln>
            <a:noFill/>
          </a:ln>
          <a:extLst/>
        </p:spPr>
        <p:txBody>
          <a:bodyPr vert="horz" wrap="square" lIns="68562" tIns="34281" rIns="68562" bIns="34281" numCol="1" anchor="t" anchorCtr="0" compatLnSpc="1"/>
          <a:lstStyle/>
          <a:p>
            <a:endParaRPr lang="id-ID" sz="1350">
              <a:solidFill>
                <a:srgbClr val="DCB68A"/>
              </a:solidFill>
            </a:endParaRPr>
          </a:p>
        </p:txBody>
      </p:sp>
      <p:sp>
        <p:nvSpPr>
          <p:cNvPr id="60" name="Freeform 53">
            <a:extLst>
              <a:ext uri="{FF2B5EF4-FFF2-40B4-BE49-F238E27FC236}">
                <a16:creationId xmlns="" xmlns:a16="http://schemas.microsoft.com/office/drawing/2014/main" id="{16BB0F6A-6C54-47D2-BD97-FF7B074A3AF6}"/>
              </a:ext>
            </a:extLst>
          </p:cNvPr>
          <p:cNvSpPr/>
          <p:nvPr/>
        </p:nvSpPr>
        <p:spPr bwMode="auto">
          <a:xfrm>
            <a:off x="8665254" y="1698181"/>
            <a:ext cx="140457" cy="192831"/>
          </a:xfrm>
          <a:custGeom>
            <a:avLst/>
            <a:gdLst>
              <a:gd name="T0" fmla="*/ 80 w 86"/>
              <a:gd name="T1" fmla="*/ 115 h 118"/>
              <a:gd name="T2" fmla="*/ 68 w 86"/>
              <a:gd name="T3" fmla="*/ 113 h 118"/>
              <a:gd name="T4" fmla="*/ 3 w 86"/>
              <a:gd name="T5" fmla="*/ 16 h 118"/>
              <a:gd name="T6" fmla="*/ 6 w 86"/>
              <a:gd name="T7" fmla="*/ 3 h 118"/>
              <a:gd name="T8" fmla="*/ 19 w 86"/>
              <a:gd name="T9" fmla="*/ 6 h 118"/>
              <a:gd name="T10" fmla="*/ 83 w 86"/>
              <a:gd name="T11" fmla="*/ 102 h 118"/>
              <a:gd name="T12" fmla="*/ 80 w 86"/>
              <a:gd name="T13" fmla="*/ 115 h 118"/>
            </a:gdLst>
            <a:ahLst/>
            <a:cxnLst>
              <a:cxn ang="0">
                <a:pos x="T0" y="T1"/>
              </a:cxn>
              <a:cxn ang="0">
                <a:pos x="T2" y="T3"/>
              </a:cxn>
              <a:cxn ang="0">
                <a:pos x="T4" y="T5"/>
              </a:cxn>
              <a:cxn ang="0">
                <a:pos x="T6" y="T7"/>
              </a:cxn>
              <a:cxn ang="0">
                <a:pos x="T8" y="T9"/>
              </a:cxn>
              <a:cxn ang="0">
                <a:pos x="T10" y="T11"/>
              </a:cxn>
              <a:cxn ang="0">
                <a:pos x="T12" y="T13"/>
              </a:cxn>
            </a:cxnLst>
            <a:rect l="0" t="0" r="r" b="b"/>
            <a:pathLst>
              <a:path w="86" h="118">
                <a:moveTo>
                  <a:pt x="80" y="115"/>
                </a:moveTo>
                <a:cubicBezTo>
                  <a:pt x="76" y="118"/>
                  <a:pt x="70" y="117"/>
                  <a:pt x="68" y="113"/>
                </a:cubicBezTo>
                <a:cubicBezTo>
                  <a:pt x="3" y="16"/>
                  <a:pt x="3" y="16"/>
                  <a:pt x="3" y="16"/>
                </a:cubicBezTo>
                <a:cubicBezTo>
                  <a:pt x="0" y="12"/>
                  <a:pt x="1" y="6"/>
                  <a:pt x="6" y="3"/>
                </a:cubicBezTo>
                <a:cubicBezTo>
                  <a:pt x="10" y="0"/>
                  <a:pt x="16" y="2"/>
                  <a:pt x="19" y="6"/>
                </a:cubicBezTo>
                <a:cubicBezTo>
                  <a:pt x="83" y="102"/>
                  <a:pt x="83" y="102"/>
                  <a:pt x="83" y="102"/>
                </a:cubicBezTo>
                <a:cubicBezTo>
                  <a:pt x="86" y="107"/>
                  <a:pt x="85" y="112"/>
                  <a:pt x="80" y="115"/>
                </a:cubicBezTo>
                <a:close/>
              </a:path>
            </a:pathLst>
          </a:custGeom>
          <a:solidFill>
            <a:srgbClr val="345C76"/>
          </a:solidFill>
          <a:ln>
            <a:noFill/>
          </a:ln>
          <a:extLst/>
        </p:spPr>
        <p:txBody>
          <a:bodyPr vert="horz" wrap="square" lIns="68562" tIns="34281" rIns="68562" bIns="34281" numCol="1" anchor="t" anchorCtr="0" compatLnSpc="1"/>
          <a:lstStyle/>
          <a:p>
            <a:endParaRPr lang="id-ID" sz="1350">
              <a:solidFill>
                <a:srgbClr val="DCB68A"/>
              </a:solidFill>
            </a:endParaRPr>
          </a:p>
        </p:txBody>
      </p:sp>
      <p:sp>
        <p:nvSpPr>
          <p:cNvPr id="61" name="Freeform 54">
            <a:extLst>
              <a:ext uri="{FF2B5EF4-FFF2-40B4-BE49-F238E27FC236}">
                <a16:creationId xmlns="" xmlns:a16="http://schemas.microsoft.com/office/drawing/2014/main" id="{313BB648-D939-45BE-A377-21F5F0639FAC}"/>
              </a:ext>
            </a:extLst>
          </p:cNvPr>
          <p:cNvSpPr/>
          <p:nvPr/>
        </p:nvSpPr>
        <p:spPr bwMode="auto">
          <a:xfrm>
            <a:off x="8345059" y="1830305"/>
            <a:ext cx="385662" cy="252347"/>
          </a:xfrm>
          <a:custGeom>
            <a:avLst/>
            <a:gdLst>
              <a:gd name="T0" fmla="*/ 236 w 236"/>
              <a:gd name="T1" fmla="*/ 13 h 154"/>
              <a:gd name="T2" fmla="*/ 227 w 236"/>
              <a:gd name="T3" fmla="*/ 0 h 154"/>
              <a:gd name="T4" fmla="*/ 25 w 236"/>
              <a:gd name="T5" fmla="*/ 135 h 154"/>
              <a:gd name="T6" fmla="*/ 0 w 236"/>
              <a:gd name="T7" fmla="*/ 136 h 154"/>
              <a:gd name="T8" fmla="*/ 1 w 236"/>
              <a:gd name="T9" fmla="*/ 138 h 154"/>
              <a:gd name="T10" fmla="*/ 36 w 236"/>
              <a:gd name="T11" fmla="*/ 146 h 154"/>
              <a:gd name="T12" fmla="*/ 236 w 236"/>
              <a:gd name="T13" fmla="*/ 13 h 154"/>
            </a:gdLst>
            <a:ahLst/>
            <a:cxnLst>
              <a:cxn ang="0">
                <a:pos x="T0" y="T1"/>
              </a:cxn>
              <a:cxn ang="0">
                <a:pos x="T2" y="T3"/>
              </a:cxn>
              <a:cxn ang="0">
                <a:pos x="T4" y="T5"/>
              </a:cxn>
              <a:cxn ang="0">
                <a:pos x="T6" y="T7"/>
              </a:cxn>
              <a:cxn ang="0">
                <a:pos x="T8" y="T9"/>
              </a:cxn>
              <a:cxn ang="0">
                <a:pos x="T10" y="T11"/>
              </a:cxn>
              <a:cxn ang="0">
                <a:pos x="T12" y="T13"/>
              </a:cxn>
            </a:cxnLst>
            <a:rect l="0" t="0" r="r" b="b"/>
            <a:pathLst>
              <a:path w="236" h="154">
                <a:moveTo>
                  <a:pt x="236" y="13"/>
                </a:moveTo>
                <a:cubicBezTo>
                  <a:pt x="227" y="0"/>
                  <a:pt x="227" y="0"/>
                  <a:pt x="227" y="0"/>
                </a:cubicBezTo>
                <a:cubicBezTo>
                  <a:pt x="25" y="135"/>
                  <a:pt x="25" y="135"/>
                  <a:pt x="25" y="135"/>
                </a:cubicBezTo>
                <a:cubicBezTo>
                  <a:pt x="17" y="140"/>
                  <a:pt x="8" y="140"/>
                  <a:pt x="0" y="136"/>
                </a:cubicBezTo>
                <a:cubicBezTo>
                  <a:pt x="0" y="137"/>
                  <a:pt x="0" y="137"/>
                  <a:pt x="1" y="138"/>
                </a:cubicBezTo>
                <a:cubicBezTo>
                  <a:pt x="9" y="150"/>
                  <a:pt x="25" y="154"/>
                  <a:pt x="36" y="146"/>
                </a:cubicBezTo>
                <a:lnTo>
                  <a:pt x="236" y="13"/>
                </a:lnTo>
                <a:close/>
              </a:path>
            </a:pathLst>
          </a:custGeom>
          <a:solidFill>
            <a:srgbClr val="345C76"/>
          </a:solidFill>
          <a:ln>
            <a:noFill/>
          </a:ln>
          <a:extLst/>
        </p:spPr>
        <p:txBody>
          <a:bodyPr vert="horz" wrap="square" lIns="68562" tIns="34281" rIns="68562" bIns="34281" numCol="1" anchor="t" anchorCtr="0" compatLnSpc="1"/>
          <a:lstStyle/>
          <a:p>
            <a:endParaRPr lang="id-ID" sz="1350">
              <a:solidFill>
                <a:srgbClr val="DCB68A"/>
              </a:solidFill>
            </a:endParaRPr>
          </a:p>
        </p:txBody>
      </p:sp>
      <p:sp>
        <p:nvSpPr>
          <p:cNvPr id="62" name="Freeform 55">
            <a:extLst>
              <a:ext uri="{FF2B5EF4-FFF2-40B4-BE49-F238E27FC236}">
                <a16:creationId xmlns="" xmlns:a16="http://schemas.microsoft.com/office/drawing/2014/main" id="{97ACF1F6-8779-480F-A4CB-AE1F43CC6BB5}"/>
              </a:ext>
            </a:extLst>
          </p:cNvPr>
          <p:cNvSpPr>
            <a:spLocks noEditPoints="1"/>
          </p:cNvSpPr>
          <p:nvPr/>
        </p:nvSpPr>
        <p:spPr bwMode="auto">
          <a:xfrm>
            <a:off x="8030816" y="2051704"/>
            <a:ext cx="222589" cy="390423"/>
          </a:xfrm>
          <a:custGeom>
            <a:avLst/>
            <a:gdLst>
              <a:gd name="T0" fmla="*/ 59 w 136"/>
              <a:gd name="T1" fmla="*/ 203 h 239"/>
              <a:gd name="T2" fmla="*/ 54 w 136"/>
              <a:gd name="T3" fmla="*/ 203 h 239"/>
              <a:gd name="T4" fmla="*/ 54 w 136"/>
              <a:gd name="T5" fmla="*/ 239 h 239"/>
              <a:gd name="T6" fmla="*/ 72 w 136"/>
              <a:gd name="T7" fmla="*/ 226 h 239"/>
              <a:gd name="T8" fmla="*/ 59 w 136"/>
              <a:gd name="T9" fmla="*/ 203 h 239"/>
              <a:gd name="T10" fmla="*/ 54 w 136"/>
              <a:gd name="T11" fmla="*/ 187 h 239"/>
              <a:gd name="T12" fmla="*/ 54 w 136"/>
              <a:gd name="T13" fmla="*/ 82 h 239"/>
              <a:gd name="T14" fmla="*/ 81 w 136"/>
              <a:gd name="T15" fmla="*/ 74 h 239"/>
              <a:gd name="T16" fmla="*/ 97 w 136"/>
              <a:gd name="T17" fmla="*/ 13 h 239"/>
              <a:gd name="T18" fmla="*/ 114 w 136"/>
              <a:gd name="T19" fmla="*/ 2 h 239"/>
              <a:gd name="T20" fmla="*/ 124 w 136"/>
              <a:gd name="T21" fmla="*/ 20 h 239"/>
              <a:gd name="T22" fmla="*/ 109 w 136"/>
              <a:gd name="T23" fmla="*/ 81 h 239"/>
              <a:gd name="T24" fmla="*/ 130 w 136"/>
              <a:gd name="T25" fmla="*/ 134 h 239"/>
              <a:gd name="T26" fmla="*/ 122 w 136"/>
              <a:gd name="T27" fmla="*/ 164 h 239"/>
              <a:gd name="T28" fmla="*/ 122 w 136"/>
              <a:gd name="T29" fmla="*/ 164 h 239"/>
              <a:gd name="T30" fmla="*/ 136 w 136"/>
              <a:gd name="T31" fmla="*/ 187 h 239"/>
              <a:gd name="T32" fmla="*/ 131 w 136"/>
              <a:gd name="T33" fmla="*/ 207 h 239"/>
              <a:gd name="T34" fmla="*/ 54 w 136"/>
              <a:gd name="T35" fmla="*/ 187 h 239"/>
              <a:gd name="T36" fmla="*/ 54 w 136"/>
              <a:gd name="T37" fmla="*/ 203 h 239"/>
              <a:gd name="T38" fmla="*/ 36 w 136"/>
              <a:gd name="T39" fmla="*/ 216 h 239"/>
              <a:gd name="T40" fmla="*/ 50 w 136"/>
              <a:gd name="T41" fmla="*/ 239 h 239"/>
              <a:gd name="T42" fmla="*/ 54 w 136"/>
              <a:gd name="T43" fmla="*/ 239 h 239"/>
              <a:gd name="T44" fmla="*/ 54 w 136"/>
              <a:gd name="T45" fmla="*/ 203 h 239"/>
              <a:gd name="T46" fmla="*/ 54 w 136"/>
              <a:gd name="T47" fmla="*/ 82 h 239"/>
              <a:gd name="T48" fmla="*/ 54 w 136"/>
              <a:gd name="T49" fmla="*/ 187 h 239"/>
              <a:gd name="T50" fmla="*/ 0 w 136"/>
              <a:gd name="T51" fmla="*/ 173 h 239"/>
              <a:gd name="T52" fmla="*/ 5 w 136"/>
              <a:gd name="T53" fmla="*/ 152 h 239"/>
              <a:gd name="T54" fmla="*/ 29 w 136"/>
              <a:gd name="T55" fmla="*/ 140 h 239"/>
              <a:gd name="T56" fmla="*/ 37 w 136"/>
              <a:gd name="T57" fmla="*/ 109 h 239"/>
              <a:gd name="T58" fmla="*/ 54 w 136"/>
              <a:gd name="T59" fmla="*/ 8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6" h="239">
                <a:moveTo>
                  <a:pt x="59" y="203"/>
                </a:moveTo>
                <a:cubicBezTo>
                  <a:pt x="57" y="203"/>
                  <a:pt x="56" y="203"/>
                  <a:pt x="54" y="203"/>
                </a:cubicBezTo>
                <a:cubicBezTo>
                  <a:pt x="54" y="239"/>
                  <a:pt x="54" y="239"/>
                  <a:pt x="54" y="239"/>
                </a:cubicBezTo>
                <a:cubicBezTo>
                  <a:pt x="62" y="239"/>
                  <a:pt x="70" y="234"/>
                  <a:pt x="72" y="226"/>
                </a:cubicBezTo>
                <a:cubicBezTo>
                  <a:pt x="74" y="216"/>
                  <a:pt x="69" y="206"/>
                  <a:pt x="59" y="203"/>
                </a:cubicBezTo>
                <a:close/>
                <a:moveTo>
                  <a:pt x="54" y="187"/>
                </a:moveTo>
                <a:cubicBezTo>
                  <a:pt x="54" y="82"/>
                  <a:pt x="54" y="82"/>
                  <a:pt x="54" y="82"/>
                </a:cubicBezTo>
                <a:cubicBezTo>
                  <a:pt x="62" y="76"/>
                  <a:pt x="71" y="74"/>
                  <a:pt x="81" y="74"/>
                </a:cubicBezTo>
                <a:cubicBezTo>
                  <a:pt x="97" y="13"/>
                  <a:pt x="97" y="13"/>
                  <a:pt x="97" y="13"/>
                </a:cubicBezTo>
                <a:cubicBezTo>
                  <a:pt x="99" y="5"/>
                  <a:pt x="107" y="0"/>
                  <a:pt x="114" y="2"/>
                </a:cubicBezTo>
                <a:cubicBezTo>
                  <a:pt x="122" y="4"/>
                  <a:pt x="126" y="12"/>
                  <a:pt x="124" y="20"/>
                </a:cubicBezTo>
                <a:cubicBezTo>
                  <a:pt x="109" y="81"/>
                  <a:pt x="109" y="81"/>
                  <a:pt x="109" y="81"/>
                </a:cubicBezTo>
                <a:cubicBezTo>
                  <a:pt x="125" y="90"/>
                  <a:pt x="136" y="109"/>
                  <a:pt x="130" y="134"/>
                </a:cubicBezTo>
                <a:cubicBezTo>
                  <a:pt x="130" y="134"/>
                  <a:pt x="125" y="154"/>
                  <a:pt x="122" y="164"/>
                </a:cubicBezTo>
                <a:cubicBezTo>
                  <a:pt x="122" y="164"/>
                  <a:pt x="122" y="164"/>
                  <a:pt x="122" y="164"/>
                </a:cubicBezTo>
                <a:cubicBezTo>
                  <a:pt x="118" y="178"/>
                  <a:pt x="136" y="187"/>
                  <a:pt x="136" y="187"/>
                </a:cubicBezTo>
                <a:cubicBezTo>
                  <a:pt x="131" y="207"/>
                  <a:pt x="131" y="207"/>
                  <a:pt x="131" y="207"/>
                </a:cubicBezTo>
                <a:lnTo>
                  <a:pt x="54" y="187"/>
                </a:lnTo>
                <a:close/>
                <a:moveTo>
                  <a:pt x="54" y="203"/>
                </a:moveTo>
                <a:cubicBezTo>
                  <a:pt x="46" y="203"/>
                  <a:pt x="38" y="208"/>
                  <a:pt x="36" y="216"/>
                </a:cubicBezTo>
                <a:cubicBezTo>
                  <a:pt x="34" y="226"/>
                  <a:pt x="40" y="236"/>
                  <a:pt x="50" y="239"/>
                </a:cubicBezTo>
                <a:cubicBezTo>
                  <a:pt x="51" y="239"/>
                  <a:pt x="53" y="239"/>
                  <a:pt x="54" y="239"/>
                </a:cubicBezTo>
                <a:cubicBezTo>
                  <a:pt x="54" y="203"/>
                  <a:pt x="54" y="203"/>
                  <a:pt x="54" y="203"/>
                </a:cubicBezTo>
                <a:close/>
                <a:moveTo>
                  <a:pt x="54" y="82"/>
                </a:moveTo>
                <a:cubicBezTo>
                  <a:pt x="54" y="187"/>
                  <a:pt x="54" y="187"/>
                  <a:pt x="54" y="187"/>
                </a:cubicBezTo>
                <a:cubicBezTo>
                  <a:pt x="0" y="173"/>
                  <a:pt x="0" y="173"/>
                  <a:pt x="0" y="173"/>
                </a:cubicBezTo>
                <a:cubicBezTo>
                  <a:pt x="5" y="152"/>
                  <a:pt x="5" y="152"/>
                  <a:pt x="5" y="152"/>
                </a:cubicBezTo>
                <a:cubicBezTo>
                  <a:pt x="5" y="152"/>
                  <a:pt x="25" y="154"/>
                  <a:pt x="29" y="140"/>
                </a:cubicBezTo>
                <a:cubicBezTo>
                  <a:pt x="32" y="128"/>
                  <a:pt x="37" y="109"/>
                  <a:pt x="37" y="109"/>
                </a:cubicBezTo>
                <a:cubicBezTo>
                  <a:pt x="40" y="97"/>
                  <a:pt x="46" y="88"/>
                  <a:pt x="54" y="82"/>
                </a:cubicBezTo>
                <a:close/>
              </a:path>
            </a:pathLst>
          </a:custGeom>
          <a:solidFill>
            <a:srgbClr val="345C76"/>
          </a:solidFill>
          <a:ln>
            <a:noFill/>
          </a:ln>
        </p:spPr>
        <p:txBody>
          <a:bodyPr vert="horz" wrap="square" lIns="68562" tIns="34281" rIns="68562" bIns="34281" numCol="1" anchor="t" anchorCtr="0" compatLnSpc="1"/>
          <a:lstStyle/>
          <a:p>
            <a:endParaRPr lang="id-ID" sz="1350">
              <a:solidFill>
                <a:srgbClr val="DCB68A"/>
              </a:solidFill>
            </a:endParaRPr>
          </a:p>
        </p:txBody>
      </p:sp>
      <p:sp>
        <p:nvSpPr>
          <p:cNvPr id="63" name="Freeform 56">
            <a:extLst>
              <a:ext uri="{FF2B5EF4-FFF2-40B4-BE49-F238E27FC236}">
                <a16:creationId xmlns="" xmlns:a16="http://schemas.microsoft.com/office/drawing/2014/main" id="{BA1AA8A1-82F7-4E1C-808E-D44DC54DA10E}"/>
              </a:ext>
            </a:extLst>
          </p:cNvPr>
          <p:cNvSpPr>
            <a:spLocks noEditPoints="1"/>
          </p:cNvSpPr>
          <p:nvPr/>
        </p:nvSpPr>
        <p:spPr bwMode="auto">
          <a:xfrm>
            <a:off x="7828462" y="2869451"/>
            <a:ext cx="416610" cy="453510"/>
          </a:xfrm>
          <a:custGeom>
            <a:avLst/>
            <a:gdLst>
              <a:gd name="T0" fmla="*/ 198 w 255"/>
              <a:gd name="T1" fmla="*/ 128 h 277"/>
              <a:gd name="T2" fmla="*/ 191 w 255"/>
              <a:gd name="T3" fmla="*/ 158 h 277"/>
              <a:gd name="T4" fmla="*/ 191 w 255"/>
              <a:gd name="T5" fmla="*/ 185 h 277"/>
              <a:gd name="T6" fmla="*/ 196 w 255"/>
              <a:gd name="T7" fmla="*/ 187 h 277"/>
              <a:gd name="T8" fmla="*/ 218 w 255"/>
              <a:gd name="T9" fmla="*/ 218 h 277"/>
              <a:gd name="T10" fmla="*/ 191 w 255"/>
              <a:gd name="T11" fmla="*/ 201 h 277"/>
              <a:gd name="T12" fmla="*/ 191 w 255"/>
              <a:gd name="T13" fmla="*/ 55 h 277"/>
              <a:gd name="T14" fmla="*/ 218 w 255"/>
              <a:gd name="T15" fmla="*/ 38 h 277"/>
              <a:gd name="T16" fmla="*/ 196 w 255"/>
              <a:gd name="T17" fmla="*/ 69 h 277"/>
              <a:gd name="T18" fmla="*/ 191 w 255"/>
              <a:gd name="T19" fmla="*/ 71 h 277"/>
              <a:gd name="T20" fmla="*/ 249 w 255"/>
              <a:gd name="T21" fmla="*/ 121 h 277"/>
              <a:gd name="T22" fmla="*/ 211 w 255"/>
              <a:gd name="T23" fmla="*/ 128 h 277"/>
              <a:gd name="T24" fmla="*/ 249 w 255"/>
              <a:gd name="T25" fmla="*/ 134 h 277"/>
              <a:gd name="T26" fmla="*/ 249 w 255"/>
              <a:gd name="T27" fmla="*/ 121 h 277"/>
              <a:gd name="T28" fmla="*/ 132 w 255"/>
              <a:gd name="T29" fmla="*/ 277 h 277"/>
              <a:gd name="T30" fmla="*/ 167 w 255"/>
              <a:gd name="T31" fmla="*/ 186 h 277"/>
              <a:gd name="T32" fmla="*/ 191 w 255"/>
              <a:gd name="T33" fmla="*/ 98 h 277"/>
              <a:gd name="T34" fmla="*/ 127 w 255"/>
              <a:gd name="T35" fmla="*/ 72 h 277"/>
              <a:gd name="T36" fmla="*/ 183 w 255"/>
              <a:gd name="T37" fmla="*/ 128 h 277"/>
              <a:gd name="T38" fmla="*/ 156 w 255"/>
              <a:gd name="T39" fmla="*/ 176 h 277"/>
              <a:gd name="T40" fmla="*/ 153 w 255"/>
              <a:gd name="T41" fmla="*/ 214 h 277"/>
              <a:gd name="T42" fmla="*/ 127 w 255"/>
              <a:gd name="T43" fmla="*/ 277 h 277"/>
              <a:gd name="T44" fmla="*/ 191 w 255"/>
              <a:gd name="T45" fmla="*/ 71 h 277"/>
              <a:gd name="T46" fmla="*/ 186 w 255"/>
              <a:gd name="T47" fmla="*/ 60 h 277"/>
              <a:gd name="T48" fmla="*/ 191 w 255"/>
              <a:gd name="T49" fmla="*/ 185 h 277"/>
              <a:gd name="T50" fmla="*/ 186 w 255"/>
              <a:gd name="T51" fmla="*/ 196 h 277"/>
              <a:gd name="T52" fmla="*/ 191 w 255"/>
              <a:gd name="T53" fmla="*/ 185 h 277"/>
              <a:gd name="T54" fmla="*/ 127 w 255"/>
              <a:gd name="T55" fmla="*/ 0 h 277"/>
              <a:gd name="T56" fmla="*/ 134 w 255"/>
              <a:gd name="T57" fmla="*/ 7 h 277"/>
              <a:gd name="T58" fmla="*/ 128 w 255"/>
              <a:gd name="T59" fmla="*/ 45 h 277"/>
              <a:gd name="T60" fmla="*/ 127 w 255"/>
              <a:gd name="T61" fmla="*/ 45 h 277"/>
              <a:gd name="T62" fmla="*/ 64 w 255"/>
              <a:gd name="T63" fmla="*/ 97 h 277"/>
              <a:gd name="T64" fmla="*/ 89 w 255"/>
              <a:gd name="T65" fmla="*/ 187 h 277"/>
              <a:gd name="T66" fmla="*/ 124 w 255"/>
              <a:gd name="T67" fmla="*/ 277 h 277"/>
              <a:gd name="T68" fmla="*/ 127 w 255"/>
              <a:gd name="T69" fmla="*/ 214 h 277"/>
              <a:gd name="T70" fmla="*/ 103 w 255"/>
              <a:gd name="T71" fmla="*/ 183 h 277"/>
              <a:gd name="T72" fmla="*/ 71 w 255"/>
              <a:gd name="T73" fmla="*/ 128 h 277"/>
              <a:gd name="T74" fmla="*/ 127 w 255"/>
              <a:gd name="T75" fmla="*/ 72 h 277"/>
              <a:gd name="T76" fmla="*/ 127 w 255"/>
              <a:gd name="T77" fmla="*/ 57 h 277"/>
              <a:gd name="T78" fmla="*/ 127 w 255"/>
              <a:gd name="T79" fmla="*/ 0 h 277"/>
              <a:gd name="T80" fmla="*/ 121 w 255"/>
              <a:gd name="T81" fmla="*/ 38 h 277"/>
              <a:gd name="T82" fmla="*/ 127 w 255"/>
              <a:gd name="T83" fmla="*/ 0 h 277"/>
              <a:gd name="T84" fmla="*/ 64 w 255"/>
              <a:gd name="T85" fmla="*/ 185 h 277"/>
              <a:gd name="T86" fmla="*/ 69 w 255"/>
              <a:gd name="T87" fmla="*/ 196 h 277"/>
              <a:gd name="T88" fmla="*/ 64 w 255"/>
              <a:gd name="T89" fmla="*/ 71 h 277"/>
              <a:gd name="T90" fmla="*/ 69 w 255"/>
              <a:gd name="T91" fmla="*/ 60 h 277"/>
              <a:gd name="T92" fmla="*/ 64 w 255"/>
              <a:gd name="T93" fmla="*/ 71 h 277"/>
              <a:gd name="T94" fmla="*/ 57 w 255"/>
              <a:gd name="T95" fmla="*/ 128 h 277"/>
              <a:gd name="T96" fmla="*/ 64 w 255"/>
              <a:gd name="T97" fmla="*/ 97 h 277"/>
              <a:gd name="T98" fmla="*/ 64 w 255"/>
              <a:gd name="T99" fmla="*/ 71 h 277"/>
              <a:gd name="T100" fmla="*/ 60 w 255"/>
              <a:gd name="T101" fmla="*/ 69 h 277"/>
              <a:gd name="T102" fmla="*/ 38 w 255"/>
              <a:gd name="T103" fmla="*/ 38 h 277"/>
              <a:gd name="T104" fmla="*/ 64 w 255"/>
              <a:gd name="T105" fmla="*/ 55 h 277"/>
              <a:gd name="T106" fmla="*/ 64 w 255"/>
              <a:gd name="T107" fmla="*/ 201 h 277"/>
              <a:gd name="T108" fmla="*/ 38 w 255"/>
              <a:gd name="T109" fmla="*/ 218 h 277"/>
              <a:gd name="T110" fmla="*/ 60 w 255"/>
              <a:gd name="T111" fmla="*/ 187 h 277"/>
              <a:gd name="T112" fmla="*/ 64 w 255"/>
              <a:gd name="T113" fmla="*/ 185 h 277"/>
              <a:gd name="T114" fmla="*/ 45 w 255"/>
              <a:gd name="T115" fmla="*/ 128 h 277"/>
              <a:gd name="T116" fmla="*/ 7 w 255"/>
              <a:gd name="T117" fmla="*/ 121 h 277"/>
              <a:gd name="T118" fmla="*/ 7 w 255"/>
              <a:gd name="T119" fmla="*/ 134 h 277"/>
              <a:gd name="T120" fmla="*/ 45 w 255"/>
              <a:gd name="T121" fmla="*/ 128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5" h="277">
                <a:moveTo>
                  <a:pt x="191" y="158"/>
                </a:moveTo>
                <a:cubicBezTo>
                  <a:pt x="195" y="149"/>
                  <a:pt x="198" y="139"/>
                  <a:pt x="198" y="128"/>
                </a:cubicBezTo>
                <a:cubicBezTo>
                  <a:pt x="198" y="117"/>
                  <a:pt x="195" y="107"/>
                  <a:pt x="191" y="98"/>
                </a:cubicBezTo>
                <a:cubicBezTo>
                  <a:pt x="191" y="158"/>
                  <a:pt x="191" y="158"/>
                  <a:pt x="191" y="158"/>
                </a:cubicBezTo>
                <a:close/>
                <a:moveTo>
                  <a:pt x="191" y="201"/>
                </a:moveTo>
                <a:cubicBezTo>
                  <a:pt x="191" y="185"/>
                  <a:pt x="191" y="185"/>
                  <a:pt x="191" y="185"/>
                </a:cubicBezTo>
                <a:cubicBezTo>
                  <a:pt x="193" y="185"/>
                  <a:pt x="194" y="185"/>
                  <a:pt x="196" y="187"/>
                </a:cubicBezTo>
                <a:cubicBezTo>
                  <a:pt x="196" y="187"/>
                  <a:pt x="196" y="187"/>
                  <a:pt x="196" y="187"/>
                </a:cubicBezTo>
                <a:cubicBezTo>
                  <a:pt x="218" y="209"/>
                  <a:pt x="218" y="209"/>
                  <a:pt x="218" y="209"/>
                </a:cubicBezTo>
                <a:cubicBezTo>
                  <a:pt x="220" y="211"/>
                  <a:pt x="220" y="216"/>
                  <a:pt x="218" y="218"/>
                </a:cubicBezTo>
                <a:cubicBezTo>
                  <a:pt x="215" y="221"/>
                  <a:pt x="211" y="221"/>
                  <a:pt x="209" y="218"/>
                </a:cubicBezTo>
                <a:cubicBezTo>
                  <a:pt x="191" y="201"/>
                  <a:pt x="191" y="201"/>
                  <a:pt x="191" y="201"/>
                </a:cubicBezTo>
                <a:close/>
                <a:moveTo>
                  <a:pt x="191" y="71"/>
                </a:moveTo>
                <a:cubicBezTo>
                  <a:pt x="191" y="55"/>
                  <a:pt x="191" y="55"/>
                  <a:pt x="191" y="55"/>
                </a:cubicBezTo>
                <a:cubicBezTo>
                  <a:pt x="209" y="38"/>
                  <a:pt x="209" y="38"/>
                  <a:pt x="209" y="38"/>
                </a:cubicBezTo>
                <a:cubicBezTo>
                  <a:pt x="211" y="35"/>
                  <a:pt x="215" y="35"/>
                  <a:pt x="218" y="38"/>
                </a:cubicBezTo>
                <a:cubicBezTo>
                  <a:pt x="220" y="40"/>
                  <a:pt x="220" y="44"/>
                  <a:pt x="218" y="47"/>
                </a:cubicBezTo>
                <a:cubicBezTo>
                  <a:pt x="196" y="69"/>
                  <a:pt x="196" y="69"/>
                  <a:pt x="196" y="69"/>
                </a:cubicBezTo>
                <a:cubicBezTo>
                  <a:pt x="196" y="69"/>
                  <a:pt x="196" y="69"/>
                  <a:pt x="196" y="69"/>
                </a:cubicBezTo>
                <a:cubicBezTo>
                  <a:pt x="194" y="71"/>
                  <a:pt x="193" y="71"/>
                  <a:pt x="191" y="71"/>
                </a:cubicBezTo>
                <a:close/>
                <a:moveTo>
                  <a:pt x="249" y="121"/>
                </a:moveTo>
                <a:cubicBezTo>
                  <a:pt x="249" y="121"/>
                  <a:pt x="249" y="121"/>
                  <a:pt x="249" y="121"/>
                </a:cubicBezTo>
                <a:cubicBezTo>
                  <a:pt x="217" y="121"/>
                  <a:pt x="217" y="121"/>
                  <a:pt x="217" y="121"/>
                </a:cubicBezTo>
                <a:cubicBezTo>
                  <a:pt x="214" y="121"/>
                  <a:pt x="211" y="124"/>
                  <a:pt x="211" y="128"/>
                </a:cubicBezTo>
                <a:cubicBezTo>
                  <a:pt x="211" y="132"/>
                  <a:pt x="214" y="134"/>
                  <a:pt x="217" y="134"/>
                </a:cubicBezTo>
                <a:cubicBezTo>
                  <a:pt x="249" y="134"/>
                  <a:pt x="249" y="134"/>
                  <a:pt x="249" y="134"/>
                </a:cubicBezTo>
                <a:cubicBezTo>
                  <a:pt x="252" y="134"/>
                  <a:pt x="255" y="132"/>
                  <a:pt x="255" y="128"/>
                </a:cubicBezTo>
                <a:cubicBezTo>
                  <a:pt x="255" y="124"/>
                  <a:pt x="252" y="121"/>
                  <a:pt x="249" y="121"/>
                </a:cubicBezTo>
                <a:close/>
                <a:moveTo>
                  <a:pt x="127" y="277"/>
                </a:moveTo>
                <a:cubicBezTo>
                  <a:pt x="132" y="277"/>
                  <a:pt x="132" y="277"/>
                  <a:pt x="132" y="277"/>
                </a:cubicBezTo>
                <a:cubicBezTo>
                  <a:pt x="151" y="277"/>
                  <a:pt x="167" y="262"/>
                  <a:pt x="167" y="242"/>
                </a:cubicBezTo>
                <a:cubicBezTo>
                  <a:pt x="167" y="186"/>
                  <a:pt x="167" y="186"/>
                  <a:pt x="167" y="186"/>
                </a:cubicBezTo>
                <a:cubicBezTo>
                  <a:pt x="177" y="179"/>
                  <a:pt x="186" y="169"/>
                  <a:pt x="191" y="158"/>
                </a:cubicBezTo>
                <a:cubicBezTo>
                  <a:pt x="191" y="98"/>
                  <a:pt x="191" y="98"/>
                  <a:pt x="191" y="98"/>
                </a:cubicBezTo>
                <a:cubicBezTo>
                  <a:pt x="180" y="74"/>
                  <a:pt x="156" y="57"/>
                  <a:pt x="127" y="57"/>
                </a:cubicBezTo>
                <a:cubicBezTo>
                  <a:pt x="127" y="72"/>
                  <a:pt x="127" y="72"/>
                  <a:pt x="127" y="72"/>
                </a:cubicBezTo>
                <a:cubicBezTo>
                  <a:pt x="143" y="72"/>
                  <a:pt x="157" y="78"/>
                  <a:pt x="167" y="88"/>
                </a:cubicBezTo>
                <a:cubicBezTo>
                  <a:pt x="177" y="98"/>
                  <a:pt x="183" y="112"/>
                  <a:pt x="183" y="128"/>
                </a:cubicBezTo>
                <a:cubicBezTo>
                  <a:pt x="183" y="148"/>
                  <a:pt x="172" y="166"/>
                  <a:pt x="156" y="176"/>
                </a:cubicBezTo>
                <a:cubicBezTo>
                  <a:pt x="156" y="176"/>
                  <a:pt x="156" y="176"/>
                  <a:pt x="156" y="176"/>
                </a:cubicBezTo>
                <a:cubicBezTo>
                  <a:pt x="154" y="177"/>
                  <a:pt x="153" y="180"/>
                  <a:pt x="153" y="182"/>
                </a:cubicBezTo>
                <a:cubicBezTo>
                  <a:pt x="153" y="214"/>
                  <a:pt x="153" y="214"/>
                  <a:pt x="153" y="214"/>
                </a:cubicBezTo>
                <a:cubicBezTo>
                  <a:pt x="127" y="214"/>
                  <a:pt x="127" y="214"/>
                  <a:pt x="127" y="214"/>
                </a:cubicBezTo>
                <a:cubicBezTo>
                  <a:pt x="127" y="277"/>
                  <a:pt x="127" y="277"/>
                  <a:pt x="127" y="277"/>
                </a:cubicBezTo>
                <a:close/>
                <a:moveTo>
                  <a:pt x="191" y="55"/>
                </a:moveTo>
                <a:cubicBezTo>
                  <a:pt x="191" y="71"/>
                  <a:pt x="191" y="71"/>
                  <a:pt x="191" y="71"/>
                </a:cubicBezTo>
                <a:cubicBezTo>
                  <a:pt x="189" y="71"/>
                  <a:pt x="188" y="71"/>
                  <a:pt x="186" y="69"/>
                </a:cubicBezTo>
                <a:cubicBezTo>
                  <a:pt x="184" y="67"/>
                  <a:pt x="184" y="63"/>
                  <a:pt x="186" y="60"/>
                </a:cubicBezTo>
                <a:cubicBezTo>
                  <a:pt x="191" y="55"/>
                  <a:pt x="191" y="55"/>
                  <a:pt x="191" y="55"/>
                </a:cubicBezTo>
                <a:close/>
                <a:moveTo>
                  <a:pt x="191" y="185"/>
                </a:moveTo>
                <a:cubicBezTo>
                  <a:pt x="191" y="201"/>
                  <a:pt x="191" y="201"/>
                  <a:pt x="191" y="201"/>
                </a:cubicBezTo>
                <a:cubicBezTo>
                  <a:pt x="186" y="196"/>
                  <a:pt x="186" y="196"/>
                  <a:pt x="186" y="196"/>
                </a:cubicBezTo>
                <a:cubicBezTo>
                  <a:pt x="184" y="193"/>
                  <a:pt x="184" y="189"/>
                  <a:pt x="186" y="187"/>
                </a:cubicBezTo>
                <a:cubicBezTo>
                  <a:pt x="188" y="185"/>
                  <a:pt x="189" y="185"/>
                  <a:pt x="191" y="185"/>
                </a:cubicBezTo>
                <a:close/>
                <a:moveTo>
                  <a:pt x="127" y="45"/>
                </a:moveTo>
                <a:cubicBezTo>
                  <a:pt x="127" y="0"/>
                  <a:pt x="127" y="0"/>
                  <a:pt x="127" y="0"/>
                </a:cubicBezTo>
                <a:cubicBezTo>
                  <a:pt x="127" y="0"/>
                  <a:pt x="128" y="0"/>
                  <a:pt x="128" y="0"/>
                </a:cubicBezTo>
                <a:cubicBezTo>
                  <a:pt x="131" y="0"/>
                  <a:pt x="134" y="3"/>
                  <a:pt x="134" y="7"/>
                </a:cubicBezTo>
                <a:cubicBezTo>
                  <a:pt x="134" y="38"/>
                  <a:pt x="134" y="38"/>
                  <a:pt x="134" y="38"/>
                </a:cubicBezTo>
                <a:cubicBezTo>
                  <a:pt x="134" y="42"/>
                  <a:pt x="131" y="45"/>
                  <a:pt x="128" y="45"/>
                </a:cubicBezTo>
                <a:cubicBezTo>
                  <a:pt x="128" y="45"/>
                  <a:pt x="128" y="45"/>
                  <a:pt x="128" y="45"/>
                </a:cubicBezTo>
                <a:cubicBezTo>
                  <a:pt x="128" y="45"/>
                  <a:pt x="127" y="45"/>
                  <a:pt x="127" y="45"/>
                </a:cubicBezTo>
                <a:close/>
                <a:moveTo>
                  <a:pt x="127" y="57"/>
                </a:moveTo>
                <a:cubicBezTo>
                  <a:pt x="99" y="57"/>
                  <a:pt x="75" y="74"/>
                  <a:pt x="64" y="97"/>
                </a:cubicBezTo>
                <a:cubicBezTo>
                  <a:pt x="64" y="159"/>
                  <a:pt x="64" y="159"/>
                  <a:pt x="64" y="159"/>
                </a:cubicBezTo>
                <a:cubicBezTo>
                  <a:pt x="70" y="170"/>
                  <a:pt x="78" y="180"/>
                  <a:pt x="89" y="187"/>
                </a:cubicBezTo>
                <a:cubicBezTo>
                  <a:pt x="89" y="242"/>
                  <a:pt x="89" y="242"/>
                  <a:pt x="89" y="242"/>
                </a:cubicBezTo>
                <a:cubicBezTo>
                  <a:pt x="89" y="262"/>
                  <a:pt x="104" y="277"/>
                  <a:pt x="124" y="277"/>
                </a:cubicBezTo>
                <a:cubicBezTo>
                  <a:pt x="127" y="277"/>
                  <a:pt x="127" y="277"/>
                  <a:pt x="127" y="277"/>
                </a:cubicBezTo>
                <a:cubicBezTo>
                  <a:pt x="127" y="214"/>
                  <a:pt x="127" y="214"/>
                  <a:pt x="127" y="214"/>
                </a:cubicBezTo>
                <a:cubicBezTo>
                  <a:pt x="103" y="214"/>
                  <a:pt x="103" y="214"/>
                  <a:pt x="103" y="214"/>
                </a:cubicBezTo>
                <a:cubicBezTo>
                  <a:pt x="103" y="183"/>
                  <a:pt x="103" y="183"/>
                  <a:pt x="103" y="183"/>
                </a:cubicBezTo>
                <a:cubicBezTo>
                  <a:pt x="103" y="180"/>
                  <a:pt x="102" y="178"/>
                  <a:pt x="100" y="176"/>
                </a:cubicBezTo>
                <a:cubicBezTo>
                  <a:pt x="83" y="167"/>
                  <a:pt x="71" y="149"/>
                  <a:pt x="71" y="128"/>
                </a:cubicBezTo>
                <a:cubicBezTo>
                  <a:pt x="71" y="112"/>
                  <a:pt x="78" y="98"/>
                  <a:pt x="88" y="88"/>
                </a:cubicBezTo>
                <a:cubicBezTo>
                  <a:pt x="98" y="78"/>
                  <a:pt x="112" y="72"/>
                  <a:pt x="127" y="72"/>
                </a:cubicBezTo>
                <a:cubicBezTo>
                  <a:pt x="127" y="72"/>
                  <a:pt x="127" y="72"/>
                  <a:pt x="127" y="72"/>
                </a:cubicBezTo>
                <a:cubicBezTo>
                  <a:pt x="127" y="57"/>
                  <a:pt x="127" y="57"/>
                  <a:pt x="127" y="57"/>
                </a:cubicBezTo>
                <a:cubicBezTo>
                  <a:pt x="127" y="57"/>
                  <a:pt x="127" y="57"/>
                  <a:pt x="127" y="57"/>
                </a:cubicBezTo>
                <a:close/>
                <a:moveTo>
                  <a:pt x="127" y="0"/>
                </a:moveTo>
                <a:cubicBezTo>
                  <a:pt x="127" y="45"/>
                  <a:pt x="127" y="45"/>
                  <a:pt x="127" y="45"/>
                </a:cubicBezTo>
                <a:cubicBezTo>
                  <a:pt x="124" y="45"/>
                  <a:pt x="121" y="42"/>
                  <a:pt x="121" y="38"/>
                </a:cubicBezTo>
                <a:cubicBezTo>
                  <a:pt x="121" y="7"/>
                  <a:pt x="121" y="7"/>
                  <a:pt x="121" y="7"/>
                </a:cubicBezTo>
                <a:cubicBezTo>
                  <a:pt x="121" y="4"/>
                  <a:pt x="124" y="1"/>
                  <a:pt x="127" y="0"/>
                </a:cubicBezTo>
                <a:close/>
                <a:moveTo>
                  <a:pt x="64" y="201"/>
                </a:moveTo>
                <a:cubicBezTo>
                  <a:pt x="64" y="185"/>
                  <a:pt x="64" y="185"/>
                  <a:pt x="64" y="185"/>
                </a:cubicBezTo>
                <a:cubicBezTo>
                  <a:pt x="66" y="185"/>
                  <a:pt x="68" y="185"/>
                  <a:pt x="69" y="187"/>
                </a:cubicBezTo>
                <a:cubicBezTo>
                  <a:pt x="72" y="189"/>
                  <a:pt x="72" y="193"/>
                  <a:pt x="69" y="196"/>
                </a:cubicBezTo>
                <a:cubicBezTo>
                  <a:pt x="64" y="201"/>
                  <a:pt x="64" y="201"/>
                  <a:pt x="64" y="201"/>
                </a:cubicBezTo>
                <a:close/>
                <a:moveTo>
                  <a:pt x="64" y="71"/>
                </a:moveTo>
                <a:cubicBezTo>
                  <a:pt x="64" y="55"/>
                  <a:pt x="64" y="55"/>
                  <a:pt x="64" y="55"/>
                </a:cubicBezTo>
                <a:cubicBezTo>
                  <a:pt x="69" y="60"/>
                  <a:pt x="69" y="60"/>
                  <a:pt x="69" y="60"/>
                </a:cubicBezTo>
                <a:cubicBezTo>
                  <a:pt x="72" y="63"/>
                  <a:pt x="72" y="67"/>
                  <a:pt x="69" y="69"/>
                </a:cubicBezTo>
                <a:cubicBezTo>
                  <a:pt x="68" y="71"/>
                  <a:pt x="66" y="71"/>
                  <a:pt x="64" y="71"/>
                </a:cubicBezTo>
                <a:close/>
                <a:moveTo>
                  <a:pt x="64" y="97"/>
                </a:moveTo>
                <a:cubicBezTo>
                  <a:pt x="59" y="106"/>
                  <a:pt x="57" y="117"/>
                  <a:pt x="57" y="128"/>
                </a:cubicBezTo>
                <a:cubicBezTo>
                  <a:pt x="57" y="139"/>
                  <a:pt x="59" y="149"/>
                  <a:pt x="64" y="159"/>
                </a:cubicBezTo>
                <a:cubicBezTo>
                  <a:pt x="64" y="97"/>
                  <a:pt x="64" y="97"/>
                  <a:pt x="64" y="97"/>
                </a:cubicBezTo>
                <a:close/>
                <a:moveTo>
                  <a:pt x="64" y="55"/>
                </a:moveTo>
                <a:cubicBezTo>
                  <a:pt x="64" y="71"/>
                  <a:pt x="64" y="71"/>
                  <a:pt x="64" y="71"/>
                </a:cubicBezTo>
                <a:cubicBezTo>
                  <a:pt x="62" y="71"/>
                  <a:pt x="61" y="70"/>
                  <a:pt x="60" y="69"/>
                </a:cubicBezTo>
                <a:cubicBezTo>
                  <a:pt x="60" y="69"/>
                  <a:pt x="60" y="69"/>
                  <a:pt x="60" y="69"/>
                </a:cubicBezTo>
                <a:cubicBezTo>
                  <a:pt x="38" y="47"/>
                  <a:pt x="38" y="47"/>
                  <a:pt x="38" y="47"/>
                </a:cubicBezTo>
                <a:cubicBezTo>
                  <a:pt x="35" y="44"/>
                  <a:pt x="35" y="40"/>
                  <a:pt x="38" y="38"/>
                </a:cubicBezTo>
                <a:cubicBezTo>
                  <a:pt x="40" y="35"/>
                  <a:pt x="44" y="35"/>
                  <a:pt x="47" y="38"/>
                </a:cubicBezTo>
                <a:cubicBezTo>
                  <a:pt x="64" y="55"/>
                  <a:pt x="64" y="55"/>
                  <a:pt x="64" y="55"/>
                </a:cubicBezTo>
                <a:close/>
                <a:moveTo>
                  <a:pt x="64" y="185"/>
                </a:moveTo>
                <a:cubicBezTo>
                  <a:pt x="64" y="201"/>
                  <a:pt x="64" y="201"/>
                  <a:pt x="64" y="201"/>
                </a:cubicBezTo>
                <a:cubicBezTo>
                  <a:pt x="47" y="218"/>
                  <a:pt x="47" y="218"/>
                  <a:pt x="47" y="218"/>
                </a:cubicBezTo>
                <a:cubicBezTo>
                  <a:pt x="44" y="221"/>
                  <a:pt x="40" y="221"/>
                  <a:pt x="38" y="218"/>
                </a:cubicBezTo>
                <a:cubicBezTo>
                  <a:pt x="35" y="216"/>
                  <a:pt x="35" y="211"/>
                  <a:pt x="38" y="209"/>
                </a:cubicBezTo>
                <a:cubicBezTo>
                  <a:pt x="60" y="187"/>
                  <a:pt x="60" y="187"/>
                  <a:pt x="60" y="187"/>
                </a:cubicBezTo>
                <a:cubicBezTo>
                  <a:pt x="60" y="187"/>
                  <a:pt x="60" y="187"/>
                  <a:pt x="60" y="187"/>
                </a:cubicBezTo>
                <a:cubicBezTo>
                  <a:pt x="61" y="185"/>
                  <a:pt x="62" y="185"/>
                  <a:pt x="64" y="185"/>
                </a:cubicBezTo>
                <a:close/>
                <a:moveTo>
                  <a:pt x="45" y="128"/>
                </a:moveTo>
                <a:cubicBezTo>
                  <a:pt x="45" y="128"/>
                  <a:pt x="45" y="128"/>
                  <a:pt x="45" y="128"/>
                </a:cubicBezTo>
                <a:cubicBezTo>
                  <a:pt x="45" y="124"/>
                  <a:pt x="42" y="121"/>
                  <a:pt x="38" y="121"/>
                </a:cubicBezTo>
                <a:cubicBezTo>
                  <a:pt x="7" y="121"/>
                  <a:pt x="7" y="121"/>
                  <a:pt x="7" y="121"/>
                </a:cubicBezTo>
                <a:cubicBezTo>
                  <a:pt x="3" y="121"/>
                  <a:pt x="0" y="124"/>
                  <a:pt x="0" y="128"/>
                </a:cubicBezTo>
                <a:cubicBezTo>
                  <a:pt x="0" y="132"/>
                  <a:pt x="3" y="134"/>
                  <a:pt x="7" y="134"/>
                </a:cubicBezTo>
                <a:cubicBezTo>
                  <a:pt x="38" y="134"/>
                  <a:pt x="38" y="134"/>
                  <a:pt x="38" y="134"/>
                </a:cubicBezTo>
                <a:cubicBezTo>
                  <a:pt x="42" y="134"/>
                  <a:pt x="45" y="132"/>
                  <a:pt x="45" y="128"/>
                </a:cubicBezTo>
                <a:close/>
              </a:path>
            </a:pathLst>
          </a:custGeom>
          <a:solidFill>
            <a:srgbClr val="345C76"/>
          </a:solidFill>
          <a:ln>
            <a:noFill/>
          </a:ln>
          <a:extLst/>
        </p:spPr>
        <p:txBody>
          <a:bodyPr vert="horz" wrap="square" lIns="68562" tIns="34281" rIns="68562" bIns="34281" numCol="1" anchor="t" anchorCtr="0" compatLnSpc="1"/>
          <a:lstStyle/>
          <a:p>
            <a:endParaRPr lang="id-ID" sz="1350">
              <a:solidFill>
                <a:srgbClr val="DCB68A"/>
              </a:solidFill>
            </a:endParaRPr>
          </a:p>
        </p:txBody>
      </p:sp>
      <p:sp>
        <p:nvSpPr>
          <p:cNvPr id="64" name="Freeform 57">
            <a:extLst>
              <a:ext uri="{FF2B5EF4-FFF2-40B4-BE49-F238E27FC236}">
                <a16:creationId xmlns="" xmlns:a16="http://schemas.microsoft.com/office/drawing/2014/main" id="{EE8B4963-1E37-402B-9284-004647053850}"/>
              </a:ext>
            </a:extLst>
          </p:cNvPr>
          <p:cNvSpPr>
            <a:spLocks noEditPoints="1"/>
          </p:cNvSpPr>
          <p:nvPr/>
        </p:nvSpPr>
        <p:spPr bwMode="auto">
          <a:xfrm>
            <a:off x="9365159" y="1696990"/>
            <a:ext cx="396375" cy="389233"/>
          </a:xfrm>
          <a:custGeom>
            <a:avLst/>
            <a:gdLst>
              <a:gd name="T0" fmla="*/ 231 w 243"/>
              <a:gd name="T1" fmla="*/ 92 h 238"/>
              <a:gd name="T2" fmla="*/ 214 w 243"/>
              <a:gd name="T3" fmla="*/ 83 h 238"/>
              <a:gd name="T4" fmla="*/ 206 w 243"/>
              <a:gd name="T5" fmla="*/ 71 h 238"/>
              <a:gd name="T6" fmla="*/ 192 w 243"/>
              <a:gd name="T7" fmla="*/ 82 h 238"/>
              <a:gd name="T8" fmla="*/ 194 w 243"/>
              <a:gd name="T9" fmla="*/ 64 h 238"/>
              <a:gd name="T10" fmla="*/ 179 w 243"/>
              <a:gd name="T11" fmla="*/ 64 h 238"/>
              <a:gd name="T12" fmla="*/ 162 w 243"/>
              <a:gd name="T13" fmla="*/ 54 h 238"/>
              <a:gd name="T14" fmla="*/ 154 w 243"/>
              <a:gd name="T15" fmla="*/ 42 h 238"/>
              <a:gd name="T16" fmla="*/ 140 w 243"/>
              <a:gd name="T17" fmla="*/ 53 h 238"/>
              <a:gd name="T18" fmla="*/ 142 w 243"/>
              <a:gd name="T19" fmla="*/ 35 h 238"/>
              <a:gd name="T20" fmla="*/ 128 w 243"/>
              <a:gd name="T21" fmla="*/ 35 h 238"/>
              <a:gd name="T22" fmla="*/ 110 w 243"/>
              <a:gd name="T23" fmla="*/ 25 h 238"/>
              <a:gd name="T24" fmla="*/ 102 w 243"/>
              <a:gd name="T25" fmla="*/ 13 h 238"/>
              <a:gd name="T26" fmla="*/ 101 w 243"/>
              <a:gd name="T27" fmla="*/ 22 h 238"/>
              <a:gd name="T28" fmla="*/ 208 w 243"/>
              <a:gd name="T29" fmla="*/ 128 h 238"/>
              <a:gd name="T30" fmla="*/ 206 w 243"/>
              <a:gd name="T31" fmla="*/ 132 h 238"/>
              <a:gd name="T32" fmla="*/ 101 w 243"/>
              <a:gd name="T33" fmla="*/ 74 h 238"/>
              <a:gd name="T34" fmla="*/ 196 w 243"/>
              <a:gd name="T35" fmla="*/ 149 h 238"/>
              <a:gd name="T36" fmla="*/ 194 w 243"/>
              <a:gd name="T37" fmla="*/ 153 h 238"/>
              <a:gd name="T38" fmla="*/ 101 w 243"/>
              <a:gd name="T39" fmla="*/ 101 h 238"/>
              <a:gd name="T40" fmla="*/ 185 w 243"/>
              <a:gd name="T41" fmla="*/ 170 h 238"/>
              <a:gd name="T42" fmla="*/ 182 w 243"/>
              <a:gd name="T43" fmla="*/ 174 h 238"/>
              <a:gd name="T44" fmla="*/ 101 w 243"/>
              <a:gd name="T45" fmla="*/ 129 h 238"/>
              <a:gd name="T46" fmla="*/ 173 w 243"/>
              <a:gd name="T47" fmla="*/ 191 h 238"/>
              <a:gd name="T48" fmla="*/ 171 w 243"/>
              <a:gd name="T49" fmla="*/ 195 h 238"/>
              <a:gd name="T50" fmla="*/ 101 w 243"/>
              <a:gd name="T51" fmla="*/ 156 h 238"/>
              <a:gd name="T52" fmla="*/ 138 w 243"/>
              <a:gd name="T53" fmla="*/ 231 h 238"/>
              <a:gd name="T54" fmla="*/ 243 w 243"/>
              <a:gd name="T55" fmla="*/ 91 h 238"/>
              <a:gd name="T56" fmla="*/ 101 w 243"/>
              <a:gd name="T57" fmla="*/ 22 h 238"/>
              <a:gd name="T58" fmla="*/ 85 w 243"/>
              <a:gd name="T59" fmla="*/ 11 h 238"/>
              <a:gd name="T60" fmla="*/ 78 w 243"/>
              <a:gd name="T61" fmla="*/ 0 h 238"/>
              <a:gd name="T62" fmla="*/ 15 w 243"/>
              <a:gd name="T63" fmla="*/ 163 h 238"/>
              <a:gd name="T64" fmla="*/ 101 w 243"/>
              <a:gd name="T65" fmla="*/ 156 h 238"/>
              <a:gd name="T66" fmla="*/ 27 w 243"/>
              <a:gd name="T67" fmla="*/ 113 h 238"/>
              <a:gd name="T68" fmla="*/ 101 w 243"/>
              <a:gd name="T69" fmla="*/ 151 h 238"/>
              <a:gd name="T70" fmla="*/ 40 w 243"/>
              <a:gd name="T71" fmla="*/ 95 h 238"/>
              <a:gd name="T72" fmla="*/ 42 w 243"/>
              <a:gd name="T73" fmla="*/ 91 h 238"/>
              <a:gd name="T74" fmla="*/ 101 w 243"/>
              <a:gd name="T75" fmla="*/ 101 h 238"/>
              <a:gd name="T76" fmla="*/ 51 w 243"/>
              <a:gd name="T77" fmla="*/ 71 h 238"/>
              <a:gd name="T78" fmla="*/ 101 w 243"/>
              <a:gd name="T79" fmla="*/ 96 h 238"/>
              <a:gd name="T80" fmla="*/ 63 w 243"/>
              <a:gd name="T81" fmla="*/ 53 h 238"/>
              <a:gd name="T82" fmla="*/ 65 w 243"/>
              <a:gd name="T83" fmla="*/ 49 h 238"/>
              <a:gd name="T84" fmla="*/ 101 w 243"/>
              <a:gd name="T85" fmla="*/ 22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3" h="238">
                <a:moveTo>
                  <a:pt x="232" y="85"/>
                </a:moveTo>
                <a:cubicBezTo>
                  <a:pt x="233" y="87"/>
                  <a:pt x="233" y="90"/>
                  <a:pt x="231" y="92"/>
                </a:cubicBezTo>
                <a:cubicBezTo>
                  <a:pt x="229" y="97"/>
                  <a:pt x="223" y="99"/>
                  <a:pt x="218" y="96"/>
                </a:cubicBezTo>
                <a:cubicBezTo>
                  <a:pt x="213" y="94"/>
                  <a:pt x="212" y="88"/>
                  <a:pt x="214" y="83"/>
                </a:cubicBezTo>
                <a:cubicBezTo>
                  <a:pt x="216" y="81"/>
                  <a:pt x="218" y="79"/>
                  <a:pt x="220" y="78"/>
                </a:cubicBezTo>
                <a:cubicBezTo>
                  <a:pt x="206" y="71"/>
                  <a:pt x="206" y="71"/>
                  <a:pt x="206" y="71"/>
                </a:cubicBezTo>
                <a:cubicBezTo>
                  <a:pt x="207" y="73"/>
                  <a:pt x="207" y="76"/>
                  <a:pt x="205" y="78"/>
                </a:cubicBezTo>
                <a:cubicBezTo>
                  <a:pt x="203" y="83"/>
                  <a:pt x="197" y="84"/>
                  <a:pt x="192" y="82"/>
                </a:cubicBezTo>
                <a:cubicBezTo>
                  <a:pt x="188" y="79"/>
                  <a:pt x="186" y="73"/>
                  <a:pt x="188" y="69"/>
                </a:cubicBezTo>
                <a:cubicBezTo>
                  <a:pt x="190" y="66"/>
                  <a:pt x="192" y="65"/>
                  <a:pt x="194" y="64"/>
                </a:cubicBezTo>
                <a:cubicBezTo>
                  <a:pt x="180" y="56"/>
                  <a:pt x="180" y="56"/>
                  <a:pt x="180" y="56"/>
                </a:cubicBezTo>
                <a:cubicBezTo>
                  <a:pt x="181" y="59"/>
                  <a:pt x="181" y="61"/>
                  <a:pt x="179" y="64"/>
                </a:cubicBezTo>
                <a:cubicBezTo>
                  <a:pt x="177" y="68"/>
                  <a:pt x="171" y="70"/>
                  <a:pt x="166" y="67"/>
                </a:cubicBezTo>
                <a:cubicBezTo>
                  <a:pt x="161" y="65"/>
                  <a:pt x="160" y="59"/>
                  <a:pt x="162" y="54"/>
                </a:cubicBezTo>
                <a:cubicBezTo>
                  <a:pt x="164" y="52"/>
                  <a:pt x="166" y="50"/>
                  <a:pt x="168" y="50"/>
                </a:cubicBezTo>
                <a:cubicBezTo>
                  <a:pt x="154" y="42"/>
                  <a:pt x="154" y="42"/>
                  <a:pt x="154" y="42"/>
                </a:cubicBezTo>
                <a:cubicBezTo>
                  <a:pt x="155" y="44"/>
                  <a:pt x="155" y="47"/>
                  <a:pt x="153" y="49"/>
                </a:cubicBezTo>
                <a:cubicBezTo>
                  <a:pt x="151" y="54"/>
                  <a:pt x="145" y="56"/>
                  <a:pt x="140" y="53"/>
                </a:cubicBezTo>
                <a:cubicBezTo>
                  <a:pt x="136" y="50"/>
                  <a:pt x="134" y="45"/>
                  <a:pt x="136" y="40"/>
                </a:cubicBezTo>
                <a:cubicBezTo>
                  <a:pt x="138" y="37"/>
                  <a:pt x="140" y="36"/>
                  <a:pt x="142" y="35"/>
                </a:cubicBezTo>
                <a:cubicBezTo>
                  <a:pt x="128" y="28"/>
                  <a:pt x="128" y="28"/>
                  <a:pt x="128" y="28"/>
                </a:cubicBezTo>
                <a:cubicBezTo>
                  <a:pt x="129" y="30"/>
                  <a:pt x="129" y="33"/>
                  <a:pt x="128" y="35"/>
                </a:cubicBezTo>
                <a:cubicBezTo>
                  <a:pt x="125" y="40"/>
                  <a:pt x="119" y="41"/>
                  <a:pt x="114" y="39"/>
                </a:cubicBezTo>
                <a:cubicBezTo>
                  <a:pt x="110" y="36"/>
                  <a:pt x="108" y="30"/>
                  <a:pt x="110" y="25"/>
                </a:cubicBezTo>
                <a:cubicBezTo>
                  <a:pt x="112" y="23"/>
                  <a:pt x="114" y="22"/>
                  <a:pt x="116" y="21"/>
                </a:cubicBezTo>
                <a:cubicBezTo>
                  <a:pt x="102" y="13"/>
                  <a:pt x="102" y="13"/>
                  <a:pt x="102" y="13"/>
                </a:cubicBezTo>
                <a:cubicBezTo>
                  <a:pt x="103" y="16"/>
                  <a:pt x="103" y="18"/>
                  <a:pt x="102" y="21"/>
                </a:cubicBezTo>
                <a:cubicBezTo>
                  <a:pt x="101" y="21"/>
                  <a:pt x="101" y="22"/>
                  <a:pt x="101" y="22"/>
                </a:cubicBezTo>
                <a:cubicBezTo>
                  <a:pt x="101" y="69"/>
                  <a:pt x="101" y="69"/>
                  <a:pt x="101" y="69"/>
                </a:cubicBezTo>
                <a:cubicBezTo>
                  <a:pt x="208" y="128"/>
                  <a:pt x="208" y="128"/>
                  <a:pt x="208" y="128"/>
                </a:cubicBezTo>
                <a:cubicBezTo>
                  <a:pt x="209" y="129"/>
                  <a:pt x="209" y="130"/>
                  <a:pt x="209" y="131"/>
                </a:cubicBezTo>
                <a:cubicBezTo>
                  <a:pt x="208" y="132"/>
                  <a:pt x="207" y="133"/>
                  <a:pt x="206" y="132"/>
                </a:cubicBezTo>
                <a:cubicBezTo>
                  <a:pt x="206" y="132"/>
                  <a:pt x="206" y="132"/>
                  <a:pt x="206" y="132"/>
                </a:cubicBezTo>
                <a:cubicBezTo>
                  <a:pt x="101" y="74"/>
                  <a:pt x="101" y="74"/>
                  <a:pt x="101" y="74"/>
                </a:cubicBezTo>
                <a:cubicBezTo>
                  <a:pt x="101" y="96"/>
                  <a:pt x="101" y="96"/>
                  <a:pt x="101" y="96"/>
                </a:cubicBezTo>
                <a:cubicBezTo>
                  <a:pt x="196" y="149"/>
                  <a:pt x="196" y="149"/>
                  <a:pt x="196" y="149"/>
                </a:cubicBezTo>
                <a:cubicBezTo>
                  <a:pt x="197" y="150"/>
                  <a:pt x="198" y="151"/>
                  <a:pt x="197" y="152"/>
                </a:cubicBezTo>
                <a:cubicBezTo>
                  <a:pt x="197" y="153"/>
                  <a:pt x="195" y="154"/>
                  <a:pt x="194" y="153"/>
                </a:cubicBezTo>
                <a:cubicBezTo>
                  <a:pt x="194" y="153"/>
                  <a:pt x="194" y="153"/>
                  <a:pt x="194" y="153"/>
                </a:cubicBezTo>
                <a:cubicBezTo>
                  <a:pt x="101" y="101"/>
                  <a:pt x="101" y="101"/>
                  <a:pt x="101" y="101"/>
                </a:cubicBezTo>
                <a:cubicBezTo>
                  <a:pt x="101" y="124"/>
                  <a:pt x="101" y="124"/>
                  <a:pt x="101" y="124"/>
                </a:cubicBezTo>
                <a:cubicBezTo>
                  <a:pt x="185" y="170"/>
                  <a:pt x="185" y="170"/>
                  <a:pt x="185" y="170"/>
                </a:cubicBezTo>
                <a:cubicBezTo>
                  <a:pt x="186" y="171"/>
                  <a:pt x="186" y="172"/>
                  <a:pt x="186" y="173"/>
                </a:cubicBezTo>
                <a:cubicBezTo>
                  <a:pt x="185" y="174"/>
                  <a:pt x="184" y="175"/>
                  <a:pt x="182" y="174"/>
                </a:cubicBezTo>
                <a:cubicBezTo>
                  <a:pt x="182" y="174"/>
                  <a:pt x="182" y="174"/>
                  <a:pt x="182" y="174"/>
                </a:cubicBezTo>
                <a:cubicBezTo>
                  <a:pt x="101" y="129"/>
                  <a:pt x="101" y="129"/>
                  <a:pt x="101" y="129"/>
                </a:cubicBezTo>
                <a:cubicBezTo>
                  <a:pt x="101" y="151"/>
                  <a:pt x="101" y="151"/>
                  <a:pt x="101" y="151"/>
                </a:cubicBezTo>
                <a:cubicBezTo>
                  <a:pt x="173" y="191"/>
                  <a:pt x="173" y="191"/>
                  <a:pt x="173" y="191"/>
                </a:cubicBezTo>
                <a:cubicBezTo>
                  <a:pt x="174" y="192"/>
                  <a:pt x="174" y="193"/>
                  <a:pt x="174" y="194"/>
                </a:cubicBezTo>
                <a:cubicBezTo>
                  <a:pt x="173" y="196"/>
                  <a:pt x="172" y="196"/>
                  <a:pt x="171" y="195"/>
                </a:cubicBezTo>
                <a:cubicBezTo>
                  <a:pt x="171" y="195"/>
                  <a:pt x="171" y="195"/>
                  <a:pt x="171" y="195"/>
                </a:cubicBezTo>
                <a:cubicBezTo>
                  <a:pt x="101" y="156"/>
                  <a:pt x="101" y="156"/>
                  <a:pt x="101" y="156"/>
                </a:cubicBezTo>
                <a:cubicBezTo>
                  <a:pt x="101" y="210"/>
                  <a:pt x="101" y="210"/>
                  <a:pt x="101" y="210"/>
                </a:cubicBezTo>
                <a:cubicBezTo>
                  <a:pt x="138" y="231"/>
                  <a:pt x="138" y="231"/>
                  <a:pt x="138" y="231"/>
                </a:cubicBezTo>
                <a:cubicBezTo>
                  <a:pt x="150" y="238"/>
                  <a:pt x="164" y="233"/>
                  <a:pt x="171" y="222"/>
                </a:cubicBezTo>
                <a:cubicBezTo>
                  <a:pt x="243" y="91"/>
                  <a:pt x="243" y="91"/>
                  <a:pt x="243" y="91"/>
                </a:cubicBezTo>
                <a:lnTo>
                  <a:pt x="232" y="85"/>
                </a:lnTo>
                <a:close/>
                <a:moveTo>
                  <a:pt x="101" y="22"/>
                </a:moveTo>
                <a:cubicBezTo>
                  <a:pt x="98" y="26"/>
                  <a:pt x="93" y="27"/>
                  <a:pt x="88" y="24"/>
                </a:cubicBezTo>
                <a:cubicBezTo>
                  <a:pt x="84" y="22"/>
                  <a:pt x="82" y="16"/>
                  <a:pt x="85" y="11"/>
                </a:cubicBezTo>
                <a:cubicBezTo>
                  <a:pt x="86" y="9"/>
                  <a:pt x="88" y="7"/>
                  <a:pt x="90" y="6"/>
                </a:cubicBezTo>
                <a:cubicBezTo>
                  <a:pt x="78" y="0"/>
                  <a:pt x="78" y="0"/>
                  <a:pt x="78" y="0"/>
                </a:cubicBezTo>
                <a:cubicBezTo>
                  <a:pt x="6" y="130"/>
                  <a:pt x="6" y="130"/>
                  <a:pt x="6" y="130"/>
                </a:cubicBezTo>
                <a:cubicBezTo>
                  <a:pt x="0" y="142"/>
                  <a:pt x="4" y="157"/>
                  <a:pt x="15" y="163"/>
                </a:cubicBezTo>
                <a:cubicBezTo>
                  <a:pt x="101" y="210"/>
                  <a:pt x="101" y="210"/>
                  <a:pt x="101" y="210"/>
                </a:cubicBezTo>
                <a:cubicBezTo>
                  <a:pt x="101" y="156"/>
                  <a:pt x="101" y="156"/>
                  <a:pt x="101" y="156"/>
                </a:cubicBezTo>
                <a:cubicBezTo>
                  <a:pt x="28" y="116"/>
                  <a:pt x="28" y="116"/>
                  <a:pt x="28" y="116"/>
                </a:cubicBezTo>
                <a:cubicBezTo>
                  <a:pt x="27" y="116"/>
                  <a:pt x="27" y="114"/>
                  <a:pt x="27" y="113"/>
                </a:cubicBezTo>
                <a:cubicBezTo>
                  <a:pt x="28" y="112"/>
                  <a:pt x="29" y="112"/>
                  <a:pt x="30" y="112"/>
                </a:cubicBezTo>
                <a:cubicBezTo>
                  <a:pt x="101" y="151"/>
                  <a:pt x="101" y="151"/>
                  <a:pt x="101" y="151"/>
                </a:cubicBezTo>
                <a:cubicBezTo>
                  <a:pt x="101" y="129"/>
                  <a:pt x="101" y="129"/>
                  <a:pt x="101" y="129"/>
                </a:cubicBezTo>
                <a:cubicBezTo>
                  <a:pt x="40" y="95"/>
                  <a:pt x="40" y="95"/>
                  <a:pt x="40" y="95"/>
                </a:cubicBezTo>
                <a:cubicBezTo>
                  <a:pt x="39" y="95"/>
                  <a:pt x="38" y="93"/>
                  <a:pt x="39" y="92"/>
                </a:cubicBezTo>
                <a:cubicBezTo>
                  <a:pt x="40" y="91"/>
                  <a:pt x="41" y="91"/>
                  <a:pt x="42" y="91"/>
                </a:cubicBezTo>
                <a:cubicBezTo>
                  <a:pt x="101" y="124"/>
                  <a:pt x="101" y="124"/>
                  <a:pt x="101" y="124"/>
                </a:cubicBezTo>
                <a:cubicBezTo>
                  <a:pt x="101" y="101"/>
                  <a:pt x="101" y="101"/>
                  <a:pt x="101" y="101"/>
                </a:cubicBezTo>
                <a:cubicBezTo>
                  <a:pt x="51" y="74"/>
                  <a:pt x="51" y="74"/>
                  <a:pt x="51" y="74"/>
                </a:cubicBezTo>
                <a:cubicBezTo>
                  <a:pt x="50" y="74"/>
                  <a:pt x="50" y="72"/>
                  <a:pt x="51" y="71"/>
                </a:cubicBezTo>
                <a:cubicBezTo>
                  <a:pt x="51" y="70"/>
                  <a:pt x="53" y="70"/>
                  <a:pt x="54" y="70"/>
                </a:cubicBezTo>
                <a:cubicBezTo>
                  <a:pt x="101" y="96"/>
                  <a:pt x="101" y="96"/>
                  <a:pt x="101" y="96"/>
                </a:cubicBezTo>
                <a:cubicBezTo>
                  <a:pt x="101" y="74"/>
                  <a:pt x="101" y="74"/>
                  <a:pt x="101" y="74"/>
                </a:cubicBezTo>
                <a:cubicBezTo>
                  <a:pt x="63" y="53"/>
                  <a:pt x="63" y="53"/>
                  <a:pt x="63" y="53"/>
                </a:cubicBezTo>
                <a:cubicBezTo>
                  <a:pt x="62" y="53"/>
                  <a:pt x="62" y="51"/>
                  <a:pt x="62" y="50"/>
                </a:cubicBezTo>
                <a:cubicBezTo>
                  <a:pt x="63" y="49"/>
                  <a:pt x="64" y="49"/>
                  <a:pt x="65" y="49"/>
                </a:cubicBezTo>
                <a:cubicBezTo>
                  <a:pt x="101" y="69"/>
                  <a:pt x="101" y="69"/>
                  <a:pt x="101" y="69"/>
                </a:cubicBezTo>
                <a:lnTo>
                  <a:pt x="101" y="22"/>
                </a:lnTo>
                <a:close/>
              </a:path>
            </a:pathLst>
          </a:custGeom>
          <a:solidFill>
            <a:srgbClr val="345C76"/>
          </a:solidFill>
          <a:ln>
            <a:noFill/>
          </a:ln>
          <a:extLst/>
        </p:spPr>
        <p:txBody>
          <a:bodyPr vert="horz" wrap="square" lIns="68562" tIns="34281" rIns="68562" bIns="34281" numCol="1" anchor="t" anchorCtr="0" compatLnSpc="1"/>
          <a:lstStyle/>
          <a:p>
            <a:endParaRPr lang="id-ID" sz="1350">
              <a:solidFill>
                <a:srgbClr val="DCB68A"/>
              </a:solidFill>
            </a:endParaRPr>
          </a:p>
        </p:txBody>
      </p:sp>
      <p:sp>
        <p:nvSpPr>
          <p:cNvPr id="65" name="Freeform 58">
            <a:extLst>
              <a:ext uri="{FF2B5EF4-FFF2-40B4-BE49-F238E27FC236}">
                <a16:creationId xmlns="" xmlns:a16="http://schemas.microsoft.com/office/drawing/2014/main" id="{415566B3-4EBF-4D9B-9187-E50636B1F924}"/>
              </a:ext>
            </a:extLst>
          </p:cNvPr>
          <p:cNvSpPr>
            <a:spLocks noEditPoints="1"/>
          </p:cNvSpPr>
          <p:nvPr/>
        </p:nvSpPr>
        <p:spPr bwMode="auto">
          <a:xfrm>
            <a:off x="7964968" y="3320785"/>
            <a:ext cx="385662" cy="390423"/>
          </a:xfrm>
          <a:custGeom>
            <a:avLst/>
            <a:gdLst>
              <a:gd name="T0" fmla="*/ 189 w 236"/>
              <a:gd name="T1" fmla="*/ 60 h 239"/>
              <a:gd name="T2" fmla="*/ 196 w 236"/>
              <a:gd name="T3" fmla="*/ 122 h 239"/>
              <a:gd name="T4" fmla="*/ 198 w 236"/>
              <a:gd name="T5" fmla="*/ 136 h 239"/>
              <a:gd name="T6" fmla="*/ 208 w 236"/>
              <a:gd name="T7" fmla="*/ 157 h 239"/>
              <a:gd name="T8" fmla="*/ 189 w 236"/>
              <a:gd name="T9" fmla="*/ 195 h 239"/>
              <a:gd name="T10" fmla="*/ 168 w 236"/>
              <a:gd name="T11" fmla="*/ 156 h 239"/>
              <a:gd name="T12" fmla="*/ 168 w 236"/>
              <a:gd name="T13" fmla="*/ 78 h 239"/>
              <a:gd name="T14" fmla="*/ 182 w 236"/>
              <a:gd name="T15" fmla="*/ 92 h 239"/>
              <a:gd name="T16" fmla="*/ 185 w 236"/>
              <a:gd name="T17" fmla="*/ 107 h 239"/>
              <a:gd name="T18" fmla="*/ 189 w 236"/>
              <a:gd name="T19" fmla="*/ 141 h 239"/>
              <a:gd name="T20" fmla="*/ 189 w 236"/>
              <a:gd name="T21" fmla="*/ 130 h 239"/>
              <a:gd name="T22" fmla="*/ 168 w 236"/>
              <a:gd name="T23" fmla="*/ 155 h 239"/>
              <a:gd name="T24" fmla="*/ 160 w 236"/>
              <a:gd name="T25" fmla="*/ 138 h 239"/>
              <a:gd name="T26" fmla="*/ 165 w 236"/>
              <a:gd name="T27" fmla="*/ 172 h 239"/>
              <a:gd name="T28" fmla="*/ 168 w 236"/>
              <a:gd name="T29" fmla="*/ 16 h 239"/>
              <a:gd name="T30" fmla="*/ 163 w 236"/>
              <a:gd name="T31" fmla="*/ 49 h 239"/>
              <a:gd name="T32" fmla="*/ 168 w 236"/>
              <a:gd name="T33" fmla="*/ 78 h 239"/>
              <a:gd name="T34" fmla="*/ 159 w 236"/>
              <a:gd name="T35" fmla="*/ 118 h 239"/>
              <a:gd name="T36" fmla="*/ 159 w 236"/>
              <a:gd name="T37" fmla="*/ 209 h 239"/>
              <a:gd name="T38" fmla="*/ 159 w 236"/>
              <a:gd name="T39" fmla="*/ 5 h 239"/>
              <a:gd name="T40" fmla="*/ 159 w 236"/>
              <a:gd name="T41" fmla="*/ 40 h 239"/>
              <a:gd name="T42" fmla="*/ 144 w 236"/>
              <a:gd name="T43" fmla="*/ 89 h 239"/>
              <a:gd name="T44" fmla="*/ 159 w 236"/>
              <a:gd name="T45" fmla="*/ 108 h 239"/>
              <a:gd name="T46" fmla="*/ 159 w 236"/>
              <a:gd name="T47" fmla="*/ 136 h 239"/>
              <a:gd name="T48" fmla="*/ 144 w 236"/>
              <a:gd name="T49" fmla="*/ 162 h 239"/>
              <a:gd name="T50" fmla="*/ 151 w 236"/>
              <a:gd name="T51" fmla="*/ 143 h 239"/>
              <a:gd name="T52" fmla="*/ 146 w 236"/>
              <a:gd name="T53" fmla="*/ 109 h 239"/>
              <a:gd name="T54" fmla="*/ 123 w 236"/>
              <a:gd name="T55" fmla="*/ 7 h 239"/>
              <a:gd name="T56" fmla="*/ 144 w 236"/>
              <a:gd name="T57" fmla="*/ 0 h 239"/>
              <a:gd name="T58" fmla="*/ 144 w 236"/>
              <a:gd name="T59" fmla="*/ 187 h 239"/>
              <a:gd name="T60" fmla="*/ 123 w 236"/>
              <a:gd name="T61" fmla="*/ 225 h 239"/>
              <a:gd name="T62" fmla="*/ 140 w 236"/>
              <a:gd name="T63" fmla="*/ 96 h 239"/>
              <a:gd name="T64" fmla="*/ 123 w 236"/>
              <a:gd name="T65" fmla="*/ 135 h 239"/>
              <a:gd name="T66" fmla="*/ 137 w 236"/>
              <a:gd name="T67" fmla="*/ 113 h 239"/>
              <a:gd name="T68" fmla="*/ 123 w 236"/>
              <a:gd name="T69" fmla="*/ 82 h 239"/>
              <a:gd name="T70" fmla="*/ 125 w 236"/>
              <a:gd name="T71" fmla="*/ 171 h 239"/>
              <a:gd name="T72" fmla="*/ 123 w 236"/>
              <a:gd name="T73" fmla="*/ 7 h 239"/>
              <a:gd name="T74" fmla="*/ 123 w 236"/>
              <a:gd name="T75" fmla="*/ 7 h 239"/>
              <a:gd name="T76" fmla="*/ 123 w 236"/>
              <a:gd name="T77" fmla="*/ 177 h 239"/>
              <a:gd name="T78" fmla="*/ 121 w 236"/>
              <a:gd name="T79" fmla="*/ 162 h 239"/>
              <a:gd name="T80" fmla="*/ 123 w 236"/>
              <a:gd name="T81" fmla="*/ 135 h 239"/>
              <a:gd name="T82" fmla="*/ 99 w 236"/>
              <a:gd name="T83" fmla="*/ 124 h 239"/>
              <a:gd name="T84" fmla="*/ 106 w 236"/>
              <a:gd name="T85" fmla="*/ 164 h 239"/>
              <a:gd name="T86" fmla="*/ 108 w 236"/>
              <a:gd name="T87" fmla="*/ 179 h 239"/>
              <a:gd name="T88" fmla="*/ 118 w 236"/>
              <a:gd name="T89" fmla="*/ 199 h 239"/>
              <a:gd name="T90" fmla="*/ 123 w 236"/>
              <a:gd name="T91" fmla="*/ 99 h 239"/>
              <a:gd name="T92" fmla="*/ 99 w 236"/>
              <a:gd name="T93" fmla="*/ 18 h 239"/>
              <a:gd name="T94" fmla="*/ 99 w 236"/>
              <a:gd name="T95" fmla="*/ 18 h 239"/>
              <a:gd name="T96" fmla="*/ 89 w 236"/>
              <a:gd name="T97" fmla="*/ 212 h 239"/>
              <a:gd name="T98" fmla="*/ 99 w 236"/>
              <a:gd name="T99" fmla="*/ 183 h 239"/>
              <a:gd name="T100" fmla="*/ 71 w 236"/>
              <a:gd name="T101" fmla="*/ 227 h 239"/>
              <a:gd name="T102" fmla="*/ 95 w 236"/>
              <a:gd name="T103" fmla="*/ 117 h 239"/>
              <a:gd name="T104" fmla="*/ 71 w 236"/>
              <a:gd name="T105" fmla="*/ 160 h 239"/>
              <a:gd name="T106" fmla="*/ 92 w 236"/>
              <a:gd name="T107" fmla="*/ 134 h 239"/>
              <a:gd name="T108" fmla="*/ 71 w 236"/>
              <a:gd name="T109" fmla="*/ 107 h 239"/>
              <a:gd name="T110" fmla="*/ 7 w 236"/>
              <a:gd name="T111" fmla="*/ 91 h 239"/>
              <a:gd name="T112" fmla="*/ 70 w 236"/>
              <a:gd name="T113" fmla="*/ 181 h 239"/>
              <a:gd name="T114" fmla="*/ 71 w 236"/>
              <a:gd name="T115" fmla="*/ 149 h 239"/>
              <a:gd name="T116" fmla="*/ 52 w 236"/>
              <a:gd name="T117" fmla="*/ 133 h 239"/>
              <a:gd name="T118" fmla="*/ 35 w 236"/>
              <a:gd name="T119" fmla="*/ 109 h 239"/>
              <a:gd name="T120" fmla="*/ 71 w 236"/>
              <a:gd name="T121" fmla="*/ 31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6" h="239">
                <a:moveTo>
                  <a:pt x="189" y="195"/>
                </a:moveTo>
                <a:cubicBezTo>
                  <a:pt x="216" y="182"/>
                  <a:pt x="216" y="182"/>
                  <a:pt x="216" y="182"/>
                </a:cubicBezTo>
                <a:cubicBezTo>
                  <a:pt x="230" y="176"/>
                  <a:pt x="236" y="159"/>
                  <a:pt x="229" y="146"/>
                </a:cubicBezTo>
                <a:cubicBezTo>
                  <a:pt x="189" y="60"/>
                  <a:pt x="189" y="60"/>
                  <a:pt x="189" y="60"/>
                </a:cubicBezTo>
                <a:cubicBezTo>
                  <a:pt x="189" y="107"/>
                  <a:pt x="189" y="107"/>
                  <a:pt x="189" y="107"/>
                </a:cubicBezTo>
                <a:cubicBezTo>
                  <a:pt x="190" y="108"/>
                  <a:pt x="190" y="108"/>
                  <a:pt x="190" y="109"/>
                </a:cubicBezTo>
                <a:cubicBezTo>
                  <a:pt x="196" y="122"/>
                  <a:pt x="196" y="122"/>
                  <a:pt x="196" y="122"/>
                </a:cubicBezTo>
                <a:cubicBezTo>
                  <a:pt x="196" y="122"/>
                  <a:pt x="196" y="122"/>
                  <a:pt x="196" y="122"/>
                </a:cubicBezTo>
                <a:cubicBezTo>
                  <a:pt x="197" y="124"/>
                  <a:pt x="196" y="126"/>
                  <a:pt x="194" y="127"/>
                </a:cubicBezTo>
                <a:cubicBezTo>
                  <a:pt x="189" y="130"/>
                  <a:pt x="189" y="130"/>
                  <a:pt x="189" y="130"/>
                </a:cubicBezTo>
                <a:cubicBezTo>
                  <a:pt x="189" y="141"/>
                  <a:pt x="189" y="141"/>
                  <a:pt x="189" y="141"/>
                </a:cubicBezTo>
                <a:cubicBezTo>
                  <a:pt x="198" y="136"/>
                  <a:pt x="198" y="136"/>
                  <a:pt x="198" y="136"/>
                </a:cubicBezTo>
                <a:cubicBezTo>
                  <a:pt x="201" y="135"/>
                  <a:pt x="203" y="136"/>
                  <a:pt x="204" y="138"/>
                </a:cubicBezTo>
                <a:cubicBezTo>
                  <a:pt x="210" y="151"/>
                  <a:pt x="210" y="151"/>
                  <a:pt x="210" y="151"/>
                </a:cubicBezTo>
                <a:cubicBezTo>
                  <a:pt x="210" y="151"/>
                  <a:pt x="210" y="151"/>
                  <a:pt x="210" y="151"/>
                </a:cubicBezTo>
                <a:cubicBezTo>
                  <a:pt x="211" y="153"/>
                  <a:pt x="210" y="156"/>
                  <a:pt x="208" y="157"/>
                </a:cubicBezTo>
                <a:cubicBezTo>
                  <a:pt x="189" y="166"/>
                  <a:pt x="189" y="166"/>
                  <a:pt x="189" y="166"/>
                </a:cubicBezTo>
                <a:lnTo>
                  <a:pt x="189" y="195"/>
                </a:lnTo>
                <a:close/>
                <a:moveTo>
                  <a:pt x="168" y="204"/>
                </a:moveTo>
                <a:cubicBezTo>
                  <a:pt x="189" y="195"/>
                  <a:pt x="189" y="195"/>
                  <a:pt x="189" y="195"/>
                </a:cubicBezTo>
                <a:cubicBezTo>
                  <a:pt x="189" y="166"/>
                  <a:pt x="189" y="166"/>
                  <a:pt x="189" y="166"/>
                </a:cubicBezTo>
                <a:cubicBezTo>
                  <a:pt x="180" y="170"/>
                  <a:pt x="180" y="170"/>
                  <a:pt x="180" y="170"/>
                </a:cubicBezTo>
                <a:cubicBezTo>
                  <a:pt x="178" y="171"/>
                  <a:pt x="175" y="170"/>
                  <a:pt x="174" y="168"/>
                </a:cubicBezTo>
                <a:cubicBezTo>
                  <a:pt x="168" y="156"/>
                  <a:pt x="168" y="156"/>
                  <a:pt x="168" y="156"/>
                </a:cubicBezTo>
                <a:cubicBezTo>
                  <a:pt x="168" y="204"/>
                  <a:pt x="168" y="204"/>
                  <a:pt x="168" y="204"/>
                </a:cubicBezTo>
                <a:close/>
                <a:moveTo>
                  <a:pt x="189" y="60"/>
                </a:moveTo>
                <a:cubicBezTo>
                  <a:pt x="168" y="16"/>
                  <a:pt x="168" y="16"/>
                  <a:pt x="168" y="16"/>
                </a:cubicBezTo>
                <a:cubicBezTo>
                  <a:pt x="168" y="78"/>
                  <a:pt x="168" y="78"/>
                  <a:pt x="168" y="78"/>
                </a:cubicBezTo>
                <a:cubicBezTo>
                  <a:pt x="171" y="77"/>
                  <a:pt x="171" y="77"/>
                  <a:pt x="171" y="77"/>
                </a:cubicBezTo>
                <a:cubicBezTo>
                  <a:pt x="173" y="76"/>
                  <a:pt x="175" y="77"/>
                  <a:pt x="176" y="79"/>
                </a:cubicBezTo>
                <a:cubicBezTo>
                  <a:pt x="182" y="92"/>
                  <a:pt x="182" y="92"/>
                  <a:pt x="182" y="92"/>
                </a:cubicBezTo>
                <a:cubicBezTo>
                  <a:pt x="182" y="92"/>
                  <a:pt x="182" y="92"/>
                  <a:pt x="182" y="92"/>
                </a:cubicBezTo>
                <a:cubicBezTo>
                  <a:pt x="183" y="94"/>
                  <a:pt x="182" y="97"/>
                  <a:pt x="180" y="98"/>
                </a:cubicBezTo>
                <a:cubicBezTo>
                  <a:pt x="168" y="103"/>
                  <a:pt x="168" y="103"/>
                  <a:pt x="168" y="103"/>
                </a:cubicBezTo>
                <a:cubicBezTo>
                  <a:pt x="168" y="114"/>
                  <a:pt x="168" y="114"/>
                  <a:pt x="168" y="114"/>
                </a:cubicBezTo>
                <a:cubicBezTo>
                  <a:pt x="185" y="107"/>
                  <a:pt x="185" y="107"/>
                  <a:pt x="185" y="107"/>
                </a:cubicBezTo>
                <a:cubicBezTo>
                  <a:pt x="186" y="106"/>
                  <a:pt x="188" y="106"/>
                  <a:pt x="189" y="107"/>
                </a:cubicBezTo>
                <a:cubicBezTo>
                  <a:pt x="189" y="60"/>
                  <a:pt x="189" y="60"/>
                  <a:pt x="189" y="60"/>
                </a:cubicBezTo>
                <a:close/>
                <a:moveTo>
                  <a:pt x="189" y="130"/>
                </a:moveTo>
                <a:cubicBezTo>
                  <a:pt x="189" y="141"/>
                  <a:pt x="189" y="141"/>
                  <a:pt x="189" y="141"/>
                </a:cubicBezTo>
                <a:cubicBezTo>
                  <a:pt x="170" y="150"/>
                  <a:pt x="170" y="150"/>
                  <a:pt x="170" y="150"/>
                </a:cubicBezTo>
                <a:cubicBezTo>
                  <a:pt x="169" y="150"/>
                  <a:pt x="169" y="151"/>
                  <a:pt x="168" y="151"/>
                </a:cubicBezTo>
                <a:cubicBezTo>
                  <a:pt x="168" y="139"/>
                  <a:pt x="168" y="139"/>
                  <a:pt x="168" y="139"/>
                </a:cubicBezTo>
                <a:lnTo>
                  <a:pt x="189" y="130"/>
                </a:lnTo>
                <a:close/>
                <a:moveTo>
                  <a:pt x="159" y="209"/>
                </a:moveTo>
                <a:cubicBezTo>
                  <a:pt x="168" y="204"/>
                  <a:pt x="168" y="204"/>
                  <a:pt x="168" y="204"/>
                </a:cubicBezTo>
                <a:cubicBezTo>
                  <a:pt x="168" y="156"/>
                  <a:pt x="168" y="156"/>
                  <a:pt x="168" y="156"/>
                </a:cubicBezTo>
                <a:cubicBezTo>
                  <a:pt x="168" y="155"/>
                  <a:pt x="168" y="155"/>
                  <a:pt x="168" y="155"/>
                </a:cubicBezTo>
                <a:cubicBezTo>
                  <a:pt x="168" y="154"/>
                  <a:pt x="168" y="152"/>
                  <a:pt x="168" y="151"/>
                </a:cubicBezTo>
                <a:cubicBezTo>
                  <a:pt x="168" y="139"/>
                  <a:pt x="168" y="139"/>
                  <a:pt x="168" y="139"/>
                </a:cubicBezTo>
                <a:cubicBezTo>
                  <a:pt x="166" y="141"/>
                  <a:pt x="166" y="141"/>
                  <a:pt x="166" y="141"/>
                </a:cubicBezTo>
                <a:cubicBezTo>
                  <a:pt x="164" y="142"/>
                  <a:pt x="161" y="141"/>
                  <a:pt x="160" y="138"/>
                </a:cubicBezTo>
                <a:cubicBezTo>
                  <a:pt x="159" y="136"/>
                  <a:pt x="159" y="136"/>
                  <a:pt x="159" y="136"/>
                </a:cubicBezTo>
                <a:cubicBezTo>
                  <a:pt x="159" y="160"/>
                  <a:pt x="159" y="160"/>
                  <a:pt x="159" y="160"/>
                </a:cubicBezTo>
                <a:cubicBezTo>
                  <a:pt x="165" y="172"/>
                  <a:pt x="165" y="172"/>
                  <a:pt x="165" y="172"/>
                </a:cubicBezTo>
                <a:cubicBezTo>
                  <a:pt x="165" y="172"/>
                  <a:pt x="165" y="172"/>
                  <a:pt x="165" y="172"/>
                </a:cubicBezTo>
                <a:cubicBezTo>
                  <a:pt x="166" y="175"/>
                  <a:pt x="165" y="177"/>
                  <a:pt x="163" y="178"/>
                </a:cubicBezTo>
                <a:cubicBezTo>
                  <a:pt x="159" y="180"/>
                  <a:pt x="159" y="180"/>
                  <a:pt x="159" y="180"/>
                </a:cubicBezTo>
                <a:cubicBezTo>
                  <a:pt x="159" y="209"/>
                  <a:pt x="159" y="209"/>
                  <a:pt x="159" y="209"/>
                </a:cubicBezTo>
                <a:close/>
                <a:moveTo>
                  <a:pt x="168" y="16"/>
                </a:moveTo>
                <a:cubicBezTo>
                  <a:pt x="168" y="15"/>
                  <a:pt x="168" y="15"/>
                  <a:pt x="168" y="15"/>
                </a:cubicBezTo>
                <a:cubicBezTo>
                  <a:pt x="166" y="11"/>
                  <a:pt x="163" y="7"/>
                  <a:pt x="159" y="5"/>
                </a:cubicBezTo>
                <a:cubicBezTo>
                  <a:pt x="159" y="40"/>
                  <a:pt x="159" y="40"/>
                  <a:pt x="159" y="40"/>
                </a:cubicBezTo>
                <a:cubicBezTo>
                  <a:pt x="163" y="49"/>
                  <a:pt x="163" y="49"/>
                  <a:pt x="163" y="49"/>
                </a:cubicBezTo>
                <a:cubicBezTo>
                  <a:pt x="163" y="49"/>
                  <a:pt x="163" y="49"/>
                  <a:pt x="163" y="49"/>
                </a:cubicBezTo>
                <a:cubicBezTo>
                  <a:pt x="166" y="55"/>
                  <a:pt x="164" y="61"/>
                  <a:pt x="159" y="65"/>
                </a:cubicBezTo>
                <a:cubicBezTo>
                  <a:pt x="159" y="82"/>
                  <a:pt x="159" y="82"/>
                  <a:pt x="159" y="82"/>
                </a:cubicBezTo>
                <a:cubicBezTo>
                  <a:pt x="168" y="78"/>
                  <a:pt x="168" y="78"/>
                  <a:pt x="168" y="78"/>
                </a:cubicBezTo>
                <a:cubicBezTo>
                  <a:pt x="168" y="16"/>
                  <a:pt x="168" y="16"/>
                  <a:pt x="168" y="16"/>
                </a:cubicBezTo>
                <a:close/>
                <a:moveTo>
                  <a:pt x="168" y="103"/>
                </a:moveTo>
                <a:cubicBezTo>
                  <a:pt x="168" y="114"/>
                  <a:pt x="168" y="114"/>
                  <a:pt x="168" y="114"/>
                </a:cubicBezTo>
                <a:cubicBezTo>
                  <a:pt x="159" y="118"/>
                  <a:pt x="159" y="118"/>
                  <a:pt x="159" y="118"/>
                </a:cubicBezTo>
                <a:cubicBezTo>
                  <a:pt x="159" y="108"/>
                  <a:pt x="159" y="108"/>
                  <a:pt x="159" y="108"/>
                </a:cubicBezTo>
                <a:lnTo>
                  <a:pt x="168" y="103"/>
                </a:lnTo>
                <a:close/>
                <a:moveTo>
                  <a:pt x="144" y="216"/>
                </a:moveTo>
                <a:cubicBezTo>
                  <a:pt x="159" y="209"/>
                  <a:pt x="159" y="209"/>
                  <a:pt x="159" y="209"/>
                </a:cubicBezTo>
                <a:cubicBezTo>
                  <a:pt x="159" y="180"/>
                  <a:pt x="159" y="180"/>
                  <a:pt x="159" y="180"/>
                </a:cubicBezTo>
                <a:cubicBezTo>
                  <a:pt x="144" y="187"/>
                  <a:pt x="144" y="187"/>
                  <a:pt x="144" y="187"/>
                </a:cubicBezTo>
                <a:cubicBezTo>
                  <a:pt x="144" y="216"/>
                  <a:pt x="144" y="216"/>
                  <a:pt x="144" y="216"/>
                </a:cubicBezTo>
                <a:close/>
                <a:moveTo>
                  <a:pt x="159" y="5"/>
                </a:moveTo>
                <a:cubicBezTo>
                  <a:pt x="155" y="2"/>
                  <a:pt x="149" y="0"/>
                  <a:pt x="144" y="0"/>
                </a:cubicBezTo>
                <a:cubicBezTo>
                  <a:pt x="144" y="22"/>
                  <a:pt x="144" y="22"/>
                  <a:pt x="144" y="22"/>
                </a:cubicBezTo>
                <a:cubicBezTo>
                  <a:pt x="148" y="23"/>
                  <a:pt x="152" y="25"/>
                  <a:pt x="154" y="30"/>
                </a:cubicBezTo>
                <a:cubicBezTo>
                  <a:pt x="159" y="40"/>
                  <a:pt x="159" y="40"/>
                  <a:pt x="159" y="40"/>
                </a:cubicBezTo>
                <a:cubicBezTo>
                  <a:pt x="159" y="5"/>
                  <a:pt x="159" y="5"/>
                  <a:pt x="159" y="5"/>
                </a:cubicBezTo>
                <a:close/>
                <a:moveTo>
                  <a:pt x="159" y="65"/>
                </a:moveTo>
                <a:cubicBezTo>
                  <a:pt x="159" y="82"/>
                  <a:pt x="159" y="82"/>
                  <a:pt x="159" y="82"/>
                </a:cubicBezTo>
                <a:cubicBezTo>
                  <a:pt x="144" y="89"/>
                  <a:pt x="144" y="89"/>
                  <a:pt x="144" y="89"/>
                </a:cubicBezTo>
                <a:cubicBezTo>
                  <a:pt x="144" y="72"/>
                  <a:pt x="144" y="72"/>
                  <a:pt x="144" y="72"/>
                </a:cubicBezTo>
                <a:cubicBezTo>
                  <a:pt x="157" y="66"/>
                  <a:pt x="157" y="66"/>
                  <a:pt x="157" y="66"/>
                </a:cubicBezTo>
                <a:cubicBezTo>
                  <a:pt x="158" y="66"/>
                  <a:pt x="159" y="66"/>
                  <a:pt x="159" y="65"/>
                </a:cubicBezTo>
                <a:close/>
                <a:moveTo>
                  <a:pt x="159" y="108"/>
                </a:moveTo>
                <a:cubicBezTo>
                  <a:pt x="159" y="118"/>
                  <a:pt x="159" y="118"/>
                  <a:pt x="159" y="118"/>
                </a:cubicBezTo>
                <a:cubicBezTo>
                  <a:pt x="156" y="120"/>
                  <a:pt x="156" y="120"/>
                  <a:pt x="156" y="120"/>
                </a:cubicBezTo>
                <a:cubicBezTo>
                  <a:pt x="154" y="121"/>
                  <a:pt x="153" y="123"/>
                  <a:pt x="154" y="126"/>
                </a:cubicBezTo>
                <a:cubicBezTo>
                  <a:pt x="159" y="136"/>
                  <a:pt x="159" y="136"/>
                  <a:pt x="159" y="136"/>
                </a:cubicBezTo>
                <a:cubicBezTo>
                  <a:pt x="159" y="160"/>
                  <a:pt x="159" y="160"/>
                  <a:pt x="159" y="160"/>
                </a:cubicBezTo>
                <a:cubicBezTo>
                  <a:pt x="159" y="159"/>
                  <a:pt x="159" y="159"/>
                  <a:pt x="159" y="159"/>
                </a:cubicBezTo>
                <a:cubicBezTo>
                  <a:pt x="158" y="157"/>
                  <a:pt x="155" y="156"/>
                  <a:pt x="153" y="157"/>
                </a:cubicBezTo>
                <a:cubicBezTo>
                  <a:pt x="144" y="162"/>
                  <a:pt x="144" y="162"/>
                  <a:pt x="144" y="162"/>
                </a:cubicBezTo>
                <a:cubicBezTo>
                  <a:pt x="144" y="151"/>
                  <a:pt x="144" y="151"/>
                  <a:pt x="144" y="151"/>
                </a:cubicBezTo>
                <a:cubicBezTo>
                  <a:pt x="149" y="148"/>
                  <a:pt x="149" y="148"/>
                  <a:pt x="149" y="148"/>
                </a:cubicBezTo>
                <a:cubicBezTo>
                  <a:pt x="151" y="147"/>
                  <a:pt x="152" y="145"/>
                  <a:pt x="151" y="143"/>
                </a:cubicBezTo>
                <a:cubicBezTo>
                  <a:pt x="151" y="143"/>
                  <a:pt x="151" y="143"/>
                  <a:pt x="151" y="143"/>
                </a:cubicBezTo>
                <a:cubicBezTo>
                  <a:pt x="145" y="130"/>
                  <a:pt x="145" y="130"/>
                  <a:pt x="145" y="130"/>
                </a:cubicBezTo>
                <a:cubicBezTo>
                  <a:pt x="145" y="129"/>
                  <a:pt x="144" y="129"/>
                  <a:pt x="144" y="128"/>
                </a:cubicBezTo>
                <a:cubicBezTo>
                  <a:pt x="144" y="104"/>
                  <a:pt x="144" y="104"/>
                  <a:pt x="144" y="104"/>
                </a:cubicBezTo>
                <a:cubicBezTo>
                  <a:pt x="146" y="109"/>
                  <a:pt x="146" y="109"/>
                  <a:pt x="146" y="109"/>
                </a:cubicBezTo>
                <a:cubicBezTo>
                  <a:pt x="147" y="111"/>
                  <a:pt x="150" y="112"/>
                  <a:pt x="152" y="111"/>
                </a:cubicBezTo>
                <a:lnTo>
                  <a:pt x="159" y="108"/>
                </a:lnTo>
                <a:close/>
                <a:moveTo>
                  <a:pt x="132" y="2"/>
                </a:moveTo>
                <a:cubicBezTo>
                  <a:pt x="123" y="7"/>
                  <a:pt x="123" y="7"/>
                  <a:pt x="123" y="7"/>
                </a:cubicBezTo>
                <a:cubicBezTo>
                  <a:pt x="123" y="30"/>
                  <a:pt x="123" y="30"/>
                  <a:pt x="123" y="30"/>
                </a:cubicBezTo>
                <a:cubicBezTo>
                  <a:pt x="137" y="23"/>
                  <a:pt x="137" y="23"/>
                  <a:pt x="137" y="23"/>
                </a:cubicBezTo>
                <a:cubicBezTo>
                  <a:pt x="139" y="22"/>
                  <a:pt x="142" y="22"/>
                  <a:pt x="144" y="22"/>
                </a:cubicBezTo>
                <a:cubicBezTo>
                  <a:pt x="144" y="0"/>
                  <a:pt x="144" y="0"/>
                  <a:pt x="144" y="0"/>
                </a:cubicBezTo>
                <a:cubicBezTo>
                  <a:pt x="140" y="0"/>
                  <a:pt x="136" y="1"/>
                  <a:pt x="132" y="2"/>
                </a:cubicBezTo>
                <a:close/>
                <a:moveTo>
                  <a:pt x="123" y="225"/>
                </a:moveTo>
                <a:cubicBezTo>
                  <a:pt x="144" y="216"/>
                  <a:pt x="144" y="216"/>
                  <a:pt x="144" y="216"/>
                </a:cubicBezTo>
                <a:cubicBezTo>
                  <a:pt x="144" y="187"/>
                  <a:pt x="144" y="187"/>
                  <a:pt x="144" y="187"/>
                </a:cubicBezTo>
                <a:cubicBezTo>
                  <a:pt x="135" y="191"/>
                  <a:pt x="135" y="191"/>
                  <a:pt x="135" y="191"/>
                </a:cubicBezTo>
                <a:cubicBezTo>
                  <a:pt x="133" y="192"/>
                  <a:pt x="130" y="191"/>
                  <a:pt x="129" y="189"/>
                </a:cubicBezTo>
                <a:cubicBezTo>
                  <a:pt x="123" y="177"/>
                  <a:pt x="123" y="177"/>
                  <a:pt x="123" y="177"/>
                </a:cubicBezTo>
                <a:cubicBezTo>
                  <a:pt x="123" y="225"/>
                  <a:pt x="123" y="225"/>
                  <a:pt x="123" y="225"/>
                </a:cubicBezTo>
                <a:close/>
                <a:moveTo>
                  <a:pt x="144" y="72"/>
                </a:moveTo>
                <a:cubicBezTo>
                  <a:pt x="144" y="89"/>
                  <a:pt x="144" y="89"/>
                  <a:pt x="144" y="89"/>
                </a:cubicBezTo>
                <a:cubicBezTo>
                  <a:pt x="142" y="90"/>
                  <a:pt x="142" y="90"/>
                  <a:pt x="142" y="90"/>
                </a:cubicBezTo>
                <a:cubicBezTo>
                  <a:pt x="140" y="91"/>
                  <a:pt x="139" y="94"/>
                  <a:pt x="140" y="96"/>
                </a:cubicBezTo>
                <a:cubicBezTo>
                  <a:pt x="144" y="104"/>
                  <a:pt x="144" y="104"/>
                  <a:pt x="144" y="104"/>
                </a:cubicBezTo>
                <a:cubicBezTo>
                  <a:pt x="144" y="128"/>
                  <a:pt x="144" y="128"/>
                  <a:pt x="144" y="128"/>
                </a:cubicBezTo>
                <a:cubicBezTo>
                  <a:pt x="143" y="127"/>
                  <a:pt x="141" y="127"/>
                  <a:pt x="139" y="128"/>
                </a:cubicBezTo>
                <a:cubicBezTo>
                  <a:pt x="123" y="135"/>
                  <a:pt x="123" y="135"/>
                  <a:pt x="123" y="135"/>
                </a:cubicBezTo>
                <a:cubicBezTo>
                  <a:pt x="123" y="125"/>
                  <a:pt x="123" y="125"/>
                  <a:pt x="123" y="125"/>
                </a:cubicBezTo>
                <a:cubicBezTo>
                  <a:pt x="135" y="119"/>
                  <a:pt x="135" y="119"/>
                  <a:pt x="135" y="119"/>
                </a:cubicBezTo>
                <a:cubicBezTo>
                  <a:pt x="137" y="118"/>
                  <a:pt x="138" y="115"/>
                  <a:pt x="137" y="113"/>
                </a:cubicBezTo>
                <a:cubicBezTo>
                  <a:pt x="137" y="113"/>
                  <a:pt x="137" y="113"/>
                  <a:pt x="137" y="113"/>
                </a:cubicBezTo>
                <a:cubicBezTo>
                  <a:pt x="131" y="100"/>
                  <a:pt x="131" y="100"/>
                  <a:pt x="131" y="100"/>
                </a:cubicBezTo>
                <a:cubicBezTo>
                  <a:pt x="130" y="98"/>
                  <a:pt x="128" y="97"/>
                  <a:pt x="126" y="98"/>
                </a:cubicBezTo>
                <a:cubicBezTo>
                  <a:pt x="123" y="99"/>
                  <a:pt x="123" y="99"/>
                  <a:pt x="123" y="99"/>
                </a:cubicBezTo>
                <a:cubicBezTo>
                  <a:pt x="123" y="82"/>
                  <a:pt x="123" y="82"/>
                  <a:pt x="123" y="82"/>
                </a:cubicBezTo>
                <a:cubicBezTo>
                  <a:pt x="144" y="72"/>
                  <a:pt x="144" y="72"/>
                  <a:pt x="144" y="72"/>
                </a:cubicBezTo>
                <a:close/>
                <a:moveTo>
                  <a:pt x="144" y="151"/>
                </a:moveTo>
                <a:cubicBezTo>
                  <a:pt x="144" y="162"/>
                  <a:pt x="144" y="162"/>
                  <a:pt x="144" y="162"/>
                </a:cubicBezTo>
                <a:cubicBezTo>
                  <a:pt x="125" y="171"/>
                  <a:pt x="125" y="171"/>
                  <a:pt x="125" y="171"/>
                </a:cubicBezTo>
                <a:cubicBezTo>
                  <a:pt x="124" y="171"/>
                  <a:pt x="124" y="172"/>
                  <a:pt x="123" y="172"/>
                </a:cubicBezTo>
                <a:cubicBezTo>
                  <a:pt x="123" y="161"/>
                  <a:pt x="123" y="161"/>
                  <a:pt x="123" y="161"/>
                </a:cubicBezTo>
                <a:lnTo>
                  <a:pt x="144" y="151"/>
                </a:lnTo>
                <a:close/>
                <a:moveTo>
                  <a:pt x="123" y="7"/>
                </a:moveTo>
                <a:cubicBezTo>
                  <a:pt x="99" y="18"/>
                  <a:pt x="99" y="18"/>
                  <a:pt x="99" y="18"/>
                </a:cubicBezTo>
                <a:cubicBezTo>
                  <a:pt x="99" y="41"/>
                  <a:pt x="99" y="41"/>
                  <a:pt x="99" y="41"/>
                </a:cubicBezTo>
                <a:cubicBezTo>
                  <a:pt x="123" y="30"/>
                  <a:pt x="123" y="30"/>
                  <a:pt x="123" y="30"/>
                </a:cubicBezTo>
                <a:cubicBezTo>
                  <a:pt x="123" y="7"/>
                  <a:pt x="123" y="7"/>
                  <a:pt x="123" y="7"/>
                </a:cubicBezTo>
                <a:close/>
                <a:moveTo>
                  <a:pt x="99" y="236"/>
                </a:moveTo>
                <a:cubicBezTo>
                  <a:pt x="100" y="236"/>
                  <a:pt x="102" y="235"/>
                  <a:pt x="103" y="235"/>
                </a:cubicBezTo>
                <a:cubicBezTo>
                  <a:pt x="123" y="225"/>
                  <a:pt x="123" y="225"/>
                  <a:pt x="123" y="225"/>
                </a:cubicBezTo>
                <a:cubicBezTo>
                  <a:pt x="123" y="177"/>
                  <a:pt x="123" y="177"/>
                  <a:pt x="123" y="177"/>
                </a:cubicBezTo>
                <a:cubicBezTo>
                  <a:pt x="123" y="176"/>
                  <a:pt x="123" y="176"/>
                  <a:pt x="123" y="176"/>
                </a:cubicBezTo>
                <a:cubicBezTo>
                  <a:pt x="122" y="175"/>
                  <a:pt x="123" y="174"/>
                  <a:pt x="123" y="172"/>
                </a:cubicBezTo>
                <a:cubicBezTo>
                  <a:pt x="123" y="161"/>
                  <a:pt x="123" y="161"/>
                  <a:pt x="123" y="161"/>
                </a:cubicBezTo>
                <a:cubicBezTo>
                  <a:pt x="121" y="162"/>
                  <a:pt x="121" y="162"/>
                  <a:pt x="121" y="162"/>
                </a:cubicBezTo>
                <a:cubicBezTo>
                  <a:pt x="119" y="163"/>
                  <a:pt x="116" y="162"/>
                  <a:pt x="115" y="159"/>
                </a:cubicBezTo>
                <a:cubicBezTo>
                  <a:pt x="109" y="147"/>
                  <a:pt x="109" y="147"/>
                  <a:pt x="109" y="147"/>
                </a:cubicBezTo>
                <a:cubicBezTo>
                  <a:pt x="108" y="145"/>
                  <a:pt x="109" y="142"/>
                  <a:pt x="111" y="141"/>
                </a:cubicBezTo>
                <a:cubicBezTo>
                  <a:pt x="123" y="135"/>
                  <a:pt x="123" y="135"/>
                  <a:pt x="123" y="135"/>
                </a:cubicBezTo>
                <a:cubicBezTo>
                  <a:pt x="123" y="125"/>
                  <a:pt x="123" y="125"/>
                  <a:pt x="123" y="125"/>
                </a:cubicBezTo>
                <a:cubicBezTo>
                  <a:pt x="107" y="132"/>
                  <a:pt x="107" y="132"/>
                  <a:pt x="107" y="132"/>
                </a:cubicBezTo>
                <a:cubicBezTo>
                  <a:pt x="105" y="133"/>
                  <a:pt x="102" y="132"/>
                  <a:pt x="101" y="130"/>
                </a:cubicBezTo>
                <a:cubicBezTo>
                  <a:pt x="99" y="124"/>
                  <a:pt x="99" y="124"/>
                  <a:pt x="99" y="124"/>
                </a:cubicBezTo>
                <a:cubicBezTo>
                  <a:pt x="99" y="150"/>
                  <a:pt x="99" y="150"/>
                  <a:pt x="99" y="150"/>
                </a:cubicBezTo>
                <a:cubicBezTo>
                  <a:pt x="99" y="150"/>
                  <a:pt x="99" y="151"/>
                  <a:pt x="100" y="151"/>
                </a:cubicBezTo>
                <a:cubicBezTo>
                  <a:pt x="106" y="164"/>
                  <a:pt x="106" y="164"/>
                  <a:pt x="106" y="164"/>
                </a:cubicBezTo>
                <a:cubicBezTo>
                  <a:pt x="106" y="164"/>
                  <a:pt x="106" y="164"/>
                  <a:pt x="106" y="164"/>
                </a:cubicBezTo>
                <a:cubicBezTo>
                  <a:pt x="107" y="166"/>
                  <a:pt x="106" y="169"/>
                  <a:pt x="104" y="170"/>
                </a:cubicBezTo>
                <a:cubicBezTo>
                  <a:pt x="99" y="172"/>
                  <a:pt x="99" y="172"/>
                  <a:pt x="99" y="172"/>
                </a:cubicBezTo>
                <a:cubicBezTo>
                  <a:pt x="99" y="183"/>
                  <a:pt x="99" y="183"/>
                  <a:pt x="99" y="183"/>
                </a:cubicBezTo>
                <a:cubicBezTo>
                  <a:pt x="108" y="179"/>
                  <a:pt x="108" y="179"/>
                  <a:pt x="108" y="179"/>
                </a:cubicBezTo>
                <a:cubicBezTo>
                  <a:pt x="110" y="178"/>
                  <a:pt x="113" y="179"/>
                  <a:pt x="114" y="181"/>
                </a:cubicBezTo>
                <a:cubicBezTo>
                  <a:pt x="120" y="194"/>
                  <a:pt x="120" y="194"/>
                  <a:pt x="120" y="194"/>
                </a:cubicBezTo>
                <a:cubicBezTo>
                  <a:pt x="120" y="194"/>
                  <a:pt x="120" y="194"/>
                  <a:pt x="120" y="194"/>
                </a:cubicBezTo>
                <a:cubicBezTo>
                  <a:pt x="121" y="196"/>
                  <a:pt x="120" y="198"/>
                  <a:pt x="118" y="199"/>
                </a:cubicBezTo>
                <a:cubicBezTo>
                  <a:pt x="99" y="208"/>
                  <a:pt x="99" y="208"/>
                  <a:pt x="99" y="208"/>
                </a:cubicBezTo>
                <a:cubicBezTo>
                  <a:pt x="99" y="236"/>
                  <a:pt x="99" y="236"/>
                  <a:pt x="99" y="236"/>
                </a:cubicBezTo>
                <a:close/>
                <a:moveTo>
                  <a:pt x="123" y="82"/>
                </a:moveTo>
                <a:cubicBezTo>
                  <a:pt x="123" y="99"/>
                  <a:pt x="123" y="99"/>
                  <a:pt x="123" y="99"/>
                </a:cubicBezTo>
                <a:cubicBezTo>
                  <a:pt x="99" y="111"/>
                  <a:pt x="99" y="111"/>
                  <a:pt x="99" y="111"/>
                </a:cubicBezTo>
                <a:cubicBezTo>
                  <a:pt x="99" y="94"/>
                  <a:pt x="99" y="94"/>
                  <a:pt x="99" y="94"/>
                </a:cubicBezTo>
                <a:lnTo>
                  <a:pt x="123" y="82"/>
                </a:lnTo>
                <a:close/>
                <a:moveTo>
                  <a:pt x="99" y="18"/>
                </a:moveTo>
                <a:cubicBezTo>
                  <a:pt x="71" y="31"/>
                  <a:pt x="71" y="31"/>
                  <a:pt x="71" y="31"/>
                </a:cubicBezTo>
                <a:cubicBezTo>
                  <a:pt x="71" y="54"/>
                  <a:pt x="71" y="54"/>
                  <a:pt x="71" y="54"/>
                </a:cubicBezTo>
                <a:cubicBezTo>
                  <a:pt x="99" y="41"/>
                  <a:pt x="99" y="41"/>
                  <a:pt x="99" y="41"/>
                </a:cubicBezTo>
                <a:cubicBezTo>
                  <a:pt x="99" y="18"/>
                  <a:pt x="99" y="18"/>
                  <a:pt x="99" y="18"/>
                </a:cubicBezTo>
                <a:close/>
                <a:moveTo>
                  <a:pt x="71" y="227"/>
                </a:moveTo>
                <a:cubicBezTo>
                  <a:pt x="77" y="235"/>
                  <a:pt x="88" y="239"/>
                  <a:pt x="99" y="236"/>
                </a:cubicBezTo>
                <a:cubicBezTo>
                  <a:pt x="99" y="208"/>
                  <a:pt x="99" y="208"/>
                  <a:pt x="99" y="208"/>
                </a:cubicBezTo>
                <a:cubicBezTo>
                  <a:pt x="89" y="212"/>
                  <a:pt x="89" y="212"/>
                  <a:pt x="89" y="212"/>
                </a:cubicBezTo>
                <a:cubicBezTo>
                  <a:pt x="87" y="213"/>
                  <a:pt x="85" y="213"/>
                  <a:pt x="84" y="210"/>
                </a:cubicBezTo>
                <a:cubicBezTo>
                  <a:pt x="78" y="197"/>
                  <a:pt x="78" y="197"/>
                  <a:pt x="78" y="197"/>
                </a:cubicBezTo>
                <a:cubicBezTo>
                  <a:pt x="77" y="195"/>
                  <a:pt x="78" y="193"/>
                  <a:pt x="80" y="192"/>
                </a:cubicBezTo>
                <a:cubicBezTo>
                  <a:pt x="99" y="183"/>
                  <a:pt x="99" y="183"/>
                  <a:pt x="99" y="183"/>
                </a:cubicBezTo>
                <a:cubicBezTo>
                  <a:pt x="99" y="172"/>
                  <a:pt x="99" y="172"/>
                  <a:pt x="99" y="172"/>
                </a:cubicBezTo>
                <a:cubicBezTo>
                  <a:pt x="75" y="183"/>
                  <a:pt x="75" y="183"/>
                  <a:pt x="75" y="183"/>
                </a:cubicBezTo>
                <a:cubicBezTo>
                  <a:pt x="74" y="184"/>
                  <a:pt x="72" y="183"/>
                  <a:pt x="71" y="182"/>
                </a:cubicBezTo>
                <a:cubicBezTo>
                  <a:pt x="71" y="227"/>
                  <a:pt x="71" y="227"/>
                  <a:pt x="71" y="227"/>
                </a:cubicBezTo>
                <a:close/>
                <a:moveTo>
                  <a:pt x="99" y="94"/>
                </a:moveTo>
                <a:cubicBezTo>
                  <a:pt x="99" y="111"/>
                  <a:pt x="99" y="111"/>
                  <a:pt x="99" y="111"/>
                </a:cubicBezTo>
                <a:cubicBezTo>
                  <a:pt x="97" y="111"/>
                  <a:pt x="97" y="111"/>
                  <a:pt x="97" y="111"/>
                </a:cubicBezTo>
                <a:cubicBezTo>
                  <a:pt x="95" y="112"/>
                  <a:pt x="94" y="115"/>
                  <a:pt x="95" y="117"/>
                </a:cubicBezTo>
                <a:cubicBezTo>
                  <a:pt x="99" y="124"/>
                  <a:pt x="99" y="124"/>
                  <a:pt x="99" y="124"/>
                </a:cubicBezTo>
                <a:cubicBezTo>
                  <a:pt x="99" y="150"/>
                  <a:pt x="99" y="150"/>
                  <a:pt x="99" y="150"/>
                </a:cubicBezTo>
                <a:cubicBezTo>
                  <a:pt x="97" y="149"/>
                  <a:pt x="96" y="148"/>
                  <a:pt x="94" y="149"/>
                </a:cubicBezTo>
                <a:cubicBezTo>
                  <a:pt x="71" y="160"/>
                  <a:pt x="71" y="160"/>
                  <a:pt x="71" y="160"/>
                </a:cubicBezTo>
                <a:cubicBezTo>
                  <a:pt x="71" y="149"/>
                  <a:pt x="71" y="149"/>
                  <a:pt x="71" y="149"/>
                </a:cubicBezTo>
                <a:cubicBezTo>
                  <a:pt x="90" y="140"/>
                  <a:pt x="90" y="140"/>
                  <a:pt x="90" y="140"/>
                </a:cubicBezTo>
                <a:cubicBezTo>
                  <a:pt x="92" y="139"/>
                  <a:pt x="93" y="136"/>
                  <a:pt x="92" y="134"/>
                </a:cubicBezTo>
                <a:cubicBezTo>
                  <a:pt x="92" y="134"/>
                  <a:pt x="92" y="134"/>
                  <a:pt x="92" y="134"/>
                </a:cubicBezTo>
                <a:cubicBezTo>
                  <a:pt x="86" y="122"/>
                  <a:pt x="86" y="122"/>
                  <a:pt x="86" y="122"/>
                </a:cubicBezTo>
                <a:cubicBezTo>
                  <a:pt x="85" y="119"/>
                  <a:pt x="82" y="118"/>
                  <a:pt x="80" y="119"/>
                </a:cubicBezTo>
                <a:cubicBezTo>
                  <a:pt x="71" y="124"/>
                  <a:pt x="71" y="124"/>
                  <a:pt x="71" y="124"/>
                </a:cubicBezTo>
                <a:cubicBezTo>
                  <a:pt x="71" y="107"/>
                  <a:pt x="71" y="107"/>
                  <a:pt x="71" y="107"/>
                </a:cubicBezTo>
                <a:lnTo>
                  <a:pt x="99" y="94"/>
                </a:lnTo>
                <a:close/>
                <a:moveTo>
                  <a:pt x="71" y="31"/>
                </a:moveTo>
                <a:cubicBezTo>
                  <a:pt x="20" y="55"/>
                  <a:pt x="20" y="55"/>
                  <a:pt x="20" y="55"/>
                </a:cubicBezTo>
                <a:cubicBezTo>
                  <a:pt x="6" y="62"/>
                  <a:pt x="0" y="78"/>
                  <a:pt x="7" y="91"/>
                </a:cubicBezTo>
                <a:cubicBezTo>
                  <a:pt x="68" y="222"/>
                  <a:pt x="68" y="222"/>
                  <a:pt x="68" y="222"/>
                </a:cubicBezTo>
                <a:cubicBezTo>
                  <a:pt x="69" y="223"/>
                  <a:pt x="70" y="225"/>
                  <a:pt x="71" y="227"/>
                </a:cubicBezTo>
                <a:cubicBezTo>
                  <a:pt x="71" y="182"/>
                  <a:pt x="71" y="182"/>
                  <a:pt x="71" y="182"/>
                </a:cubicBezTo>
                <a:cubicBezTo>
                  <a:pt x="71" y="182"/>
                  <a:pt x="70" y="181"/>
                  <a:pt x="70" y="181"/>
                </a:cubicBezTo>
                <a:cubicBezTo>
                  <a:pt x="64" y="168"/>
                  <a:pt x="64" y="168"/>
                  <a:pt x="64" y="168"/>
                </a:cubicBezTo>
                <a:cubicBezTo>
                  <a:pt x="63" y="166"/>
                  <a:pt x="64" y="163"/>
                  <a:pt x="66" y="162"/>
                </a:cubicBezTo>
                <a:cubicBezTo>
                  <a:pt x="71" y="160"/>
                  <a:pt x="71" y="160"/>
                  <a:pt x="71" y="160"/>
                </a:cubicBezTo>
                <a:cubicBezTo>
                  <a:pt x="71" y="149"/>
                  <a:pt x="71" y="149"/>
                  <a:pt x="71" y="149"/>
                </a:cubicBezTo>
                <a:cubicBezTo>
                  <a:pt x="62" y="153"/>
                  <a:pt x="62" y="153"/>
                  <a:pt x="62" y="153"/>
                </a:cubicBezTo>
                <a:cubicBezTo>
                  <a:pt x="60" y="154"/>
                  <a:pt x="57" y="153"/>
                  <a:pt x="56" y="151"/>
                </a:cubicBezTo>
                <a:cubicBezTo>
                  <a:pt x="50" y="138"/>
                  <a:pt x="50" y="138"/>
                  <a:pt x="50" y="138"/>
                </a:cubicBezTo>
                <a:cubicBezTo>
                  <a:pt x="49" y="136"/>
                  <a:pt x="50" y="134"/>
                  <a:pt x="52" y="133"/>
                </a:cubicBezTo>
                <a:cubicBezTo>
                  <a:pt x="71" y="124"/>
                  <a:pt x="71" y="124"/>
                  <a:pt x="71" y="124"/>
                </a:cubicBezTo>
                <a:cubicBezTo>
                  <a:pt x="71" y="107"/>
                  <a:pt x="71" y="107"/>
                  <a:pt x="71" y="107"/>
                </a:cubicBezTo>
                <a:cubicBezTo>
                  <a:pt x="53" y="115"/>
                  <a:pt x="53" y="115"/>
                  <a:pt x="53" y="115"/>
                </a:cubicBezTo>
                <a:cubicBezTo>
                  <a:pt x="46" y="118"/>
                  <a:pt x="38" y="116"/>
                  <a:pt x="35" y="109"/>
                </a:cubicBezTo>
                <a:cubicBezTo>
                  <a:pt x="26" y="89"/>
                  <a:pt x="26" y="89"/>
                  <a:pt x="26" y="89"/>
                </a:cubicBezTo>
                <a:cubicBezTo>
                  <a:pt x="23" y="83"/>
                  <a:pt x="26" y="75"/>
                  <a:pt x="33" y="72"/>
                </a:cubicBezTo>
                <a:cubicBezTo>
                  <a:pt x="71" y="54"/>
                  <a:pt x="71" y="54"/>
                  <a:pt x="71" y="54"/>
                </a:cubicBezTo>
                <a:lnTo>
                  <a:pt x="71" y="31"/>
                </a:lnTo>
                <a:close/>
              </a:path>
            </a:pathLst>
          </a:custGeom>
          <a:solidFill>
            <a:srgbClr val="345C76"/>
          </a:solidFill>
          <a:ln>
            <a:noFill/>
          </a:ln>
        </p:spPr>
        <p:txBody>
          <a:bodyPr vert="horz" wrap="square" lIns="68562" tIns="34281" rIns="68562" bIns="34281" numCol="1" anchor="t" anchorCtr="0" compatLnSpc="1"/>
          <a:lstStyle/>
          <a:p>
            <a:endParaRPr lang="id-ID" sz="1350">
              <a:solidFill>
                <a:srgbClr val="DCB68A"/>
              </a:solidFill>
            </a:endParaRPr>
          </a:p>
        </p:txBody>
      </p:sp>
      <p:sp>
        <p:nvSpPr>
          <p:cNvPr id="66" name="Rectangle 59">
            <a:extLst>
              <a:ext uri="{FF2B5EF4-FFF2-40B4-BE49-F238E27FC236}">
                <a16:creationId xmlns="" xmlns:a16="http://schemas.microsoft.com/office/drawing/2014/main" id="{783D1AA1-72AC-4617-A61D-0CDD6F777135}"/>
              </a:ext>
            </a:extLst>
          </p:cNvPr>
          <p:cNvSpPr>
            <a:spLocks noChangeArrowheads="1"/>
          </p:cNvSpPr>
          <p:nvPr/>
        </p:nvSpPr>
        <p:spPr bwMode="auto">
          <a:xfrm>
            <a:off x="9461575" y="2950392"/>
            <a:ext cx="470175" cy="23806"/>
          </a:xfrm>
          <a:prstGeom prst="rect">
            <a:avLst/>
          </a:prstGeom>
          <a:solidFill>
            <a:srgbClr val="345C76"/>
          </a:solidFill>
          <a:ln>
            <a:noFill/>
          </a:ln>
          <a:extLst/>
        </p:spPr>
        <p:txBody>
          <a:bodyPr vert="horz" wrap="square" lIns="68562" tIns="34281" rIns="68562" bIns="34281" numCol="1" anchor="t" anchorCtr="0" compatLnSpc="1"/>
          <a:lstStyle/>
          <a:p>
            <a:endParaRPr lang="id-ID" sz="1350">
              <a:solidFill>
                <a:srgbClr val="DCB68A"/>
              </a:solidFill>
            </a:endParaRPr>
          </a:p>
        </p:txBody>
      </p:sp>
      <p:sp>
        <p:nvSpPr>
          <p:cNvPr id="67" name="Rectangle 60">
            <a:extLst>
              <a:ext uri="{FF2B5EF4-FFF2-40B4-BE49-F238E27FC236}">
                <a16:creationId xmlns="" xmlns:a16="http://schemas.microsoft.com/office/drawing/2014/main" id="{F80CCB3C-DFD9-4CEF-9E97-6D0AE7960EB0}"/>
              </a:ext>
            </a:extLst>
          </p:cNvPr>
          <p:cNvSpPr>
            <a:spLocks noChangeArrowheads="1"/>
          </p:cNvSpPr>
          <p:nvPr/>
        </p:nvSpPr>
        <p:spPr bwMode="auto">
          <a:xfrm>
            <a:off x="9480620" y="2902779"/>
            <a:ext cx="432085" cy="23806"/>
          </a:xfrm>
          <a:prstGeom prst="rect">
            <a:avLst/>
          </a:prstGeom>
          <a:solidFill>
            <a:srgbClr val="345C76"/>
          </a:solidFill>
          <a:ln>
            <a:noFill/>
          </a:ln>
          <a:extLst/>
        </p:spPr>
        <p:txBody>
          <a:bodyPr vert="horz" wrap="square" lIns="68562" tIns="34281" rIns="68562" bIns="34281" numCol="1" anchor="t" anchorCtr="0" compatLnSpc="1"/>
          <a:lstStyle/>
          <a:p>
            <a:endParaRPr lang="id-ID" sz="1350">
              <a:solidFill>
                <a:srgbClr val="DCB68A"/>
              </a:solidFill>
            </a:endParaRPr>
          </a:p>
        </p:txBody>
      </p:sp>
      <p:sp>
        <p:nvSpPr>
          <p:cNvPr id="68" name="Rectangle 61">
            <a:extLst>
              <a:ext uri="{FF2B5EF4-FFF2-40B4-BE49-F238E27FC236}">
                <a16:creationId xmlns="" xmlns:a16="http://schemas.microsoft.com/office/drawing/2014/main" id="{B1F12692-C6FA-4A23-91FB-ADB52A0A113E}"/>
              </a:ext>
            </a:extLst>
          </p:cNvPr>
          <p:cNvSpPr>
            <a:spLocks noChangeArrowheads="1"/>
          </p:cNvSpPr>
          <p:nvPr/>
        </p:nvSpPr>
        <p:spPr bwMode="auto">
          <a:xfrm>
            <a:off x="9650835" y="2853976"/>
            <a:ext cx="91655" cy="23806"/>
          </a:xfrm>
          <a:prstGeom prst="rect">
            <a:avLst/>
          </a:prstGeom>
          <a:solidFill>
            <a:srgbClr val="345C76"/>
          </a:solidFill>
          <a:ln>
            <a:noFill/>
          </a:ln>
          <a:extLst/>
        </p:spPr>
        <p:txBody>
          <a:bodyPr vert="horz" wrap="square" lIns="68562" tIns="34281" rIns="68562" bIns="34281" numCol="1" anchor="t" anchorCtr="0" compatLnSpc="1"/>
          <a:lstStyle/>
          <a:p>
            <a:endParaRPr lang="id-ID" sz="1350">
              <a:solidFill>
                <a:srgbClr val="DCB68A"/>
              </a:solidFill>
            </a:endParaRPr>
          </a:p>
        </p:txBody>
      </p:sp>
      <p:sp>
        <p:nvSpPr>
          <p:cNvPr id="69" name="Rectangle 62">
            <a:extLst>
              <a:ext uri="{FF2B5EF4-FFF2-40B4-BE49-F238E27FC236}">
                <a16:creationId xmlns="" xmlns:a16="http://schemas.microsoft.com/office/drawing/2014/main" id="{97B21CA0-19B5-440F-A0D9-0F287FBBDC66}"/>
              </a:ext>
            </a:extLst>
          </p:cNvPr>
          <p:cNvSpPr>
            <a:spLocks noChangeArrowheads="1"/>
          </p:cNvSpPr>
          <p:nvPr/>
        </p:nvSpPr>
        <p:spPr bwMode="auto">
          <a:xfrm>
            <a:off x="9667499" y="2679000"/>
            <a:ext cx="58326" cy="190450"/>
          </a:xfrm>
          <a:prstGeom prst="rect">
            <a:avLst/>
          </a:prstGeom>
          <a:solidFill>
            <a:srgbClr val="345C76"/>
          </a:solidFill>
          <a:ln>
            <a:noFill/>
          </a:ln>
          <a:extLst/>
        </p:spPr>
        <p:txBody>
          <a:bodyPr vert="horz" wrap="square" lIns="68562" tIns="34281" rIns="68562" bIns="34281" numCol="1" anchor="t" anchorCtr="0" compatLnSpc="1"/>
          <a:lstStyle/>
          <a:p>
            <a:endParaRPr lang="id-ID" sz="1350">
              <a:solidFill>
                <a:srgbClr val="DCB68A"/>
              </a:solidFill>
            </a:endParaRPr>
          </a:p>
        </p:txBody>
      </p:sp>
      <p:sp>
        <p:nvSpPr>
          <p:cNvPr id="70" name="Rectangle 63">
            <a:extLst>
              <a:ext uri="{FF2B5EF4-FFF2-40B4-BE49-F238E27FC236}">
                <a16:creationId xmlns="" xmlns:a16="http://schemas.microsoft.com/office/drawing/2014/main" id="{A3640A91-C109-400A-8B4C-A4F8A010C49B}"/>
              </a:ext>
            </a:extLst>
          </p:cNvPr>
          <p:cNvSpPr>
            <a:spLocks noChangeArrowheads="1"/>
          </p:cNvSpPr>
          <p:nvPr/>
        </p:nvSpPr>
        <p:spPr bwMode="auto">
          <a:xfrm>
            <a:off x="9650835" y="2669478"/>
            <a:ext cx="91655" cy="23806"/>
          </a:xfrm>
          <a:prstGeom prst="rect">
            <a:avLst/>
          </a:prstGeom>
          <a:solidFill>
            <a:srgbClr val="345C76"/>
          </a:solidFill>
          <a:ln>
            <a:noFill/>
          </a:ln>
          <a:extLst/>
        </p:spPr>
        <p:txBody>
          <a:bodyPr vert="horz" wrap="square" lIns="68562" tIns="34281" rIns="68562" bIns="34281" numCol="1" anchor="t" anchorCtr="0" compatLnSpc="1"/>
          <a:lstStyle/>
          <a:p>
            <a:endParaRPr lang="id-ID" sz="1350">
              <a:solidFill>
                <a:srgbClr val="DCB68A"/>
              </a:solidFill>
            </a:endParaRPr>
          </a:p>
        </p:txBody>
      </p:sp>
      <p:sp>
        <p:nvSpPr>
          <p:cNvPr id="71" name="Rectangle 64">
            <a:extLst>
              <a:ext uri="{FF2B5EF4-FFF2-40B4-BE49-F238E27FC236}">
                <a16:creationId xmlns="" xmlns:a16="http://schemas.microsoft.com/office/drawing/2014/main" id="{0A37CD57-3DF2-4539-B049-63144F05CD65}"/>
              </a:ext>
            </a:extLst>
          </p:cNvPr>
          <p:cNvSpPr>
            <a:spLocks noChangeArrowheads="1"/>
          </p:cNvSpPr>
          <p:nvPr/>
        </p:nvSpPr>
        <p:spPr bwMode="auto">
          <a:xfrm>
            <a:off x="9790102" y="2853976"/>
            <a:ext cx="89274" cy="23806"/>
          </a:xfrm>
          <a:prstGeom prst="rect">
            <a:avLst/>
          </a:prstGeom>
          <a:solidFill>
            <a:srgbClr val="345C76"/>
          </a:solidFill>
          <a:ln>
            <a:noFill/>
          </a:ln>
          <a:extLst/>
        </p:spPr>
        <p:txBody>
          <a:bodyPr vert="horz" wrap="square" lIns="68562" tIns="34281" rIns="68562" bIns="34281" numCol="1" anchor="t" anchorCtr="0" compatLnSpc="1"/>
          <a:lstStyle/>
          <a:p>
            <a:endParaRPr lang="id-ID" sz="1350">
              <a:solidFill>
                <a:srgbClr val="DCB68A"/>
              </a:solidFill>
            </a:endParaRPr>
          </a:p>
        </p:txBody>
      </p:sp>
      <p:sp>
        <p:nvSpPr>
          <p:cNvPr id="72" name="Rectangle 65">
            <a:extLst>
              <a:ext uri="{FF2B5EF4-FFF2-40B4-BE49-F238E27FC236}">
                <a16:creationId xmlns="" xmlns:a16="http://schemas.microsoft.com/office/drawing/2014/main" id="{903127F7-0DAD-45F0-9DDA-AB278F59A674}"/>
              </a:ext>
            </a:extLst>
          </p:cNvPr>
          <p:cNvSpPr>
            <a:spLocks noChangeArrowheads="1"/>
          </p:cNvSpPr>
          <p:nvPr/>
        </p:nvSpPr>
        <p:spPr bwMode="auto">
          <a:xfrm>
            <a:off x="9805576" y="2679000"/>
            <a:ext cx="57135" cy="190450"/>
          </a:xfrm>
          <a:prstGeom prst="rect">
            <a:avLst/>
          </a:prstGeom>
          <a:solidFill>
            <a:srgbClr val="345C76"/>
          </a:solidFill>
          <a:ln>
            <a:noFill/>
          </a:ln>
          <a:extLst/>
        </p:spPr>
        <p:txBody>
          <a:bodyPr vert="horz" wrap="square" lIns="68562" tIns="34281" rIns="68562" bIns="34281" numCol="1" anchor="t" anchorCtr="0" compatLnSpc="1"/>
          <a:lstStyle/>
          <a:p>
            <a:endParaRPr lang="id-ID" sz="1350">
              <a:solidFill>
                <a:srgbClr val="DCB68A"/>
              </a:solidFill>
            </a:endParaRPr>
          </a:p>
        </p:txBody>
      </p:sp>
      <p:sp>
        <p:nvSpPr>
          <p:cNvPr id="73" name="Rectangle 66">
            <a:extLst>
              <a:ext uri="{FF2B5EF4-FFF2-40B4-BE49-F238E27FC236}">
                <a16:creationId xmlns="" xmlns:a16="http://schemas.microsoft.com/office/drawing/2014/main" id="{D0AA5D7F-2982-4AF3-B745-13B966E48FB1}"/>
              </a:ext>
            </a:extLst>
          </p:cNvPr>
          <p:cNvSpPr>
            <a:spLocks noChangeArrowheads="1"/>
          </p:cNvSpPr>
          <p:nvPr/>
        </p:nvSpPr>
        <p:spPr bwMode="auto">
          <a:xfrm>
            <a:off x="9790102" y="2669478"/>
            <a:ext cx="89274" cy="23806"/>
          </a:xfrm>
          <a:prstGeom prst="rect">
            <a:avLst/>
          </a:prstGeom>
          <a:solidFill>
            <a:srgbClr val="345C76"/>
          </a:solidFill>
          <a:ln>
            <a:noFill/>
          </a:ln>
          <a:extLst/>
        </p:spPr>
        <p:txBody>
          <a:bodyPr vert="horz" wrap="square" lIns="68562" tIns="34281" rIns="68562" bIns="34281" numCol="1" anchor="t" anchorCtr="0" compatLnSpc="1"/>
          <a:lstStyle/>
          <a:p>
            <a:endParaRPr lang="id-ID" sz="1350">
              <a:solidFill>
                <a:srgbClr val="DCB68A"/>
              </a:solidFill>
            </a:endParaRPr>
          </a:p>
        </p:txBody>
      </p:sp>
      <p:sp>
        <p:nvSpPr>
          <p:cNvPr id="74" name="Rectangle 67">
            <a:extLst>
              <a:ext uri="{FF2B5EF4-FFF2-40B4-BE49-F238E27FC236}">
                <a16:creationId xmlns="" xmlns:a16="http://schemas.microsoft.com/office/drawing/2014/main" id="{34B70162-2C8B-4551-8887-ABF8B01E459D}"/>
              </a:ext>
            </a:extLst>
          </p:cNvPr>
          <p:cNvSpPr>
            <a:spLocks noChangeArrowheads="1"/>
          </p:cNvSpPr>
          <p:nvPr/>
        </p:nvSpPr>
        <p:spPr bwMode="auto">
          <a:xfrm>
            <a:off x="9513948" y="2853976"/>
            <a:ext cx="91655" cy="23806"/>
          </a:xfrm>
          <a:prstGeom prst="rect">
            <a:avLst/>
          </a:prstGeom>
          <a:solidFill>
            <a:srgbClr val="345C76"/>
          </a:solidFill>
          <a:ln>
            <a:noFill/>
          </a:ln>
          <a:extLst/>
        </p:spPr>
        <p:txBody>
          <a:bodyPr vert="horz" wrap="square" lIns="68562" tIns="34281" rIns="68562" bIns="34281" numCol="1" anchor="t" anchorCtr="0" compatLnSpc="1"/>
          <a:lstStyle/>
          <a:p>
            <a:endParaRPr lang="id-ID" sz="1350">
              <a:solidFill>
                <a:srgbClr val="DCB68A"/>
              </a:solidFill>
            </a:endParaRPr>
          </a:p>
        </p:txBody>
      </p:sp>
      <p:sp>
        <p:nvSpPr>
          <p:cNvPr id="75" name="Rectangle 68">
            <a:extLst>
              <a:ext uri="{FF2B5EF4-FFF2-40B4-BE49-F238E27FC236}">
                <a16:creationId xmlns="" xmlns:a16="http://schemas.microsoft.com/office/drawing/2014/main" id="{469E78D0-6EDF-4272-9E3D-38FBE9D5FF52}"/>
              </a:ext>
            </a:extLst>
          </p:cNvPr>
          <p:cNvSpPr>
            <a:spLocks noChangeArrowheads="1"/>
          </p:cNvSpPr>
          <p:nvPr/>
        </p:nvSpPr>
        <p:spPr bwMode="auto">
          <a:xfrm>
            <a:off x="9529423" y="2679000"/>
            <a:ext cx="59516" cy="190450"/>
          </a:xfrm>
          <a:prstGeom prst="rect">
            <a:avLst/>
          </a:prstGeom>
          <a:solidFill>
            <a:srgbClr val="345C76"/>
          </a:solidFill>
          <a:ln>
            <a:noFill/>
          </a:ln>
          <a:extLst/>
        </p:spPr>
        <p:txBody>
          <a:bodyPr vert="horz" wrap="square" lIns="68562" tIns="34281" rIns="68562" bIns="34281" numCol="1" anchor="t" anchorCtr="0" compatLnSpc="1"/>
          <a:lstStyle/>
          <a:p>
            <a:endParaRPr lang="id-ID" sz="1350">
              <a:solidFill>
                <a:srgbClr val="DCB68A"/>
              </a:solidFill>
            </a:endParaRPr>
          </a:p>
        </p:txBody>
      </p:sp>
      <p:sp>
        <p:nvSpPr>
          <p:cNvPr id="76" name="Rectangle 69">
            <a:extLst>
              <a:ext uri="{FF2B5EF4-FFF2-40B4-BE49-F238E27FC236}">
                <a16:creationId xmlns="" xmlns:a16="http://schemas.microsoft.com/office/drawing/2014/main" id="{CA990B33-B9F0-496F-8B74-715B972B7AF4}"/>
              </a:ext>
            </a:extLst>
          </p:cNvPr>
          <p:cNvSpPr>
            <a:spLocks noChangeArrowheads="1"/>
          </p:cNvSpPr>
          <p:nvPr/>
        </p:nvSpPr>
        <p:spPr bwMode="auto">
          <a:xfrm>
            <a:off x="9513948" y="2669478"/>
            <a:ext cx="91655" cy="23806"/>
          </a:xfrm>
          <a:prstGeom prst="rect">
            <a:avLst/>
          </a:prstGeom>
          <a:solidFill>
            <a:srgbClr val="345C76"/>
          </a:solidFill>
          <a:ln>
            <a:noFill/>
          </a:ln>
          <a:extLst/>
        </p:spPr>
        <p:txBody>
          <a:bodyPr vert="horz" wrap="square" lIns="68562" tIns="34281" rIns="68562" bIns="34281" numCol="1" anchor="t" anchorCtr="0" compatLnSpc="1"/>
          <a:lstStyle/>
          <a:p>
            <a:endParaRPr lang="id-ID" sz="1350">
              <a:solidFill>
                <a:srgbClr val="DCB68A"/>
              </a:solidFill>
            </a:endParaRPr>
          </a:p>
        </p:txBody>
      </p:sp>
      <p:sp>
        <p:nvSpPr>
          <p:cNvPr id="77" name="Rectangle 70">
            <a:extLst>
              <a:ext uri="{FF2B5EF4-FFF2-40B4-BE49-F238E27FC236}">
                <a16:creationId xmlns="" xmlns:a16="http://schemas.microsoft.com/office/drawing/2014/main" id="{E1DC4D1C-20DB-4339-87FC-85C10587150D}"/>
              </a:ext>
            </a:extLst>
          </p:cNvPr>
          <p:cNvSpPr>
            <a:spLocks noChangeArrowheads="1"/>
          </p:cNvSpPr>
          <p:nvPr/>
        </p:nvSpPr>
        <p:spPr bwMode="auto">
          <a:xfrm>
            <a:off x="9480620" y="2617104"/>
            <a:ext cx="432085" cy="23806"/>
          </a:xfrm>
          <a:prstGeom prst="rect">
            <a:avLst/>
          </a:prstGeom>
          <a:solidFill>
            <a:srgbClr val="345C76"/>
          </a:solidFill>
          <a:ln>
            <a:noFill/>
          </a:ln>
          <a:extLst/>
        </p:spPr>
        <p:txBody>
          <a:bodyPr vert="horz" wrap="square" lIns="68562" tIns="34281" rIns="68562" bIns="34281" numCol="1" anchor="t" anchorCtr="0" compatLnSpc="1"/>
          <a:lstStyle/>
          <a:p>
            <a:endParaRPr lang="id-ID" sz="1350">
              <a:solidFill>
                <a:srgbClr val="DCB68A"/>
              </a:solidFill>
            </a:endParaRPr>
          </a:p>
        </p:txBody>
      </p:sp>
      <p:sp>
        <p:nvSpPr>
          <p:cNvPr id="78" name="Freeform 71">
            <a:extLst>
              <a:ext uri="{FF2B5EF4-FFF2-40B4-BE49-F238E27FC236}">
                <a16:creationId xmlns="" xmlns:a16="http://schemas.microsoft.com/office/drawing/2014/main" id="{029E24B9-8D6B-4552-B641-126D6562CF69}"/>
              </a:ext>
            </a:extLst>
          </p:cNvPr>
          <p:cNvSpPr/>
          <p:nvPr/>
        </p:nvSpPr>
        <p:spPr bwMode="auto">
          <a:xfrm>
            <a:off x="9480620" y="2479027"/>
            <a:ext cx="432085" cy="138077"/>
          </a:xfrm>
          <a:custGeom>
            <a:avLst/>
            <a:gdLst>
              <a:gd name="T0" fmla="*/ 181 w 363"/>
              <a:gd name="T1" fmla="*/ 0 h 116"/>
              <a:gd name="T2" fmla="*/ 363 w 363"/>
              <a:gd name="T3" fmla="*/ 116 h 116"/>
              <a:gd name="T4" fmla="*/ 0 w 363"/>
              <a:gd name="T5" fmla="*/ 116 h 116"/>
              <a:gd name="T6" fmla="*/ 181 w 363"/>
              <a:gd name="T7" fmla="*/ 0 h 116"/>
            </a:gdLst>
            <a:ahLst/>
            <a:cxnLst>
              <a:cxn ang="0">
                <a:pos x="T0" y="T1"/>
              </a:cxn>
              <a:cxn ang="0">
                <a:pos x="T2" y="T3"/>
              </a:cxn>
              <a:cxn ang="0">
                <a:pos x="T4" y="T5"/>
              </a:cxn>
              <a:cxn ang="0">
                <a:pos x="T6" y="T7"/>
              </a:cxn>
            </a:cxnLst>
            <a:rect l="0" t="0" r="r" b="b"/>
            <a:pathLst>
              <a:path w="363" h="116">
                <a:moveTo>
                  <a:pt x="181" y="0"/>
                </a:moveTo>
                <a:lnTo>
                  <a:pt x="363" y="116"/>
                </a:lnTo>
                <a:lnTo>
                  <a:pt x="0" y="116"/>
                </a:lnTo>
                <a:lnTo>
                  <a:pt x="181" y="0"/>
                </a:lnTo>
                <a:close/>
              </a:path>
            </a:pathLst>
          </a:custGeom>
          <a:solidFill>
            <a:srgbClr val="345C76"/>
          </a:solidFill>
          <a:ln>
            <a:noFill/>
          </a:ln>
          <a:extLst/>
        </p:spPr>
        <p:txBody>
          <a:bodyPr vert="horz" wrap="square" lIns="68562" tIns="34281" rIns="68562" bIns="34281" numCol="1" anchor="t" anchorCtr="0" compatLnSpc="1"/>
          <a:lstStyle/>
          <a:p>
            <a:endParaRPr lang="id-ID" sz="1350">
              <a:solidFill>
                <a:srgbClr val="DCB68A"/>
              </a:solidFill>
            </a:endParaRPr>
          </a:p>
        </p:txBody>
      </p:sp>
      <p:sp>
        <p:nvSpPr>
          <p:cNvPr id="79" name="Freeform 72">
            <a:extLst>
              <a:ext uri="{FF2B5EF4-FFF2-40B4-BE49-F238E27FC236}">
                <a16:creationId xmlns="" xmlns:a16="http://schemas.microsoft.com/office/drawing/2014/main" id="{15C7080B-A6EF-4785-83F7-1405AAF82CA1}"/>
              </a:ext>
            </a:extLst>
          </p:cNvPr>
          <p:cNvSpPr>
            <a:spLocks noEditPoints="1"/>
          </p:cNvSpPr>
          <p:nvPr/>
        </p:nvSpPr>
        <p:spPr bwMode="auto">
          <a:xfrm>
            <a:off x="8292685" y="2604010"/>
            <a:ext cx="599919" cy="391614"/>
          </a:xfrm>
          <a:custGeom>
            <a:avLst/>
            <a:gdLst>
              <a:gd name="T0" fmla="*/ 82 w 367"/>
              <a:gd name="T1" fmla="*/ 27 h 240"/>
              <a:gd name="T2" fmla="*/ 367 w 367"/>
              <a:gd name="T3" fmla="*/ 120 h 240"/>
              <a:gd name="T4" fmla="*/ 82 w 367"/>
              <a:gd name="T5" fmla="*/ 213 h 240"/>
              <a:gd name="T6" fmla="*/ 82 w 367"/>
              <a:gd name="T7" fmla="*/ 177 h 240"/>
              <a:gd name="T8" fmla="*/ 127 w 367"/>
              <a:gd name="T9" fmla="*/ 143 h 240"/>
              <a:gd name="T10" fmla="*/ 127 w 367"/>
              <a:gd name="T11" fmla="*/ 87 h 240"/>
              <a:gd name="T12" fmla="*/ 138 w 367"/>
              <a:gd name="T13" fmla="*/ 87 h 240"/>
              <a:gd name="T14" fmla="*/ 138 w 367"/>
              <a:gd name="T15" fmla="*/ 64 h 240"/>
              <a:gd name="T16" fmla="*/ 127 w 367"/>
              <a:gd name="T17" fmla="*/ 64 h 240"/>
              <a:gd name="T18" fmla="*/ 102 w 367"/>
              <a:gd name="T19" fmla="*/ 64 h 240"/>
              <a:gd name="T20" fmla="*/ 91 w 367"/>
              <a:gd name="T21" fmla="*/ 64 h 240"/>
              <a:gd name="T22" fmla="*/ 91 w 367"/>
              <a:gd name="T23" fmla="*/ 87 h 240"/>
              <a:gd name="T24" fmla="*/ 102 w 367"/>
              <a:gd name="T25" fmla="*/ 87 h 240"/>
              <a:gd name="T26" fmla="*/ 102 w 367"/>
              <a:gd name="T27" fmla="*/ 143 h 240"/>
              <a:gd name="T28" fmla="*/ 82 w 367"/>
              <a:gd name="T29" fmla="*/ 156 h 240"/>
              <a:gd name="T30" fmla="*/ 82 w 367"/>
              <a:gd name="T31" fmla="*/ 27 h 240"/>
              <a:gd name="T32" fmla="*/ 0 w 367"/>
              <a:gd name="T33" fmla="*/ 0 h 240"/>
              <a:gd name="T34" fmla="*/ 82 w 367"/>
              <a:gd name="T35" fmla="*/ 27 h 240"/>
              <a:gd name="T36" fmla="*/ 82 w 367"/>
              <a:gd name="T37" fmla="*/ 156 h 240"/>
              <a:gd name="T38" fmla="*/ 82 w 367"/>
              <a:gd name="T39" fmla="*/ 156 h 240"/>
              <a:gd name="T40" fmla="*/ 62 w 367"/>
              <a:gd name="T41" fmla="*/ 143 h 240"/>
              <a:gd name="T42" fmla="*/ 62 w 367"/>
              <a:gd name="T43" fmla="*/ 87 h 240"/>
              <a:gd name="T44" fmla="*/ 73 w 367"/>
              <a:gd name="T45" fmla="*/ 87 h 240"/>
              <a:gd name="T46" fmla="*/ 73 w 367"/>
              <a:gd name="T47" fmla="*/ 64 h 240"/>
              <a:gd name="T48" fmla="*/ 62 w 367"/>
              <a:gd name="T49" fmla="*/ 64 h 240"/>
              <a:gd name="T50" fmla="*/ 37 w 367"/>
              <a:gd name="T51" fmla="*/ 64 h 240"/>
              <a:gd name="T52" fmla="*/ 26 w 367"/>
              <a:gd name="T53" fmla="*/ 64 h 240"/>
              <a:gd name="T54" fmla="*/ 26 w 367"/>
              <a:gd name="T55" fmla="*/ 87 h 240"/>
              <a:gd name="T56" fmla="*/ 37 w 367"/>
              <a:gd name="T57" fmla="*/ 87 h 240"/>
              <a:gd name="T58" fmla="*/ 37 w 367"/>
              <a:gd name="T59" fmla="*/ 143 h 240"/>
              <a:gd name="T60" fmla="*/ 82 w 367"/>
              <a:gd name="T61" fmla="*/ 177 h 240"/>
              <a:gd name="T62" fmla="*/ 82 w 367"/>
              <a:gd name="T63" fmla="*/ 177 h 240"/>
              <a:gd name="T64" fmla="*/ 82 w 367"/>
              <a:gd name="T65" fmla="*/ 213 h 240"/>
              <a:gd name="T66" fmla="*/ 0 w 367"/>
              <a:gd name="T67" fmla="*/ 240 h 240"/>
              <a:gd name="T68" fmla="*/ 0 w 367"/>
              <a:gd name="T69"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7" h="240">
                <a:moveTo>
                  <a:pt x="82" y="27"/>
                </a:moveTo>
                <a:cubicBezTo>
                  <a:pt x="367" y="120"/>
                  <a:pt x="367" y="120"/>
                  <a:pt x="367" y="120"/>
                </a:cubicBezTo>
                <a:cubicBezTo>
                  <a:pt x="82" y="213"/>
                  <a:pt x="82" y="213"/>
                  <a:pt x="82" y="213"/>
                </a:cubicBezTo>
                <a:cubicBezTo>
                  <a:pt x="82" y="177"/>
                  <a:pt x="82" y="177"/>
                  <a:pt x="82" y="177"/>
                </a:cubicBezTo>
                <a:cubicBezTo>
                  <a:pt x="107" y="177"/>
                  <a:pt x="127" y="162"/>
                  <a:pt x="127" y="143"/>
                </a:cubicBezTo>
                <a:cubicBezTo>
                  <a:pt x="127" y="87"/>
                  <a:pt x="127" y="87"/>
                  <a:pt x="127" y="87"/>
                </a:cubicBezTo>
                <a:cubicBezTo>
                  <a:pt x="138" y="87"/>
                  <a:pt x="138" y="87"/>
                  <a:pt x="138" y="87"/>
                </a:cubicBezTo>
                <a:cubicBezTo>
                  <a:pt x="138" y="64"/>
                  <a:pt x="138" y="64"/>
                  <a:pt x="138" y="64"/>
                </a:cubicBezTo>
                <a:cubicBezTo>
                  <a:pt x="127" y="64"/>
                  <a:pt x="127" y="64"/>
                  <a:pt x="127" y="64"/>
                </a:cubicBezTo>
                <a:cubicBezTo>
                  <a:pt x="102" y="64"/>
                  <a:pt x="102" y="64"/>
                  <a:pt x="102" y="64"/>
                </a:cubicBezTo>
                <a:cubicBezTo>
                  <a:pt x="91" y="64"/>
                  <a:pt x="91" y="64"/>
                  <a:pt x="91" y="64"/>
                </a:cubicBezTo>
                <a:cubicBezTo>
                  <a:pt x="91" y="87"/>
                  <a:pt x="91" y="87"/>
                  <a:pt x="91" y="87"/>
                </a:cubicBezTo>
                <a:cubicBezTo>
                  <a:pt x="102" y="87"/>
                  <a:pt x="102" y="87"/>
                  <a:pt x="102" y="87"/>
                </a:cubicBezTo>
                <a:cubicBezTo>
                  <a:pt x="102" y="143"/>
                  <a:pt x="102" y="143"/>
                  <a:pt x="102" y="143"/>
                </a:cubicBezTo>
                <a:cubicBezTo>
                  <a:pt x="102" y="150"/>
                  <a:pt x="93" y="156"/>
                  <a:pt x="82" y="156"/>
                </a:cubicBezTo>
                <a:lnTo>
                  <a:pt x="82" y="27"/>
                </a:lnTo>
                <a:close/>
                <a:moveTo>
                  <a:pt x="0" y="0"/>
                </a:moveTo>
                <a:cubicBezTo>
                  <a:pt x="82" y="27"/>
                  <a:pt x="82" y="27"/>
                  <a:pt x="82" y="27"/>
                </a:cubicBezTo>
                <a:cubicBezTo>
                  <a:pt x="82" y="156"/>
                  <a:pt x="82" y="156"/>
                  <a:pt x="82" y="156"/>
                </a:cubicBezTo>
                <a:cubicBezTo>
                  <a:pt x="82" y="156"/>
                  <a:pt x="82" y="156"/>
                  <a:pt x="82" y="156"/>
                </a:cubicBezTo>
                <a:cubicBezTo>
                  <a:pt x="71" y="156"/>
                  <a:pt x="62" y="150"/>
                  <a:pt x="62" y="143"/>
                </a:cubicBezTo>
                <a:cubicBezTo>
                  <a:pt x="62" y="87"/>
                  <a:pt x="62" y="87"/>
                  <a:pt x="62" y="87"/>
                </a:cubicBezTo>
                <a:cubicBezTo>
                  <a:pt x="73" y="87"/>
                  <a:pt x="73" y="87"/>
                  <a:pt x="73" y="87"/>
                </a:cubicBezTo>
                <a:cubicBezTo>
                  <a:pt x="73" y="64"/>
                  <a:pt x="73" y="64"/>
                  <a:pt x="73" y="64"/>
                </a:cubicBezTo>
                <a:cubicBezTo>
                  <a:pt x="62" y="64"/>
                  <a:pt x="62" y="64"/>
                  <a:pt x="62" y="64"/>
                </a:cubicBezTo>
                <a:cubicBezTo>
                  <a:pt x="37" y="64"/>
                  <a:pt x="37" y="64"/>
                  <a:pt x="37" y="64"/>
                </a:cubicBezTo>
                <a:cubicBezTo>
                  <a:pt x="26" y="64"/>
                  <a:pt x="26" y="64"/>
                  <a:pt x="26" y="64"/>
                </a:cubicBezTo>
                <a:cubicBezTo>
                  <a:pt x="26" y="87"/>
                  <a:pt x="26" y="87"/>
                  <a:pt x="26" y="87"/>
                </a:cubicBezTo>
                <a:cubicBezTo>
                  <a:pt x="37" y="87"/>
                  <a:pt x="37" y="87"/>
                  <a:pt x="37" y="87"/>
                </a:cubicBezTo>
                <a:cubicBezTo>
                  <a:pt x="37" y="143"/>
                  <a:pt x="37" y="143"/>
                  <a:pt x="37" y="143"/>
                </a:cubicBezTo>
                <a:cubicBezTo>
                  <a:pt x="37" y="162"/>
                  <a:pt x="57" y="177"/>
                  <a:pt x="82" y="177"/>
                </a:cubicBezTo>
                <a:cubicBezTo>
                  <a:pt x="82" y="177"/>
                  <a:pt x="82" y="177"/>
                  <a:pt x="82" y="177"/>
                </a:cubicBezTo>
                <a:cubicBezTo>
                  <a:pt x="82" y="213"/>
                  <a:pt x="82" y="213"/>
                  <a:pt x="82" y="213"/>
                </a:cubicBezTo>
                <a:cubicBezTo>
                  <a:pt x="0" y="240"/>
                  <a:pt x="0" y="240"/>
                  <a:pt x="0" y="240"/>
                </a:cubicBezTo>
                <a:lnTo>
                  <a:pt x="0" y="0"/>
                </a:lnTo>
                <a:close/>
              </a:path>
            </a:pathLst>
          </a:custGeom>
          <a:solidFill>
            <a:srgbClr val="345C76"/>
          </a:solidFill>
          <a:ln>
            <a:noFill/>
          </a:ln>
          <a:extLst/>
        </p:spPr>
        <p:txBody>
          <a:bodyPr vert="horz" wrap="square" lIns="68562" tIns="34281" rIns="68562" bIns="34281" numCol="1" anchor="t" anchorCtr="0" compatLnSpc="1"/>
          <a:lstStyle/>
          <a:p>
            <a:endParaRPr lang="id-ID" sz="1350">
              <a:solidFill>
                <a:srgbClr val="DCB68A"/>
              </a:solidFill>
            </a:endParaRPr>
          </a:p>
        </p:txBody>
      </p:sp>
      <p:sp>
        <p:nvSpPr>
          <p:cNvPr id="80" name="Freeform 73">
            <a:extLst>
              <a:ext uri="{FF2B5EF4-FFF2-40B4-BE49-F238E27FC236}">
                <a16:creationId xmlns="" xmlns:a16="http://schemas.microsoft.com/office/drawing/2014/main" id="{96F477EC-0FE1-4104-8923-94CC33B156B1}"/>
              </a:ext>
            </a:extLst>
          </p:cNvPr>
          <p:cNvSpPr>
            <a:spLocks noEditPoints="1"/>
          </p:cNvSpPr>
          <p:nvPr/>
        </p:nvSpPr>
        <p:spPr bwMode="auto">
          <a:xfrm>
            <a:off x="9616316" y="3033714"/>
            <a:ext cx="140457" cy="245205"/>
          </a:xfrm>
          <a:custGeom>
            <a:avLst/>
            <a:gdLst>
              <a:gd name="T0" fmla="*/ 37 w 86"/>
              <a:gd name="T1" fmla="*/ 128 h 150"/>
              <a:gd name="T2" fmla="*/ 34 w 86"/>
              <a:gd name="T3" fmla="*/ 127 h 150"/>
              <a:gd name="T4" fmla="*/ 34 w 86"/>
              <a:gd name="T5" fmla="*/ 150 h 150"/>
              <a:gd name="T6" fmla="*/ 45 w 86"/>
              <a:gd name="T7" fmla="*/ 142 h 150"/>
              <a:gd name="T8" fmla="*/ 37 w 86"/>
              <a:gd name="T9" fmla="*/ 128 h 150"/>
              <a:gd name="T10" fmla="*/ 34 w 86"/>
              <a:gd name="T11" fmla="*/ 118 h 150"/>
              <a:gd name="T12" fmla="*/ 34 w 86"/>
              <a:gd name="T13" fmla="*/ 51 h 150"/>
              <a:gd name="T14" fmla="*/ 51 w 86"/>
              <a:gd name="T15" fmla="*/ 46 h 150"/>
              <a:gd name="T16" fmla="*/ 61 w 86"/>
              <a:gd name="T17" fmla="*/ 8 h 150"/>
              <a:gd name="T18" fmla="*/ 72 w 86"/>
              <a:gd name="T19" fmla="*/ 1 h 150"/>
              <a:gd name="T20" fmla="*/ 78 w 86"/>
              <a:gd name="T21" fmla="*/ 12 h 150"/>
              <a:gd name="T22" fmla="*/ 69 w 86"/>
              <a:gd name="T23" fmla="*/ 51 h 150"/>
              <a:gd name="T24" fmla="*/ 82 w 86"/>
              <a:gd name="T25" fmla="*/ 84 h 150"/>
              <a:gd name="T26" fmla="*/ 77 w 86"/>
              <a:gd name="T27" fmla="*/ 103 h 150"/>
              <a:gd name="T28" fmla="*/ 77 w 86"/>
              <a:gd name="T29" fmla="*/ 103 h 150"/>
              <a:gd name="T30" fmla="*/ 86 w 86"/>
              <a:gd name="T31" fmla="*/ 117 h 150"/>
              <a:gd name="T32" fmla="*/ 83 w 86"/>
              <a:gd name="T33" fmla="*/ 130 h 150"/>
              <a:gd name="T34" fmla="*/ 34 w 86"/>
              <a:gd name="T35" fmla="*/ 118 h 150"/>
              <a:gd name="T36" fmla="*/ 34 w 86"/>
              <a:gd name="T37" fmla="*/ 127 h 150"/>
              <a:gd name="T38" fmla="*/ 23 w 86"/>
              <a:gd name="T39" fmla="*/ 136 h 150"/>
              <a:gd name="T40" fmla="*/ 31 w 86"/>
              <a:gd name="T41" fmla="*/ 150 h 150"/>
              <a:gd name="T42" fmla="*/ 34 w 86"/>
              <a:gd name="T43" fmla="*/ 150 h 150"/>
              <a:gd name="T44" fmla="*/ 34 w 86"/>
              <a:gd name="T45" fmla="*/ 127 h 150"/>
              <a:gd name="T46" fmla="*/ 34 w 86"/>
              <a:gd name="T47" fmla="*/ 51 h 150"/>
              <a:gd name="T48" fmla="*/ 34 w 86"/>
              <a:gd name="T49" fmla="*/ 118 h 150"/>
              <a:gd name="T50" fmla="*/ 0 w 86"/>
              <a:gd name="T51" fmla="*/ 109 h 150"/>
              <a:gd name="T52" fmla="*/ 3 w 86"/>
              <a:gd name="T53" fmla="*/ 96 h 150"/>
              <a:gd name="T54" fmla="*/ 18 w 86"/>
              <a:gd name="T55" fmla="*/ 88 h 150"/>
              <a:gd name="T56" fmla="*/ 23 w 86"/>
              <a:gd name="T57" fmla="*/ 69 h 150"/>
              <a:gd name="T58" fmla="*/ 34 w 86"/>
              <a:gd name="T59" fmla="*/ 51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6" h="150">
                <a:moveTo>
                  <a:pt x="37" y="128"/>
                </a:moveTo>
                <a:cubicBezTo>
                  <a:pt x="36" y="127"/>
                  <a:pt x="35" y="127"/>
                  <a:pt x="34" y="127"/>
                </a:cubicBezTo>
                <a:cubicBezTo>
                  <a:pt x="34" y="150"/>
                  <a:pt x="34" y="150"/>
                  <a:pt x="34" y="150"/>
                </a:cubicBezTo>
                <a:cubicBezTo>
                  <a:pt x="39" y="150"/>
                  <a:pt x="44" y="147"/>
                  <a:pt x="45" y="142"/>
                </a:cubicBezTo>
                <a:cubicBezTo>
                  <a:pt x="47" y="136"/>
                  <a:pt x="43" y="129"/>
                  <a:pt x="37" y="128"/>
                </a:cubicBezTo>
                <a:close/>
                <a:moveTo>
                  <a:pt x="34" y="118"/>
                </a:moveTo>
                <a:cubicBezTo>
                  <a:pt x="34" y="51"/>
                  <a:pt x="34" y="51"/>
                  <a:pt x="34" y="51"/>
                </a:cubicBezTo>
                <a:cubicBezTo>
                  <a:pt x="39" y="48"/>
                  <a:pt x="45" y="46"/>
                  <a:pt x="51" y="46"/>
                </a:cubicBezTo>
                <a:cubicBezTo>
                  <a:pt x="61" y="8"/>
                  <a:pt x="61" y="8"/>
                  <a:pt x="61" y="8"/>
                </a:cubicBezTo>
                <a:cubicBezTo>
                  <a:pt x="62" y="3"/>
                  <a:pt x="67" y="0"/>
                  <a:pt x="72" y="1"/>
                </a:cubicBezTo>
                <a:cubicBezTo>
                  <a:pt x="77" y="2"/>
                  <a:pt x="80" y="7"/>
                  <a:pt x="78" y="12"/>
                </a:cubicBezTo>
                <a:cubicBezTo>
                  <a:pt x="69" y="51"/>
                  <a:pt x="69" y="51"/>
                  <a:pt x="69" y="51"/>
                </a:cubicBezTo>
                <a:cubicBezTo>
                  <a:pt x="79" y="57"/>
                  <a:pt x="86" y="68"/>
                  <a:pt x="82" y="84"/>
                </a:cubicBezTo>
                <a:cubicBezTo>
                  <a:pt x="82" y="84"/>
                  <a:pt x="79" y="97"/>
                  <a:pt x="77" y="103"/>
                </a:cubicBezTo>
                <a:cubicBezTo>
                  <a:pt x="77" y="103"/>
                  <a:pt x="77" y="103"/>
                  <a:pt x="77" y="103"/>
                </a:cubicBezTo>
                <a:cubicBezTo>
                  <a:pt x="75" y="112"/>
                  <a:pt x="86" y="117"/>
                  <a:pt x="86" y="117"/>
                </a:cubicBezTo>
                <a:cubicBezTo>
                  <a:pt x="83" y="130"/>
                  <a:pt x="83" y="130"/>
                  <a:pt x="83" y="130"/>
                </a:cubicBezTo>
                <a:lnTo>
                  <a:pt x="34" y="118"/>
                </a:lnTo>
                <a:close/>
                <a:moveTo>
                  <a:pt x="34" y="127"/>
                </a:moveTo>
                <a:cubicBezTo>
                  <a:pt x="29" y="127"/>
                  <a:pt x="24" y="131"/>
                  <a:pt x="23" y="136"/>
                </a:cubicBezTo>
                <a:cubicBezTo>
                  <a:pt x="21" y="142"/>
                  <a:pt x="25" y="148"/>
                  <a:pt x="31" y="150"/>
                </a:cubicBezTo>
                <a:cubicBezTo>
                  <a:pt x="32" y="150"/>
                  <a:pt x="33" y="150"/>
                  <a:pt x="34" y="150"/>
                </a:cubicBezTo>
                <a:cubicBezTo>
                  <a:pt x="34" y="127"/>
                  <a:pt x="34" y="127"/>
                  <a:pt x="34" y="127"/>
                </a:cubicBezTo>
                <a:close/>
                <a:moveTo>
                  <a:pt x="34" y="51"/>
                </a:moveTo>
                <a:cubicBezTo>
                  <a:pt x="34" y="118"/>
                  <a:pt x="34" y="118"/>
                  <a:pt x="34" y="118"/>
                </a:cubicBezTo>
                <a:cubicBezTo>
                  <a:pt x="0" y="109"/>
                  <a:pt x="0" y="109"/>
                  <a:pt x="0" y="109"/>
                </a:cubicBezTo>
                <a:cubicBezTo>
                  <a:pt x="3" y="96"/>
                  <a:pt x="3" y="96"/>
                  <a:pt x="3" y="96"/>
                </a:cubicBezTo>
                <a:cubicBezTo>
                  <a:pt x="3" y="96"/>
                  <a:pt x="16" y="97"/>
                  <a:pt x="18" y="88"/>
                </a:cubicBezTo>
                <a:cubicBezTo>
                  <a:pt x="20" y="80"/>
                  <a:pt x="23" y="69"/>
                  <a:pt x="23" y="69"/>
                </a:cubicBezTo>
                <a:cubicBezTo>
                  <a:pt x="25" y="61"/>
                  <a:pt x="29" y="55"/>
                  <a:pt x="34" y="51"/>
                </a:cubicBezTo>
                <a:close/>
              </a:path>
            </a:pathLst>
          </a:custGeom>
          <a:solidFill>
            <a:srgbClr val="345C76"/>
          </a:solidFill>
          <a:ln>
            <a:noFill/>
          </a:ln>
          <a:extLst/>
        </p:spPr>
        <p:txBody>
          <a:bodyPr vert="horz" wrap="square" lIns="68562" tIns="34281" rIns="68562" bIns="34281" numCol="1" anchor="t" anchorCtr="0" compatLnSpc="1"/>
          <a:lstStyle/>
          <a:p>
            <a:endParaRPr lang="id-ID" sz="1350">
              <a:solidFill>
                <a:srgbClr val="DCB68A"/>
              </a:solidFill>
            </a:endParaRPr>
          </a:p>
        </p:txBody>
      </p:sp>
      <p:sp>
        <p:nvSpPr>
          <p:cNvPr id="81" name="Freeform 74">
            <a:extLst>
              <a:ext uri="{FF2B5EF4-FFF2-40B4-BE49-F238E27FC236}">
                <a16:creationId xmlns="" xmlns:a16="http://schemas.microsoft.com/office/drawing/2014/main" id="{EA53CD7A-3D32-45AD-96D7-AA37264C30D3}"/>
              </a:ext>
            </a:extLst>
          </p:cNvPr>
          <p:cNvSpPr>
            <a:spLocks noEditPoints="1"/>
          </p:cNvSpPr>
          <p:nvPr/>
        </p:nvSpPr>
        <p:spPr bwMode="auto">
          <a:xfrm>
            <a:off x="8390291" y="2193352"/>
            <a:ext cx="282105" cy="345191"/>
          </a:xfrm>
          <a:custGeom>
            <a:avLst/>
            <a:gdLst>
              <a:gd name="T0" fmla="*/ 172 w 172"/>
              <a:gd name="T1" fmla="*/ 9 h 211"/>
              <a:gd name="T2" fmla="*/ 121 w 172"/>
              <a:gd name="T3" fmla="*/ 37 h 211"/>
              <a:gd name="T4" fmla="*/ 143 w 172"/>
              <a:gd name="T5" fmla="*/ 211 h 211"/>
              <a:gd name="T6" fmla="*/ 124 w 172"/>
              <a:gd name="T7" fmla="*/ 165 h 211"/>
              <a:gd name="T8" fmla="*/ 131 w 172"/>
              <a:gd name="T9" fmla="*/ 108 h 211"/>
              <a:gd name="T10" fmla="*/ 121 w 172"/>
              <a:gd name="T11" fmla="*/ 86 h 211"/>
              <a:gd name="T12" fmla="*/ 129 w 172"/>
              <a:gd name="T13" fmla="*/ 146 h 211"/>
              <a:gd name="T14" fmla="*/ 127 w 172"/>
              <a:gd name="T15" fmla="*/ 116 h 211"/>
              <a:gd name="T16" fmla="*/ 121 w 172"/>
              <a:gd name="T17" fmla="*/ 156 h 211"/>
              <a:gd name="T18" fmla="*/ 121 w 172"/>
              <a:gd name="T19" fmla="*/ 9 h 211"/>
              <a:gd name="T20" fmla="*/ 98 w 172"/>
              <a:gd name="T21" fmla="*/ 37 h 211"/>
              <a:gd name="T22" fmla="*/ 110 w 172"/>
              <a:gd name="T23" fmla="*/ 88 h 211"/>
              <a:gd name="T24" fmla="*/ 100 w 172"/>
              <a:gd name="T25" fmla="*/ 81 h 211"/>
              <a:gd name="T26" fmla="*/ 121 w 172"/>
              <a:gd name="T27" fmla="*/ 211 h 211"/>
              <a:gd name="T28" fmla="*/ 101 w 172"/>
              <a:gd name="T29" fmla="*/ 163 h 211"/>
              <a:gd name="T30" fmla="*/ 121 w 172"/>
              <a:gd name="T31" fmla="*/ 211 h 211"/>
              <a:gd name="T32" fmla="*/ 113 w 172"/>
              <a:gd name="T33" fmla="*/ 148 h 211"/>
              <a:gd name="T34" fmla="*/ 121 w 172"/>
              <a:gd name="T35" fmla="*/ 156 h 211"/>
              <a:gd name="T36" fmla="*/ 98 w 172"/>
              <a:gd name="T37" fmla="*/ 0 h 211"/>
              <a:gd name="T38" fmla="*/ 71 w 172"/>
              <a:gd name="T39" fmla="*/ 0 h 211"/>
              <a:gd name="T40" fmla="*/ 98 w 172"/>
              <a:gd name="T41" fmla="*/ 80 h 211"/>
              <a:gd name="T42" fmla="*/ 71 w 172"/>
              <a:gd name="T43" fmla="*/ 37 h 211"/>
              <a:gd name="T44" fmla="*/ 71 w 172"/>
              <a:gd name="T45" fmla="*/ 166 h 211"/>
              <a:gd name="T46" fmla="*/ 98 w 172"/>
              <a:gd name="T47" fmla="*/ 141 h 211"/>
              <a:gd name="T48" fmla="*/ 98 w 172"/>
              <a:gd name="T49" fmla="*/ 160 h 211"/>
              <a:gd name="T50" fmla="*/ 74 w 172"/>
              <a:gd name="T51" fmla="*/ 124 h 211"/>
              <a:gd name="T52" fmla="*/ 71 w 172"/>
              <a:gd name="T53" fmla="*/ 118 h 211"/>
              <a:gd name="T54" fmla="*/ 71 w 172"/>
              <a:gd name="T55" fmla="*/ 98 h 211"/>
              <a:gd name="T56" fmla="*/ 71 w 172"/>
              <a:gd name="T57" fmla="*/ 0 h 211"/>
              <a:gd name="T58" fmla="*/ 60 w 172"/>
              <a:gd name="T59" fmla="*/ 0 h 211"/>
              <a:gd name="T60" fmla="*/ 71 w 172"/>
              <a:gd name="T61" fmla="*/ 88 h 211"/>
              <a:gd name="T62" fmla="*/ 60 w 172"/>
              <a:gd name="T63" fmla="*/ 37 h 211"/>
              <a:gd name="T64" fmla="*/ 60 w 172"/>
              <a:gd name="T65" fmla="*/ 120 h 211"/>
              <a:gd name="T66" fmla="*/ 65 w 172"/>
              <a:gd name="T67" fmla="*/ 166 h 211"/>
              <a:gd name="T68" fmla="*/ 71 w 172"/>
              <a:gd name="T69" fmla="*/ 98 h 211"/>
              <a:gd name="T70" fmla="*/ 71 w 172"/>
              <a:gd name="T71" fmla="*/ 98 h 211"/>
              <a:gd name="T72" fmla="*/ 60 w 172"/>
              <a:gd name="T73" fmla="*/ 9 h 211"/>
              <a:gd name="T74" fmla="*/ 12 w 172"/>
              <a:gd name="T75" fmla="*/ 23 h 211"/>
              <a:gd name="T76" fmla="*/ 60 w 172"/>
              <a:gd name="T77" fmla="*/ 100 h 211"/>
              <a:gd name="T78" fmla="*/ 28 w 172"/>
              <a:gd name="T79" fmla="*/ 118 h 211"/>
              <a:gd name="T80" fmla="*/ 29 w 172"/>
              <a:gd name="T81" fmla="*/ 134 h 211"/>
              <a:gd name="T82" fmla="*/ 34 w 172"/>
              <a:gd name="T83" fmla="*/ 127 h 211"/>
              <a:gd name="T84" fmla="*/ 47 w 172"/>
              <a:gd name="T85" fmla="*/ 120 h 211"/>
              <a:gd name="T86" fmla="*/ 36 w 172"/>
              <a:gd name="T87" fmla="*/ 178 h 211"/>
              <a:gd name="T88" fmla="*/ 45 w 172"/>
              <a:gd name="T89" fmla="*/ 163 h 211"/>
              <a:gd name="T90" fmla="*/ 60 w 172"/>
              <a:gd name="T91" fmla="*/ 211 h 211"/>
              <a:gd name="T92" fmla="*/ 0 w 172"/>
              <a:gd name="T93" fmla="*/ 2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2" h="211">
                <a:moveTo>
                  <a:pt x="121" y="0"/>
                </a:moveTo>
                <a:cubicBezTo>
                  <a:pt x="172" y="0"/>
                  <a:pt x="172" y="0"/>
                  <a:pt x="172" y="0"/>
                </a:cubicBezTo>
                <a:cubicBezTo>
                  <a:pt x="172" y="9"/>
                  <a:pt x="172" y="9"/>
                  <a:pt x="172" y="9"/>
                </a:cubicBezTo>
                <a:cubicBezTo>
                  <a:pt x="121" y="9"/>
                  <a:pt x="121" y="9"/>
                  <a:pt x="121" y="9"/>
                </a:cubicBezTo>
                <a:cubicBezTo>
                  <a:pt x="121" y="0"/>
                  <a:pt x="121" y="0"/>
                  <a:pt x="121" y="0"/>
                </a:cubicBezTo>
                <a:close/>
                <a:moveTo>
                  <a:pt x="121" y="37"/>
                </a:moveTo>
                <a:cubicBezTo>
                  <a:pt x="172" y="37"/>
                  <a:pt x="172" y="37"/>
                  <a:pt x="172" y="37"/>
                </a:cubicBezTo>
                <a:cubicBezTo>
                  <a:pt x="172" y="183"/>
                  <a:pt x="172" y="183"/>
                  <a:pt x="172" y="183"/>
                </a:cubicBezTo>
                <a:cubicBezTo>
                  <a:pt x="172" y="198"/>
                  <a:pt x="159" y="211"/>
                  <a:pt x="143" y="211"/>
                </a:cubicBezTo>
                <a:cubicBezTo>
                  <a:pt x="121" y="211"/>
                  <a:pt x="121" y="211"/>
                  <a:pt x="121" y="211"/>
                </a:cubicBezTo>
                <a:cubicBezTo>
                  <a:pt x="121" y="166"/>
                  <a:pt x="121" y="166"/>
                  <a:pt x="121" y="166"/>
                </a:cubicBezTo>
                <a:cubicBezTo>
                  <a:pt x="122" y="166"/>
                  <a:pt x="123" y="166"/>
                  <a:pt x="124" y="165"/>
                </a:cubicBezTo>
                <a:cubicBezTo>
                  <a:pt x="130" y="163"/>
                  <a:pt x="134" y="159"/>
                  <a:pt x="138" y="153"/>
                </a:cubicBezTo>
                <a:cubicBezTo>
                  <a:pt x="142" y="145"/>
                  <a:pt x="145" y="137"/>
                  <a:pt x="145" y="128"/>
                </a:cubicBezTo>
                <a:cubicBezTo>
                  <a:pt x="145" y="115"/>
                  <a:pt x="140" y="108"/>
                  <a:pt x="131" y="108"/>
                </a:cubicBezTo>
                <a:cubicBezTo>
                  <a:pt x="128" y="108"/>
                  <a:pt x="125" y="109"/>
                  <a:pt x="121" y="111"/>
                </a:cubicBezTo>
                <a:cubicBezTo>
                  <a:pt x="127" y="85"/>
                  <a:pt x="127" y="85"/>
                  <a:pt x="127" y="85"/>
                </a:cubicBezTo>
                <a:cubicBezTo>
                  <a:pt x="121" y="86"/>
                  <a:pt x="121" y="86"/>
                  <a:pt x="121" y="86"/>
                </a:cubicBezTo>
                <a:cubicBezTo>
                  <a:pt x="121" y="37"/>
                  <a:pt x="121" y="37"/>
                  <a:pt x="121" y="37"/>
                </a:cubicBezTo>
                <a:close/>
                <a:moveTo>
                  <a:pt x="121" y="156"/>
                </a:moveTo>
                <a:cubicBezTo>
                  <a:pt x="123" y="155"/>
                  <a:pt x="126" y="152"/>
                  <a:pt x="129" y="146"/>
                </a:cubicBezTo>
                <a:cubicBezTo>
                  <a:pt x="131" y="140"/>
                  <a:pt x="133" y="134"/>
                  <a:pt x="133" y="129"/>
                </a:cubicBezTo>
                <a:cubicBezTo>
                  <a:pt x="133" y="123"/>
                  <a:pt x="132" y="119"/>
                  <a:pt x="129" y="117"/>
                </a:cubicBezTo>
                <a:cubicBezTo>
                  <a:pt x="129" y="117"/>
                  <a:pt x="128" y="116"/>
                  <a:pt x="127" y="116"/>
                </a:cubicBezTo>
                <a:cubicBezTo>
                  <a:pt x="126" y="116"/>
                  <a:pt x="124" y="117"/>
                  <a:pt x="123" y="117"/>
                </a:cubicBezTo>
                <a:cubicBezTo>
                  <a:pt x="122" y="117"/>
                  <a:pt x="121" y="117"/>
                  <a:pt x="121" y="118"/>
                </a:cubicBezTo>
                <a:lnTo>
                  <a:pt x="121" y="156"/>
                </a:lnTo>
                <a:close/>
                <a:moveTo>
                  <a:pt x="98" y="0"/>
                </a:moveTo>
                <a:cubicBezTo>
                  <a:pt x="121" y="0"/>
                  <a:pt x="121" y="0"/>
                  <a:pt x="121" y="0"/>
                </a:cubicBezTo>
                <a:cubicBezTo>
                  <a:pt x="121" y="9"/>
                  <a:pt x="121" y="9"/>
                  <a:pt x="121" y="9"/>
                </a:cubicBezTo>
                <a:cubicBezTo>
                  <a:pt x="98" y="9"/>
                  <a:pt x="98" y="9"/>
                  <a:pt x="98" y="9"/>
                </a:cubicBezTo>
                <a:cubicBezTo>
                  <a:pt x="98" y="0"/>
                  <a:pt x="98" y="0"/>
                  <a:pt x="98" y="0"/>
                </a:cubicBezTo>
                <a:close/>
                <a:moveTo>
                  <a:pt x="98" y="37"/>
                </a:moveTo>
                <a:cubicBezTo>
                  <a:pt x="121" y="37"/>
                  <a:pt x="121" y="37"/>
                  <a:pt x="121" y="37"/>
                </a:cubicBezTo>
                <a:cubicBezTo>
                  <a:pt x="121" y="86"/>
                  <a:pt x="121" y="86"/>
                  <a:pt x="121" y="86"/>
                </a:cubicBezTo>
                <a:cubicBezTo>
                  <a:pt x="110" y="88"/>
                  <a:pt x="110" y="88"/>
                  <a:pt x="110" y="88"/>
                </a:cubicBezTo>
                <a:cubicBezTo>
                  <a:pt x="98" y="141"/>
                  <a:pt x="98" y="141"/>
                  <a:pt x="98" y="141"/>
                </a:cubicBezTo>
                <a:cubicBezTo>
                  <a:pt x="98" y="90"/>
                  <a:pt x="98" y="90"/>
                  <a:pt x="98" y="90"/>
                </a:cubicBezTo>
                <a:cubicBezTo>
                  <a:pt x="100" y="81"/>
                  <a:pt x="100" y="81"/>
                  <a:pt x="100" y="81"/>
                </a:cubicBezTo>
                <a:cubicBezTo>
                  <a:pt x="100" y="81"/>
                  <a:pt x="99" y="81"/>
                  <a:pt x="98" y="80"/>
                </a:cubicBezTo>
                <a:cubicBezTo>
                  <a:pt x="98" y="37"/>
                  <a:pt x="98" y="37"/>
                  <a:pt x="98" y="37"/>
                </a:cubicBezTo>
                <a:close/>
                <a:moveTo>
                  <a:pt x="121" y="211"/>
                </a:moveTo>
                <a:cubicBezTo>
                  <a:pt x="98" y="211"/>
                  <a:pt x="98" y="211"/>
                  <a:pt x="98" y="211"/>
                </a:cubicBezTo>
                <a:cubicBezTo>
                  <a:pt x="98" y="160"/>
                  <a:pt x="98" y="160"/>
                  <a:pt x="98" y="160"/>
                </a:cubicBezTo>
                <a:cubicBezTo>
                  <a:pt x="99" y="161"/>
                  <a:pt x="100" y="162"/>
                  <a:pt x="101" y="163"/>
                </a:cubicBezTo>
                <a:cubicBezTo>
                  <a:pt x="103" y="166"/>
                  <a:pt x="107" y="167"/>
                  <a:pt x="112" y="167"/>
                </a:cubicBezTo>
                <a:cubicBezTo>
                  <a:pt x="115" y="167"/>
                  <a:pt x="118" y="167"/>
                  <a:pt x="121" y="166"/>
                </a:cubicBezTo>
                <a:cubicBezTo>
                  <a:pt x="121" y="211"/>
                  <a:pt x="121" y="211"/>
                  <a:pt x="121" y="211"/>
                </a:cubicBezTo>
                <a:close/>
                <a:moveTo>
                  <a:pt x="121" y="118"/>
                </a:moveTo>
                <a:cubicBezTo>
                  <a:pt x="120" y="118"/>
                  <a:pt x="120" y="118"/>
                  <a:pt x="120" y="119"/>
                </a:cubicBezTo>
                <a:cubicBezTo>
                  <a:pt x="113" y="148"/>
                  <a:pt x="113" y="148"/>
                  <a:pt x="113" y="148"/>
                </a:cubicBezTo>
                <a:cubicBezTo>
                  <a:pt x="113" y="149"/>
                  <a:pt x="113" y="150"/>
                  <a:pt x="113" y="151"/>
                </a:cubicBezTo>
                <a:cubicBezTo>
                  <a:pt x="113" y="154"/>
                  <a:pt x="115" y="156"/>
                  <a:pt x="119" y="156"/>
                </a:cubicBezTo>
                <a:cubicBezTo>
                  <a:pt x="120" y="156"/>
                  <a:pt x="120" y="156"/>
                  <a:pt x="121" y="156"/>
                </a:cubicBezTo>
                <a:lnTo>
                  <a:pt x="121" y="118"/>
                </a:lnTo>
                <a:close/>
                <a:moveTo>
                  <a:pt x="71" y="0"/>
                </a:moveTo>
                <a:cubicBezTo>
                  <a:pt x="98" y="0"/>
                  <a:pt x="98" y="0"/>
                  <a:pt x="98" y="0"/>
                </a:cubicBezTo>
                <a:cubicBezTo>
                  <a:pt x="98" y="9"/>
                  <a:pt x="98" y="9"/>
                  <a:pt x="98" y="9"/>
                </a:cubicBezTo>
                <a:cubicBezTo>
                  <a:pt x="71" y="9"/>
                  <a:pt x="71" y="9"/>
                  <a:pt x="71" y="9"/>
                </a:cubicBezTo>
                <a:cubicBezTo>
                  <a:pt x="71" y="0"/>
                  <a:pt x="71" y="0"/>
                  <a:pt x="71" y="0"/>
                </a:cubicBezTo>
                <a:close/>
                <a:moveTo>
                  <a:pt x="71" y="37"/>
                </a:moveTo>
                <a:cubicBezTo>
                  <a:pt x="98" y="37"/>
                  <a:pt x="98" y="37"/>
                  <a:pt x="98" y="37"/>
                </a:cubicBezTo>
                <a:cubicBezTo>
                  <a:pt x="98" y="80"/>
                  <a:pt x="98" y="80"/>
                  <a:pt x="98" y="80"/>
                </a:cubicBezTo>
                <a:cubicBezTo>
                  <a:pt x="96" y="80"/>
                  <a:pt x="94" y="80"/>
                  <a:pt x="91" y="80"/>
                </a:cubicBezTo>
                <a:cubicBezTo>
                  <a:pt x="85" y="80"/>
                  <a:pt x="78" y="83"/>
                  <a:pt x="71" y="88"/>
                </a:cubicBezTo>
                <a:cubicBezTo>
                  <a:pt x="71" y="37"/>
                  <a:pt x="71" y="37"/>
                  <a:pt x="71" y="37"/>
                </a:cubicBezTo>
                <a:close/>
                <a:moveTo>
                  <a:pt x="98" y="211"/>
                </a:moveTo>
                <a:cubicBezTo>
                  <a:pt x="71" y="211"/>
                  <a:pt x="71" y="211"/>
                  <a:pt x="71" y="211"/>
                </a:cubicBezTo>
                <a:cubicBezTo>
                  <a:pt x="71" y="166"/>
                  <a:pt x="71" y="166"/>
                  <a:pt x="71" y="166"/>
                </a:cubicBezTo>
                <a:cubicBezTo>
                  <a:pt x="82" y="166"/>
                  <a:pt x="82" y="166"/>
                  <a:pt x="82" y="166"/>
                </a:cubicBezTo>
                <a:cubicBezTo>
                  <a:pt x="98" y="90"/>
                  <a:pt x="98" y="90"/>
                  <a:pt x="98" y="90"/>
                </a:cubicBezTo>
                <a:cubicBezTo>
                  <a:pt x="98" y="141"/>
                  <a:pt x="98" y="141"/>
                  <a:pt x="98" y="141"/>
                </a:cubicBezTo>
                <a:cubicBezTo>
                  <a:pt x="97" y="146"/>
                  <a:pt x="97" y="146"/>
                  <a:pt x="97" y="146"/>
                </a:cubicBezTo>
                <a:cubicBezTo>
                  <a:pt x="97" y="148"/>
                  <a:pt x="97" y="150"/>
                  <a:pt x="97" y="152"/>
                </a:cubicBezTo>
                <a:cubicBezTo>
                  <a:pt x="97" y="155"/>
                  <a:pt x="97" y="158"/>
                  <a:pt x="98" y="160"/>
                </a:cubicBezTo>
                <a:cubicBezTo>
                  <a:pt x="98" y="211"/>
                  <a:pt x="98" y="211"/>
                  <a:pt x="98" y="211"/>
                </a:cubicBezTo>
                <a:close/>
                <a:moveTo>
                  <a:pt x="71" y="137"/>
                </a:moveTo>
                <a:cubicBezTo>
                  <a:pt x="74" y="124"/>
                  <a:pt x="74" y="124"/>
                  <a:pt x="74" y="124"/>
                </a:cubicBezTo>
                <a:cubicBezTo>
                  <a:pt x="73" y="124"/>
                  <a:pt x="72" y="124"/>
                  <a:pt x="71" y="123"/>
                </a:cubicBezTo>
                <a:cubicBezTo>
                  <a:pt x="71" y="137"/>
                  <a:pt x="71" y="137"/>
                  <a:pt x="71" y="137"/>
                </a:cubicBezTo>
                <a:close/>
                <a:moveTo>
                  <a:pt x="71" y="118"/>
                </a:moveTo>
                <a:cubicBezTo>
                  <a:pt x="73" y="118"/>
                  <a:pt x="74" y="119"/>
                  <a:pt x="75" y="119"/>
                </a:cubicBezTo>
                <a:cubicBezTo>
                  <a:pt x="82" y="88"/>
                  <a:pt x="82" y="88"/>
                  <a:pt x="82" y="88"/>
                </a:cubicBezTo>
                <a:cubicBezTo>
                  <a:pt x="79" y="90"/>
                  <a:pt x="75" y="93"/>
                  <a:pt x="71" y="98"/>
                </a:cubicBezTo>
                <a:lnTo>
                  <a:pt x="71" y="118"/>
                </a:lnTo>
                <a:close/>
                <a:moveTo>
                  <a:pt x="60" y="0"/>
                </a:moveTo>
                <a:cubicBezTo>
                  <a:pt x="71" y="0"/>
                  <a:pt x="71" y="0"/>
                  <a:pt x="71" y="0"/>
                </a:cubicBezTo>
                <a:cubicBezTo>
                  <a:pt x="71" y="9"/>
                  <a:pt x="71" y="9"/>
                  <a:pt x="71" y="9"/>
                </a:cubicBezTo>
                <a:cubicBezTo>
                  <a:pt x="60" y="9"/>
                  <a:pt x="60" y="9"/>
                  <a:pt x="60" y="9"/>
                </a:cubicBezTo>
                <a:cubicBezTo>
                  <a:pt x="60" y="0"/>
                  <a:pt x="60" y="0"/>
                  <a:pt x="60" y="0"/>
                </a:cubicBezTo>
                <a:close/>
                <a:moveTo>
                  <a:pt x="60" y="37"/>
                </a:moveTo>
                <a:cubicBezTo>
                  <a:pt x="71" y="37"/>
                  <a:pt x="71" y="37"/>
                  <a:pt x="71" y="37"/>
                </a:cubicBezTo>
                <a:cubicBezTo>
                  <a:pt x="71" y="88"/>
                  <a:pt x="71" y="88"/>
                  <a:pt x="71" y="88"/>
                </a:cubicBezTo>
                <a:cubicBezTo>
                  <a:pt x="71" y="89"/>
                  <a:pt x="71" y="89"/>
                  <a:pt x="71" y="89"/>
                </a:cubicBezTo>
                <a:cubicBezTo>
                  <a:pt x="67" y="92"/>
                  <a:pt x="64" y="96"/>
                  <a:pt x="60" y="100"/>
                </a:cubicBezTo>
                <a:cubicBezTo>
                  <a:pt x="60" y="37"/>
                  <a:pt x="60" y="37"/>
                  <a:pt x="60" y="37"/>
                </a:cubicBezTo>
                <a:close/>
                <a:moveTo>
                  <a:pt x="71" y="211"/>
                </a:moveTo>
                <a:cubicBezTo>
                  <a:pt x="60" y="211"/>
                  <a:pt x="60" y="211"/>
                  <a:pt x="60" y="211"/>
                </a:cubicBezTo>
                <a:cubicBezTo>
                  <a:pt x="60" y="120"/>
                  <a:pt x="60" y="120"/>
                  <a:pt x="60" y="120"/>
                </a:cubicBezTo>
                <a:cubicBezTo>
                  <a:pt x="64" y="121"/>
                  <a:pt x="68" y="122"/>
                  <a:pt x="71" y="123"/>
                </a:cubicBezTo>
                <a:cubicBezTo>
                  <a:pt x="71" y="137"/>
                  <a:pt x="71" y="137"/>
                  <a:pt x="71" y="137"/>
                </a:cubicBezTo>
                <a:cubicBezTo>
                  <a:pt x="65" y="166"/>
                  <a:pt x="65" y="166"/>
                  <a:pt x="65" y="166"/>
                </a:cubicBezTo>
                <a:cubicBezTo>
                  <a:pt x="71" y="166"/>
                  <a:pt x="71" y="166"/>
                  <a:pt x="71" y="166"/>
                </a:cubicBezTo>
                <a:cubicBezTo>
                  <a:pt x="71" y="211"/>
                  <a:pt x="71" y="211"/>
                  <a:pt x="71" y="211"/>
                </a:cubicBezTo>
                <a:close/>
                <a:moveTo>
                  <a:pt x="71" y="98"/>
                </a:moveTo>
                <a:cubicBezTo>
                  <a:pt x="68" y="102"/>
                  <a:pt x="65" y="108"/>
                  <a:pt x="61" y="115"/>
                </a:cubicBezTo>
                <a:cubicBezTo>
                  <a:pt x="65" y="116"/>
                  <a:pt x="68" y="117"/>
                  <a:pt x="71" y="118"/>
                </a:cubicBezTo>
                <a:lnTo>
                  <a:pt x="71" y="98"/>
                </a:lnTo>
                <a:close/>
                <a:moveTo>
                  <a:pt x="29" y="0"/>
                </a:moveTo>
                <a:cubicBezTo>
                  <a:pt x="60" y="0"/>
                  <a:pt x="60" y="0"/>
                  <a:pt x="60" y="0"/>
                </a:cubicBezTo>
                <a:cubicBezTo>
                  <a:pt x="60" y="9"/>
                  <a:pt x="60" y="9"/>
                  <a:pt x="60" y="9"/>
                </a:cubicBezTo>
                <a:cubicBezTo>
                  <a:pt x="26" y="9"/>
                  <a:pt x="26" y="9"/>
                  <a:pt x="26" y="9"/>
                </a:cubicBezTo>
                <a:cubicBezTo>
                  <a:pt x="18" y="9"/>
                  <a:pt x="12" y="15"/>
                  <a:pt x="12" y="23"/>
                </a:cubicBezTo>
                <a:cubicBezTo>
                  <a:pt x="12" y="23"/>
                  <a:pt x="12" y="23"/>
                  <a:pt x="12" y="23"/>
                </a:cubicBezTo>
                <a:cubicBezTo>
                  <a:pt x="12" y="30"/>
                  <a:pt x="18" y="37"/>
                  <a:pt x="26" y="37"/>
                </a:cubicBezTo>
                <a:cubicBezTo>
                  <a:pt x="60" y="37"/>
                  <a:pt x="60" y="37"/>
                  <a:pt x="60" y="37"/>
                </a:cubicBezTo>
                <a:cubicBezTo>
                  <a:pt x="60" y="100"/>
                  <a:pt x="60" y="100"/>
                  <a:pt x="60" y="100"/>
                </a:cubicBezTo>
                <a:cubicBezTo>
                  <a:pt x="57" y="104"/>
                  <a:pt x="54" y="109"/>
                  <a:pt x="51" y="114"/>
                </a:cubicBezTo>
                <a:cubicBezTo>
                  <a:pt x="48" y="114"/>
                  <a:pt x="46" y="113"/>
                  <a:pt x="45" y="113"/>
                </a:cubicBezTo>
                <a:cubicBezTo>
                  <a:pt x="38" y="113"/>
                  <a:pt x="32" y="115"/>
                  <a:pt x="28" y="118"/>
                </a:cubicBezTo>
                <a:cubicBezTo>
                  <a:pt x="23" y="120"/>
                  <a:pt x="21" y="124"/>
                  <a:pt x="21" y="128"/>
                </a:cubicBezTo>
                <a:cubicBezTo>
                  <a:pt x="21" y="130"/>
                  <a:pt x="22" y="131"/>
                  <a:pt x="23" y="133"/>
                </a:cubicBezTo>
                <a:cubicBezTo>
                  <a:pt x="24" y="134"/>
                  <a:pt x="26" y="134"/>
                  <a:pt x="29" y="134"/>
                </a:cubicBezTo>
                <a:cubicBezTo>
                  <a:pt x="30" y="134"/>
                  <a:pt x="31" y="134"/>
                  <a:pt x="33" y="133"/>
                </a:cubicBezTo>
                <a:cubicBezTo>
                  <a:pt x="34" y="132"/>
                  <a:pt x="35" y="131"/>
                  <a:pt x="35" y="130"/>
                </a:cubicBezTo>
                <a:cubicBezTo>
                  <a:pt x="35" y="129"/>
                  <a:pt x="34" y="128"/>
                  <a:pt x="34" y="127"/>
                </a:cubicBezTo>
                <a:cubicBezTo>
                  <a:pt x="34" y="127"/>
                  <a:pt x="33" y="126"/>
                  <a:pt x="33" y="126"/>
                </a:cubicBezTo>
                <a:cubicBezTo>
                  <a:pt x="34" y="124"/>
                  <a:pt x="35" y="123"/>
                  <a:pt x="38" y="122"/>
                </a:cubicBezTo>
                <a:cubicBezTo>
                  <a:pt x="40" y="121"/>
                  <a:pt x="43" y="120"/>
                  <a:pt x="47" y="120"/>
                </a:cubicBezTo>
                <a:cubicBezTo>
                  <a:pt x="44" y="125"/>
                  <a:pt x="42" y="129"/>
                  <a:pt x="40" y="134"/>
                </a:cubicBezTo>
                <a:cubicBezTo>
                  <a:pt x="33" y="148"/>
                  <a:pt x="30" y="159"/>
                  <a:pt x="30" y="167"/>
                </a:cubicBezTo>
                <a:cubicBezTo>
                  <a:pt x="30" y="173"/>
                  <a:pt x="32" y="176"/>
                  <a:pt x="36" y="178"/>
                </a:cubicBezTo>
                <a:cubicBezTo>
                  <a:pt x="37" y="179"/>
                  <a:pt x="41" y="180"/>
                  <a:pt x="45" y="180"/>
                </a:cubicBezTo>
                <a:cubicBezTo>
                  <a:pt x="44" y="178"/>
                  <a:pt x="44" y="176"/>
                  <a:pt x="44" y="173"/>
                </a:cubicBezTo>
                <a:cubicBezTo>
                  <a:pt x="44" y="170"/>
                  <a:pt x="44" y="167"/>
                  <a:pt x="45" y="163"/>
                </a:cubicBezTo>
                <a:cubicBezTo>
                  <a:pt x="47" y="150"/>
                  <a:pt x="52" y="136"/>
                  <a:pt x="59" y="120"/>
                </a:cubicBezTo>
                <a:cubicBezTo>
                  <a:pt x="59" y="120"/>
                  <a:pt x="60" y="120"/>
                  <a:pt x="60" y="120"/>
                </a:cubicBezTo>
                <a:cubicBezTo>
                  <a:pt x="60" y="211"/>
                  <a:pt x="60" y="211"/>
                  <a:pt x="60" y="211"/>
                </a:cubicBezTo>
                <a:cubicBezTo>
                  <a:pt x="29" y="211"/>
                  <a:pt x="29" y="211"/>
                  <a:pt x="29" y="211"/>
                </a:cubicBezTo>
                <a:cubicBezTo>
                  <a:pt x="13" y="211"/>
                  <a:pt x="0" y="198"/>
                  <a:pt x="0" y="183"/>
                </a:cubicBezTo>
                <a:cubicBezTo>
                  <a:pt x="0" y="29"/>
                  <a:pt x="0" y="29"/>
                  <a:pt x="0" y="29"/>
                </a:cubicBezTo>
                <a:cubicBezTo>
                  <a:pt x="0" y="13"/>
                  <a:pt x="13" y="0"/>
                  <a:pt x="29" y="0"/>
                </a:cubicBezTo>
                <a:close/>
              </a:path>
            </a:pathLst>
          </a:custGeom>
          <a:solidFill>
            <a:srgbClr val="345C76"/>
          </a:solidFill>
          <a:ln>
            <a:noFill/>
          </a:ln>
        </p:spPr>
        <p:txBody>
          <a:bodyPr vert="horz" wrap="square" lIns="68562" tIns="34281" rIns="68562" bIns="34281" numCol="1" anchor="t" anchorCtr="0" compatLnSpc="1"/>
          <a:lstStyle/>
          <a:p>
            <a:endParaRPr lang="id-ID" sz="1350">
              <a:solidFill>
                <a:srgbClr val="DCB68A"/>
              </a:solidFill>
            </a:endParaRPr>
          </a:p>
        </p:txBody>
      </p:sp>
      <p:sp>
        <p:nvSpPr>
          <p:cNvPr id="82" name="Freeform 75">
            <a:extLst>
              <a:ext uri="{FF2B5EF4-FFF2-40B4-BE49-F238E27FC236}">
                <a16:creationId xmlns="" xmlns:a16="http://schemas.microsoft.com/office/drawing/2014/main" id="{3F48A6AA-B019-4727-9727-8E7DDD52980D}"/>
              </a:ext>
            </a:extLst>
          </p:cNvPr>
          <p:cNvSpPr>
            <a:spLocks noEditPoints="1"/>
          </p:cNvSpPr>
          <p:nvPr/>
        </p:nvSpPr>
        <p:spPr bwMode="auto">
          <a:xfrm>
            <a:off x="8933075" y="2556397"/>
            <a:ext cx="427323" cy="428513"/>
          </a:xfrm>
          <a:custGeom>
            <a:avLst/>
            <a:gdLst>
              <a:gd name="T0" fmla="*/ 249 w 261"/>
              <a:gd name="T1" fmla="*/ 220 h 262"/>
              <a:gd name="T2" fmla="*/ 261 w 261"/>
              <a:gd name="T3" fmla="*/ 70 h 262"/>
              <a:gd name="T4" fmla="*/ 249 w 261"/>
              <a:gd name="T5" fmla="*/ 70 h 262"/>
              <a:gd name="T6" fmla="*/ 249 w 261"/>
              <a:gd name="T7" fmla="*/ 154 h 262"/>
              <a:gd name="T8" fmla="*/ 227 w 261"/>
              <a:gd name="T9" fmla="*/ 180 h 262"/>
              <a:gd name="T10" fmla="*/ 209 w 261"/>
              <a:gd name="T11" fmla="*/ 262 h 262"/>
              <a:gd name="T12" fmla="*/ 209 w 261"/>
              <a:gd name="T13" fmla="*/ 262 h 262"/>
              <a:gd name="T14" fmla="*/ 209 w 261"/>
              <a:gd name="T15" fmla="*/ 15 h 262"/>
              <a:gd name="T16" fmla="*/ 203 w 261"/>
              <a:gd name="T17" fmla="*/ 28 h 262"/>
              <a:gd name="T18" fmla="*/ 209 w 261"/>
              <a:gd name="T19" fmla="*/ 50 h 262"/>
              <a:gd name="T20" fmla="*/ 201 w 261"/>
              <a:gd name="T21" fmla="*/ 120 h 262"/>
              <a:gd name="T22" fmla="*/ 209 w 261"/>
              <a:gd name="T23" fmla="*/ 197 h 262"/>
              <a:gd name="T24" fmla="*/ 209 w 261"/>
              <a:gd name="T25" fmla="*/ 197 h 262"/>
              <a:gd name="T26" fmla="*/ 195 w 261"/>
              <a:gd name="T27" fmla="*/ 232 h 262"/>
              <a:gd name="T28" fmla="*/ 168 w 261"/>
              <a:gd name="T29" fmla="*/ 36 h 262"/>
              <a:gd name="T30" fmla="*/ 195 w 261"/>
              <a:gd name="T31" fmla="*/ 20 h 262"/>
              <a:gd name="T32" fmla="*/ 195 w 261"/>
              <a:gd name="T33" fmla="*/ 50 h 262"/>
              <a:gd name="T34" fmla="*/ 195 w 261"/>
              <a:gd name="T35" fmla="*/ 120 h 262"/>
              <a:gd name="T36" fmla="*/ 168 w 261"/>
              <a:gd name="T37" fmla="*/ 220 h 262"/>
              <a:gd name="T38" fmla="*/ 192 w 261"/>
              <a:gd name="T39" fmla="*/ 249 h 262"/>
              <a:gd name="T40" fmla="*/ 168 w 261"/>
              <a:gd name="T41" fmla="*/ 21 h 262"/>
              <a:gd name="T42" fmla="*/ 168 w 261"/>
              <a:gd name="T43" fmla="*/ 44 h 262"/>
              <a:gd name="T44" fmla="*/ 135 w 261"/>
              <a:gd name="T45" fmla="*/ 120 h 262"/>
              <a:gd name="T46" fmla="*/ 167 w 261"/>
              <a:gd name="T47" fmla="*/ 198 h 262"/>
              <a:gd name="T48" fmla="*/ 167 w 261"/>
              <a:gd name="T49" fmla="*/ 167 h 262"/>
              <a:gd name="T50" fmla="*/ 130 w 261"/>
              <a:gd name="T51" fmla="*/ 147 h 262"/>
              <a:gd name="T52" fmla="*/ 93 w 261"/>
              <a:gd name="T53" fmla="*/ 44 h 262"/>
              <a:gd name="T54" fmla="*/ 130 w 261"/>
              <a:gd name="T55" fmla="*/ 0 h 262"/>
              <a:gd name="T56" fmla="*/ 126 w 261"/>
              <a:gd name="T57" fmla="*/ 120 h 262"/>
              <a:gd name="T58" fmla="*/ 130 w 261"/>
              <a:gd name="T59" fmla="*/ 159 h 262"/>
              <a:gd name="T60" fmla="*/ 130 w 261"/>
              <a:gd name="T61" fmla="*/ 179 h 262"/>
              <a:gd name="T62" fmla="*/ 130 w 261"/>
              <a:gd name="T63" fmla="*/ 198 h 262"/>
              <a:gd name="T64" fmla="*/ 93 w 261"/>
              <a:gd name="T65" fmla="*/ 3 h 262"/>
              <a:gd name="T66" fmla="*/ 93 w 261"/>
              <a:gd name="T67" fmla="*/ 36 h 262"/>
              <a:gd name="T68" fmla="*/ 67 w 261"/>
              <a:gd name="T69" fmla="*/ 20 h 262"/>
              <a:gd name="T70" fmla="*/ 67 w 261"/>
              <a:gd name="T71" fmla="*/ 70 h 262"/>
              <a:gd name="T72" fmla="*/ 92 w 261"/>
              <a:gd name="T73" fmla="*/ 147 h 262"/>
              <a:gd name="T74" fmla="*/ 92 w 261"/>
              <a:gd name="T75" fmla="*/ 179 h 262"/>
              <a:gd name="T76" fmla="*/ 93 w 261"/>
              <a:gd name="T77" fmla="*/ 198 h 262"/>
              <a:gd name="T78" fmla="*/ 67 w 261"/>
              <a:gd name="T79" fmla="*/ 171 h 262"/>
              <a:gd name="T80" fmla="*/ 69 w 261"/>
              <a:gd name="T81" fmla="*/ 232 h 262"/>
              <a:gd name="T82" fmla="*/ 58 w 261"/>
              <a:gd name="T83" fmla="*/ 28 h 262"/>
              <a:gd name="T84" fmla="*/ 67 w 261"/>
              <a:gd name="T85" fmla="*/ 9 h 262"/>
              <a:gd name="T86" fmla="*/ 67 w 261"/>
              <a:gd name="T87" fmla="*/ 120 h 262"/>
              <a:gd name="T88" fmla="*/ 67 w 261"/>
              <a:gd name="T89" fmla="*/ 188 h 262"/>
              <a:gd name="T90" fmla="*/ 67 w 261"/>
              <a:gd name="T91" fmla="*/ 232 h 262"/>
              <a:gd name="T92" fmla="*/ 67 w 261"/>
              <a:gd name="T93" fmla="*/ 232 h 262"/>
              <a:gd name="T94" fmla="*/ 52 w 261"/>
              <a:gd name="T95" fmla="*/ 50 h 262"/>
              <a:gd name="T96" fmla="*/ 12 w 261"/>
              <a:gd name="T97" fmla="*/ 220 h 262"/>
              <a:gd name="T98" fmla="*/ 52 w 261"/>
              <a:gd name="T99" fmla="*/ 232 h 262"/>
              <a:gd name="T100" fmla="*/ 52 w 261"/>
              <a:gd name="T101" fmla="*/ 232 h 262"/>
              <a:gd name="T102" fmla="*/ 12 w 261"/>
              <a:gd name="T103" fmla="*/ 114 h 262"/>
              <a:gd name="T104" fmla="*/ 0 w 261"/>
              <a:gd name="T105" fmla="*/ 104 h 262"/>
              <a:gd name="T106" fmla="*/ 12 w 261"/>
              <a:gd name="T107" fmla="*/ 154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1" h="262">
                <a:moveTo>
                  <a:pt x="249" y="220"/>
                </a:moveTo>
                <a:cubicBezTo>
                  <a:pt x="249" y="154"/>
                  <a:pt x="249" y="154"/>
                  <a:pt x="249" y="154"/>
                </a:cubicBezTo>
                <a:cubicBezTo>
                  <a:pt x="251" y="157"/>
                  <a:pt x="252" y="160"/>
                  <a:pt x="252" y="164"/>
                </a:cubicBezTo>
                <a:cubicBezTo>
                  <a:pt x="252" y="220"/>
                  <a:pt x="252" y="220"/>
                  <a:pt x="252" y="220"/>
                </a:cubicBezTo>
                <a:cubicBezTo>
                  <a:pt x="249" y="220"/>
                  <a:pt x="249" y="220"/>
                  <a:pt x="249" y="220"/>
                </a:cubicBezTo>
                <a:close/>
                <a:moveTo>
                  <a:pt x="249" y="114"/>
                </a:moveTo>
                <a:cubicBezTo>
                  <a:pt x="249" y="70"/>
                  <a:pt x="249" y="70"/>
                  <a:pt x="249" y="70"/>
                </a:cubicBezTo>
                <a:cubicBezTo>
                  <a:pt x="250" y="70"/>
                  <a:pt x="250" y="70"/>
                  <a:pt x="250" y="69"/>
                </a:cubicBezTo>
                <a:cubicBezTo>
                  <a:pt x="257" y="67"/>
                  <a:pt x="257" y="67"/>
                  <a:pt x="257" y="67"/>
                </a:cubicBezTo>
                <a:cubicBezTo>
                  <a:pt x="259" y="66"/>
                  <a:pt x="261" y="67"/>
                  <a:pt x="261" y="70"/>
                </a:cubicBezTo>
                <a:cubicBezTo>
                  <a:pt x="261" y="104"/>
                  <a:pt x="261" y="104"/>
                  <a:pt x="261" y="104"/>
                </a:cubicBezTo>
                <a:cubicBezTo>
                  <a:pt x="261" y="107"/>
                  <a:pt x="259" y="110"/>
                  <a:pt x="257" y="111"/>
                </a:cubicBezTo>
                <a:cubicBezTo>
                  <a:pt x="250" y="113"/>
                  <a:pt x="250" y="113"/>
                  <a:pt x="250" y="113"/>
                </a:cubicBezTo>
                <a:cubicBezTo>
                  <a:pt x="250" y="114"/>
                  <a:pt x="250" y="114"/>
                  <a:pt x="249" y="114"/>
                </a:cubicBezTo>
                <a:close/>
                <a:moveTo>
                  <a:pt x="249" y="70"/>
                </a:moveTo>
                <a:cubicBezTo>
                  <a:pt x="249" y="114"/>
                  <a:pt x="249" y="114"/>
                  <a:pt x="249" y="114"/>
                </a:cubicBezTo>
                <a:cubicBezTo>
                  <a:pt x="248" y="114"/>
                  <a:pt x="246" y="112"/>
                  <a:pt x="246" y="110"/>
                </a:cubicBezTo>
                <a:cubicBezTo>
                  <a:pt x="246" y="76"/>
                  <a:pt x="246" y="76"/>
                  <a:pt x="246" y="76"/>
                </a:cubicBezTo>
                <a:cubicBezTo>
                  <a:pt x="246" y="74"/>
                  <a:pt x="248" y="71"/>
                  <a:pt x="249" y="70"/>
                </a:cubicBezTo>
                <a:close/>
                <a:moveTo>
                  <a:pt x="249" y="154"/>
                </a:moveTo>
                <a:cubicBezTo>
                  <a:pt x="246" y="150"/>
                  <a:pt x="241" y="146"/>
                  <a:pt x="235" y="146"/>
                </a:cubicBezTo>
                <a:cubicBezTo>
                  <a:pt x="235" y="50"/>
                  <a:pt x="235" y="50"/>
                  <a:pt x="235" y="50"/>
                </a:cubicBezTo>
                <a:cubicBezTo>
                  <a:pt x="209" y="50"/>
                  <a:pt x="209" y="50"/>
                  <a:pt x="209" y="50"/>
                </a:cubicBezTo>
                <a:cubicBezTo>
                  <a:pt x="209" y="162"/>
                  <a:pt x="209" y="162"/>
                  <a:pt x="209" y="162"/>
                </a:cubicBezTo>
                <a:cubicBezTo>
                  <a:pt x="219" y="162"/>
                  <a:pt x="227" y="170"/>
                  <a:pt x="227" y="180"/>
                </a:cubicBezTo>
                <a:cubicBezTo>
                  <a:pt x="227" y="189"/>
                  <a:pt x="219" y="197"/>
                  <a:pt x="209" y="197"/>
                </a:cubicBezTo>
                <a:cubicBezTo>
                  <a:pt x="209" y="220"/>
                  <a:pt x="209" y="220"/>
                  <a:pt x="209" y="220"/>
                </a:cubicBezTo>
                <a:cubicBezTo>
                  <a:pt x="249" y="220"/>
                  <a:pt x="249" y="220"/>
                  <a:pt x="249" y="220"/>
                </a:cubicBezTo>
                <a:cubicBezTo>
                  <a:pt x="249" y="154"/>
                  <a:pt x="249" y="154"/>
                  <a:pt x="249" y="154"/>
                </a:cubicBezTo>
                <a:close/>
                <a:moveTo>
                  <a:pt x="209" y="262"/>
                </a:moveTo>
                <a:cubicBezTo>
                  <a:pt x="209" y="232"/>
                  <a:pt x="209" y="232"/>
                  <a:pt x="209" y="232"/>
                </a:cubicBezTo>
                <a:cubicBezTo>
                  <a:pt x="226" y="232"/>
                  <a:pt x="226" y="232"/>
                  <a:pt x="226" y="232"/>
                </a:cubicBezTo>
                <a:cubicBezTo>
                  <a:pt x="226" y="249"/>
                  <a:pt x="226" y="249"/>
                  <a:pt x="226" y="249"/>
                </a:cubicBezTo>
                <a:cubicBezTo>
                  <a:pt x="226" y="257"/>
                  <a:pt x="220" y="262"/>
                  <a:pt x="213" y="262"/>
                </a:cubicBezTo>
                <a:cubicBezTo>
                  <a:pt x="209" y="262"/>
                  <a:pt x="209" y="262"/>
                  <a:pt x="209" y="262"/>
                </a:cubicBezTo>
                <a:close/>
                <a:moveTo>
                  <a:pt x="209" y="44"/>
                </a:moveTo>
                <a:cubicBezTo>
                  <a:pt x="209" y="15"/>
                  <a:pt x="209" y="15"/>
                  <a:pt x="209" y="15"/>
                </a:cubicBezTo>
                <a:cubicBezTo>
                  <a:pt x="225" y="23"/>
                  <a:pt x="235" y="33"/>
                  <a:pt x="235" y="44"/>
                </a:cubicBezTo>
                <a:lnTo>
                  <a:pt x="209" y="44"/>
                </a:lnTo>
                <a:close/>
                <a:moveTo>
                  <a:pt x="209" y="15"/>
                </a:moveTo>
                <a:cubicBezTo>
                  <a:pt x="209" y="44"/>
                  <a:pt x="209" y="44"/>
                  <a:pt x="209" y="44"/>
                </a:cubicBezTo>
                <a:cubicBezTo>
                  <a:pt x="195" y="44"/>
                  <a:pt x="195" y="44"/>
                  <a:pt x="195" y="44"/>
                </a:cubicBezTo>
                <a:cubicBezTo>
                  <a:pt x="195" y="37"/>
                  <a:pt x="195" y="37"/>
                  <a:pt x="195" y="37"/>
                </a:cubicBezTo>
                <a:cubicBezTo>
                  <a:pt x="195" y="37"/>
                  <a:pt x="195" y="37"/>
                  <a:pt x="195" y="37"/>
                </a:cubicBezTo>
                <a:cubicBezTo>
                  <a:pt x="199" y="37"/>
                  <a:pt x="203" y="33"/>
                  <a:pt x="203" y="28"/>
                </a:cubicBezTo>
                <a:cubicBezTo>
                  <a:pt x="203" y="24"/>
                  <a:pt x="199" y="20"/>
                  <a:pt x="195" y="20"/>
                </a:cubicBezTo>
                <a:cubicBezTo>
                  <a:pt x="195" y="20"/>
                  <a:pt x="195" y="20"/>
                  <a:pt x="195" y="20"/>
                </a:cubicBezTo>
                <a:cubicBezTo>
                  <a:pt x="195" y="9"/>
                  <a:pt x="195" y="9"/>
                  <a:pt x="195" y="9"/>
                </a:cubicBezTo>
                <a:cubicBezTo>
                  <a:pt x="200" y="11"/>
                  <a:pt x="205" y="13"/>
                  <a:pt x="209" y="15"/>
                </a:cubicBezTo>
                <a:close/>
                <a:moveTo>
                  <a:pt x="209" y="50"/>
                </a:moveTo>
                <a:cubicBezTo>
                  <a:pt x="209" y="162"/>
                  <a:pt x="209" y="162"/>
                  <a:pt x="209" y="162"/>
                </a:cubicBezTo>
                <a:cubicBezTo>
                  <a:pt x="209" y="162"/>
                  <a:pt x="209" y="162"/>
                  <a:pt x="209" y="162"/>
                </a:cubicBezTo>
                <a:cubicBezTo>
                  <a:pt x="203" y="162"/>
                  <a:pt x="198" y="166"/>
                  <a:pt x="195" y="171"/>
                </a:cubicBezTo>
                <a:cubicBezTo>
                  <a:pt x="195" y="120"/>
                  <a:pt x="195" y="120"/>
                  <a:pt x="195" y="120"/>
                </a:cubicBezTo>
                <a:cubicBezTo>
                  <a:pt x="201" y="120"/>
                  <a:pt x="201" y="120"/>
                  <a:pt x="201" y="120"/>
                </a:cubicBezTo>
                <a:cubicBezTo>
                  <a:pt x="201" y="70"/>
                  <a:pt x="201" y="70"/>
                  <a:pt x="201" y="70"/>
                </a:cubicBezTo>
                <a:cubicBezTo>
                  <a:pt x="195" y="70"/>
                  <a:pt x="195" y="70"/>
                  <a:pt x="195" y="70"/>
                </a:cubicBezTo>
                <a:cubicBezTo>
                  <a:pt x="195" y="50"/>
                  <a:pt x="195" y="50"/>
                  <a:pt x="195" y="50"/>
                </a:cubicBezTo>
                <a:cubicBezTo>
                  <a:pt x="209" y="50"/>
                  <a:pt x="209" y="50"/>
                  <a:pt x="209" y="50"/>
                </a:cubicBezTo>
                <a:close/>
                <a:moveTo>
                  <a:pt x="209" y="197"/>
                </a:moveTo>
                <a:cubicBezTo>
                  <a:pt x="209" y="220"/>
                  <a:pt x="209" y="220"/>
                  <a:pt x="209" y="220"/>
                </a:cubicBezTo>
                <a:cubicBezTo>
                  <a:pt x="195" y="220"/>
                  <a:pt x="195" y="220"/>
                  <a:pt x="195" y="220"/>
                </a:cubicBezTo>
                <a:cubicBezTo>
                  <a:pt x="195" y="188"/>
                  <a:pt x="195" y="188"/>
                  <a:pt x="195" y="188"/>
                </a:cubicBezTo>
                <a:cubicBezTo>
                  <a:pt x="198" y="193"/>
                  <a:pt x="203" y="197"/>
                  <a:pt x="209" y="197"/>
                </a:cubicBezTo>
                <a:cubicBezTo>
                  <a:pt x="209" y="197"/>
                  <a:pt x="209" y="197"/>
                  <a:pt x="209" y="197"/>
                </a:cubicBezTo>
                <a:close/>
                <a:moveTo>
                  <a:pt x="209" y="232"/>
                </a:moveTo>
                <a:cubicBezTo>
                  <a:pt x="209" y="262"/>
                  <a:pt x="209" y="262"/>
                  <a:pt x="209" y="262"/>
                </a:cubicBezTo>
                <a:cubicBezTo>
                  <a:pt x="206" y="262"/>
                  <a:pt x="206" y="262"/>
                  <a:pt x="206" y="262"/>
                </a:cubicBezTo>
                <a:cubicBezTo>
                  <a:pt x="201" y="262"/>
                  <a:pt x="197" y="260"/>
                  <a:pt x="195" y="257"/>
                </a:cubicBezTo>
                <a:cubicBezTo>
                  <a:pt x="195" y="232"/>
                  <a:pt x="195" y="232"/>
                  <a:pt x="195" y="232"/>
                </a:cubicBezTo>
                <a:lnTo>
                  <a:pt x="209" y="232"/>
                </a:lnTo>
                <a:close/>
                <a:moveTo>
                  <a:pt x="171" y="20"/>
                </a:moveTo>
                <a:cubicBezTo>
                  <a:pt x="175" y="20"/>
                  <a:pt x="179" y="24"/>
                  <a:pt x="179" y="28"/>
                </a:cubicBezTo>
                <a:cubicBezTo>
                  <a:pt x="179" y="33"/>
                  <a:pt x="175" y="37"/>
                  <a:pt x="171" y="37"/>
                </a:cubicBezTo>
                <a:cubicBezTo>
                  <a:pt x="170" y="37"/>
                  <a:pt x="169" y="37"/>
                  <a:pt x="168" y="36"/>
                </a:cubicBezTo>
                <a:cubicBezTo>
                  <a:pt x="168" y="44"/>
                  <a:pt x="168" y="44"/>
                  <a:pt x="168" y="44"/>
                </a:cubicBezTo>
                <a:cubicBezTo>
                  <a:pt x="195" y="44"/>
                  <a:pt x="195" y="44"/>
                  <a:pt x="195" y="44"/>
                </a:cubicBezTo>
                <a:cubicBezTo>
                  <a:pt x="195" y="37"/>
                  <a:pt x="195" y="37"/>
                  <a:pt x="195" y="37"/>
                </a:cubicBezTo>
                <a:cubicBezTo>
                  <a:pt x="190" y="37"/>
                  <a:pt x="186" y="33"/>
                  <a:pt x="186" y="28"/>
                </a:cubicBezTo>
                <a:cubicBezTo>
                  <a:pt x="186" y="24"/>
                  <a:pt x="190" y="20"/>
                  <a:pt x="195" y="20"/>
                </a:cubicBezTo>
                <a:cubicBezTo>
                  <a:pt x="195" y="9"/>
                  <a:pt x="195" y="9"/>
                  <a:pt x="195" y="9"/>
                </a:cubicBezTo>
                <a:cubicBezTo>
                  <a:pt x="187" y="6"/>
                  <a:pt x="178" y="4"/>
                  <a:pt x="168" y="3"/>
                </a:cubicBezTo>
                <a:cubicBezTo>
                  <a:pt x="168" y="21"/>
                  <a:pt x="168" y="21"/>
                  <a:pt x="168" y="21"/>
                </a:cubicBezTo>
                <a:cubicBezTo>
                  <a:pt x="169" y="20"/>
                  <a:pt x="170" y="20"/>
                  <a:pt x="171" y="20"/>
                </a:cubicBezTo>
                <a:close/>
                <a:moveTo>
                  <a:pt x="195" y="50"/>
                </a:moveTo>
                <a:cubicBezTo>
                  <a:pt x="195" y="70"/>
                  <a:pt x="195" y="70"/>
                  <a:pt x="195" y="70"/>
                </a:cubicBezTo>
                <a:cubicBezTo>
                  <a:pt x="168" y="70"/>
                  <a:pt x="168" y="70"/>
                  <a:pt x="168" y="70"/>
                </a:cubicBezTo>
                <a:cubicBezTo>
                  <a:pt x="168" y="50"/>
                  <a:pt x="168" y="50"/>
                  <a:pt x="168" y="50"/>
                </a:cubicBezTo>
                <a:cubicBezTo>
                  <a:pt x="195" y="50"/>
                  <a:pt x="195" y="50"/>
                  <a:pt x="195" y="50"/>
                </a:cubicBezTo>
                <a:close/>
                <a:moveTo>
                  <a:pt x="195" y="120"/>
                </a:moveTo>
                <a:cubicBezTo>
                  <a:pt x="195" y="171"/>
                  <a:pt x="195" y="171"/>
                  <a:pt x="195" y="171"/>
                </a:cubicBezTo>
                <a:cubicBezTo>
                  <a:pt x="193" y="173"/>
                  <a:pt x="192" y="176"/>
                  <a:pt x="192" y="180"/>
                </a:cubicBezTo>
                <a:cubicBezTo>
                  <a:pt x="192" y="183"/>
                  <a:pt x="193" y="186"/>
                  <a:pt x="195" y="188"/>
                </a:cubicBezTo>
                <a:cubicBezTo>
                  <a:pt x="195" y="220"/>
                  <a:pt x="195" y="220"/>
                  <a:pt x="195" y="220"/>
                </a:cubicBezTo>
                <a:cubicBezTo>
                  <a:pt x="168" y="220"/>
                  <a:pt x="168" y="220"/>
                  <a:pt x="168" y="220"/>
                </a:cubicBezTo>
                <a:cubicBezTo>
                  <a:pt x="168" y="120"/>
                  <a:pt x="168" y="120"/>
                  <a:pt x="168" y="120"/>
                </a:cubicBezTo>
                <a:cubicBezTo>
                  <a:pt x="195" y="120"/>
                  <a:pt x="195" y="120"/>
                  <a:pt x="195" y="120"/>
                </a:cubicBezTo>
                <a:close/>
                <a:moveTo>
                  <a:pt x="195" y="232"/>
                </a:moveTo>
                <a:cubicBezTo>
                  <a:pt x="195" y="257"/>
                  <a:pt x="195" y="257"/>
                  <a:pt x="195" y="257"/>
                </a:cubicBezTo>
                <a:cubicBezTo>
                  <a:pt x="193" y="254"/>
                  <a:pt x="192" y="252"/>
                  <a:pt x="192" y="249"/>
                </a:cubicBezTo>
                <a:cubicBezTo>
                  <a:pt x="192" y="232"/>
                  <a:pt x="192" y="232"/>
                  <a:pt x="192" y="232"/>
                </a:cubicBezTo>
                <a:lnTo>
                  <a:pt x="195" y="232"/>
                </a:lnTo>
                <a:close/>
                <a:moveTo>
                  <a:pt x="168" y="36"/>
                </a:moveTo>
                <a:cubicBezTo>
                  <a:pt x="165" y="35"/>
                  <a:pt x="162" y="32"/>
                  <a:pt x="162" y="28"/>
                </a:cubicBezTo>
                <a:cubicBezTo>
                  <a:pt x="162" y="25"/>
                  <a:pt x="165" y="22"/>
                  <a:pt x="168" y="21"/>
                </a:cubicBezTo>
                <a:cubicBezTo>
                  <a:pt x="168" y="3"/>
                  <a:pt x="168" y="3"/>
                  <a:pt x="168" y="3"/>
                </a:cubicBezTo>
                <a:cubicBezTo>
                  <a:pt x="157" y="1"/>
                  <a:pt x="144" y="0"/>
                  <a:pt x="131" y="0"/>
                </a:cubicBezTo>
                <a:cubicBezTo>
                  <a:pt x="130" y="0"/>
                  <a:pt x="130" y="0"/>
                  <a:pt x="130" y="0"/>
                </a:cubicBezTo>
                <a:cubicBezTo>
                  <a:pt x="130" y="44"/>
                  <a:pt x="130" y="44"/>
                  <a:pt x="130" y="44"/>
                </a:cubicBezTo>
                <a:cubicBezTo>
                  <a:pt x="168" y="44"/>
                  <a:pt x="168" y="44"/>
                  <a:pt x="168" y="44"/>
                </a:cubicBezTo>
                <a:cubicBezTo>
                  <a:pt x="168" y="36"/>
                  <a:pt x="168" y="36"/>
                  <a:pt x="168" y="36"/>
                </a:cubicBezTo>
                <a:close/>
                <a:moveTo>
                  <a:pt x="168" y="50"/>
                </a:moveTo>
                <a:cubicBezTo>
                  <a:pt x="168" y="70"/>
                  <a:pt x="168" y="70"/>
                  <a:pt x="168" y="70"/>
                </a:cubicBezTo>
                <a:cubicBezTo>
                  <a:pt x="135" y="70"/>
                  <a:pt x="135" y="70"/>
                  <a:pt x="135" y="70"/>
                </a:cubicBezTo>
                <a:cubicBezTo>
                  <a:pt x="135" y="120"/>
                  <a:pt x="135" y="120"/>
                  <a:pt x="135" y="120"/>
                </a:cubicBezTo>
                <a:cubicBezTo>
                  <a:pt x="168" y="120"/>
                  <a:pt x="168" y="120"/>
                  <a:pt x="168" y="120"/>
                </a:cubicBezTo>
                <a:cubicBezTo>
                  <a:pt x="168" y="220"/>
                  <a:pt x="168" y="220"/>
                  <a:pt x="168" y="220"/>
                </a:cubicBezTo>
                <a:cubicBezTo>
                  <a:pt x="130" y="220"/>
                  <a:pt x="130" y="220"/>
                  <a:pt x="130" y="220"/>
                </a:cubicBezTo>
                <a:cubicBezTo>
                  <a:pt x="130" y="198"/>
                  <a:pt x="130" y="198"/>
                  <a:pt x="130" y="198"/>
                </a:cubicBezTo>
                <a:cubicBezTo>
                  <a:pt x="167" y="198"/>
                  <a:pt x="167" y="198"/>
                  <a:pt x="167" y="198"/>
                </a:cubicBezTo>
                <a:cubicBezTo>
                  <a:pt x="167" y="187"/>
                  <a:pt x="167" y="187"/>
                  <a:pt x="167" y="187"/>
                </a:cubicBezTo>
                <a:cubicBezTo>
                  <a:pt x="130" y="187"/>
                  <a:pt x="130" y="187"/>
                  <a:pt x="130" y="187"/>
                </a:cubicBezTo>
                <a:cubicBezTo>
                  <a:pt x="130" y="179"/>
                  <a:pt x="130" y="179"/>
                  <a:pt x="130" y="179"/>
                </a:cubicBezTo>
                <a:cubicBezTo>
                  <a:pt x="167" y="179"/>
                  <a:pt x="167" y="179"/>
                  <a:pt x="167" y="179"/>
                </a:cubicBezTo>
                <a:cubicBezTo>
                  <a:pt x="167" y="167"/>
                  <a:pt x="167" y="167"/>
                  <a:pt x="167" y="167"/>
                </a:cubicBezTo>
                <a:cubicBezTo>
                  <a:pt x="130" y="167"/>
                  <a:pt x="130" y="167"/>
                  <a:pt x="130" y="167"/>
                </a:cubicBezTo>
                <a:cubicBezTo>
                  <a:pt x="130" y="159"/>
                  <a:pt x="130" y="159"/>
                  <a:pt x="130" y="159"/>
                </a:cubicBezTo>
                <a:cubicBezTo>
                  <a:pt x="167" y="159"/>
                  <a:pt x="167" y="159"/>
                  <a:pt x="167" y="159"/>
                </a:cubicBezTo>
                <a:cubicBezTo>
                  <a:pt x="167" y="147"/>
                  <a:pt x="167" y="147"/>
                  <a:pt x="167" y="147"/>
                </a:cubicBezTo>
                <a:cubicBezTo>
                  <a:pt x="130" y="147"/>
                  <a:pt x="130" y="147"/>
                  <a:pt x="130" y="147"/>
                </a:cubicBezTo>
                <a:cubicBezTo>
                  <a:pt x="130" y="50"/>
                  <a:pt x="130" y="50"/>
                  <a:pt x="130" y="50"/>
                </a:cubicBezTo>
                <a:lnTo>
                  <a:pt x="168" y="50"/>
                </a:lnTo>
                <a:close/>
                <a:moveTo>
                  <a:pt x="130" y="0"/>
                </a:moveTo>
                <a:cubicBezTo>
                  <a:pt x="130" y="44"/>
                  <a:pt x="130" y="44"/>
                  <a:pt x="130" y="44"/>
                </a:cubicBezTo>
                <a:cubicBezTo>
                  <a:pt x="93" y="44"/>
                  <a:pt x="93" y="44"/>
                  <a:pt x="93" y="44"/>
                </a:cubicBezTo>
                <a:cubicBezTo>
                  <a:pt x="93" y="36"/>
                  <a:pt x="93" y="36"/>
                  <a:pt x="93" y="36"/>
                </a:cubicBezTo>
                <a:cubicBezTo>
                  <a:pt x="96" y="35"/>
                  <a:pt x="99" y="32"/>
                  <a:pt x="99" y="28"/>
                </a:cubicBezTo>
                <a:cubicBezTo>
                  <a:pt x="99" y="25"/>
                  <a:pt x="96" y="22"/>
                  <a:pt x="93" y="21"/>
                </a:cubicBezTo>
                <a:cubicBezTo>
                  <a:pt x="93" y="3"/>
                  <a:pt x="93" y="3"/>
                  <a:pt x="93" y="3"/>
                </a:cubicBezTo>
                <a:cubicBezTo>
                  <a:pt x="104" y="1"/>
                  <a:pt x="117" y="0"/>
                  <a:pt x="130" y="0"/>
                </a:cubicBezTo>
                <a:close/>
                <a:moveTo>
                  <a:pt x="130" y="50"/>
                </a:moveTo>
                <a:cubicBezTo>
                  <a:pt x="130" y="147"/>
                  <a:pt x="130" y="147"/>
                  <a:pt x="130" y="147"/>
                </a:cubicBezTo>
                <a:cubicBezTo>
                  <a:pt x="93" y="147"/>
                  <a:pt x="93" y="147"/>
                  <a:pt x="93" y="147"/>
                </a:cubicBezTo>
                <a:cubicBezTo>
                  <a:pt x="93" y="120"/>
                  <a:pt x="93" y="120"/>
                  <a:pt x="93" y="120"/>
                </a:cubicBezTo>
                <a:cubicBezTo>
                  <a:pt x="126" y="120"/>
                  <a:pt x="126" y="120"/>
                  <a:pt x="126" y="120"/>
                </a:cubicBezTo>
                <a:cubicBezTo>
                  <a:pt x="126" y="70"/>
                  <a:pt x="126" y="70"/>
                  <a:pt x="126" y="70"/>
                </a:cubicBezTo>
                <a:cubicBezTo>
                  <a:pt x="93" y="70"/>
                  <a:pt x="93" y="70"/>
                  <a:pt x="93" y="70"/>
                </a:cubicBezTo>
                <a:cubicBezTo>
                  <a:pt x="93" y="50"/>
                  <a:pt x="93" y="50"/>
                  <a:pt x="93" y="50"/>
                </a:cubicBezTo>
                <a:cubicBezTo>
                  <a:pt x="130" y="50"/>
                  <a:pt x="130" y="50"/>
                  <a:pt x="130" y="50"/>
                </a:cubicBezTo>
                <a:close/>
                <a:moveTo>
                  <a:pt x="130" y="159"/>
                </a:moveTo>
                <a:cubicBezTo>
                  <a:pt x="130" y="167"/>
                  <a:pt x="130" y="167"/>
                  <a:pt x="130" y="167"/>
                </a:cubicBezTo>
                <a:cubicBezTo>
                  <a:pt x="93" y="167"/>
                  <a:pt x="93" y="167"/>
                  <a:pt x="93" y="167"/>
                </a:cubicBezTo>
                <a:cubicBezTo>
                  <a:pt x="93" y="159"/>
                  <a:pt x="93" y="159"/>
                  <a:pt x="93" y="159"/>
                </a:cubicBezTo>
                <a:cubicBezTo>
                  <a:pt x="130" y="159"/>
                  <a:pt x="130" y="159"/>
                  <a:pt x="130" y="159"/>
                </a:cubicBezTo>
                <a:close/>
                <a:moveTo>
                  <a:pt x="130" y="179"/>
                </a:moveTo>
                <a:cubicBezTo>
                  <a:pt x="130" y="187"/>
                  <a:pt x="130" y="187"/>
                  <a:pt x="130" y="187"/>
                </a:cubicBezTo>
                <a:cubicBezTo>
                  <a:pt x="93" y="187"/>
                  <a:pt x="93" y="187"/>
                  <a:pt x="93" y="187"/>
                </a:cubicBezTo>
                <a:cubicBezTo>
                  <a:pt x="93" y="179"/>
                  <a:pt x="93" y="179"/>
                  <a:pt x="93" y="179"/>
                </a:cubicBezTo>
                <a:cubicBezTo>
                  <a:pt x="130" y="179"/>
                  <a:pt x="130" y="179"/>
                  <a:pt x="130" y="179"/>
                </a:cubicBezTo>
                <a:close/>
                <a:moveTo>
                  <a:pt x="130" y="198"/>
                </a:moveTo>
                <a:cubicBezTo>
                  <a:pt x="130" y="220"/>
                  <a:pt x="130" y="220"/>
                  <a:pt x="130" y="220"/>
                </a:cubicBezTo>
                <a:cubicBezTo>
                  <a:pt x="93" y="220"/>
                  <a:pt x="93" y="220"/>
                  <a:pt x="93" y="220"/>
                </a:cubicBezTo>
                <a:cubicBezTo>
                  <a:pt x="93" y="198"/>
                  <a:pt x="93" y="198"/>
                  <a:pt x="93" y="198"/>
                </a:cubicBezTo>
                <a:lnTo>
                  <a:pt x="130" y="198"/>
                </a:lnTo>
                <a:close/>
                <a:moveTo>
                  <a:pt x="93" y="3"/>
                </a:moveTo>
                <a:cubicBezTo>
                  <a:pt x="93" y="21"/>
                  <a:pt x="93" y="21"/>
                  <a:pt x="93" y="21"/>
                </a:cubicBezTo>
                <a:cubicBezTo>
                  <a:pt x="92" y="20"/>
                  <a:pt x="92" y="20"/>
                  <a:pt x="91" y="20"/>
                </a:cubicBezTo>
                <a:cubicBezTo>
                  <a:pt x="86" y="20"/>
                  <a:pt x="83" y="24"/>
                  <a:pt x="83" y="28"/>
                </a:cubicBezTo>
                <a:cubicBezTo>
                  <a:pt x="83" y="33"/>
                  <a:pt x="86" y="37"/>
                  <a:pt x="91" y="37"/>
                </a:cubicBezTo>
                <a:cubicBezTo>
                  <a:pt x="92" y="37"/>
                  <a:pt x="92" y="37"/>
                  <a:pt x="93" y="36"/>
                </a:cubicBezTo>
                <a:cubicBezTo>
                  <a:pt x="93" y="44"/>
                  <a:pt x="93" y="44"/>
                  <a:pt x="93" y="44"/>
                </a:cubicBezTo>
                <a:cubicBezTo>
                  <a:pt x="67" y="44"/>
                  <a:pt x="67" y="44"/>
                  <a:pt x="67" y="44"/>
                </a:cubicBezTo>
                <a:cubicBezTo>
                  <a:pt x="67" y="37"/>
                  <a:pt x="67" y="37"/>
                  <a:pt x="67" y="37"/>
                </a:cubicBezTo>
                <a:cubicBezTo>
                  <a:pt x="71" y="37"/>
                  <a:pt x="75" y="33"/>
                  <a:pt x="75" y="28"/>
                </a:cubicBezTo>
                <a:cubicBezTo>
                  <a:pt x="75" y="24"/>
                  <a:pt x="71" y="20"/>
                  <a:pt x="67" y="20"/>
                </a:cubicBezTo>
                <a:cubicBezTo>
                  <a:pt x="67" y="9"/>
                  <a:pt x="67" y="9"/>
                  <a:pt x="67" y="9"/>
                </a:cubicBezTo>
                <a:cubicBezTo>
                  <a:pt x="75" y="6"/>
                  <a:pt x="84" y="4"/>
                  <a:pt x="93" y="3"/>
                </a:cubicBezTo>
                <a:close/>
                <a:moveTo>
                  <a:pt x="93" y="50"/>
                </a:moveTo>
                <a:cubicBezTo>
                  <a:pt x="93" y="70"/>
                  <a:pt x="93" y="70"/>
                  <a:pt x="93" y="70"/>
                </a:cubicBezTo>
                <a:cubicBezTo>
                  <a:pt x="67" y="70"/>
                  <a:pt x="67" y="70"/>
                  <a:pt x="67" y="70"/>
                </a:cubicBezTo>
                <a:cubicBezTo>
                  <a:pt x="67" y="50"/>
                  <a:pt x="67" y="50"/>
                  <a:pt x="67" y="50"/>
                </a:cubicBezTo>
                <a:cubicBezTo>
                  <a:pt x="93" y="50"/>
                  <a:pt x="93" y="50"/>
                  <a:pt x="93" y="50"/>
                </a:cubicBezTo>
                <a:close/>
                <a:moveTo>
                  <a:pt x="93" y="120"/>
                </a:moveTo>
                <a:cubicBezTo>
                  <a:pt x="93" y="147"/>
                  <a:pt x="93" y="147"/>
                  <a:pt x="93" y="147"/>
                </a:cubicBezTo>
                <a:cubicBezTo>
                  <a:pt x="92" y="147"/>
                  <a:pt x="92" y="147"/>
                  <a:pt x="92" y="147"/>
                </a:cubicBezTo>
                <a:cubicBezTo>
                  <a:pt x="92" y="159"/>
                  <a:pt x="92" y="159"/>
                  <a:pt x="92" y="159"/>
                </a:cubicBezTo>
                <a:cubicBezTo>
                  <a:pt x="93" y="159"/>
                  <a:pt x="93" y="159"/>
                  <a:pt x="93" y="159"/>
                </a:cubicBezTo>
                <a:cubicBezTo>
                  <a:pt x="93" y="167"/>
                  <a:pt x="93" y="167"/>
                  <a:pt x="93" y="167"/>
                </a:cubicBezTo>
                <a:cubicBezTo>
                  <a:pt x="92" y="167"/>
                  <a:pt x="92" y="167"/>
                  <a:pt x="92" y="167"/>
                </a:cubicBezTo>
                <a:cubicBezTo>
                  <a:pt x="92" y="179"/>
                  <a:pt x="92" y="179"/>
                  <a:pt x="92" y="179"/>
                </a:cubicBezTo>
                <a:cubicBezTo>
                  <a:pt x="93" y="179"/>
                  <a:pt x="93" y="179"/>
                  <a:pt x="93" y="179"/>
                </a:cubicBezTo>
                <a:cubicBezTo>
                  <a:pt x="93" y="187"/>
                  <a:pt x="93" y="187"/>
                  <a:pt x="93" y="187"/>
                </a:cubicBezTo>
                <a:cubicBezTo>
                  <a:pt x="92" y="187"/>
                  <a:pt x="92" y="187"/>
                  <a:pt x="92" y="187"/>
                </a:cubicBezTo>
                <a:cubicBezTo>
                  <a:pt x="92" y="198"/>
                  <a:pt x="92" y="198"/>
                  <a:pt x="92" y="198"/>
                </a:cubicBezTo>
                <a:cubicBezTo>
                  <a:pt x="93" y="198"/>
                  <a:pt x="93" y="198"/>
                  <a:pt x="93" y="198"/>
                </a:cubicBezTo>
                <a:cubicBezTo>
                  <a:pt x="93" y="220"/>
                  <a:pt x="93" y="220"/>
                  <a:pt x="93" y="220"/>
                </a:cubicBezTo>
                <a:cubicBezTo>
                  <a:pt x="67" y="220"/>
                  <a:pt x="67" y="220"/>
                  <a:pt x="67" y="220"/>
                </a:cubicBezTo>
                <a:cubicBezTo>
                  <a:pt x="67" y="188"/>
                  <a:pt x="67" y="188"/>
                  <a:pt x="67" y="188"/>
                </a:cubicBezTo>
                <a:cubicBezTo>
                  <a:pt x="68" y="186"/>
                  <a:pt x="69" y="183"/>
                  <a:pt x="69" y="180"/>
                </a:cubicBezTo>
                <a:cubicBezTo>
                  <a:pt x="69" y="176"/>
                  <a:pt x="68" y="173"/>
                  <a:pt x="67" y="171"/>
                </a:cubicBezTo>
                <a:cubicBezTo>
                  <a:pt x="67" y="120"/>
                  <a:pt x="67" y="120"/>
                  <a:pt x="67" y="120"/>
                </a:cubicBezTo>
                <a:cubicBezTo>
                  <a:pt x="93" y="120"/>
                  <a:pt x="93" y="120"/>
                  <a:pt x="93" y="120"/>
                </a:cubicBezTo>
                <a:close/>
                <a:moveTo>
                  <a:pt x="67" y="257"/>
                </a:moveTo>
                <a:cubicBezTo>
                  <a:pt x="67" y="232"/>
                  <a:pt x="67" y="232"/>
                  <a:pt x="67" y="232"/>
                </a:cubicBezTo>
                <a:cubicBezTo>
                  <a:pt x="69" y="232"/>
                  <a:pt x="69" y="232"/>
                  <a:pt x="69" y="232"/>
                </a:cubicBezTo>
                <a:cubicBezTo>
                  <a:pt x="69" y="249"/>
                  <a:pt x="69" y="249"/>
                  <a:pt x="69" y="249"/>
                </a:cubicBezTo>
                <a:cubicBezTo>
                  <a:pt x="69" y="252"/>
                  <a:pt x="68" y="254"/>
                  <a:pt x="67" y="257"/>
                </a:cubicBezTo>
                <a:close/>
                <a:moveTo>
                  <a:pt x="67" y="9"/>
                </a:moveTo>
                <a:cubicBezTo>
                  <a:pt x="67" y="20"/>
                  <a:pt x="67" y="20"/>
                  <a:pt x="67" y="20"/>
                </a:cubicBezTo>
                <a:cubicBezTo>
                  <a:pt x="62" y="20"/>
                  <a:pt x="58" y="24"/>
                  <a:pt x="58" y="28"/>
                </a:cubicBezTo>
                <a:cubicBezTo>
                  <a:pt x="58" y="33"/>
                  <a:pt x="62" y="37"/>
                  <a:pt x="67" y="37"/>
                </a:cubicBezTo>
                <a:cubicBezTo>
                  <a:pt x="67" y="44"/>
                  <a:pt x="67" y="44"/>
                  <a:pt x="67" y="44"/>
                </a:cubicBezTo>
                <a:cubicBezTo>
                  <a:pt x="52" y="44"/>
                  <a:pt x="52" y="44"/>
                  <a:pt x="52" y="44"/>
                </a:cubicBezTo>
                <a:cubicBezTo>
                  <a:pt x="52" y="15"/>
                  <a:pt x="52" y="15"/>
                  <a:pt x="52" y="15"/>
                </a:cubicBezTo>
                <a:cubicBezTo>
                  <a:pt x="56" y="13"/>
                  <a:pt x="61" y="11"/>
                  <a:pt x="67" y="9"/>
                </a:cubicBezTo>
                <a:close/>
                <a:moveTo>
                  <a:pt x="67" y="50"/>
                </a:moveTo>
                <a:cubicBezTo>
                  <a:pt x="67" y="70"/>
                  <a:pt x="67" y="70"/>
                  <a:pt x="67" y="70"/>
                </a:cubicBezTo>
                <a:cubicBezTo>
                  <a:pt x="60" y="70"/>
                  <a:pt x="60" y="70"/>
                  <a:pt x="60" y="70"/>
                </a:cubicBezTo>
                <a:cubicBezTo>
                  <a:pt x="60" y="120"/>
                  <a:pt x="60" y="120"/>
                  <a:pt x="60" y="120"/>
                </a:cubicBezTo>
                <a:cubicBezTo>
                  <a:pt x="67" y="120"/>
                  <a:pt x="67" y="120"/>
                  <a:pt x="67" y="120"/>
                </a:cubicBezTo>
                <a:cubicBezTo>
                  <a:pt x="67" y="171"/>
                  <a:pt x="67" y="171"/>
                  <a:pt x="67" y="171"/>
                </a:cubicBezTo>
                <a:cubicBezTo>
                  <a:pt x="64" y="166"/>
                  <a:pt x="58" y="162"/>
                  <a:pt x="52" y="162"/>
                </a:cubicBezTo>
                <a:cubicBezTo>
                  <a:pt x="52" y="50"/>
                  <a:pt x="52" y="50"/>
                  <a:pt x="52" y="50"/>
                </a:cubicBezTo>
                <a:cubicBezTo>
                  <a:pt x="67" y="50"/>
                  <a:pt x="67" y="50"/>
                  <a:pt x="67" y="50"/>
                </a:cubicBezTo>
                <a:close/>
                <a:moveTo>
                  <a:pt x="67" y="188"/>
                </a:moveTo>
                <a:cubicBezTo>
                  <a:pt x="67" y="220"/>
                  <a:pt x="67" y="220"/>
                  <a:pt x="67" y="220"/>
                </a:cubicBezTo>
                <a:cubicBezTo>
                  <a:pt x="52" y="220"/>
                  <a:pt x="52" y="220"/>
                  <a:pt x="52" y="220"/>
                </a:cubicBezTo>
                <a:cubicBezTo>
                  <a:pt x="52" y="197"/>
                  <a:pt x="52" y="197"/>
                  <a:pt x="52" y="197"/>
                </a:cubicBezTo>
                <a:cubicBezTo>
                  <a:pt x="58" y="197"/>
                  <a:pt x="64" y="193"/>
                  <a:pt x="67" y="188"/>
                </a:cubicBezTo>
                <a:close/>
                <a:moveTo>
                  <a:pt x="67" y="232"/>
                </a:moveTo>
                <a:cubicBezTo>
                  <a:pt x="67" y="257"/>
                  <a:pt x="67" y="257"/>
                  <a:pt x="67" y="257"/>
                </a:cubicBezTo>
                <a:cubicBezTo>
                  <a:pt x="64" y="260"/>
                  <a:pt x="60" y="262"/>
                  <a:pt x="56" y="262"/>
                </a:cubicBezTo>
                <a:cubicBezTo>
                  <a:pt x="52" y="262"/>
                  <a:pt x="52" y="262"/>
                  <a:pt x="52" y="262"/>
                </a:cubicBezTo>
                <a:cubicBezTo>
                  <a:pt x="52" y="232"/>
                  <a:pt x="52" y="232"/>
                  <a:pt x="52" y="232"/>
                </a:cubicBezTo>
                <a:lnTo>
                  <a:pt x="67" y="232"/>
                </a:lnTo>
                <a:close/>
                <a:moveTo>
                  <a:pt x="52" y="15"/>
                </a:moveTo>
                <a:cubicBezTo>
                  <a:pt x="52" y="44"/>
                  <a:pt x="52" y="44"/>
                  <a:pt x="52" y="44"/>
                </a:cubicBezTo>
                <a:cubicBezTo>
                  <a:pt x="27" y="44"/>
                  <a:pt x="27" y="44"/>
                  <a:pt x="27" y="44"/>
                </a:cubicBezTo>
                <a:cubicBezTo>
                  <a:pt x="27" y="33"/>
                  <a:pt x="36" y="23"/>
                  <a:pt x="52" y="15"/>
                </a:cubicBezTo>
                <a:close/>
                <a:moveTo>
                  <a:pt x="52" y="50"/>
                </a:moveTo>
                <a:cubicBezTo>
                  <a:pt x="52" y="162"/>
                  <a:pt x="52" y="162"/>
                  <a:pt x="52" y="162"/>
                </a:cubicBezTo>
                <a:cubicBezTo>
                  <a:pt x="42" y="162"/>
                  <a:pt x="35" y="170"/>
                  <a:pt x="35" y="180"/>
                </a:cubicBezTo>
                <a:cubicBezTo>
                  <a:pt x="35" y="189"/>
                  <a:pt x="42" y="197"/>
                  <a:pt x="52" y="197"/>
                </a:cubicBezTo>
                <a:cubicBezTo>
                  <a:pt x="52" y="220"/>
                  <a:pt x="52" y="220"/>
                  <a:pt x="52" y="220"/>
                </a:cubicBezTo>
                <a:cubicBezTo>
                  <a:pt x="12" y="220"/>
                  <a:pt x="12" y="220"/>
                  <a:pt x="12" y="220"/>
                </a:cubicBezTo>
                <a:cubicBezTo>
                  <a:pt x="12" y="154"/>
                  <a:pt x="12" y="154"/>
                  <a:pt x="12" y="154"/>
                </a:cubicBezTo>
                <a:cubicBezTo>
                  <a:pt x="15" y="150"/>
                  <a:pt x="21" y="146"/>
                  <a:pt x="27" y="146"/>
                </a:cubicBezTo>
                <a:cubicBezTo>
                  <a:pt x="27" y="50"/>
                  <a:pt x="27" y="50"/>
                  <a:pt x="27" y="50"/>
                </a:cubicBezTo>
                <a:cubicBezTo>
                  <a:pt x="52" y="50"/>
                  <a:pt x="52" y="50"/>
                  <a:pt x="52" y="50"/>
                </a:cubicBezTo>
                <a:close/>
                <a:moveTo>
                  <a:pt x="52" y="232"/>
                </a:moveTo>
                <a:cubicBezTo>
                  <a:pt x="52" y="262"/>
                  <a:pt x="52" y="262"/>
                  <a:pt x="52" y="262"/>
                </a:cubicBezTo>
                <a:cubicBezTo>
                  <a:pt x="48" y="262"/>
                  <a:pt x="48" y="262"/>
                  <a:pt x="48" y="262"/>
                </a:cubicBezTo>
                <a:cubicBezTo>
                  <a:pt x="41" y="262"/>
                  <a:pt x="35" y="257"/>
                  <a:pt x="35" y="249"/>
                </a:cubicBezTo>
                <a:cubicBezTo>
                  <a:pt x="35" y="232"/>
                  <a:pt x="35" y="232"/>
                  <a:pt x="35" y="232"/>
                </a:cubicBezTo>
                <a:cubicBezTo>
                  <a:pt x="52" y="232"/>
                  <a:pt x="52" y="232"/>
                  <a:pt x="52" y="232"/>
                </a:cubicBezTo>
                <a:close/>
                <a:moveTo>
                  <a:pt x="12" y="114"/>
                </a:moveTo>
                <a:cubicBezTo>
                  <a:pt x="14" y="114"/>
                  <a:pt x="15" y="112"/>
                  <a:pt x="15" y="110"/>
                </a:cubicBezTo>
                <a:cubicBezTo>
                  <a:pt x="15" y="76"/>
                  <a:pt x="15" y="76"/>
                  <a:pt x="15" y="76"/>
                </a:cubicBezTo>
                <a:cubicBezTo>
                  <a:pt x="15" y="74"/>
                  <a:pt x="14" y="71"/>
                  <a:pt x="12" y="70"/>
                </a:cubicBezTo>
                <a:lnTo>
                  <a:pt x="12" y="114"/>
                </a:lnTo>
                <a:close/>
                <a:moveTo>
                  <a:pt x="12" y="70"/>
                </a:moveTo>
                <a:cubicBezTo>
                  <a:pt x="12" y="114"/>
                  <a:pt x="12" y="114"/>
                  <a:pt x="12" y="114"/>
                </a:cubicBezTo>
                <a:cubicBezTo>
                  <a:pt x="12" y="114"/>
                  <a:pt x="11" y="114"/>
                  <a:pt x="11" y="113"/>
                </a:cubicBezTo>
                <a:cubicBezTo>
                  <a:pt x="4" y="111"/>
                  <a:pt x="4" y="111"/>
                  <a:pt x="4" y="111"/>
                </a:cubicBezTo>
                <a:cubicBezTo>
                  <a:pt x="2" y="110"/>
                  <a:pt x="0" y="107"/>
                  <a:pt x="0" y="104"/>
                </a:cubicBezTo>
                <a:cubicBezTo>
                  <a:pt x="0" y="70"/>
                  <a:pt x="0" y="70"/>
                  <a:pt x="0" y="70"/>
                </a:cubicBezTo>
                <a:cubicBezTo>
                  <a:pt x="0" y="67"/>
                  <a:pt x="2" y="66"/>
                  <a:pt x="4" y="67"/>
                </a:cubicBezTo>
                <a:cubicBezTo>
                  <a:pt x="11" y="69"/>
                  <a:pt x="11" y="69"/>
                  <a:pt x="11" y="69"/>
                </a:cubicBezTo>
                <a:cubicBezTo>
                  <a:pt x="11" y="70"/>
                  <a:pt x="12" y="70"/>
                  <a:pt x="12" y="70"/>
                </a:cubicBezTo>
                <a:close/>
                <a:moveTo>
                  <a:pt x="12" y="154"/>
                </a:moveTo>
                <a:cubicBezTo>
                  <a:pt x="12" y="220"/>
                  <a:pt x="12" y="220"/>
                  <a:pt x="12" y="220"/>
                </a:cubicBezTo>
                <a:cubicBezTo>
                  <a:pt x="9" y="220"/>
                  <a:pt x="9" y="220"/>
                  <a:pt x="9" y="220"/>
                </a:cubicBezTo>
                <a:cubicBezTo>
                  <a:pt x="9" y="164"/>
                  <a:pt x="9" y="164"/>
                  <a:pt x="9" y="164"/>
                </a:cubicBezTo>
                <a:cubicBezTo>
                  <a:pt x="9" y="160"/>
                  <a:pt x="10" y="157"/>
                  <a:pt x="12" y="154"/>
                </a:cubicBezTo>
                <a:close/>
              </a:path>
            </a:pathLst>
          </a:custGeom>
          <a:solidFill>
            <a:srgbClr val="345C76"/>
          </a:solidFill>
          <a:ln>
            <a:noFill/>
          </a:ln>
        </p:spPr>
        <p:txBody>
          <a:bodyPr vert="horz" wrap="square" lIns="68562" tIns="34281" rIns="68562" bIns="34281" numCol="1" anchor="t" anchorCtr="0" compatLnSpc="1"/>
          <a:lstStyle/>
          <a:p>
            <a:endParaRPr lang="id-ID" sz="1350">
              <a:solidFill>
                <a:srgbClr val="DCB68A"/>
              </a:solidFill>
            </a:endParaRPr>
          </a:p>
        </p:txBody>
      </p:sp>
      <p:sp>
        <p:nvSpPr>
          <p:cNvPr id="83" name="Freeform 76">
            <a:extLst>
              <a:ext uri="{FF2B5EF4-FFF2-40B4-BE49-F238E27FC236}">
                <a16:creationId xmlns="" xmlns:a16="http://schemas.microsoft.com/office/drawing/2014/main" id="{5BE705FC-3C5E-4677-AE1E-DC9E4480C46C}"/>
              </a:ext>
            </a:extLst>
          </p:cNvPr>
          <p:cNvSpPr>
            <a:spLocks noEditPoints="1"/>
          </p:cNvSpPr>
          <p:nvPr/>
        </p:nvSpPr>
        <p:spPr bwMode="auto">
          <a:xfrm>
            <a:off x="8506942" y="3108704"/>
            <a:ext cx="482078" cy="365427"/>
          </a:xfrm>
          <a:custGeom>
            <a:avLst/>
            <a:gdLst>
              <a:gd name="T0" fmla="*/ 271 w 295"/>
              <a:gd name="T1" fmla="*/ 0 h 224"/>
              <a:gd name="T2" fmla="*/ 277 w 295"/>
              <a:gd name="T3" fmla="*/ 35 h 224"/>
              <a:gd name="T4" fmla="*/ 224 w 295"/>
              <a:gd name="T5" fmla="*/ 224 h 224"/>
              <a:gd name="T6" fmla="*/ 248 w 295"/>
              <a:gd name="T7" fmla="*/ 188 h 224"/>
              <a:gd name="T8" fmla="*/ 249 w 295"/>
              <a:gd name="T9" fmla="*/ 29 h 224"/>
              <a:gd name="T10" fmla="*/ 224 w 295"/>
              <a:gd name="T11" fmla="*/ 194 h 224"/>
              <a:gd name="T12" fmla="*/ 224 w 295"/>
              <a:gd name="T13" fmla="*/ 16 h 224"/>
              <a:gd name="T14" fmla="*/ 224 w 295"/>
              <a:gd name="T15" fmla="*/ 208 h 224"/>
              <a:gd name="T16" fmla="*/ 224 w 295"/>
              <a:gd name="T17" fmla="*/ 179 h 224"/>
              <a:gd name="T18" fmla="*/ 224 w 295"/>
              <a:gd name="T19" fmla="*/ 194 h 224"/>
              <a:gd name="T20" fmla="*/ 201 w 295"/>
              <a:gd name="T21" fmla="*/ 128 h 224"/>
              <a:gd name="T22" fmla="*/ 203 w 295"/>
              <a:gd name="T23" fmla="*/ 98 h 224"/>
              <a:gd name="T24" fmla="*/ 195 w 295"/>
              <a:gd name="T25" fmla="*/ 67 h 224"/>
              <a:gd name="T26" fmla="*/ 187 w 295"/>
              <a:gd name="T27" fmla="*/ 128 h 224"/>
              <a:gd name="T28" fmla="*/ 187 w 295"/>
              <a:gd name="T29" fmla="*/ 100 h 224"/>
              <a:gd name="T30" fmla="*/ 190 w 295"/>
              <a:gd name="T31" fmla="*/ 75 h 224"/>
              <a:gd name="T32" fmla="*/ 187 w 295"/>
              <a:gd name="T33" fmla="*/ 0 h 224"/>
              <a:gd name="T34" fmla="*/ 187 w 295"/>
              <a:gd name="T35" fmla="*/ 0 h 224"/>
              <a:gd name="T36" fmla="*/ 147 w 295"/>
              <a:gd name="T37" fmla="*/ 208 h 224"/>
              <a:gd name="T38" fmla="*/ 182 w 295"/>
              <a:gd name="T39" fmla="*/ 67 h 224"/>
              <a:gd name="T40" fmla="*/ 168 w 295"/>
              <a:gd name="T41" fmla="*/ 109 h 224"/>
              <a:gd name="T42" fmla="*/ 187 w 295"/>
              <a:gd name="T43" fmla="*/ 194 h 224"/>
              <a:gd name="T44" fmla="*/ 148 w 295"/>
              <a:gd name="T45" fmla="*/ 125 h 224"/>
              <a:gd name="T46" fmla="*/ 147 w 295"/>
              <a:gd name="T47" fmla="*/ 106 h 224"/>
              <a:gd name="T48" fmla="*/ 184 w 295"/>
              <a:gd name="T49" fmla="*/ 70 h 224"/>
              <a:gd name="T50" fmla="*/ 187 w 295"/>
              <a:gd name="T51" fmla="*/ 91 h 224"/>
              <a:gd name="T52" fmla="*/ 179 w 295"/>
              <a:gd name="T53" fmla="*/ 116 h 224"/>
              <a:gd name="T54" fmla="*/ 187 w 295"/>
              <a:gd name="T55" fmla="*/ 100 h 224"/>
              <a:gd name="T56" fmla="*/ 147 w 295"/>
              <a:gd name="T57" fmla="*/ 16 h 224"/>
              <a:gd name="T58" fmla="*/ 147 w 295"/>
              <a:gd name="T59" fmla="*/ 208 h 224"/>
              <a:gd name="T60" fmla="*/ 147 w 295"/>
              <a:gd name="T61" fmla="*/ 106 h 224"/>
              <a:gd name="T62" fmla="*/ 127 w 295"/>
              <a:gd name="T63" fmla="*/ 121 h 224"/>
              <a:gd name="T64" fmla="*/ 147 w 295"/>
              <a:gd name="T65" fmla="*/ 137 h 224"/>
              <a:gd name="T66" fmla="*/ 102 w 295"/>
              <a:gd name="T67" fmla="*/ 156 h 224"/>
              <a:gd name="T68" fmla="*/ 109 w 295"/>
              <a:gd name="T69" fmla="*/ 113 h 224"/>
              <a:gd name="T70" fmla="*/ 100 w 295"/>
              <a:gd name="T71" fmla="*/ 93 h 224"/>
              <a:gd name="T72" fmla="*/ 111 w 295"/>
              <a:gd name="T73" fmla="*/ 97 h 224"/>
              <a:gd name="T74" fmla="*/ 99 w 295"/>
              <a:gd name="T75" fmla="*/ 88 h 224"/>
              <a:gd name="T76" fmla="*/ 101 w 295"/>
              <a:gd name="T77" fmla="*/ 150 h 224"/>
              <a:gd name="T78" fmla="*/ 99 w 295"/>
              <a:gd name="T79" fmla="*/ 123 h 224"/>
              <a:gd name="T80" fmla="*/ 0 w 295"/>
              <a:gd name="T81" fmla="*/ 23 h 224"/>
              <a:gd name="T82" fmla="*/ 99 w 295"/>
              <a:gd name="T83" fmla="*/ 208 h 224"/>
              <a:gd name="T84" fmla="*/ 17 w 295"/>
              <a:gd name="T85" fmla="*/ 35 h 224"/>
              <a:gd name="T86" fmla="*/ 99 w 295"/>
              <a:gd name="T87" fmla="*/ 29 h 224"/>
              <a:gd name="T88" fmla="*/ 79 w 295"/>
              <a:gd name="T89" fmla="*/ 129 h 224"/>
              <a:gd name="T90" fmla="*/ 99 w 295"/>
              <a:gd name="T91" fmla="*/ 157 h 224"/>
              <a:gd name="T92" fmla="*/ 30 w 295"/>
              <a:gd name="T93" fmla="*/ 45 h 224"/>
              <a:gd name="T94" fmla="*/ 99 w 295"/>
              <a:gd name="T95" fmla="*/ 115 h 224"/>
              <a:gd name="T96" fmla="*/ 99 w 295"/>
              <a:gd name="T97" fmla="*/ 123 h 224"/>
              <a:gd name="T98" fmla="*/ 91 w 295"/>
              <a:gd name="T99" fmla="*/ 133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95" h="224">
                <a:moveTo>
                  <a:pt x="271" y="224"/>
                </a:moveTo>
                <a:cubicBezTo>
                  <a:pt x="284" y="224"/>
                  <a:pt x="295" y="213"/>
                  <a:pt x="295" y="200"/>
                </a:cubicBezTo>
                <a:cubicBezTo>
                  <a:pt x="295" y="23"/>
                  <a:pt x="295" y="23"/>
                  <a:pt x="295" y="23"/>
                </a:cubicBezTo>
                <a:cubicBezTo>
                  <a:pt x="295" y="10"/>
                  <a:pt x="284" y="0"/>
                  <a:pt x="271" y="0"/>
                </a:cubicBezTo>
                <a:cubicBezTo>
                  <a:pt x="224" y="0"/>
                  <a:pt x="224" y="0"/>
                  <a:pt x="224" y="0"/>
                </a:cubicBezTo>
                <a:cubicBezTo>
                  <a:pt x="224" y="16"/>
                  <a:pt x="224" y="16"/>
                  <a:pt x="224" y="16"/>
                </a:cubicBezTo>
                <a:cubicBezTo>
                  <a:pt x="258" y="16"/>
                  <a:pt x="258" y="16"/>
                  <a:pt x="258" y="16"/>
                </a:cubicBezTo>
                <a:cubicBezTo>
                  <a:pt x="268" y="16"/>
                  <a:pt x="277" y="24"/>
                  <a:pt x="277" y="35"/>
                </a:cubicBezTo>
                <a:cubicBezTo>
                  <a:pt x="277" y="189"/>
                  <a:pt x="277" y="189"/>
                  <a:pt x="277" y="189"/>
                </a:cubicBezTo>
                <a:cubicBezTo>
                  <a:pt x="277" y="199"/>
                  <a:pt x="268" y="208"/>
                  <a:pt x="258" y="208"/>
                </a:cubicBezTo>
                <a:cubicBezTo>
                  <a:pt x="224" y="208"/>
                  <a:pt x="224" y="208"/>
                  <a:pt x="224" y="208"/>
                </a:cubicBezTo>
                <a:cubicBezTo>
                  <a:pt x="224" y="224"/>
                  <a:pt x="224" y="224"/>
                  <a:pt x="224" y="224"/>
                </a:cubicBezTo>
                <a:cubicBezTo>
                  <a:pt x="271" y="224"/>
                  <a:pt x="271" y="224"/>
                  <a:pt x="271" y="224"/>
                </a:cubicBezTo>
                <a:close/>
                <a:moveTo>
                  <a:pt x="224" y="194"/>
                </a:moveTo>
                <a:cubicBezTo>
                  <a:pt x="224" y="188"/>
                  <a:pt x="224" y="188"/>
                  <a:pt x="224" y="188"/>
                </a:cubicBezTo>
                <a:cubicBezTo>
                  <a:pt x="248" y="188"/>
                  <a:pt x="248" y="188"/>
                  <a:pt x="248" y="188"/>
                </a:cubicBezTo>
                <a:cubicBezTo>
                  <a:pt x="248" y="179"/>
                  <a:pt x="248" y="179"/>
                  <a:pt x="248" y="179"/>
                </a:cubicBezTo>
                <a:cubicBezTo>
                  <a:pt x="224" y="179"/>
                  <a:pt x="224" y="179"/>
                  <a:pt x="224" y="179"/>
                </a:cubicBezTo>
                <a:cubicBezTo>
                  <a:pt x="224" y="29"/>
                  <a:pt x="224" y="29"/>
                  <a:pt x="224" y="29"/>
                </a:cubicBezTo>
                <a:cubicBezTo>
                  <a:pt x="249" y="29"/>
                  <a:pt x="249" y="29"/>
                  <a:pt x="249" y="29"/>
                </a:cubicBezTo>
                <a:cubicBezTo>
                  <a:pt x="257" y="29"/>
                  <a:pt x="264" y="36"/>
                  <a:pt x="264" y="45"/>
                </a:cubicBezTo>
                <a:cubicBezTo>
                  <a:pt x="264" y="179"/>
                  <a:pt x="264" y="179"/>
                  <a:pt x="264" y="179"/>
                </a:cubicBezTo>
                <a:cubicBezTo>
                  <a:pt x="264" y="187"/>
                  <a:pt x="257" y="194"/>
                  <a:pt x="249" y="194"/>
                </a:cubicBezTo>
                <a:lnTo>
                  <a:pt x="224" y="194"/>
                </a:lnTo>
                <a:close/>
                <a:moveTo>
                  <a:pt x="224" y="0"/>
                </a:moveTo>
                <a:cubicBezTo>
                  <a:pt x="187" y="0"/>
                  <a:pt x="187" y="0"/>
                  <a:pt x="187" y="0"/>
                </a:cubicBezTo>
                <a:cubicBezTo>
                  <a:pt x="187" y="16"/>
                  <a:pt x="187" y="16"/>
                  <a:pt x="187" y="16"/>
                </a:cubicBezTo>
                <a:cubicBezTo>
                  <a:pt x="224" y="16"/>
                  <a:pt x="224" y="16"/>
                  <a:pt x="224" y="16"/>
                </a:cubicBezTo>
                <a:cubicBezTo>
                  <a:pt x="224" y="0"/>
                  <a:pt x="224" y="0"/>
                  <a:pt x="224" y="0"/>
                </a:cubicBezTo>
                <a:close/>
                <a:moveTo>
                  <a:pt x="187" y="224"/>
                </a:moveTo>
                <a:cubicBezTo>
                  <a:pt x="224" y="224"/>
                  <a:pt x="224" y="224"/>
                  <a:pt x="224" y="224"/>
                </a:cubicBezTo>
                <a:cubicBezTo>
                  <a:pt x="224" y="208"/>
                  <a:pt x="224" y="208"/>
                  <a:pt x="224" y="208"/>
                </a:cubicBezTo>
                <a:cubicBezTo>
                  <a:pt x="187" y="208"/>
                  <a:pt x="187" y="208"/>
                  <a:pt x="187" y="208"/>
                </a:cubicBezTo>
                <a:cubicBezTo>
                  <a:pt x="187" y="224"/>
                  <a:pt x="187" y="224"/>
                  <a:pt x="187" y="224"/>
                </a:cubicBezTo>
                <a:close/>
                <a:moveTo>
                  <a:pt x="224" y="29"/>
                </a:moveTo>
                <a:cubicBezTo>
                  <a:pt x="224" y="179"/>
                  <a:pt x="224" y="179"/>
                  <a:pt x="224" y="179"/>
                </a:cubicBezTo>
                <a:cubicBezTo>
                  <a:pt x="200" y="179"/>
                  <a:pt x="200" y="179"/>
                  <a:pt x="200" y="179"/>
                </a:cubicBezTo>
                <a:cubicBezTo>
                  <a:pt x="200" y="188"/>
                  <a:pt x="200" y="188"/>
                  <a:pt x="200" y="188"/>
                </a:cubicBezTo>
                <a:cubicBezTo>
                  <a:pt x="224" y="188"/>
                  <a:pt x="224" y="188"/>
                  <a:pt x="224" y="188"/>
                </a:cubicBezTo>
                <a:cubicBezTo>
                  <a:pt x="224" y="194"/>
                  <a:pt x="224" y="194"/>
                  <a:pt x="224" y="194"/>
                </a:cubicBezTo>
                <a:cubicBezTo>
                  <a:pt x="187" y="194"/>
                  <a:pt x="187" y="194"/>
                  <a:pt x="187" y="194"/>
                </a:cubicBezTo>
                <a:cubicBezTo>
                  <a:pt x="187" y="135"/>
                  <a:pt x="187" y="135"/>
                  <a:pt x="187" y="135"/>
                </a:cubicBezTo>
                <a:cubicBezTo>
                  <a:pt x="188" y="135"/>
                  <a:pt x="189" y="134"/>
                  <a:pt x="189" y="134"/>
                </a:cubicBezTo>
                <a:cubicBezTo>
                  <a:pt x="194" y="133"/>
                  <a:pt x="197" y="131"/>
                  <a:pt x="201" y="128"/>
                </a:cubicBezTo>
                <a:cubicBezTo>
                  <a:pt x="204" y="124"/>
                  <a:pt x="206" y="121"/>
                  <a:pt x="207" y="117"/>
                </a:cubicBezTo>
                <a:cubicBezTo>
                  <a:pt x="208" y="115"/>
                  <a:pt x="208" y="113"/>
                  <a:pt x="208" y="111"/>
                </a:cubicBezTo>
                <a:cubicBezTo>
                  <a:pt x="208" y="109"/>
                  <a:pt x="208" y="107"/>
                  <a:pt x="207" y="104"/>
                </a:cubicBezTo>
                <a:cubicBezTo>
                  <a:pt x="207" y="102"/>
                  <a:pt x="205" y="100"/>
                  <a:pt x="203" y="98"/>
                </a:cubicBezTo>
                <a:cubicBezTo>
                  <a:pt x="200" y="96"/>
                  <a:pt x="197" y="94"/>
                  <a:pt x="193" y="94"/>
                </a:cubicBezTo>
                <a:cubicBezTo>
                  <a:pt x="197" y="91"/>
                  <a:pt x="199" y="88"/>
                  <a:pt x="201" y="85"/>
                </a:cubicBezTo>
                <a:cubicBezTo>
                  <a:pt x="202" y="81"/>
                  <a:pt x="202" y="78"/>
                  <a:pt x="201" y="74"/>
                </a:cubicBezTo>
                <a:cubicBezTo>
                  <a:pt x="200" y="71"/>
                  <a:pt x="198" y="69"/>
                  <a:pt x="195" y="67"/>
                </a:cubicBezTo>
                <a:cubicBezTo>
                  <a:pt x="193" y="66"/>
                  <a:pt x="190" y="66"/>
                  <a:pt x="187" y="66"/>
                </a:cubicBezTo>
                <a:cubicBezTo>
                  <a:pt x="187" y="29"/>
                  <a:pt x="187" y="29"/>
                  <a:pt x="187" y="29"/>
                </a:cubicBezTo>
                <a:cubicBezTo>
                  <a:pt x="224" y="29"/>
                  <a:pt x="224" y="29"/>
                  <a:pt x="224" y="29"/>
                </a:cubicBezTo>
                <a:close/>
                <a:moveTo>
                  <a:pt x="187" y="128"/>
                </a:moveTo>
                <a:cubicBezTo>
                  <a:pt x="187" y="128"/>
                  <a:pt x="188" y="128"/>
                  <a:pt x="188" y="128"/>
                </a:cubicBezTo>
                <a:cubicBezTo>
                  <a:pt x="191" y="127"/>
                  <a:pt x="193" y="125"/>
                  <a:pt x="194" y="122"/>
                </a:cubicBezTo>
                <a:cubicBezTo>
                  <a:pt x="195" y="118"/>
                  <a:pt x="195" y="115"/>
                  <a:pt x="194" y="111"/>
                </a:cubicBezTo>
                <a:cubicBezTo>
                  <a:pt x="193" y="106"/>
                  <a:pt x="191" y="103"/>
                  <a:pt x="187" y="100"/>
                </a:cubicBezTo>
                <a:cubicBezTo>
                  <a:pt x="187" y="128"/>
                  <a:pt x="187" y="128"/>
                  <a:pt x="187" y="128"/>
                </a:cubicBezTo>
                <a:close/>
                <a:moveTo>
                  <a:pt x="187" y="91"/>
                </a:moveTo>
                <a:cubicBezTo>
                  <a:pt x="189" y="87"/>
                  <a:pt x="190" y="84"/>
                  <a:pt x="190" y="80"/>
                </a:cubicBezTo>
                <a:cubicBezTo>
                  <a:pt x="190" y="78"/>
                  <a:pt x="190" y="77"/>
                  <a:pt x="190" y="75"/>
                </a:cubicBezTo>
                <a:cubicBezTo>
                  <a:pt x="189" y="74"/>
                  <a:pt x="189" y="72"/>
                  <a:pt x="188" y="71"/>
                </a:cubicBezTo>
                <a:cubicBezTo>
                  <a:pt x="187" y="71"/>
                  <a:pt x="187" y="71"/>
                  <a:pt x="187" y="71"/>
                </a:cubicBezTo>
                <a:lnTo>
                  <a:pt x="187" y="91"/>
                </a:lnTo>
                <a:close/>
                <a:moveTo>
                  <a:pt x="187" y="0"/>
                </a:moveTo>
                <a:cubicBezTo>
                  <a:pt x="147" y="0"/>
                  <a:pt x="147" y="0"/>
                  <a:pt x="147" y="0"/>
                </a:cubicBezTo>
                <a:cubicBezTo>
                  <a:pt x="147" y="16"/>
                  <a:pt x="147" y="16"/>
                  <a:pt x="147" y="16"/>
                </a:cubicBezTo>
                <a:cubicBezTo>
                  <a:pt x="187" y="16"/>
                  <a:pt x="187" y="16"/>
                  <a:pt x="187" y="16"/>
                </a:cubicBezTo>
                <a:cubicBezTo>
                  <a:pt x="187" y="0"/>
                  <a:pt x="187" y="0"/>
                  <a:pt x="187" y="0"/>
                </a:cubicBezTo>
                <a:close/>
                <a:moveTo>
                  <a:pt x="147" y="224"/>
                </a:moveTo>
                <a:cubicBezTo>
                  <a:pt x="187" y="224"/>
                  <a:pt x="187" y="224"/>
                  <a:pt x="187" y="224"/>
                </a:cubicBezTo>
                <a:cubicBezTo>
                  <a:pt x="187" y="208"/>
                  <a:pt x="187" y="208"/>
                  <a:pt x="187" y="208"/>
                </a:cubicBezTo>
                <a:cubicBezTo>
                  <a:pt x="147" y="208"/>
                  <a:pt x="147" y="208"/>
                  <a:pt x="147" y="208"/>
                </a:cubicBezTo>
                <a:cubicBezTo>
                  <a:pt x="147" y="224"/>
                  <a:pt x="147" y="224"/>
                  <a:pt x="147" y="224"/>
                </a:cubicBezTo>
                <a:close/>
                <a:moveTo>
                  <a:pt x="187" y="29"/>
                </a:moveTo>
                <a:cubicBezTo>
                  <a:pt x="187" y="66"/>
                  <a:pt x="187" y="66"/>
                  <a:pt x="187" y="66"/>
                </a:cubicBezTo>
                <a:cubicBezTo>
                  <a:pt x="185" y="66"/>
                  <a:pt x="184" y="66"/>
                  <a:pt x="182" y="67"/>
                </a:cubicBezTo>
                <a:cubicBezTo>
                  <a:pt x="176" y="68"/>
                  <a:pt x="172" y="71"/>
                  <a:pt x="169" y="75"/>
                </a:cubicBezTo>
                <a:cubicBezTo>
                  <a:pt x="167" y="80"/>
                  <a:pt x="166" y="84"/>
                  <a:pt x="167" y="88"/>
                </a:cubicBezTo>
                <a:cubicBezTo>
                  <a:pt x="168" y="93"/>
                  <a:pt x="172" y="97"/>
                  <a:pt x="177" y="98"/>
                </a:cubicBezTo>
                <a:cubicBezTo>
                  <a:pt x="173" y="101"/>
                  <a:pt x="169" y="105"/>
                  <a:pt x="168" y="109"/>
                </a:cubicBezTo>
                <a:cubicBezTo>
                  <a:pt x="166" y="113"/>
                  <a:pt x="165" y="117"/>
                  <a:pt x="167" y="122"/>
                </a:cubicBezTo>
                <a:cubicBezTo>
                  <a:pt x="168" y="126"/>
                  <a:pt x="170" y="130"/>
                  <a:pt x="175" y="133"/>
                </a:cubicBezTo>
                <a:cubicBezTo>
                  <a:pt x="178" y="135"/>
                  <a:pt x="182" y="135"/>
                  <a:pt x="187" y="135"/>
                </a:cubicBezTo>
                <a:cubicBezTo>
                  <a:pt x="187" y="194"/>
                  <a:pt x="187" y="194"/>
                  <a:pt x="187" y="194"/>
                </a:cubicBezTo>
                <a:cubicBezTo>
                  <a:pt x="147" y="194"/>
                  <a:pt x="147" y="194"/>
                  <a:pt x="147" y="194"/>
                </a:cubicBezTo>
                <a:cubicBezTo>
                  <a:pt x="147" y="137"/>
                  <a:pt x="147" y="137"/>
                  <a:pt x="147" y="137"/>
                </a:cubicBezTo>
                <a:cubicBezTo>
                  <a:pt x="148" y="137"/>
                  <a:pt x="148" y="137"/>
                  <a:pt x="148" y="137"/>
                </a:cubicBezTo>
                <a:cubicBezTo>
                  <a:pt x="148" y="125"/>
                  <a:pt x="148" y="125"/>
                  <a:pt x="148" y="125"/>
                </a:cubicBezTo>
                <a:cubicBezTo>
                  <a:pt x="159" y="123"/>
                  <a:pt x="159" y="123"/>
                  <a:pt x="159" y="123"/>
                </a:cubicBezTo>
                <a:cubicBezTo>
                  <a:pt x="158" y="112"/>
                  <a:pt x="158" y="112"/>
                  <a:pt x="158" y="112"/>
                </a:cubicBezTo>
                <a:cubicBezTo>
                  <a:pt x="147" y="115"/>
                  <a:pt x="147" y="115"/>
                  <a:pt x="147" y="115"/>
                </a:cubicBezTo>
                <a:cubicBezTo>
                  <a:pt x="147" y="106"/>
                  <a:pt x="147" y="106"/>
                  <a:pt x="147" y="106"/>
                </a:cubicBezTo>
                <a:cubicBezTo>
                  <a:pt x="147" y="29"/>
                  <a:pt x="147" y="29"/>
                  <a:pt x="147" y="29"/>
                </a:cubicBezTo>
                <a:cubicBezTo>
                  <a:pt x="187" y="29"/>
                  <a:pt x="187" y="29"/>
                  <a:pt x="187" y="29"/>
                </a:cubicBezTo>
                <a:close/>
                <a:moveTo>
                  <a:pt x="187" y="71"/>
                </a:moveTo>
                <a:cubicBezTo>
                  <a:pt x="186" y="70"/>
                  <a:pt x="185" y="70"/>
                  <a:pt x="184" y="70"/>
                </a:cubicBezTo>
                <a:cubicBezTo>
                  <a:pt x="181" y="71"/>
                  <a:pt x="179" y="73"/>
                  <a:pt x="178" y="76"/>
                </a:cubicBezTo>
                <a:cubicBezTo>
                  <a:pt x="177" y="78"/>
                  <a:pt x="177" y="81"/>
                  <a:pt x="178" y="83"/>
                </a:cubicBezTo>
                <a:cubicBezTo>
                  <a:pt x="179" y="88"/>
                  <a:pt x="181" y="91"/>
                  <a:pt x="185" y="93"/>
                </a:cubicBezTo>
                <a:cubicBezTo>
                  <a:pt x="186" y="92"/>
                  <a:pt x="187" y="91"/>
                  <a:pt x="187" y="91"/>
                </a:cubicBezTo>
                <a:cubicBezTo>
                  <a:pt x="187" y="71"/>
                  <a:pt x="187" y="71"/>
                  <a:pt x="187" y="71"/>
                </a:cubicBezTo>
                <a:close/>
                <a:moveTo>
                  <a:pt x="187" y="100"/>
                </a:moveTo>
                <a:cubicBezTo>
                  <a:pt x="187" y="100"/>
                  <a:pt x="186" y="100"/>
                  <a:pt x="186" y="99"/>
                </a:cubicBezTo>
                <a:cubicBezTo>
                  <a:pt x="181" y="104"/>
                  <a:pt x="179" y="110"/>
                  <a:pt x="179" y="116"/>
                </a:cubicBezTo>
                <a:cubicBezTo>
                  <a:pt x="179" y="118"/>
                  <a:pt x="179" y="120"/>
                  <a:pt x="180" y="121"/>
                </a:cubicBezTo>
                <a:cubicBezTo>
                  <a:pt x="180" y="124"/>
                  <a:pt x="182" y="126"/>
                  <a:pt x="183" y="127"/>
                </a:cubicBezTo>
                <a:cubicBezTo>
                  <a:pt x="184" y="128"/>
                  <a:pt x="186" y="128"/>
                  <a:pt x="187" y="128"/>
                </a:cubicBezTo>
                <a:lnTo>
                  <a:pt x="187" y="100"/>
                </a:lnTo>
                <a:close/>
                <a:moveTo>
                  <a:pt x="147" y="0"/>
                </a:moveTo>
                <a:cubicBezTo>
                  <a:pt x="99" y="0"/>
                  <a:pt x="99" y="0"/>
                  <a:pt x="99" y="0"/>
                </a:cubicBezTo>
                <a:cubicBezTo>
                  <a:pt x="99" y="16"/>
                  <a:pt x="99" y="16"/>
                  <a:pt x="99" y="16"/>
                </a:cubicBezTo>
                <a:cubicBezTo>
                  <a:pt x="147" y="16"/>
                  <a:pt x="147" y="16"/>
                  <a:pt x="147" y="16"/>
                </a:cubicBezTo>
                <a:cubicBezTo>
                  <a:pt x="147" y="0"/>
                  <a:pt x="147" y="0"/>
                  <a:pt x="147" y="0"/>
                </a:cubicBezTo>
                <a:close/>
                <a:moveTo>
                  <a:pt x="99" y="224"/>
                </a:moveTo>
                <a:cubicBezTo>
                  <a:pt x="147" y="224"/>
                  <a:pt x="147" y="224"/>
                  <a:pt x="147" y="224"/>
                </a:cubicBezTo>
                <a:cubicBezTo>
                  <a:pt x="147" y="208"/>
                  <a:pt x="147" y="208"/>
                  <a:pt x="147" y="208"/>
                </a:cubicBezTo>
                <a:cubicBezTo>
                  <a:pt x="99" y="208"/>
                  <a:pt x="99" y="208"/>
                  <a:pt x="99" y="208"/>
                </a:cubicBezTo>
                <a:cubicBezTo>
                  <a:pt x="99" y="224"/>
                  <a:pt x="99" y="224"/>
                  <a:pt x="99" y="224"/>
                </a:cubicBezTo>
                <a:close/>
                <a:moveTo>
                  <a:pt x="147" y="29"/>
                </a:moveTo>
                <a:cubicBezTo>
                  <a:pt x="147" y="106"/>
                  <a:pt x="147" y="106"/>
                  <a:pt x="147" y="106"/>
                </a:cubicBezTo>
                <a:cubicBezTo>
                  <a:pt x="147" y="104"/>
                  <a:pt x="147" y="104"/>
                  <a:pt x="147" y="104"/>
                </a:cubicBezTo>
                <a:cubicBezTo>
                  <a:pt x="137" y="107"/>
                  <a:pt x="137" y="107"/>
                  <a:pt x="137" y="107"/>
                </a:cubicBezTo>
                <a:cubicBezTo>
                  <a:pt x="138" y="118"/>
                  <a:pt x="138" y="118"/>
                  <a:pt x="138" y="118"/>
                </a:cubicBezTo>
                <a:cubicBezTo>
                  <a:pt x="127" y="121"/>
                  <a:pt x="127" y="121"/>
                  <a:pt x="127" y="121"/>
                </a:cubicBezTo>
                <a:cubicBezTo>
                  <a:pt x="127" y="131"/>
                  <a:pt x="127" y="131"/>
                  <a:pt x="127" y="131"/>
                </a:cubicBezTo>
                <a:cubicBezTo>
                  <a:pt x="138" y="128"/>
                  <a:pt x="138" y="128"/>
                  <a:pt x="138" y="128"/>
                </a:cubicBezTo>
                <a:cubicBezTo>
                  <a:pt x="138" y="139"/>
                  <a:pt x="138" y="139"/>
                  <a:pt x="138" y="139"/>
                </a:cubicBezTo>
                <a:cubicBezTo>
                  <a:pt x="147" y="137"/>
                  <a:pt x="147" y="137"/>
                  <a:pt x="147" y="137"/>
                </a:cubicBezTo>
                <a:cubicBezTo>
                  <a:pt x="147" y="194"/>
                  <a:pt x="147" y="194"/>
                  <a:pt x="147" y="194"/>
                </a:cubicBezTo>
                <a:cubicBezTo>
                  <a:pt x="99" y="194"/>
                  <a:pt x="99" y="194"/>
                  <a:pt x="99" y="194"/>
                </a:cubicBezTo>
                <a:cubicBezTo>
                  <a:pt x="99" y="157"/>
                  <a:pt x="99" y="157"/>
                  <a:pt x="99" y="157"/>
                </a:cubicBezTo>
                <a:cubicBezTo>
                  <a:pt x="100" y="157"/>
                  <a:pt x="101" y="157"/>
                  <a:pt x="102" y="156"/>
                </a:cubicBezTo>
                <a:cubicBezTo>
                  <a:pt x="109" y="155"/>
                  <a:pt x="113" y="151"/>
                  <a:pt x="117" y="145"/>
                </a:cubicBezTo>
                <a:cubicBezTo>
                  <a:pt x="120" y="139"/>
                  <a:pt x="121" y="132"/>
                  <a:pt x="119" y="124"/>
                </a:cubicBezTo>
                <a:cubicBezTo>
                  <a:pt x="118" y="120"/>
                  <a:pt x="116" y="117"/>
                  <a:pt x="114" y="115"/>
                </a:cubicBezTo>
                <a:cubicBezTo>
                  <a:pt x="112" y="114"/>
                  <a:pt x="111" y="113"/>
                  <a:pt x="109" y="113"/>
                </a:cubicBezTo>
                <a:cubicBezTo>
                  <a:pt x="108" y="112"/>
                  <a:pt x="105" y="113"/>
                  <a:pt x="103" y="113"/>
                </a:cubicBezTo>
                <a:cubicBezTo>
                  <a:pt x="101" y="114"/>
                  <a:pt x="100" y="114"/>
                  <a:pt x="99" y="115"/>
                </a:cubicBezTo>
                <a:cubicBezTo>
                  <a:pt x="99" y="93"/>
                  <a:pt x="99" y="93"/>
                  <a:pt x="99" y="93"/>
                </a:cubicBezTo>
                <a:cubicBezTo>
                  <a:pt x="100" y="93"/>
                  <a:pt x="100" y="93"/>
                  <a:pt x="100" y="93"/>
                </a:cubicBezTo>
                <a:cubicBezTo>
                  <a:pt x="102" y="93"/>
                  <a:pt x="103" y="93"/>
                  <a:pt x="104" y="94"/>
                </a:cubicBezTo>
                <a:cubicBezTo>
                  <a:pt x="105" y="94"/>
                  <a:pt x="106" y="95"/>
                  <a:pt x="106" y="97"/>
                </a:cubicBezTo>
                <a:cubicBezTo>
                  <a:pt x="106" y="98"/>
                  <a:pt x="106" y="99"/>
                  <a:pt x="105" y="100"/>
                </a:cubicBezTo>
                <a:cubicBezTo>
                  <a:pt x="108" y="99"/>
                  <a:pt x="110" y="98"/>
                  <a:pt x="111" y="97"/>
                </a:cubicBezTo>
                <a:cubicBezTo>
                  <a:pt x="112" y="95"/>
                  <a:pt x="112" y="93"/>
                  <a:pt x="111" y="92"/>
                </a:cubicBezTo>
                <a:cubicBezTo>
                  <a:pt x="111" y="90"/>
                  <a:pt x="110" y="89"/>
                  <a:pt x="107" y="88"/>
                </a:cubicBezTo>
                <a:cubicBezTo>
                  <a:pt x="105" y="87"/>
                  <a:pt x="103" y="87"/>
                  <a:pt x="100" y="88"/>
                </a:cubicBezTo>
                <a:cubicBezTo>
                  <a:pt x="99" y="88"/>
                  <a:pt x="99" y="88"/>
                  <a:pt x="99" y="88"/>
                </a:cubicBezTo>
                <a:cubicBezTo>
                  <a:pt x="99" y="29"/>
                  <a:pt x="99" y="29"/>
                  <a:pt x="99" y="29"/>
                </a:cubicBezTo>
                <a:cubicBezTo>
                  <a:pt x="147" y="29"/>
                  <a:pt x="147" y="29"/>
                  <a:pt x="147" y="29"/>
                </a:cubicBezTo>
                <a:close/>
                <a:moveTo>
                  <a:pt x="99" y="150"/>
                </a:moveTo>
                <a:cubicBezTo>
                  <a:pt x="100" y="150"/>
                  <a:pt x="101" y="150"/>
                  <a:pt x="101" y="150"/>
                </a:cubicBezTo>
                <a:cubicBezTo>
                  <a:pt x="105" y="149"/>
                  <a:pt x="107" y="146"/>
                  <a:pt x="109" y="142"/>
                </a:cubicBezTo>
                <a:cubicBezTo>
                  <a:pt x="110" y="137"/>
                  <a:pt x="111" y="133"/>
                  <a:pt x="110" y="129"/>
                </a:cubicBezTo>
                <a:cubicBezTo>
                  <a:pt x="108" y="123"/>
                  <a:pt x="106" y="120"/>
                  <a:pt x="103" y="121"/>
                </a:cubicBezTo>
                <a:cubicBezTo>
                  <a:pt x="101" y="121"/>
                  <a:pt x="100" y="122"/>
                  <a:pt x="99" y="123"/>
                </a:cubicBezTo>
                <a:lnTo>
                  <a:pt x="99" y="150"/>
                </a:lnTo>
                <a:close/>
                <a:moveTo>
                  <a:pt x="99" y="0"/>
                </a:moveTo>
                <a:cubicBezTo>
                  <a:pt x="23" y="0"/>
                  <a:pt x="23" y="0"/>
                  <a:pt x="23" y="0"/>
                </a:cubicBezTo>
                <a:cubicBezTo>
                  <a:pt x="10" y="0"/>
                  <a:pt x="0" y="10"/>
                  <a:pt x="0" y="23"/>
                </a:cubicBezTo>
                <a:cubicBezTo>
                  <a:pt x="0" y="200"/>
                  <a:pt x="0" y="200"/>
                  <a:pt x="0" y="200"/>
                </a:cubicBezTo>
                <a:cubicBezTo>
                  <a:pt x="0" y="213"/>
                  <a:pt x="10" y="224"/>
                  <a:pt x="23" y="224"/>
                </a:cubicBezTo>
                <a:cubicBezTo>
                  <a:pt x="99" y="224"/>
                  <a:pt x="99" y="224"/>
                  <a:pt x="99" y="224"/>
                </a:cubicBezTo>
                <a:cubicBezTo>
                  <a:pt x="99" y="208"/>
                  <a:pt x="99" y="208"/>
                  <a:pt x="99" y="208"/>
                </a:cubicBezTo>
                <a:cubicBezTo>
                  <a:pt x="37" y="208"/>
                  <a:pt x="37" y="208"/>
                  <a:pt x="37" y="208"/>
                </a:cubicBezTo>
                <a:cubicBezTo>
                  <a:pt x="37" y="208"/>
                  <a:pt x="37" y="208"/>
                  <a:pt x="37" y="208"/>
                </a:cubicBezTo>
                <a:cubicBezTo>
                  <a:pt x="26" y="208"/>
                  <a:pt x="17" y="199"/>
                  <a:pt x="17" y="189"/>
                </a:cubicBezTo>
                <a:cubicBezTo>
                  <a:pt x="17" y="35"/>
                  <a:pt x="17" y="35"/>
                  <a:pt x="17" y="35"/>
                </a:cubicBezTo>
                <a:cubicBezTo>
                  <a:pt x="17" y="24"/>
                  <a:pt x="26" y="16"/>
                  <a:pt x="37" y="16"/>
                </a:cubicBezTo>
                <a:cubicBezTo>
                  <a:pt x="99" y="16"/>
                  <a:pt x="99" y="16"/>
                  <a:pt x="99" y="16"/>
                </a:cubicBezTo>
                <a:cubicBezTo>
                  <a:pt x="99" y="0"/>
                  <a:pt x="99" y="0"/>
                  <a:pt x="99" y="0"/>
                </a:cubicBezTo>
                <a:close/>
                <a:moveTo>
                  <a:pt x="99" y="29"/>
                </a:moveTo>
                <a:cubicBezTo>
                  <a:pt x="99" y="88"/>
                  <a:pt x="99" y="88"/>
                  <a:pt x="99" y="88"/>
                </a:cubicBezTo>
                <a:cubicBezTo>
                  <a:pt x="93" y="89"/>
                  <a:pt x="89" y="93"/>
                  <a:pt x="85" y="97"/>
                </a:cubicBezTo>
                <a:cubicBezTo>
                  <a:pt x="82" y="102"/>
                  <a:pt x="80" y="109"/>
                  <a:pt x="79" y="116"/>
                </a:cubicBezTo>
                <a:cubicBezTo>
                  <a:pt x="78" y="120"/>
                  <a:pt x="78" y="124"/>
                  <a:pt x="79" y="129"/>
                </a:cubicBezTo>
                <a:cubicBezTo>
                  <a:pt x="79" y="134"/>
                  <a:pt x="80" y="138"/>
                  <a:pt x="81" y="142"/>
                </a:cubicBezTo>
                <a:cubicBezTo>
                  <a:pt x="81" y="144"/>
                  <a:pt x="81" y="144"/>
                  <a:pt x="81" y="144"/>
                </a:cubicBezTo>
                <a:cubicBezTo>
                  <a:pt x="82" y="146"/>
                  <a:pt x="82" y="148"/>
                  <a:pt x="83" y="150"/>
                </a:cubicBezTo>
                <a:cubicBezTo>
                  <a:pt x="86" y="156"/>
                  <a:pt x="92" y="158"/>
                  <a:pt x="99" y="157"/>
                </a:cubicBezTo>
                <a:cubicBezTo>
                  <a:pt x="99" y="194"/>
                  <a:pt x="99" y="194"/>
                  <a:pt x="99" y="194"/>
                </a:cubicBezTo>
                <a:cubicBezTo>
                  <a:pt x="46" y="194"/>
                  <a:pt x="46" y="194"/>
                  <a:pt x="46" y="194"/>
                </a:cubicBezTo>
                <a:cubicBezTo>
                  <a:pt x="37" y="194"/>
                  <a:pt x="30" y="187"/>
                  <a:pt x="30" y="179"/>
                </a:cubicBezTo>
                <a:cubicBezTo>
                  <a:pt x="30" y="45"/>
                  <a:pt x="30" y="45"/>
                  <a:pt x="30" y="45"/>
                </a:cubicBezTo>
                <a:cubicBezTo>
                  <a:pt x="30" y="36"/>
                  <a:pt x="37" y="29"/>
                  <a:pt x="46" y="29"/>
                </a:cubicBezTo>
                <a:cubicBezTo>
                  <a:pt x="99" y="29"/>
                  <a:pt x="99" y="29"/>
                  <a:pt x="99" y="29"/>
                </a:cubicBezTo>
                <a:close/>
                <a:moveTo>
                  <a:pt x="99" y="93"/>
                </a:moveTo>
                <a:cubicBezTo>
                  <a:pt x="99" y="115"/>
                  <a:pt x="99" y="115"/>
                  <a:pt x="99" y="115"/>
                </a:cubicBezTo>
                <a:cubicBezTo>
                  <a:pt x="98" y="115"/>
                  <a:pt x="97" y="116"/>
                  <a:pt x="96" y="118"/>
                </a:cubicBezTo>
                <a:cubicBezTo>
                  <a:pt x="94" y="120"/>
                  <a:pt x="93" y="122"/>
                  <a:pt x="94" y="125"/>
                </a:cubicBezTo>
                <a:cubicBezTo>
                  <a:pt x="94" y="127"/>
                  <a:pt x="95" y="128"/>
                  <a:pt x="97" y="129"/>
                </a:cubicBezTo>
                <a:cubicBezTo>
                  <a:pt x="97" y="127"/>
                  <a:pt x="98" y="125"/>
                  <a:pt x="99" y="123"/>
                </a:cubicBezTo>
                <a:cubicBezTo>
                  <a:pt x="99" y="150"/>
                  <a:pt x="99" y="150"/>
                  <a:pt x="99" y="150"/>
                </a:cubicBezTo>
                <a:cubicBezTo>
                  <a:pt x="98" y="150"/>
                  <a:pt x="97" y="149"/>
                  <a:pt x="96" y="149"/>
                </a:cubicBezTo>
                <a:cubicBezTo>
                  <a:pt x="95" y="148"/>
                  <a:pt x="94" y="146"/>
                  <a:pt x="93" y="142"/>
                </a:cubicBezTo>
                <a:cubicBezTo>
                  <a:pt x="92" y="140"/>
                  <a:pt x="92" y="137"/>
                  <a:pt x="91" y="133"/>
                </a:cubicBezTo>
                <a:cubicBezTo>
                  <a:pt x="91" y="128"/>
                  <a:pt x="90" y="124"/>
                  <a:pt x="90" y="119"/>
                </a:cubicBezTo>
                <a:cubicBezTo>
                  <a:pt x="90" y="111"/>
                  <a:pt x="91" y="104"/>
                  <a:pt x="93" y="100"/>
                </a:cubicBezTo>
                <a:cubicBezTo>
                  <a:pt x="95" y="97"/>
                  <a:pt x="97" y="94"/>
                  <a:pt x="99" y="93"/>
                </a:cubicBezTo>
                <a:close/>
              </a:path>
            </a:pathLst>
          </a:custGeom>
          <a:solidFill>
            <a:srgbClr val="345C76"/>
          </a:solidFill>
          <a:ln>
            <a:noFill/>
          </a:ln>
        </p:spPr>
        <p:txBody>
          <a:bodyPr vert="horz" wrap="square" lIns="68562" tIns="34281" rIns="68562" bIns="34281" numCol="1" anchor="t" anchorCtr="0" compatLnSpc="1"/>
          <a:lstStyle/>
          <a:p>
            <a:endParaRPr lang="id-ID" sz="1350">
              <a:solidFill>
                <a:srgbClr val="DCB68A"/>
              </a:solidFill>
            </a:endParaRPr>
          </a:p>
        </p:txBody>
      </p:sp>
      <p:sp>
        <p:nvSpPr>
          <p:cNvPr id="84" name="Freeform 77">
            <a:extLst>
              <a:ext uri="{FF2B5EF4-FFF2-40B4-BE49-F238E27FC236}">
                <a16:creationId xmlns="" xmlns:a16="http://schemas.microsoft.com/office/drawing/2014/main" id="{8981A3E5-3639-401C-A0D2-5246CAEC7EBA}"/>
              </a:ext>
            </a:extLst>
          </p:cNvPr>
          <p:cNvSpPr/>
          <p:nvPr/>
        </p:nvSpPr>
        <p:spPr bwMode="auto">
          <a:xfrm>
            <a:off x="8717628" y="2573062"/>
            <a:ext cx="160693" cy="120222"/>
          </a:xfrm>
          <a:custGeom>
            <a:avLst/>
            <a:gdLst>
              <a:gd name="T0" fmla="*/ 69 w 98"/>
              <a:gd name="T1" fmla="*/ 0 h 74"/>
              <a:gd name="T2" fmla="*/ 49 w 98"/>
              <a:gd name="T3" fmla="*/ 8 h 74"/>
              <a:gd name="T4" fmla="*/ 30 w 98"/>
              <a:gd name="T5" fmla="*/ 0 h 74"/>
              <a:gd name="T6" fmla="*/ 0 w 98"/>
              <a:gd name="T7" fmla="*/ 29 h 74"/>
              <a:gd name="T8" fmla="*/ 51 w 98"/>
              <a:gd name="T9" fmla="*/ 74 h 74"/>
              <a:gd name="T10" fmla="*/ 98 w 98"/>
              <a:gd name="T11" fmla="*/ 29 h 74"/>
              <a:gd name="T12" fmla="*/ 69 w 98"/>
              <a:gd name="T13" fmla="*/ 0 h 74"/>
            </a:gdLst>
            <a:ahLst/>
            <a:cxnLst>
              <a:cxn ang="0">
                <a:pos x="T0" y="T1"/>
              </a:cxn>
              <a:cxn ang="0">
                <a:pos x="T2" y="T3"/>
              </a:cxn>
              <a:cxn ang="0">
                <a:pos x="T4" y="T5"/>
              </a:cxn>
              <a:cxn ang="0">
                <a:pos x="T6" y="T7"/>
              </a:cxn>
              <a:cxn ang="0">
                <a:pos x="T8" y="T9"/>
              </a:cxn>
              <a:cxn ang="0">
                <a:pos x="T10" y="T11"/>
              </a:cxn>
              <a:cxn ang="0">
                <a:pos x="T12" y="T13"/>
              </a:cxn>
            </a:cxnLst>
            <a:rect l="0" t="0" r="r" b="b"/>
            <a:pathLst>
              <a:path w="98" h="74">
                <a:moveTo>
                  <a:pt x="69" y="0"/>
                </a:moveTo>
                <a:cubicBezTo>
                  <a:pt x="61" y="0"/>
                  <a:pt x="54" y="3"/>
                  <a:pt x="49" y="8"/>
                </a:cubicBezTo>
                <a:cubicBezTo>
                  <a:pt x="44" y="3"/>
                  <a:pt x="37" y="0"/>
                  <a:pt x="30" y="0"/>
                </a:cubicBezTo>
                <a:cubicBezTo>
                  <a:pt x="13" y="0"/>
                  <a:pt x="0" y="13"/>
                  <a:pt x="0" y="29"/>
                </a:cubicBezTo>
                <a:cubicBezTo>
                  <a:pt x="0" y="47"/>
                  <a:pt x="15" y="74"/>
                  <a:pt x="51" y="74"/>
                </a:cubicBezTo>
                <a:cubicBezTo>
                  <a:pt x="88" y="74"/>
                  <a:pt x="98" y="45"/>
                  <a:pt x="98" y="29"/>
                </a:cubicBezTo>
                <a:cubicBezTo>
                  <a:pt x="98" y="13"/>
                  <a:pt x="85" y="0"/>
                  <a:pt x="69" y="0"/>
                </a:cubicBezTo>
                <a:close/>
              </a:path>
            </a:pathLst>
          </a:custGeom>
          <a:solidFill>
            <a:srgbClr val="345C76"/>
          </a:solidFill>
          <a:ln>
            <a:noFill/>
          </a:ln>
          <a:extLst/>
        </p:spPr>
        <p:txBody>
          <a:bodyPr vert="horz" wrap="square" lIns="68562" tIns="34281" rIns="68562" bIns="34281" numCol="1" anchor="t" anchorCtr="0" compatLnSpc="1"/>
          <a:lstStyle/>
          <a:p>
            <a:endParaRPr lang="id-ID" sz="1350">
              <a:solidFill>
                <a:srgbClr val="DCB68A"/>
              </a:solidFill>
            </a:endParaRPr>
          </a:p>
        </p:txBody>
      </p:sp>
      <p:sp>
        <p:nvSpPr>
          <p:cNvPr id="85" name="Freeform 78">
            <a:extLst>
              <a:ext uri="{FF2B5EF4-FFF2-40B4-BE49-F238E27FC236}">
                <a16:creationId xmlns="" xmlns:a16="http://schemas.microsoft.com/office/drawing/2014/main" id="{666BB20E-1A58-4C10-BAFB-780D1F5229BE}"/>
              </a:ext>
            </a:extLst>
          </p:cNvPr>
          <p:cNvSpPr/>
          <p:nvPr/>
        </p:nvSpPr>
        <p:spPr bwMode="auto">
          <a:xfrm>
            <a:off x="8789047" y="2542114"/>
            <a:ext cx="44042" cy="54754"/>
          </a:xfrm>
          <a:custGeom>
            <a:avLst/>
            <a:gdLst>
              <a:gd name="T0" fmla="*/ 6 w 27"/>
              <a:gd name="T1" fmla="*/ 34 h 34"/>
              <a:gd name="T2" fmla="*/ 13 w 27"/>
              <a:gd name="T3" fmla="*/ 0 h 34"/>
              <a:gd name="T4" fmla="*/ 27 w 27"/>
              <a:gd name="T5" fmla="*/ 3 h 34"/>
              <a:gd name="T6" fmla="*/ 6 w 27"/>
              <a:gd name="T7" fmla="*/ 34 h 34"/>
            </a:gdLst>
            <a:ahLst/>
            <a:cxnLst>
              <a:cxn ang="0">
                <a:pos x="T0" y="T1"/>
              </a:cxn>
              <a:cxn ang="0">
                <a:pos x="T2" y="T3"/>
              </a:cxn>
              <a:cxn ang="0">
                <a:pos x="T4" y="T5"/>
              </a:cxn>
              <a:cxn ang="0">
                <a:pos x="T6" y="T7"/>
              </a:cxn>
            </a:cxnLst>
            <a:rect l="0" t="0" r="r" b="b"/>
            <a:pathLst>
              <a:path w="27" h="34">
                <a:moveTo>
                  <a:pt x="6" y="34"/>
                </a:moveTo>
                <a:cubicBezTo>
                  <a:pt x="0" y="22"/>
                  <a:pt x="4" y="9"/>
                  <a:pt x="13" y="0"/>
                </a:cubicBezTo>
                <a:cubicBezTo>
                  <a:pt x="27" y="3"/>
                  <a:pt x="27" y="3"/>
                  <a:pt x="27" y="3"/>
                </a:cubicBezTo>
                <a:cubicBezTo>
                  <a:pt x="14" y="10"/>
                  <a:pt x="6" y="18"/>
                  <a:pt x="6" y="34"/>
                </a:cubicBezTo>
                <a:close/>
              </a:path>
            </a:pathLst>
          </a:custGeom>
          <a:solidFill>
            <a:srgbClr val="345C76"/>
          </a:solidFill>
          <a:ln>
            <a:noFill/>
          </a:ln>
          <a:extLst/>
        </p:spPr>
        <p:txBody>
          <a:bodyPr vert="horz" wrap="square" lIns="68562" tIns="34281" rIns="68562" bIns="34281" numCol="1" anchor="t" anchorCtr="0" compatLnSpc="1"/>
          <a:lstStyle/>
          <a:p>
            <a:endParaRPr lang="id-ID" sz="1350">
              <a:solidFill>
                <a:srgbClr val="DCB68A"/>
              </a:solidFill>
            </a:endParaRPr>
          </a:p>
        </p:txBody>
      </p:sp>
      <p:sp>
        <p:nvSpPr>
          <p:cNvPr id="86" name="Freeform 79">
            <a:extLst>
              <a:ext uri="{FF2B5EF4-FFF2-40B4-BE49-F238E27FC236}">
                <a16:creationId xmlns="" xmlns:a16="http://schemas.microsoft.com/office/drawing/2014/main" id="{7E4DF022-5FA6-4DFF-9E7F-DB5BBA64293A}"/>
              </a:ext>
            </a:extLst>
          </p:cNvPr>
          <p:cNvSpPr>
            <a:spLocks noEditPoints="1"/>
          </p:cNvSpPr>
          <p:nvPr/>
        </p:nvSpPr>
        <p:spPr bwMode="auto">
          <a:xfrm>
            <a:off x="8539081" y="3544359"/>
            <a:ext cx="169025" cy="234492"/>
          </a:xfrm>
          <a:custGeom>
            <a:avLst/>
            <a:gdLst>
              <a:gd name="T0" fmla="*/ 87 w 103"/>
              <a:gd name="T1" fmla="*/ 88 h 143"/>
              <a:gd name="T2" fmla="*/ 103 w 103"/>
              <a:gd name="T3" fmla="*/ 112 h 143"/>
              <a:gd name="T4" fmla="*/ 102 w 103"/>
              <a:gd name="T5" fmla="*/ 143 h 143"/>
              <a:gd name="T6" fmla="*/ 87 w 103"/>
              <a:gd name="T7" fmla="*/ 137 h 143"/>
              <a:gd name="T8" fmla="*/ 87 w 103"/>
              <a:gd name="T9" fmla="*/ 134 h 143"/>
              <a:gd name="T10" fmla="*/ 91 w 103"/>
              <a:gd name="T11" fmla="*/ 136 h 143"/>
              <a:gd name="T12" fmla="*/ 100 w 103"/>
              <a:gd name="T13" fmla="*/ 130 h 143"/>
              <a:gd name="T14" fmla="*/ 100 w 103"/>
              <a:gd name="T15" fmla="*/ 113 h 143"/>
              <a:gd name="T16" fmla="*/ 100 w 103"/>
              <a:gd name="T17" fmla="*/ 113 h 143"/>
              <a:gd name="T18" fmla="*/ 99 w 103"/>
              <a:gd name="T19" fmla="*/ 111 h 143"/>
              <a:gd name="T20" fmla="*/ 92 w 103"/>
              <a:gd name="T21" fmla="*/ 110 h 143"/>
              <a:gd name="T22" fmla="*/ 90 w 103"/>
              <a:gd name="T23" fmla="*/ 116 h 143"/>
              <a:gd name="T24" fmla="*/ 87 w 103"/>
              <a:gd name="T25" fmla="*/ 115 h 143"/>
              <a:gd name="T26" fmla="*/ 87 w 103"/>
              <a:gd name="T27" fmla="*/ 88 h 143"/>
              <a:gd name="T28" fmla="*/ 73 w 103"/>
              <a:gd name="T29" fmla="*/ 132 h 143"/>
              <a:gd name="T30" fmla="*/ 32 w 103"/>
              <a:gd name="T31" fmla="*/ 70 h 143"/>
              <a:gd name="T32" fmla="*/ 28 w 103"/>
              <a:gd name="T33" fmla="*/ 68 h 143"/>
              <a:gd name="T34" fmla="*/ 28 w 103"/>
              <a:gd name="T35" fmla="*/ 67 h 143"/>
              <a:gd name="T36" fmla="*/ 28 w 103"/>
              <a:gd name="T37" fmla="*/ 63 h 143"/>
              <a:gd name="T38" fmla="*/ 29 w 103"/>
              <a:gd name="T39" fmla="*/ 65 h 143"/>
              <a:gd name="T40" fmla="*/ 34 w 103"/>
              <a:gd name="T41" fmla="*/ 66 h 143"/>
              <a:gd name="T42" fmla="*/ 41 w 103"/>
              <a:gd name="T43" fmla="*/ 61 h 143"/>
              <a:gd name="T44" fmla="*/ 41 w 103"/>
              <a:gd name="T45" fmla="*/ 61 h 143"/>
              <a:gd name="T46" fmla="*/ 37 w 103"/>
              <a:gd name="T47" fmla="*/ 59 h 143"/>
              <a:gd name="T48" fmla="*/ 28 w 103"/>
              <a:gd name="T49" fmla="*/ 45 h 143"/>
              <a:gd name="T50" fmla="*/ 28 w 103"/>
              <a:gd name="T51" fmla="*/ 26 h 143"/>
              <a:gd name="T52" fmla="*/ 39 w 103"/>
              <a:gd name="T53" fmla="*/ 19 h 143"/>
              <a:gd name="T54" fmla="*/ 44 w 103"/>
              <a:gd name="T55" fmla="*/ 21 h 143"/>
              <a:gd name="T56" fmla="*/ 61 w 103"/>
              <a:gd name="T57" fmla="*/ 46 h 143"/>
              <a:gd name="T58" fmla="*/ 61 w 103"/>
              <a:gd name="T59" fmla="*/ 50 h 143"/>
              <a:gd name="T60" fmla="*/ 87 w 103"/>
              <a:gd name="T61" fmla="*/ 88 h 143"/>
              <a:gd name="T62" fmla="*/ 87 w 103"/>
              <a:gd name="T63" fmla="*/ 115 h 143"/>
              <a:gd name="T64" fmla="*/ 84 w 103"/>
              <a:gd name="T65" fmla="*/ 116 h 143"/>
              <a:gd name="T66" fmla="*/ 82 w 103"/>
              <a:gd name="T67" fmla="*/ 122 h 143"/>
              <a:gd name="T68" fmla="*/ 75 w 103"/>
              <a:gd name="T69" fmla="*/ 121 h 143"/>
              <a:gd name="T70" fmla="*/ 74 w 103"/>
              <a:gd name="T71" fmla="*/ 128 h 143"/>
              <a:gd name="T72" fmla="*/ 75 w 103"/>
              <a:gd name="T73" fmla="*/ 130 h 143"/>
              <a:gd name="T74" fmla="*/ 87 w 103"/>
              <a:gd name="T75" fmla="*/ 134 h 143"/>
              <a:gd name="T76" fmla="*/ 87 w 103"/>
              <a:gd name="T77" fmla="*/ 137 h 143"/>
              <a:gd name="T78" fmla="*/ 73 w 103"/>
              <a:gd name="T79" fmla="*/ 132 h 143"/>
              <a:gd name="T80" fmla="*/ 28 w 103"/>
              <a:gd name="T81" fmla="*/ 4 h 143"/>
              <a:gd name="T82" fmla="*/ 28 w 103"/>
              <a:gd name="T83" fmla="*/ 24 h 143"/>
              <a:gd name="T84" fmla="*/ 36 w 103"/>
              <a:gd name="T85" fmla="*/ 15 h 143"/>
              <a:gd name="T86" fmla="*/ 32 w 103"/>
              <a:gd name="T87" fmla="*/ 8 h 143"/>
              <a:gd name="T88" fmla="*/ 28 w 103"/>
              <a:gd name="T89" fmla="*/ 4 h 143"/>
              <a:gd name="T90" fmla="*/ 28 w 103"/>
              <a:gd name="T91" fmla="*/ 67 h 143"/>
              <a:gd name="T92" fmla="*/ 11 w 103"/>
              <a:gd name="T93" fmla="*/ 43 h 143"/>
              <a:gd name="T94" fmla="*/ 11 w 103"/>
              <a:gd name="T95" fmla="*/ 37 h 143"/>
              <a:gd name="T96" fmla="*/ 5 w 103"/>
              <a:gd name="T97" fmla="*/ 27 h 143"/>
              <a:gd name="T98" fmla="*/ 9 w 103"/>
              <a:gd name="T99" fmla="*/ 4 h 143"/>
              <a:gd name="T100" fmla="*/ 28 w 103"/>
              <a:gd name="T101" fmla="*/ 4 h 143"/>
              <a:gd name="T102" fmla="*/ 28 w 103"/>
              <a:gd name="T103" fmla="*/ 24 h 143"/>
              <a:gd name="T104" fmla="*/ 21 w 103"/>
              <a:gd name="T105" fmla="*/ 31 h 143"/>
              <a:gd name="T106" fmla="*/ 28 w 103"/>
              <a:gd name="T107" fmla="*/ 26 h 143"/>
              <a:gd name="T108" fmla="*/ 28 w 103"/>
              <a:gd name="T109" fmla="*/ 45 h 143"/>
              <a:gd name="T110" fmla="*/ 22 w 103"/>
              <a:gd name="T111" fmla="*/ 37 h 143"/>
              <a:gd name="T112" fmla="*/ 22 w 103"/>
              <a:gd name="T113" fmla="*/ 33 h 143"/>
              <a:gd name="T114" fmla="*/ 15 w 103"/>
              <a:gd name="T115" fmla="*/ 37 h 143"/>
              <a:gd name="T116" fmla="*/ 14 w 103"/>
              <a:gd name="T117" fmla="*/ 43 h 143"/>
              <a:gd name="T118" fmla="*/ 28 w 103"/>
              <a:gd name="T119" fmla="*/ 63 h 143"/>
              <a:gd name="T120" fmla="*/ 28 w 103"/>
              <a:gd name="T121" fmla="*/ 6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3" h="143">
                <a:moveTo>
                  <a:pt x="87" y="88"/>
                </a:moveTo>
                <a:cubicBezTo>
                  <a:pt x="103" y="112"/>
                  <a:pt x="103" y="112"/>
                  <a:pt x="103" y="112"/>
                </a:cubicBezTo>
                <a:cubicBezTo>
                  <a:pt x="102" y="143"/>
                  <a:pt x="102" y="143"/>
                  <a:pt x="102" y="143"/>
                </a:cubicBezTo>
                <a:cubicBezTo>
                  <a:pt x="87" y="137"/>
                  <a:pt x="87" y="137"/>
                  <a:pt x="87" y="137"/>
                </a:cubicBezTo>
                <a:cubicBezTo>
                  <a:pt x="87" y="134"/>
                  <a:pt x="87" y="134"/>
                  <a:pt x="87" y="134"/>
                </a:cubicBezTo>
                <a:cubicBezTo>
                  <a:pt x="91" y="136"/>
                  <a:pt x="91" y="136"/>
                  <a:pt x="91" y="136"/>
                </a:cubicBezTo>
                <a:cubicBezTo>
                  <a:pt x="100" y="130"/>
                  <a:pt x="100" y="130"/>
                  <a:pt x="100" y="130"/>
                </a:cubicBezTo>
                <a:cubicBezTo>
                  <a:pt x="100" y="113"/>
                  <a:pt x="100" y="113"/>
                  <a:pt x="100" y="113"/>
                </a:cubicBezTo>
                <a:cubicBezTo>
                  <a:pt x="100" y="113"/>
                  <a:pt x="100" y="113"/>
                  <a:pt x="100" y="113"/>
                </a:cubicBezTo>
                <a:cubicBezTo>
                  <a:pt x="99" y="111"/>
                  <a:pt x="99" y="111"/>
                  <a:pt x="99" y="111"/>
                </a:cubicBezTo>
                <a:cubicBezTo>
                  <a:pt x="98" y="109"/>
                  <a:pt x="95" y="108"/>
                  <a:pt x="92" y="110"/>
                </a:cubicBezTo>
                <a:cubicBezTo>
                  <a:pt x="90" y="111"/>
                  <a:pt x="89" y="114"/>
                  <a:pt x="90" y="116"/>
                </a:cubicBezTo>
                <a:cubicBezTo>
                  <a:pt x="89" y="115"/>
                  <a:pt x="88" y="115"/>
                  <a:pt x="87" y="115"/>
                </a:cubicBezTo>
                <a:lnTo>
                  <a:pt x="87" y="88"/>
                </a:lnTo>
                <a:close/>
                <a:moveTo>
                  <a:pt x="73" y="132"/>
                </a:moveTo>
                <a:cubicBezTo>
                  <a:pt x="32" y="70"/>
                  <a:pt x="32" y="70"/>
                  <a:pt x="32" y="70"/>
                </a:cubicBezTo>
                <a:cubicBezTo>
                  <a:pt x="30" y="70"/>
                  <a:pt x="29" y="69"/>
                  <a:pt x="28" y="68"/>
                </a:cubicBezTo>
                <a:cubicBezTo>
                  <a:pt x="28" y="67"/>
                  <a:pt x="28" y="67"/>
                  <a:pt x="28" y="67"/>
                </a:cubicBezTo>
                <a:cubicBezTo>
                  <a:pt x="28" y="63"/>
                  <a:pt x="28" y="63"/>
                  <a:pt x="28" y="63"/>
                </a:cubicBezTo>
                <a:cubicBezTo>
                  <a:pt x="29" y="65"/>
                  <a:pt x="29" y="65"/>
                  <a:pt x="29" y="65"/>
                </a:cubicBezTo>
                <a:cubicBezTo>
                  <a:pt x="30" y="67"/>
                  <a:pt x="33" y="67"/>
                  <a:pt x="34" y="66"/>
                </a:cubicBezTo>
                <a:cubicBezTo>
                  <a:pt x="41" y="61"/>
                  <a:pt x="41" y="61"/>
                  <a:pt x="41" y="61"/>
                </a:cubicBezTo>
                <a:cubicBezTo>
                  <a:pt x="41" y="61"/>
                  <a:pt x="41" y="61"/>
                  <a:pt x="41" y="61"/>
                </a:cubicBezTo>
                <a:cubicBezTo>
                  <a:pt x="40" y="61"/>
                  <a:pt x="38" y="61"/>
                  <a:pt x="37" y="59"/>
                </a:cubicBezTo>
                <a:cubicBezTo>
                  <a:pt x="28" y="45"/>
                  <a:pt x="28" y="45"/>
                  <a:pt x="28" y="45"/>
                </a:cubicBezTo>
                <a:cubicBezTo>
                  <a:pt x="28" y="26"/>
                  <a:pt x="28" y="26"/>
                  <a:pt x="28" y="26"/>
                </a:cubicBezTo>
                <a:cubicBezTo>
                  <a:pt x="39" y="19"/>
                  <a:pt x="39" y="19"/>
                  <a:pt x="39" y="19"/>
                </a:cubicBezTo>
                <a:cubicBezTo>
                  <a:pt x="41" y="18"/>
                  <a:pt x="43" y="19"/>
                  <a:pt x="44" y="21"/>
                </a:cubicBezTo>
                <a:cubicBezTo>
                  <a:pt x="61" y="46"/>
                  <a:pt x="61" y="46"/>
                  <a:pt x="61" y="46"/>
                </a:cubicBezTo>
                <a:cubicBezTo>
                  <a:pt x="62" y="47"/>
                  <a:pt x="62" y="49"/>
                  <a:pt x="61" y="50"/>
                </a:cubicBezTo>
                <a:cubicBezTo>
                  <a:pt x="87" y="88"/>
                  <a:pt x="87" y="88"/>
                  <a:pt x="87" y="88"/>
                </a:cubicBezTo>
                <a:cubicBezTo>
                  <a:pt x="87" y="115"/>
                  <a:pt x="87" y="115"/>
                  <a:pt x="87" y="115"/>
                </a:cubicBezTo>
                <a:cubicBezTo>
                  <a:pt x="86" y="115"/>
                  <a:pt x="85" y="115"/>
                  <a:pt x="84" y="116"/>
                </a:cubicBezTo>
                <a:cubicBezTo>
                  <a:pt x="82" y="117"/>
                  <a:pt x="81" y="120"/>
                  <a:pt x="82" y="122"/>
                </a:cubicBezTo>
                <a:cubicBezTo>
                  <a:pt x="80" y="120"/>
                  <a:pt x="77" y="120"/>
                  <a:pt x="75" y="121"/>
                </a:cubicBezTo>
                <a:cubicBezTo>
                  <a:pt x="73" y="123"/>
                  <a:pt x="72" y="126"/>
                  <a:pt x="74" y="128"/>
                </a:cubicBezTo>
                <a:cubicBezTo>
                  <a:pt x="75" y="130"/>
                  <a:pt x="75" y="130"/>
                  <a:pt x="75" y="130"/>
                </a:cubicBezTo>
                <a:cubicBezTo>
                  <a:pt x="87" y="134"/>
                  <a:pt x="87" y="134"/>
                  <a:pt x="87" y="134"/>
                </a:cubicBezTo>
                <a:cubicBezTo>
                  <a:pt x="87" y="137"/>
                  <a:pt x="87" y="137"/>
                  <a:pt x="87" y="137"/>
                </a:cubicBezTo>
                <a:cubicBezTo>
                  <a:pt x="73" y="132"/>
                  <a:pt x="73" y="132"/>
                  <a:pt x="73" y="132"/>
                </a:cubicBezTo>
                <a:close/>
                <a:moveTo>
                  <a:pt x="28" y="4"/>
                </a:moveTo>
                <a:cubicBezTo>
                  <a:pt x="28" y="24"/>
                  <a:pt x="28" y="24"/>
                  <a:pt x="28" y="24"/>
                </a:cubicBezTo>
                <a:cubicBezTo>
                  <a:pt x="36" y="15"/>
                  <a:pt x="36" y="15"/>
                  <a:pt x="36" y="15"/>
                </a:cubicBezTo>
                <a:cubicBezTo>
                  <a:pt x="32" y="8"/>
                  <a:pt x="32" y="8"/>
                  <a:pt x="32" y="8"/>
                </a:cubicBezTo>
                <a:cubicBezTo>
                  <a:pt x="31" y="7"/>
                  <a:pt x="29" y="5"/>
                  <a:pt x="28" y="4"/>
                </a:cubicBezTo>
                <a:close/>
                <a:moveTo>
                  <a:pt x="28" y="67"/>
                </a:moveTo>
                <a:cubicBezTo>
                  <a:pt x="11" y="43"/>
                  <a:pt x="11" y="43"/>
                  <a:pt x="11" y="43"/>
                </a:cubicBezTo>
                <a:cubicBezTo>
                  <a:pt x="10" y="41"/>
                  <a:pt x="10" y="38"/>
                  <a:pt x="11" y="37"/>
                </a:cubicBezTo>
                <a:cubicBezTo>
                  <a:pt x="5" y="27"/>
                  <a:pt x="5" y="27"/>
                  <a:pt x="5" y="27"/>
                </a:cubicBezTo>
                <a:cubicBezTo>
                  <a:pt x="0" y="19"/>
                  <a:pt x="2" y="9"/>
                  <a:pt x="9" y="4"/>
                </a:cubicBezTo>
                <a:cubicBezTo>
                  <a:pt x="15" y="0"/>
                  <a:pt x="22" y="0"/>
                  <a:pt x="28" y="4"/>
                </a:cubicBezTo>
                <a:cubicBezTo>
                  <a:pt x="28" y="24"/>
                  <a:pt x="28" y="24"/>
                  <a:pt x="28" y="24"/>
                </a:cubicBezTo>
                <a:cubicBezTo>
                  <a:pt x="21" y="31"/>
                  <a:pt x="21" y="31"/>
                  <a:pt x="21" y="31"/>
                </a:cubicBezTo>
                <a:cubicBezTo>
                  <a:pt x="28" y="26"/>
                  <a:pt x="28" y="26"/>
                  <a:pt x="28" y="26"/>
                </a:cubicBezTo>
                <a:cubicBezTo>
                  <a:pt x="28" y="45"/>
                  <a:pt x="28" y="45"/>
                  <a:pt x="28" y="45"/>
                </a:cubicBezTo>
                <a:cubicBezTo>
                  <a:pt x="22" y="37"/>
                  <a:pt x="22" y="37"/>
                  <a:pt x="22" y="37"/>
                </a:cubicBezTo>
                <a:cubicBezTo>
                  <a:pt x="21" y="36"/>
                  <a:pt x="21" y="34"/>
                  <a:pt x="22" y="33"/>
                </a:cubicBezTo>
                <a:cubicBezTo>
                  <a:pt x="15" y="37"/>
                  <a:pt x="15" y="37"/>
                  <a:pt x="15" y="37"/>
                </a:cubicBezTo>
                <a:cubicBezTo>
                  <a:pt x="14" y="39"/>
                  <a:pt x="13" y="41"/>
                  <a:pt x="14" y="43"/>
                </a:cubicBezTo>
                <a:cubicBezTo>
                  <a:pt x="28" y="63"/>
                  <a:pt x="28" y="63"/>
                  <a:pt x="28" y="63"/>
                </a:cubicBezTo>
                <a:lnTo>
                  <a:pt x="28" y="67"/>
                </a:lnTo>
                <a:close/>
              </a:path>
            </a:pathLst>
          </a:custGeom>
          <a:solidFill>
            <a:srgbClr val="345C76"/>
          </a:solidFill>
          <a:ln>
            <a:noFill/>
          </a:ln>
          <a:extLst/>
        </p:spPr>
        <p:txBody>
          <a:bodyPr vert="horz" wrap="square" lIns="68562" tIns="34281" rIns="68562" bIns="34281" numCol="1" anchor="t" anchorCtr="0" compatLnSpc="1"/>
          <a:lstStyle/>
          <a:p>
            <a:endParaRPr lang="id-ID" sz="1350">
              <a:solidFill>
                <a:srgbClr val="DCB68A"/>
              </a:solidFill>
            </a:endParaRPr>
          </a:p>
        </p:txBody>
      </p:sp>
      <p:sp>
        <p:nvSpPr>
          <p:cNvPr id="87" name="Freeform 80">
            <a:extLst>
              <a:ext uri="{FF2B5EF4-FFF2-40B4-BE49-F238E27FC236}">
                <a16:creationId xmlns="" xmlns:a16="http://schemas.microsoft.com/office/drawing/2014/main" id="{EC4E3194-FCCC-4A93-A574-895A7B7F85AE}"/>
              </a:ext>
            </a:extLst>
          </p:cNvPr>
          <p:cNvSpPr>
            <a:spLocks noEditPoints="1"/>
          </p:cNvSpPr>
          <p:nvPr/>
        </p:nvSpPr>
        <p:spPr bwMode="auto">
          <a:xfrm>
            <a:off x="9837714" y="2342141"/>
            <a:ext cx="211876" cy="232112"/>
          </a:xfrm>
          <a:custGeom>
            <a:avLst/>
            <a:gdLst>
              <a:gd name="T0" fmla="*/ 101 w 130"/>
              <a:gd name="T1" fmla="*/ 65 h 142"/>
              <a:gd name="T2" fmla="*/ 97 w 130"/>
              <a:gd name="T3" fmla="*/ 81 h 142"/>
              <a:gd name="T4" fmla="*/ 97 w 130"/>
              <a:gd name="T5" fmla="*/ 94 h 142"/>
              <a:gd name="T6" fmla="*/ 100 w 130"/>
              <a:gd name="T7" fmla="*/ 95 h 142"/>
              <a:gd name="T8" fmla="*/ 111 w 130"/>
              <a:gd name="T9" fmla="*/ 112 h 142"/>
              <a:gd name="T10" fmla="*/ 97 w 130"/>
              <a:gd name="T11" fmla="*/ 103 h 142"/>
              <a:gd name="T12" fmla="*/ 97 w 130"/>
              <a:gd name="T13" fmla="*/ 28 h 142"/>
              <a:gd name="T14" fmla="*/ 111 w 130"/>
              <a:gd name="T15" fmla="*/ 19 h 142"/>
              <a:gd name="T16" fmla="*/ 100 w 130"/>
              <a:gd name="T17" fmla="*/ 35 h 142"/>
              <a:gd name="T18" fmla="*/ 97 w 130"/>
              <a:gd name="T19" fmla="*/ 36 h 142"/>
              <a:gd name="T20" fmla="*/ 127 w 130"/>
              <a:gd name="T21" fmla="*/ 62 h 142"/>
              <a:gd name="T22" fmla="*/ 108 w 130"/>
              <a:gd name="T23" fmla="*/ 65 h 142"/>
              <a:gd name="T24" fmla="*/ 127 w 130"/>
              <a:gd name="T25" fmla="*/ 69 h 142"/>
              <a:gd name="T26" fmla="*/ 127 w 130"/>
              <a:gd name="T27" fmla="*/ 62 h 142"/>
              <a:gd name="T28" fmla="*/ 67 w 130"/>
              <a:gd name="T29" fmla="*/ 142 h 142"/>
              <a:gd name="T30" fmla="*/ 85 w 130"/>
              <a:gd name="T31" fmla="*/ 95 h 142"/>
              <a:gd name="T32" fmla="*/ 97 w 130"/>
              <a:gd name="T33" fmla="*/ 50 h 142"/>
              <a:gd name="T34" fmla="*/ 65 w 130"/>
              <a:gd name="T35" fmla="*/ 37 h 142"/>
              <a:gd name="T36" fmla="*/ 93 w 130"/>
              <a:gd name="T37" fmla="*/ 65 h 142"/>
              <a:gd name="T38" fmla="*/ 79 w 130"/>
              <a:gd name="T39" fmla="*/ 90 h 142"/>
              <a:gd name="T40" fmla="*/ 78 w 130"/>
              <a:gd name="T41" fmla="*/ 110 h 142"/>
              <a:gd name="T42" fmla="*/ 65 w 130"/>
              <a:gd name="T43" fmla="*/ 142 h 142"/>
              <a:gd name="T44" fmla="*/ 97 w 130"/>
              <a:gd name="T45" fmla="*/ 36 h 142"/>
              <a:gd name="T46" fmla="*/ 95 w 130"/>
              <a:gd name="T47" fmla="*/ 31 h 142"/>
              <a:gd name="T48" fmla="*/ 97 w 130"/>
              <a:gd name="T49" fmla="*/ 94 h 142"/>
              <a:gd name="T50" fmla="*/ 95 w 130"/>
              <a:gd name="T51" fmla="*/ 100 h 142"/>
              <a:gd name="T52" fmla="*/ 97 w 130"/>
              <a:gd name="T53" fmla="*/ 94 h 142"/>
              <a:gd name="T54" fmla="*/ 65 w 130"/>
              <a:gd name="T55" fmla="*/ 0 h 142"/>
              <a:gd name="T56" fmla="*/ 68 w 130"/>
              <a:gd name="T57" fmla="*/ 3 h 142"/>
              <a:gd name="T58" fmla="*/ 65 w 130"/>
              <a:gd name="T59" fmla="*/ 23 h 142"/>
              <a:gd name="T60" fmla="*/ 65 w 130"/>
              <a:gd name="T61" fmla="*/ 23 h 142"/>
              <a:gd name="T62" fmla="*/ 32 w 130"/>
              <a:gd name="T63" fmla="*/ 50 h 142"/>
              <a:gd name="T64" fmla="*/ 45 w 130"/>
              <a:gd name="T65" fmla="*/ 96 h 142"/>
              <a:gd name="T66" fmla="*/ 63 w 130"/>
              <a:gd name="T67" fmla="*/ 142 h 142"/>
              <a:gd name="T68" fmla="*/ 65 w 130"/>
              <a:gd name="T69" fmla="*/ 110 h 142"/>
              <a:gd name="T70" fmla="*/ 52 w 130"/>
              <a:gd name="T71" fmla="*/ 93 h 142"/>
              <a:gd name="T72" fmla="*/ 36 w 130"/>
              <a:gd name="T73" fmla="*/ 65 h 142"/>
              <a:gd name="T74" fmla="*/ 65 w 130"/>
              <a:gd name="T75" fmla="*/ 37 h 142"/>
              <a:gd name="T76" fmla="*/ 65 w 130"/>
              <a:gd name="T77" fmla="*/ 29 h 142"/>
              <a:gd name="T78" fmla="*/ 65 w 130"/>
              <a:gd name="T79" fmla="*/ 0 h 142"/>
              <a:gd name="T80" fmla="*/ 62 w 130"/>
              <a:gd name="T81" fmla="*/ 20 h 142"/>
              <a:gd name="T82" fmla="*/ 65 w 130"/>
              <a:gd name="T83" fmla="*/ 0 h 142"/>
              <a:gd name="T84" fmla="*/ 32 w 130"/>
              <a:gd name="T85" fmla="*/ 94 h 142"/>
              <a:gd name="T86" fmla="*/ 35 w 130"/>
              <a:gd name="T87" fmla="*/ 100 h 142"/>
              <a:gd name="T88" fmla="*/ 32 w 130"/>
              <a:gd name="T89" fmla="*/ 36 h 142"/>
              <a:gd name="T90" fmla="*/ 35 w 130"/>
              <a:gd name="T91" fmla="*/ 31 h 142"/>
              <a:gd name="T92" fmla="*/ 32 w 130"/>
              <a:gd name="T93" fmla="*/ 36 h 142"/>
              <a:gd name="T94" fmla="*/ 29 w 130"/>
              <a:gd name="T95" fmla="*/ 65 h 142"/>
              <a:gd name="T96" fmla="*/ 32 w 130"/>
              <a:gd name="T97" fmla="*/ 50 h 142"/>
              <a:gd name="T98" fmla="*/ 32 w 130"/>
              <a:gd name="T99" fmla="*/ 36 h 142"/>
              <a:gd name="T100" fmla="*/ 30 w 130"/>
              <a:gd name="T101" fmla="*/ 35 h 142"/>
              <a:gd name="T102" fmla="*/ 19 w 130"/>
              <a:gd name="T103" fmla="*/ 19 h 142"/>
              <a:gd name="T104" fmla="*/ 32 w 130"/>
              <a:gd name="T105" fmla="*/ 28 h 142"/>
              <a:gd name="T106" fmla="*/ 32 w 130"/>
              <a:gd name="T107" fmla="*/ 103 h 142"/>
              <a:gd name="T108" fmla="*/ 19 w 130"/>
              <a:gd name="T109" fmla="*/ 112 h 142"/>
              <a:gd name="T110" fmla="*/ 30 w 130"/>
              <a:gd name="T111" fmla="*/ 95 h 142"/>
              <a:gd name="T112" fmla="*/ 32 w 130"/>
              <a:gd name="T113" fmla="*/ 94 h 142"/>
              <a:gd name="T114" fmla="*/ 22 w 130"/>
              <a:gd name="T115" fmla="*/ 65 h 142"/>
              <a:gd name="T116" fmla="*/ 3 w 130"/>
              <a:gd name="T117" fmla="*/ 62 h 142"/>
              <a:gd name="T118" fmla="*/ 3 w 130"/>
              <a:gd name="T119" fmla="*/ 69 h 142"/>
              <a:gd name="T120" fmla="*/ 22 w 130"/>
              <a:gd name="T121" fmla="*/ 6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 h="142">
                <a:moveTo>
                  <a:pt x="97" y="81"/>
                </a:moveTo>
                <a:cubicBezTo>
                  <a:pt x="100" y="76"/>
                  <a:pt x="101" y="71"/>
                  <a:pt x="101" y="65"/>
                </a:cubicBezTo>
                <a:cubicBezTo>
                  <a:pt x="101" y="60"/>
                  <a:pt x="100" y="55"/>
                  <a:pt x="97" y="50"/>
                </a:cubicBezTo>
                <a:cubicBezTo>
                  <a:pt x="97" y="81"/>
                  <a:pt x="97" y="81"/>
                  <a:pt x="97" y="81"/>
                </a:cubicBezTo>
                <a:close/>
                <a:moveTo>
                  <a:pt x="97" y="103"/>
                </a:moveTo>
                <a:cubicBezTo>
                  <a:pt x="97" y="94"/>
                  <a:pt x="97" y="94"/>
                  <a:pt x="97" y="94"/>
                </a:cubicBezTo>
                <a:cubicBezTo>
                  <a:pt x="98" y="94"/>
                  <a:pt x="99" y="95"/>
                  <a:pt x="100" y="95"/>
                </a:cubicBezTo>
                <a:cubicBezTo>
                  <a:pt x="100" y="95"/>
                  <a:pt x="100" y="95"/>
                  <a:pt x="100" y="95"/>
                </a:cubicBezTo>
                <a:cubicBezTo>
                  <a:pt x="111" y="107"/>
                  <a:pt x="111" y="107"/>
                  <a:pt x="111" y="107"/>
                </a:cubicBezTo>
                <a:cubicBezTo>
                  <a:pt x="113" y="108"/>
                  <a:pt x="113" y="110"/>
                  <a:pt x="111" y="112"/>
                </a:cubicBezTo>
                <a:cubicBezTo>
                  <a:pt x="110" y="113"/>
                  <a:pt x="108" y="113"/>
                  <a:pt x="106" y="112"/>
                </a:cubicBezTo>
                <a:cubicBezTo>
                  <a:pt x="97" y="103"/>
                  <a:pt x="97" y="103"/>
                  <a:pt x="97" y="103"/>
                </a:cubicBezTo>
                <a:close/>
                <a:moveTo>
                  <a:pt x="97" y="36"/>
                </a:moveTo>
                <a:cubicBezTo>
                  <a:pt x="97" y="28"/>
                  <a:pt x="97" y="28"/>
                  <a:pt x="97" y="28"/>
                </a:cubicBezTo>
                <a:cubicBezTo>
                  <a:pt x="106" y="19"/>
                  <a:pt x="106" y="19"/>
                  <a:pt x="106" y="19"/>
                </a:cubicBezTo>
                <a:cubicBezTo>
                  <a:pt x="108" y="18"/>
                  <a:pt x="110" y="18"/>
                  <a:pt x="111" y="19"/>
                </a:cubicBezTo>
                <a:cubicBezTo>
                  <a:pt x="113" y="20"/>
                  <a:pt x="113" y="23"/>
                  <a:pt x="111" y="24"/>
                </a:cubicBezTo>
                <a:cubicBezTo>
                  <a:pt x="100" y="35"/>
                  <a:pt x="100" y="35"/>
                  <a:pt x="100" y="35"/>
                </a:cubicBezTo>
                <a:cubicBezTo>
                  <a:pt x="100" y="35"/>
                  <a:pt x="100" y="35"/>
                  <a:pt x="100" y="35"/>
                </a:cubicBezTo>
                <a:cubicBezTo>
                  <a:pt x="99" y="36"/>
                  <a:pt x="98" y="36"/>
                  <a:pt x="97" y="36"/>
                </a:cubicBezTo>
                <a:close/>
                <a:moveTo>
                  <a:pt x="127" y="62"/>
                </a:moveTo>
                <a:cubicBezTo>
                  <a:pt x="127" y="62"/>
                  <a:pt x="127" y="62"/>
                  <a:pt x="127" y="62"/>
                </a:cubicBezTo>
                <a:cubicBezTo>
                  <a:pt x="111" y="62"/>
                  <a:pt x="111" y="62"/>
                  <a:pt x="111" y="62"/>
                </a:cubicBezTo>
                <a:cubicBezTo>
                  <a:pt x="109" y="62"/>
                  <a:pt x="108" y="64"/>
                  <a:pt x="108" y="65"/>
                </a:cubicBezTo>
                <a:cubicBezTo>
                  <a:pt x="108" y="67"/>
                  <a:pt x="109" y="69"/>
                  <a:pt x="111" y="69"/>
                </a:cubicBezTo>
                <a:cubicBezTo>
                  <a:pt x="127" y="69"/>
                  <a:pt x="127" y="69"/>
                  <a:pt x="127" y="69"/>
                </a:cubicBezTo>
                <a:cubicBezTo>
                  <a:pt x="129" y="69"/>
                  <a:pt x="130" y="67"/>
                  <a:pt x="130" y="65"/>
                </a:cubicBezTo>
                <a:cubicBezTo>
                  <a:pt x="130" y="64"/>
                  <a:pt x="129" y="62"/>
                  <a:pt x="127" y="62"/>
                </a:cubicBezTo>
                <a:close/>
                <a:moveTo>
                  <a:pt x="65" y="142"/>
                </a:moveTo>
                <a:cubicBezTo>
                  <a:pt x="67" y="142"/>
                  <a:pt x="67" y="142"/>
                  <a:pt x="67" y="142"/>
                </a:cubicBezTo>
                <a:cubicBezTo>
                  <a:pt x="77" y="142"/>
                  <a:pt x="85" y="134"/>
                  <a:pt x="85" y="124"/>
                </a:cubicBezTo>
                <a:cubicBezTo>
                  <a:pt x="85" y="95"/>
                  <a:pt x="85" y="95"/>
                  <a:pt x="85" y="95"/>
                </a:cubicBezTo>
                <a:cubicBezTo>
                  <a:pt x="90" y="92"/>
                  <a:pt x="95" y="87"/>
                  <a:pt x="97" y="81"/>
                </a:cubicBezTo>
                <a:cubicBezTo>
                  <a:pt x="97" y="50"/>
                  <a:pt x="97" y="50"/>
                  <a:pt x="97" y="50"/>
                </a:cubicBezTo>
                <a:cubicBezTo>
                  <a:pt x="92" y="38"/>
                  <a:pt x="79" y="29"/>
                  <a:pt x="65" y="29"/>
                </a:cubicBezTo>
                <a:cubicBezTo>
                  <a:pt x="65" y="37"/>
                  <a:pt x="65" y="37"/>
                  <a:pt x="65" y="37"/>
                </a:cubicBezTo>
                <a:cubicBezTo>
                  <a:pt x="73" y="37"/>
                  <a:pt x="80" y="40"/>
                  <a:pt x="85" y="45"/>
                </a:cubicBezTo>
                <a:cubicBezTo>
                  <a:pt x="90" y="50"/>
                  <a:pt x="93" y="57"/>
                  <a:pt x="93" y="65"/>
                </a:cubicBezTo>
                <a:cubicBezTo>
                  <a:pt x="93" y="76"/>
                  <a:pt x="88" y="85"/>
                  <a:pt x="79" y="90"/>
                </a:cubicBezTo>
                <a:cubicBezTo>
                  <a:pt x="79" y="90"/>
                  <a:pt x="79" y="90"/>
                  <a:pt x="79" y="90"/>
                </a:cubicBezTo>
                <a:cubicBezTo>
                  <a:pt x="78" y="91"/>
                  <a:pt x="78" y="92"/>
                  <a:pt x="78" y="93"/>
                </a:cubicBezTo>
                <a:cubicBezTo>
                  <a:pt x="78" y="110"/>
                  <a:pt x="78" y="110"/>
                  <a:pt x="78" y="110"/>
                </a:cubicBezTo>
                <a:cubicBezTo>
                  <a:pt x="65" y="110"/>
                  <a:pt x="65" y="110"/>
                  <a:pt x="65" y="110"/>
                </a:cubicBezTo>
                <a:cubicBezTo>
                  <a:pt x="65" y="142"/>
                  <a:pt x="65" y="142"/>
                  <a:pt x="65" y="142"/>
                </a:cubicBezTo>
                <a:close/>
                <a:moveTo>
                  <a:pt x="97" y="28"/>
                </a:moveTo>
                <a:cubicBezTo>
                  <a:pt x="97" y="36"/>
                  <a:pt x="97" y="36"/>
                  <a:pt x="97" y="36"/>
                </a:cubicBezTo>
                <a:cubicBezTo>
                  <a:pt x="97" y="36"/>
                  <a:pt x="96" y="36"/>
                  <a:pt x="95" y="35"/>
                </a:cubicBezTo>
                <a:cubicBezTo>
                  <a:pt x="94" y="34"/>
                  <a:pt x="94" y="32"/>
                  <a:pt x="95" y="31"/>
                </a:cubicBezTo>
                <a:cubicBezTo>
                  <a:pt x="97" y="28"/>
                  <a:pt x="97" y="28"/>
                  <a:pt x="97" y="28"/>
                </a:cubicBezTo>
                <a:close/>
                <a:moveTo>
                  <a:pt x="97" y="94"/>
                </a:moveTo>
                <a:cubicBezTo>
                  <a:pt x="97" y="103"/>
                  <a:pt x="97" y="103"/>
                  <a:pt x="97" y="103"/>
                </a:cubicBezTo>
                <a:cubicBezTo>
                  <a:pt x="95" y="100"/>
                  <a:pt x="95" y="100"/>
                  <a:pt x="95" y="100"/>
                </a:cubicBezTo>
                <a:cubicBezTo>
                  <a:pt x="94" y="99"/>
                  <a:pt x="94" y="97"/>
                  <a:pt x="95" y="95"/>
                </a:cubicBezTo>
                <a:cubicBezTo>
                  <a:pt x="96" y="95"/>
                  <a:pt x="97" y="94"/>
                  <a:pt x="97" y="94"/>
                </a:cubicBezTo>
                <a:close/>
                <a:moveTo>
                  <a:pt x="65" y="23"/>
                </a:moveTo>
                <a:cubicBezTo>
                  <a:pt x="65" y="0"/>
                  <a:pt x="65" y="0"/>
                  <a:pt x="65" y="0"/>
                </a:cubicBezTo>
                <a:cubicBezTo>
                  <a:pt x="65" y="0"/>
                  <a:pt x="65" y="0"/>
                  <a:pt x="65" y="0"/>
                </a:cubicBezTo>
                <a:cubicBezTo>
                  <a:pt x="67" y="0"/>
                  <a:pt x="68" y="2"/>
                  <a:pt x="68" y="3"/>
                </a:cubicBezTo>
                <a:cubicBezTo>
                  <a:pt x="68" y="20"/>
                  <a:pt x="68" y="20"/>
                  <a:pt x="68" y="20"/>
                </a:cubicBezTo>
                <a:cubicBezTo>
                  <a:pt x="68" y="21"/>
                  <a:pt x="67" y="23"/>
                  <a:pt x="65" y="23"/>
                </a:cubicBezTo>
                <a:cubicBezTo>
                  <a:pt x="65" y="23"/>
                  <a:pt x="65" y="23"/>
                  <a:pt x="65" y="23"/>
                </a:cubicBezTo>
                <a:cubicBezTo>
                  <a:pt x="65" y="23"/>
                  <a:pt x="65" y="23"/>
                  <a:pt x="65" y="23"/>
                </a:cubicBezTo>
                <a:close/>
                <a:moveTo>
                  <a:pt x="65" y="29"/>
                </a:moveTo>
                <a:cubicBezTo>
                  <a:pt x="50" y="29"/>
                  <a:pt x="38" y="37"/>
                  <a:pt x="32" y="50"/>
                </a:cubicBezTo>
                <a:cubicBezTo>
                  <a:pt x="32" y="81"/>
                  <a:pt x="32" y="81"/>
                  <a:pt x="32" y="81"/>
                </a:cubicBezTo>
                <a:cubicBezTo>
                  <a:pt x="35" y="87"/>
                  <a:pt x="40" y="92"/>
                  <a:pt x="45" y="96"/>
                </a:cubicBezTo>
                <a:cubicBezTo>
                  <a:pt x="45" y="124"/>
                  <a:pt x="45" y="124"/>
                  <a:pt x="45" y="124"/>
                </a:cubicBezTo>
                <a:cubicBezTo>
                  <a:pt x="45" y="134"/>
                  <a:pt x="53" y="142"/>
                  <a:pt x="63" y="142"/>
                </a:cubicBezTo>
                <a:cubicBezTo>
                  <a:pt x="65" y="142"/>
                  <a:pt x="65" y="142"/>
                  <a:pt x="65" y="142"/>
                </a:cubicBezTo>
                <a:cubicBezTo>
                  <a:pt x="65" y="110"/>
                  <a:pt x="65" y="110"/>
                  <a:pt x="65" y="110"/>
                </a:cubicBezTo>
                <a:cubicBezTo>
                  <a:pt x="52" y="110"/>
                  <a:pt x="52" y="110"/>
                  <a:pt x="52" y="110"/>
                </a:cubicBezTo>
                <a:cubicBezTo>
                  <a:pt x="52" y="93"/>
                  <a:pt x="52" y="93"/>
                  <a:pt x="52" y="93"/>
                </a:cubicBezTo>
                <a:cubicBezTo>
                  <a:pt x="52" y="92"/>
                  <a:pt x="52" y="91"/>
                  <a:pt x="51" y="90"/>
                </a:cubicBezTo>
                <a:cubicBezTo>
                  <a:pt x="42" y="85"/>
                  <a:pt x="36" y="76"/>
                  <a:pt x="36" y="65"/>
                </a:cubicBezTo>
                <a:cubicBezTo>
                  <a:pt x="36" y="57"/>
                  <a:pt x="39" y="50"/>
                  <a:pt x="44" y="45"/>
                </a:cubicBezTo>
                <a:cubicBezTo>
                  <a:pt x="50" y="40"/>
                  <a:pt x="57" y="37"/>
                  <a:pt x="65" y="37"/>
                </a:cubicBezTo>
                <a:cubicBezTo>
                  <a:pt x="65" y="37"/>
                  <a:pt x="65" y="37"/>
                  <a:pt x="65" y="37"/>
                </a:cubicBezTo>
                <a:cubicBezTo>
                  <a:pt x="65" y="29"/>
                  <a:pt x="65" y="29"/>
                  <a:pt x="65" y="29"/>
                </a:cubicBezTo>
                <a:cubicBezTo>
                  <a:pt x="65" y="29"/>
                  <a:pt x="65" y="29"/>
                  <a:pt x="65" y="29"/>
                </a:cubicBezTo>
                <a:close/>
                <a:moveTo>
                  <a:pt x="65" y="0"/>
                </a:moveTo>
                <a:cubicBezTo>
                  <a:pt x="65" y="23"/>
                  <a:pt x="65" y="23"/>
                  <a:pt x="65" y="23"/>
                </a:cubicBezTo>
                <a:cubicBezTo>
                  <a:pt x="63" y="23"/>
                  <a:pt x="62" y="21"/>
                  <a:pt x="62" y="20"/>
                </a:cubicBezTo>
                <a:cubicBezTo>
                  <a:pt x="62" y="3"/>
                  <a:pt x="62" y="3"/>
                  <a:pt x="62" y="3"/>
                </a:cubicBezTo>
                <a:cubicBezTo>
                  <a:pt x="62" y="2"/>
                  <a:pt x="63" y="0"/>
                  <a:pt x="65" y="0"/>
                </a:cubicBezTo>
                <a:close/>
                <a:moveTo>
                  <a:pt x="32" y="103"/>
                </a:moveTo>
                <a:cubicBezTo>
                  <a:pt x="32" y="94"/>
                  <a:pt x="32" y="94"/>
                  <a:pt x="32" y="94"/>
                </a:cubicBezTo>
                <a:cubicBezTo>
                  <a:pt x="33" y="94"/>
                  <a:pt x="34" y="95"/>
                  <a:pt x="35" y="95"/>
                </a:cubicBezTo>
                <a:cubicBezTo>
                  <a:pt x="36" y="97"/>
                  <a:pt x="36" y="99"/>
                  <a:pt x="35" y="100"/>
                </a:cubicBezTo>
                <a:cubicBezTo>
                  <a:pt x="32" y="103"/>
                  <a:pt x="32" y="103"/>
                  <a:pt x="32" y="103"/>
                </a:cubicBezTo>
                <a:close/>
                <a:moveTo>
                  <a:pt x="32" y="36"/>
                </a:moveTo>
                <a:cubicBezTo>
                  <a:pt x="32" y="28"/>
                  <a:pt x="32" y="28"/>
                  <a:pt x="32" y="28"/>
                </a:cubicBezTo>
                <a:cubicBezTo>
                  <a:pt x="35" y="31"/>
                  <a:pt x="35" y="31"/>
                  <a:pt x="35" y="31"/>
                </a:cubicBezTo>
                <a:cubicBezTo>
                  <a:pt x="36" y="32"/>
                  <a:pt x="36" y="34"/>
                  <a:pt x="35" y="35"/>
                </a:cubicBezTo>
                <a:cubicBezTo>
                  <a:pt x="34" y="36"/>
                  <a:pt x="33" y="36"/>
                  <a:pt x="32" y="36"/>
                </a:cubicBezTo>
                <a:close/>
                <a:moveTo>
                  <a:pt x="32" y="50"/>
                </a:moveTo>
                <a:cubicBezTo>
                  <a:pt x="30" y="54"/>
                  <a:pt x="29" y="60"/>
                  <a:pt x="29" y="65"/>
                </a:cubicBezTo>
                <a:cubicBezTo>
                  <a:pt x="29" y="71"/>
                  <a:pt x="30" y="76"/>
                  <a:pt x="32" y="81"/>
                </a:cubicBezTo>
                <a:cubicBezTo>
                  <a:pt x="32" y="50"/>
                  <a:pt x="32" y="50"/>
                  <a:pt x="32" y="50"/>
                </a:cubicBezTo>
                <a:close/>
                <a:moveTo>
                  <a:pt x="32" y="28"/>
                </a:moveTo>
                <a:cubicBezTo>
                  <a:pt x="32" y="36"/>
                  <a:pt x="32" y="36"/>
                  <a:pt x="32" y="36"/>
                </a:cubicBezTo>
                <a:cubicBezTo>
                  <a:pt x="32" y="36"/>
                  <a:pt x="31" y="36"/>
                  <a:pt x="30" y="35"/>
                </a:cubicBezTo>
                <a:cubicBezTo>
                  <a:pt x="30" y="35"/>
                  <a:pt x="30" y="35"/>
                  <a:pt x="30" y="35"/>
                </a:cubicBezTo>
                <a:cubicBezTo>
                  <a:pt x="19" y="24"/>
                  <a:pt x="19" y="24"/>
                  <a:pt x="19" y="24"/>
                </a:cubicBezTo>
                <a:cubicBezTo>
                  <a:pt x="17" y="23"/>
                  <a:pt x="17" y="20"/>
                  <a:pt x="19" y="19"/>
                </a:cubicBezTo>
                <a:cubicBezTo>
                  <a:pt x="20" y="18"/>
                  <a:pt x="22" y="18"/>
                  <a:pt x="24" y="19"/>
                </a:cubicBezTo>
                <a:cubicBezTo>
                  <a:pt x="32" y="28"/>
                  <a:pt x="32" y="28"/>
                  <a:pt x="32" y="28"/>
                </a:cubicBezTo>
                <a:close/>
                <a:moveTo>
                  <a:pt x="32" y="94"/>
                </a:moveTo>
                <a:cubicBezTo>
                  <a:pt x="32" y="103"/>
                  <a:pt x="32" y="103"/>
                  <a:pt x="32" y="103"/>
                </a:cubicBezTo>
                <a:cubicBezTo>
                  <a:pt x="24" y="112"/>
                  <a:pt x="24" y="112"/>
                  <a:pt x="24" y="112"/>
                </a:cubicBezTo>
                <a:cubicBezTo>
                  <a:pt x="22" y="113"/>
                  <a:pt x="20" y="113"/>
                  <a:pt x="19" y="112"/>
                </a:cubicBezTo>
                <a:cubicBezTo>
                  <a:pt x="17" y="110"/>
                  <a:pt x="17" y="108"/>
                  <a:pt x="19" y="107"/>
                </a:cubicBezTo>
                <a:cubicBezTo>
                  <a:pt x="30" y="95"/>
                  <a:pt x="30" y="95"/>
                  <a:pt x="30" y="95"/>
                </a:cubicBezTo>
                <a:cubicBezTo>
                  <a:pt x="30" y="95"/>
                  <a:pt x="30" y="95"/>
                  <a:pt x="30" y="95"/>
                </a:cubicBezTo>
                <a:cubicBezTo>
                  <a:pt x="31" y="95"/>
                  <a:pt x="32" y="95"/>
                  <a:pt x="32" y="94"/>
                </a:cubicBezTo>
                <a:close/>
                <a:moveTo>
                  <a:pt x="22" y="65"/>
                </a:moveTo>
                <a:cubicBezTo>
                  <a:pt x="22" y="65"/>
                  <a:pt x="22" y="65"/>
                  <a:pt x="22" y="65"/>
                </a:cubicBezTo>
                <a:cubicBezTo>
                  <a:pt x="22" y="64"/>
                  <a:pt x="21" y="62"/>
                  <a:pt x="19" y="62"/>
                </a:cubicBezTo>
                <a:cubicBezTo>
                  <a:pt x="3" y="62"/>
                  <a:pt x="3" y="62"/>
                  <a:pt x="3" y="62"/>
                </a:cubicBezTo>
                <a:cubicBezTo>
                  <a:pt x="1" y="62"/>
                  <a:pt x="0" y="64"/>
                  <a:pt x="0" y="65"/>
                </a:cubicBezTo>
                <a:cubicBezTo>
                  <a:pt x="0" y="67"/>
                  <a:pt x="1" y="69"/>
                  <a:pt x="3" y="69"/>
                </a:cubicBezTo>
                <a:cubicBezTo>
                  <a:pt x="19" y="69"/>
                  <a:pt x="19" y="69"/>
                  <a:pt x="19" y="69"/>
                </a:cubicBezTo>
                <a:cubicBezTo>
                  <a:pt x="21" y="69"/>
                  <a:pt x="22" y="67"/>
                  <a:pt x="22" y="65"/>
                </a:cubicBezTo>
                <a:close/>
              </a:path>
            </a:pathLst>
          </a:custGeom>
          <a:solidFill>
            <a:srgbClr val="345C76"/>
          </a:solidFill>
          <a:ln>
            <a:noFill/>
          </a:ln>
          <a:extLst/>
        </p:spPr>
        <p:txBody>
          <a:bodyPr vert="horz" wrap="square" lIns="68562" tIns="34281" rIns="68562" bIns="34281" numCol="1" anchor="t" anchorCtr="0" compatLnSpc="1"/>
          <a:lstStyle/>
          <a:p>
            <a:endParaRPr lang="id-ID" sz="1350">
              <a:solidFill>
                <a:srgbClr val="DCB68A"/>
              </a:solidFill>
            </a:endParaRPr>
          </a:p>
        </p:txBody>
      </p:sp>
      <p:sp>
        <p:nvSpPr>
          <p:cNvPr id="88" name="Freeform 81">
            <a:extLst>
              <a:ext uri="{FF2B5EF4-FFF2-40B4-BE49-F238E27FC236}">
                <a16:creationId xmlns="" xmlns:a16="http://schemas.microsoft.com/office/drawing/2014/main" id="{5034C3E7-69E2-44F4-8B57-4B180DC0F11A}"/>
              </a:ext>
            </a:extLst>
          </p:cNvPr>
          <p:cNvSpPr>
            <a:spLocks noEditPoints="1"/>
          </p:cNvSpPr>
          <p:nvPr/>
        </p:nvSpPr>
        <p:spPr bwMode="auto">
          <a:xfrm>
            <a:off x="8778334" y="2030278"/>
            <a:ext cx="320195" cy="460652"/>
          </a:xfrm>
          <a:custGeom>
            <a:avLst/>
            <a:gdLst>
              <a:gd name="T0" fmla="*/ 98 w 196"/>
              <a:gd name="T1" fmla="*/ 5 h 282"/>
              <a:gd name="T2" fmla="*/ 113 w 196"/>
              <a:gd name="T3" fmla="*/ 0 h 282"/>
              <a:gd name="T4" fmla="*/ 155 w 196"/>
              <a:gd name="T5" fmla="*/ 128 h 282"/>
              <a:gd name="T6" fmla="*/ 108 w 196"/>
              <a:gd name="T7" fmla="*/ 143 h 282"/>
              <a:gd name="T8" fmla="*/ 98 w 196"/>
              <a:gd name="T9" fmla="*/ 111 h 282"/>
              <a:gd name="T10" fmla="*/ 98 w 196"/>
              <a:gd name="T11" fmla="*/ 5 h 282"/>
              <a:gd name="T12" fmla="*/ 98 w 196"/>
              <a:gd name="T13" fmla="*/ 222 h 282"/>
              <a:gd name="T14" fmla="*/ 136 w 196"/>
              <a:gd name="T15" fmla="*/ 209 h 282"/>
              <a:gd name="T16" fmla="*/ 107 w 196"/>
              <a:gd name="T17" fmla="*/ 209 h 282"/>
              <a:gd name="T18" fmla="*/ 107 w 196"/>
              <a:gd name="T19" fmla="*/ 192 h 282"/>
              <a:gd name="T20" fmla="*/ 152 w 196"/>
              <a:gd name="T21" fmla="*/ 192 h 282"/>
              <a:gd name="T22" fmla="*/ 189 w 196"/>
              <a:gd name="T23" fmla="*/ 192 h 282"/>
              <a:gd name="T24" fmla="*/ 196 w 196"/>
              <a:gd name="T25" fmla="*/ 192 h 282"/>
              <a:gd name="T26" fmla="*/ 196 w 196"/>
              <a:gd name="T27" fmla="*/ 209 h 282"/>
              <a:gd name="T28" fmla="*/ 180 w 196"/>
              <a:gd name="T29" fmla="*/ 209 h 282"/>
              <a:gd name="T30" fmla="*/ 134 w 196"/>
              <a:gd name="T31" fmla="*/ 247 h 282"/>
              <a:gd name="T32" fmla="*/ 169 w 196"/>
              <a:gd name="T33" fmla="*/ 267 h 282"/>
              <a:gd name="T34" fmla="*/ 169 w 196"/>
              <a:gd name="T35" fmla="*/ 282 h 282"/>
              <a:gd name="T36" fmla="*/ 98 w 196"/>
              <a:gd name="T37" fmla="*/ 282 h 282"/>
              <a:gd name="T38" fmla="*/ 98 w 196"/>
              <a:gd name="T39" fmla="*/ 268 h 282"/>
              <a:gd name="T40" fmla="*/ 111 w 196"/>
              <a:gd name="T41" fmla="*/ 255 h 282"/>
              <a:gd name="T42" fmla="*/ 98 w 196"/>
              <a:gd name="T43" fmla="*/ 242 h 282"/>
              <a:gd name="T44" fmla="*/ 98 w 196"/>
              <a:gd name="T45" fmla="*/ 222 h 282"/>
              <a:gd name="T46" fmla="*/ 67 w 196"/>
              <a:gd name="T47" fmla="*/ 15 h 282"/>
              <a:gd name="T48" fmla="*/ 98 w 196"/>
              <a:gd name="T49" fmla="*/ 5 h 282"/>
              <a:gd name="T50" fmla="*/ 98 w 196"/>
              <a:gd name="T51" fmla="*/ 111 h 282"/>
              <a:gd name="T52" fmla="*/ 92 w 196"/>
              <a:gd name="T53" fmla="*/ 92 h 282"/>
              <a:gd name="T54" fmla="*/ 33 w 196"/>
              <a:gd name="T55" fmla="*/ 157 h 282"/>
              <a:gd name="T56" fmla="*/ 98 w 196"/>
              <a:gd name="T57" fmla="*/ 222 h 282"/>
              <a:gd name="T58" fmla="*/ 98 w 196"/>
              <a:gd name="T59" fmla="*/ 222 h 282"/>
              <a:gd name="T60" fmla="*/ 98 w 196"/>
              <a:gd name="T61" fmla="*/ 242 h 282"/>
              <a:gd name="T62" fmla="*/ 85 w 196"/>
              <a:gd name="T63" fmla="*/ 255 h 282"/>
              <a:gd name="T64" fmla="*/ 98 w 196"/>
              <a:gd name="T65" fmla="*/ 268 h 282"/>
              <a:gd name="T66" fmla="*/ 98 w 196"/>
              <a:gd name="T67" fmla="*/ 282 h 282"/>
              <a:gd name="T68" fmla="*/ 27 w 196"/>
              <a:gd name="T69" fmla="*/ 282 h 282"/>
              <a:gd name="T70" fmla="*/ 27 w 196"/>
              <a:gd name="T71" fmla="*/ 267 h 282"/>
              <a:gd name="T72" fmla="*/ 61 w 196"/>
              <a:gd name="T73" fmla="*/ 247 h 282"/>
              <a:gd name="T74" fmla="*/ 0 w 196"/>
              <a:gd name="T75" fmla="*/ 157 h 282"/>
              <a:gd name="T76" fmla="*/ 82 w 196"/>
              <a:gd name="T77" fmla="*/ 61 h 282"/>
              <a:gd name="T78" fmla="*/ 67 w 196"/>
              <a:gd name="T79" fmla="*/ 15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6" h="282">
                <a:moveTo>
                  <a:pt x="98" y="5"/>
                </a:moveTo>
                <a:cubicBezTo>
                  <a:pt x="113" y="0"/>
                  <a:pt x="113" y="0"/>
                  <a:pt x="113" y="0"/>
                </a:cubicBezTo>
                <a:cubicBezTo>
                  <a:pt x="155" y="128"/>
                  <a:pt x="155" y="128"/>
                  <a:pt x="155" y="128"/>
                </a:cubicBezTo>
                <a:cubicBezTo>
                  <a:pt x="108" y="143"/>
                  <a:pt x="108" y="143"/>
                  <a:pt x="108" y="143"/>
                </a:cubicBezTo>
                <a:cubicBezTo>
                  <a:pt x="98" y="111"/>
                  <a:pt x="98" y="111"/>
                  <a:pt x="98" y="111"/>
                </a:cubicBezTo>
                <a:cubicBezTo>
                  <a:pt x="98" y="5"/>
                  <a:pt x="98" y="5"/>
                  <a:pt x="98" y="5"/>
                </a:cubicBezTo>
                <a:close/>
                <a:moveTo>
                  <a:pt x="98" y="222"/>
                </a:moveTo>
                <a:cubicBezTo>
                  <a:pt x="112" y="222"/>
                  <a:pt x="125" y="217"/>
                  <a:pt x="136" y="209"/>
                </a:cubicBezTo>
                <a:cubicBezTo>
                  <a:pt x="107" y="209"/>
                  <a:pt x="107" y="209"/>
                  <a:pt x="107" y="209"/>
                </a:cubicBezTo>
                <a:cubicBezTo>
                  <a:pt x="107" y="192"/>
                  <a:pt x="107" y="192"/>
                  <a:pt x="107" y="192"/>
                </a:cubicBezTo>
                <a:cubicBezTo>
                  <a:pt x="152" y="192"/>
                  <a:pt x="152" y="192"/>
                  <a:pt x="152" y="192"/>
                </a:cubicBezTo>
                <a:cubicBezTo>
                  <a:pt x="189" y="192"/>
                  <a:pt x="189" y="192"/>
                  <a:pt x="189" y="192"/>
                </a:cubicBezTo>
                <a:cubicBezTo>
                  <a:pt x="196" y="192"/>
                  <a:pt x="196" y="192"/>
                  <a:pt x="196" y="192"/>
                </a:cubicBezTo>
                <a:cubicBezTo>
                  <a:pt x="196" y="209"/>
                  <a:pt x="196" y="209"/>
                  <a:pt x="196" y="209"/>
                </a:cubicBezTo>
                <a:cubicBezTo>
                  <a:pt x="180" y="209"/>
                  <a:pt x="180" y="209"/>
                  <a:pt x="180" y="209"/>
                </a:cubicBezTo>
                <a:cubicBezTo>
                  <a:pt x="169" y="226"/>
                  <a:pt x="153" y="239"/>
                  <a:pt x="134" y="247"/>
                </a:cubicBezTo>
                <a:cubicBezTo>
                  <a:pt x="154" y="251"/>
                  <a:pt x="169" y="257"/>
                  <a:pt x="169" y="267"/>
                </a:cubicBezTo>
                <a:cubicBezTo>
                  <a:pt x="169" y="282"/>
                  <a:pt x="169" y="282"/>
                  <a:pt x="169" y="282"/>
                </a:cubicBezTo>
                <a:cubicBezTo>
                  <a:pt x="98" y="282"/>
                  <a:pt x="98" y="282"/>
                  <a:pt x="98" y="282"/>
                </a:cubicBezTo>
                <a:cubicBezTo>
                  <a:pt x="98" y="268"/>
                  <a:pt x="98" y="268"/>
                  <a:pt x="98" y="268"/>
                </a:cubicBezTo>
                <a:cubicBezTo>
                  <a:pt x="105" y="268"/>
                  <a:pt x="111" y="262"/>
                  <a:pt x="111" y="255"/>
                </a:cubicBezTo>
                <a:cubicBezTo>
                  <a:pt x="111" y="248"/>
                  <a:pt x="105" y="242"/>
                  <a:pt x="98" y="242"/>
                </a:cubicBezTo>
                <a:lnTo>
                  <a:pt x="98" y="222"/>
                </a:lnTo>
                <a:close/>
                <a:moveTo>
                  <a:pt x="67" y="15"/>
                </a:moveTo>
                <a:cubicBezTo>
                  <a:pt x="98" y="5"/>
                  <a:pt x="98" y="5"/>
                  <a:pt x="98" y="5"/>
                </a:cubicBezTo>
                <a:cubicBezTo>
                  <a:pt x="98" y="111"/>
                  <a:pt x="98" y="111"/>
                  <a:pt x="98" y="111"/>
                </a:cubicBezTo>
                <a:cubicBezTo>
                  <a:pt x="92" y="92"/>
                  <a:pt x="92" y="92"/>
                  <a:pt x="92" y="92"/>
                </a:cubicBezTo>
                <a:cubicBezTo>
                  <a:pt x="59" y="95"/>
                  <a:pt x="33" y="123"/>
                  <a:pt x="33" y="157"/>
                </a:cubicBezTo>
                <a:cubicBezTo>
                  <a:pt x="33" y="193"/>
                  <a:pt x="62" y="222"/>
                  <a:pt x="98" y="222"/>
                </a:cubicBezTo>
                <a:cubicBezTo>
                  <a:pt x="98" y="222"/>
                  <a:pt x="98" y="222"/>
                  <a:pt x="98" y="222"/>
                </a:cubicBezTo>
                <a:cubicBezTo>
                  <a:pt x="98" y="242"/>
                  <a:pt x="98" y="242"/>
                  <a:pt x="98" y="242"/>
                </a:cubicBezTo>
                <a:cubicBezTo>
                  <a:pt x="91" y="242"/>
                  <a:pt x="85" y="248"/>
                  <a:pt x="85" y="255"/>
                </a:cubicBezTo>
                <a:cubicBezTo>
                  <a:pt x="85" y="262"/>
                  <a:pt x="91" y="268"/>
                  <a:pt x="98" y="268"/>
                </a:cubicBezTo>
                <a:cubicBezTo>
                  <a:pt x="98" y="282"/>
                  <a:pt x="98" y="282"/>
                  <a:pt x="98" y="282"/>
                </a:cubicBezTo>
                <a:cubicBezTo>
                  <a:pt x="27" y="282"/>
                  <a:pt x="27" y="282"/>
                  <a:pt x="27" y="282"/>
                </a:cubicBezTo>
                <a:cubicBezTo>
                  <a:pt x="27" y="267"/>
                  <a:pt x="27" y="267"/>
                  <a:pt x="27" y="267"/>
                </a:cubicBezTo>
                <a:cubicBezTo>
                  <a:pt x="27" y="257"/>
                  <a:pt x="41" y="251"/>
                  <a:pt x="61" y="247"/>
                </a:cubicBezTo>
                <a:cubicBezTo>
                  <a:pt x="26" y="233"/>
                  <a:pt x="0" y="198"/>
                  <a:pt x="0" y="157"/>
                </a:cubicBezTo>
                <a:cubicBezTo>
                  <a:pt x="0" y="108"/>
                  <a:pt x="36" y="68"/>
                  <a:pt x="82" y="61"/>
                </a:cubicBezTo>
                <a:lnTo>
                  <a:pt x="67" y="15"/>
                </a:lnTo>
                <a:close/>
              </a:path>
            </a:pathLst>
          </a:custGeom>
          <a:solidFill>
            <a:srgbClr val="345C76"/>
          </a:solidFill>
          <a:ln>
            <a:noFill/>
          </a:ln>
          <a:extLst/>
        </p:spPr>
        <p:txBody>
          <a:bodyPr vert="horz" wrap="square" lIns="68562" tIns="34281" rIns="68562" bIns="34281" numCol="1" anchor="t" anchorCtr="0" compatLnSpc="1"/>
          <a:lstStyle/>
          <a:p>
            <a:endParaRPr lang="id-ID" sz="1350">
              <a:solidFill>
                <a:srgbClr val="DCB68A"/>
              </a:solidFill>
            </a:endParaRPr>
          </a:p>
        </p:txBody>
      </p:sp>
      <p:sp>
        <p:nvSpPr>
          <p:cNvPr id="89" name="Freeform 82">
            <a:extLst>
              <a:ext uri="{FF2B5EF4-FFF2-40B4-BE49-F238E27FC236}">
                <a16:creationId xmlns="" xmlns:a16="http://schemas.microsoft.com/office/drawing/2014/main" id="{89236C66-6BB1-4CE8-9D94-0CB6A9574530}"/>
              </a:ext>
            </a:extLst>
          </p:cNvPr>
          <p:cNvSpPr>
            <a:spLocks noEditPoints="1"/>
          </p:cNvSpPr>
          <p:nvPr/>
        </p:nvSpPr>
        <p:spPr bwMode="auto">
          <a:xfrm>
            <a:off x="8664064" y="1964811"/>
            <a:ext cx="184499" cy="163074"/>
          </a:xfrm>
          <a:custGeom>
            <a:avLst/>
            <a:gdLst>
              <a:gd name="T0" fmla="*/ 103 w 113"/>
              <a:gd name="T1" fmla="*/ 31 h 100"/>
              <a:gd name="T2" fmla="*/ 57 w 113"/>
              <a:gd name="T3" fmla="*/ 0 h 100"/>
              <a:gd name="T4" fmla="*/ 57 w 113"/>
              <a:gd name="T5" fmla="*/ 9 h 100"/>
              <a:gd name="T6" fmla="*/ 95 w 113"/>
              <a:gd name="T7" fmla="*/ 35 h 100"/>
              <a:gd name="T8" fmla="*/ 72 w 113"/>
              <a:gd name="T9" fmla="*/ 88 h 100"/>
              <a:gd name="T10" fmla="*/ 57 w 113"/>
              <a:gd name="T11" fmla="*/ 91 h 100"/>
              <a:gd name="T12" fmla="*/ 57 w 113"/>
              <a:gd name="T13" fmla="*/ 100 h 100"/>
              <a:gd name="T14" fmla="*/ 75 w 113"/>
              <a:gd name="T15" fmla="*/ 96 h 100"/>
              <a:gd name="T16" fmla="*/ 103 w 113"/>
              <a:gd name="T17" fmla="*/ 31 h 100"/>
              <a:gd name="T18" fmla="*/ 57 w 113"/>
              <a:gd name="T19" fmla="*/ 0 h 100"/>
              <a:gd name="T20" fmla="*/ 38 w 113"/>
              <a:gd name="T21" fmla="*/ 4 h 100"/>
              <a:gd name="T22" fmla="*/ 11 w 113"/>
              <a:gd name="T23" fmla="*/ 68 h 100"/>
              <a:gd name="T24" fmla="*/ 57 w 113"/>
              <a:gd name="T25" fmla="*/ 100 h 100"/>
              <a:gd name="T26" fmla="*/ 57 w 113"/>
              <a:gd name="T27" fmla="*/ 91 h 100"/>
              <a:gd name="T28" fmla="*/ 19 w 113"/>
              <a:gd name="T29" fmla="*/ 65 h 100"/>
              <a:gd name="T30" fmla="*/ 19 w 113"/>
              <a:gd name="T31" fmla="*/ 65 h 100"/>
              <a:gd name="T32" fmla="*/ 42 w 113"/>
              <a:gd name="T33" fmla="*/ 12 h 100"/>
              <a:gd name="T34" fmla="*/ 57 w 113"/>
              <a:gd name="T35" fmla="*/ 9 h 100"/>
              <a:gd name="T36" fmla="*/ 57 w 113"/>
              <a:gd name="T37"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100">
                <a:moveTo>
                  <a:pt x="103" y="31"/>
                </a:moveTo>
                <a:cubicBezTo>
                  <a:pt x="95" y="12"/>
                  <a:pt x="77" y="0"/>
                  <a:pt x="57" y="0"/>
                </a:cubicBezTo>
                <a:cubicBezTo>
                  <a:pt x="57" y="9"/>
                  <a:pt x="57" y="9"/>
                  <a:pt x="57" y="9"/>
                </a:cubicBezTo>
                <a:cubicBezTo>
                  <a:pt x="73" y="9"/>
                  <a:pt x="88" y="19"/>
                  <a:pt x="95" y="35"/>
                </a:cubicBezTo>
                <a:cubicBezTo>
                  <a:pt x="103" y="56"/>
                  <a:pt x="93" y="79"/>
                  <a:pt x="72" y="88"/>
                </a:cubicBezTo>
                <a:cubicBezTo>
                  <a:pt x="67" y="90"/>
                  <a:pt x="62" y="91"/>
                  <a:pt x="57" y="91"/>
                </a:cubicBezTo>
                <a:cubicBezTo>
                  <a:pt x="57" y="100"/>
                  <a:pt x="57" y="100"/>
                  <a:pt x="57" y="100"/>
                </a:cubicBezTo>
                <a:cubicBezTo>
                  <a:pt x="63" y="100"/>
                  <a:pt x="69" y="99"/>
                  <a:pt x="75" y="96"/>
                </a:cubicBezTo>
                <a:cubicBezTo>
                  <a:pt x="101" y="86"/>
                  <a:pt x="113" y="57"/>
                  <a:pt x="103" y="31"/>
                </a:cubicBezTo>
                <a:close/>
                <a:moveTo>
                  <a:pt x="57" y="0"/>
                </a:moveTo>
                <a:cubicBezTo>
                  <a:pt x="51" y="0"/>
                  <a:pt x="44" y="1"/>
                  <a:pt x="38" y="4"/>
                </a:cubicBezTo>
                <a:cubicBezTo>
                  <a:pt x="13" y="14"/>
                  <a:pt x="0" y="43"/>
                  <a:pt x="11" y="68"/>
                </a:cubicBezTo>
                <a:cubicBezTo>
                  <a:pt x="18" y="88"/>
                  <a:pt x="37" y="100"/>
                  <a:pt x="57" y="100"/>
                </a:cubicBezTo>
                <a:cubicBezTo>
                  <a:pt x="57" y="91"/>
                  <a:pt x="57" y="91"/>
                  <a:pt x="57" y="91"/>
                </a:cubicBezTo>
                <a:cubicBezTo>
                  <a:pt x="41" y="90"/>
                  <a:pt x="26" y="81"/>
                  <a:pt x="19" y="65"/>
                </a:cubicBezTo>
                <a:cubicBezTo>
                  <a:pt x="19" y="65"/>
                  <a:pt x="19" y="65"/>
                  <a:pt x="19" y="65"/>
                </a:cubicBezTo>
                <a:cubicBezTo>
                  <a:pt x="11" y="44"/>
                  <a:pt x="21" y="21"/>
                  <a:pt x="42" y="12"/>
                </a:cubicBezTo>
                <a:cubicBezTo>
                  <a:pt x="47" y="10"/>
                  <a:pt x="52" y="9"/>
                  <a:pt x="57" y="9"/>
                </a:cubicBezTo>
                <a:lnTo>
                  <a:pt x="57" y="0"/>
                </a:lnTo>
                <a:close/>
              </a:path>
            </a:pathLst>
          </a:custGeom>
          <a:solidFill>
            <a:srgbClr val="345C76"/>
          </a:solidFill>
          <a:ln>
            <a:noFill/>
          </a:ln>
          <a:extLst/>
        </p:spPr>
        <p:txBody>
          <a:bodyPr vert="horz" wrap="square" lIns="68562" tIns="34281" rIns="68562" bIns="34281" numCol="1" anchor="t" anchorCtr="0" compatLnSpc="1"/>
          <a:lstStyle/>
          <a:p>
            <a:endParaRPr lang="id-ID" sz="1350">
              <a:solidFill>
                <a:srgbClr val="DCB68A"/>
              </a:solidFill>
            </a:endParaRPr>
          </a:p>
        </p:txBody>
      </p:sp>
      <p:sp>
        <p:nvSpPr>
          <p:cNvPr id="90" name="Freeform 83">
            <a:extLst>
              <a:ext uri="{FF2B5EF4-FFF2-40B4-BE49-F238E27FC236}">
                <a16:creationId xmlns="" xmlns:a16="http://schemas.microsoft.com/office/drawing/2014/main" id="{539A64C0-B000-4DD6-85CB-B816F2FBD1AF}"/>
              </a:ext>
            </a:extLst>
          </p:cNvPr>
          <p:cNvSpPr/>
          <p:nvPr/>
        </p:nvSpPr>
        <p:spPr bwMode="auto">
          <a:xfrm>
            <a:off x="8611690" y="2062417"/>
            <a:ext cx="80941" cy="51184"/>
          </a:xfrm>
          <a:custGeom>
            <a:avLst/>
            <a:gdLst>
              <a:gd name="T0" fmla="*/ 7 w 68"/>
              <a:gd name="T1" fmla="*/ 43 h 43"/>
              <a:gd name="T2" fmla="*/ 0 w 68"/>
              <a:gd name="T3" fmla="*/ 25 h 43"/>
              <a:gd name="T4" fmla="*/ 62 w 68"/>
              <a:gd name="T5" fmla="*/ 0 h 43"/>
              <a:gd name="T6" fmla="*/ 68 w 68"/>
              <a:gd name="T7" fmla="*/ 18 h 43"/>
              <a:gd name="T8" fmla="*/ 7 w 68"/>
              <a:gd name="T9" fmla="*/ 43 h 43"/>
            </a:gdLst>
            <a:ahLst/>
            <a:cxnLst>
              <a:cxn ang="0">
                <a:pos x="T0" y="T1"/>
              </a:cxn>
              <a:cxn ang="0">
                <a:pos x="T2" y="T3"/>
              </a:cxn>
              <a:cxn ang="0">
                <a:pos x="T4" y="T5"/>
              </a:cxn>
              <a:cxn ang="0">
                <a:pos x="T6" y="T7"/>
              </a:cxn>
              <a:cxn ang="0">
                <a:pos x="T8" y="T9"/>
              </a:cxn>
            </a:cxnLst>
            <a:rect l="0" t="0" r="r" b="b"/>
            <a:pathLst>
              <a:path w="68" h="43">
                <a:moveTo>
                  <a:pt x="7" y="43"/>
                </a:moveTo>
                <a:lnTo>
                  <a:pt x="0" y="25"/>
                </a:lnTo>
                <a:lnTo>
                  <a:pt x="62" y="0"/>
                </a:lnTo>
                <a:lnTo>
                  <a:pt x="68" y="18"/>
                </a:lnTo>
                <a:lnTo>
                  <a:pt x="7" y="43"/>
                </a:lnTo>
                <a:close/>
              </a:path>
            </a:pathLst>
          </a:custGeom>
          <a:solidFill>
            <a:srgbClr val="345C76"/>
          </a:solidFill>
          <a:ln>
            <a:noFill/>
          </a:ln>
          <a:extLst/>
        </p:spPr>
        <p:txBody>
          <a:bodyPr vert="horz" wrap="square" lIns="68562" tIns="34281" rIns="68562" bIns="34281" numCol="1" anchor="t" anchorCtr="0" compatLnSpc="1"/>
          <a:lstStyle/>
          <a:p>
            <a:endParaRPr lang="id-ID" sz="1350">
              <a:solidFill>
                <a:srgbClr val="DCB68A"/>
              </a:solidFill>
            </a:endParaRPr>
          </a:p>
        </p:txBody>
      </p:sp>
      <p:sp>
        <p:nvSpPr>
          <p:cNvPr id="91" name="Freeform 84">
            <a:extLst>
              <a:ext uri="{FF2B5EF4-FFF2-40B4-BE49-F238E27FC236}">
                <a16:creationId xmlns="" xmlns:a16="http://schemas.microsoft.com/office/drawing/2014/main" id="{81E3508E-46B8-4FDC-B0AA-DD3E42407194}"/>
              </a:ext>
            </a:extLst>
          </p:cNvPr>
          <p:cNvSpPr/>
          <p:nvPr/>
        </p:nvSpPr>
        <p:spPr bwMode="auto">
          <a:xfrm>
            <a:off x="8560507" y="2069559"/>
            <a:ext cx="109509" cy="66658"/>
          </a:xfrm>
          <a:custGeom>
            <a:avLst/>
            <a:gdLst>
              <a:gd name="T0" fmla="*/ 16 w 67"/>
              <a:gd name="T1" fmla="*/ 39 h 41"/>
              <a:gd name="T2" fmla="*/ 2 w 67"/>
              <a:gd name="T3" fmla="*/ 33 h 41"/>
              <a:gd name="T4" fmla="*/ 8 w 67"/>
              <a:gd name="T5" fmla="*/ 19 h 41"/>
              <a:gd name="T6" fmla="*/ 50 w 67"/>
              <a:gd name="T7" fmla="*/ 2 h 41"/>
              <a:gd name="T8" fmla="*/ 64 w 67"/>
              <a:gd name="T9" fmla="*/ 8 h 41"/>
              <a:gd name="T10" fmla="*/ 58 w 67"/>
              <a:gd name="T11" fmla="*/ 22 h 41"/>
              <a:gd name="T12" fmla="*/ 16 w 67"/>
              <a:gd name="T13" fmla="*/ 39 h 41"/>
            </a:gdLst>
            <a:ahLst/>
            <a:cxnLst>
              <a:cxn ang="0">
                <a:pos x="T0" y="T1"/>
              </a:cxn>
              <a:cxn ang="0">
                <a:pos x="T2" y="T3"/>
              </a:cxn>
              <a:cxn ang="0">
                <a:pos x="T4" y="T5"/>
              </a:cxn>
              <a:cxn ang="0">
                <a:pos x="T6" y="T7"/>
              </a:cxn>
              <a:cxn ang="0">
                <a:pos x="T8" y="T9"/>
              </a:cxn>
              <a:cxn ang="0">
                <a:pos x="T10" y="T11"/>
              </a:cxn>
              <a:cxn ang="0">
                <a:pos x="T12" y="T13"/>
              </a:cxn>
            </a:cxnLst>
            <a:rect l="0" t="0" r="r" b="b"/>
            <a:pathLst>
              <a:path w="67" h="41">
                <a:moveTo>
                  <a:pt x="16" y="39"/>
                </a:moveTo>
                <a:cubicBezTo>
                  <a:pt x="10" y="41"/>
                  <a:pt x="4" y="39"/>
                  <a:pt x="2" y="33"/>
                </a:cubicBezTo>
                <a:cubicBezTo>
                  <a:pt x="0" y="28"/>
                  <a:pt x="2" y="21"/>
                  <a:pt x="8" y="19"/>
                </a:cubicBezTo>
                <a:cubicBezTo>
                  <a:pt x="50" y="2"/>
                  <a:pt x="50" y="2"/>
                  <a:pt x="50" y="2"/>
                </a:cubicBezTo>
                <a:cubicBezTo>
                  <a:pt x="56" y="0"/>
                  <a:pt x="62" y="3"/>
                  <a:pt x="64" y="8"/>
                </a:cubicBezTo>
                <a:cubicBezTo>
                  <a:pt x="67" y="14"/>
                  <a:pt x="64" y="20"/>
                  <a:pt x="58" y="22"/>
                </a:cubicBezTo>
                <a:lnTo>
                  <a:pt x="16" y="39"/>
                </a:lnTo>
                <a:close/>
              </a:path>
            </a:pathLst>
          </a:custGeom>
          <a:solidFill>
            <a:srgbClr val="345C76"/>
          </a:solidFill>
          <a:ln>
            <a:noFill/>
          </a:ln>
          <a:extLst/>
        </p:spPr>
        <p:txBody>
          <a:bodyPr vert="horz" wrap="square" lIns="68562" tIns="34281" rIns="68562" bIns="34281" numCol="1" anchor="t" anchorCtr="0" compatLnSpc="1"/>
          <a:lstStyle/>
          <a:p>
            <a:endParaRPr lang="id-ID" sz="1350">
              <a:solidFill>
                <a:srgbClr val="DCB68A"/>
              </a:solidFill>
            </a:endParaRPr>
          </a:p>
        </p:txBody>
      </p:sp>
      <p:sp>
        <p:nvSpPr>
          <p:cNvPr id="92" name="Freeform 85">
            <a:extLst>
              <a:ext uri="{FF2B5EF4-FFF2-40B4-BE49-F238E27FC236}">
                <a16:creationId xmlns="" xmlns:a16="http://schemas.microsoft.com/office/drawing/2014/main" id="{84AD38A8-B169-4451-B5D0-B807EDE1CE10}"/>
              </a:ext>
            </a:extLst>
          </p:cNvPr>
          <p:cNvSpPr>
            <a:spLocks noEditPoints="1"/>
          </p:cNvSpPr>
          <p:nvPr/>
        </p:nvSpPr>
        <p:spPr bwMode="auto">
          <a:xfrm>
            <a:off x="8497419" y="2938489"/>
            <a:ext cx="334479" cy="119032"/>
          </a:xfrm>
          <a:custGeom>
            <a:avLst/>
            <a:gdLst>
              <a:gd name="T0" fmla="*/ 142 w 205"/>
              <a:gd name="T1" fmla="*/ 5 h 73"/>
              <a:gd name="T2" fmla="*/ 157 w 205"/>
              <a:gd name="T3" fmla="*/ 2 h 73"/>
              <a:gd name="T4" fmla="*/ 164 w 205"/>
              <a:gd name="T5" fmla="*/ 5 h 73"/>
              <a:gd name="T6" fmla="*/ 179 w 205"/>
              <a:gd name="T7" fmla="*/ 2 h 73"/>
              <a:gd name="T8" fmla="*/ 202 w 205"/>
              <a:gd name="T9" fmla="*/ 18 h 73"/>
              <a:gd name="T10" fmla="*/ 187 w 205"/>
              <a:gd name="T11" fmla="*/ 42 h 73"/>
              <a:gd name="T12" fmla="*/ 177 w 205"/>
              <a:gd name="T13" fmla="*/ 43 h 73"/>
              <a:gd name="T14" fmla="*/ 166 w 205"/>
              <a:gd name="T15" fmla="*/ 18 h 73"/>
              <a:gd name="T16" fmla="*/ 172 w 205"/>
              <a:gd name="T17" fmla="*/ 45 h 73"/>
              <a:gd name="T18" fmla="*/ 167 w 205"/>
              <a:gd name="T19" fmla="*/ 50 h 73"/>
              <a:gd name="T20" fmla="*/ 142 w 205"/>
              <a:gd name="T21" fmla="*/ 55 h 73"/>
              <a:gd name="T22" fmla="*/ 142 w 205"/>
              <a:gd name="T23" fmla="*/ 20 h 73"/>
              <a:gd name="T24" fmla="*/ 158 w 205"/>
              <a:gd name="T25" fmla="*/ 17 h 73"/>
              <a:gd name="T26" fmla="*/ 163 w 205"/>
              <a:gd name="T27" fmla="*/ 19 h 73"/>
              <a:gd name="T28" fmla="*/ 161 w 205"/>
              <a:gd name="T29" fmla="*/ 9 h 73"/>
              <a:gd name="T30" fmla="*/ 155 w 205"/>
              <a:gd name="T31" fmla="*/ 5 h 73"/>
              <a:gd name="T32" fmla="*/ 142 w 205"/>
              <a:gd name="T33" fmla="*/ 8 h 73"/>
              <a:gd name="T34" fmla="*/ 142 w 205"/>
              <a:gd name="T35" fmla="*/ 5 h 73"/>
              <a:gd name="T36" fmla="*/ 28 w 205"/>
              <a:gd name="T37" fmla="*/ 30 h 73"/>
              <a:gd name="T38" fmla="*/ 116 w 205"/>
              <a:gd name="T39" fmla="*/ 13 h 73"/>
              <a:gd name="T40" fmla="*/ 121 w 205"/>
              <a:gd name="T41" fmla="*/ 9 h 73"/>
              <a:gd name="T42" fmla="*/ 142 w 205"/>
              <a:gd name="T43" fmla="*/ 5 h 73"/>
              <a:gd name="T44" fmla="*/ 142 w 205"/>
              <a:gd name="T45" fmla="*/ 8 h 73"/>
              <a:gd name="T46" fmla="*/ 124 w 205"/>
              <a:gd name="T47" fmla="*/ 11 h 73"/>
              <a:gd name="T48" fmla="*/ 120 w 205"/>
              <a:gd name="T49" fmla="*/ 17 h 73"/>
              <a:gd name="T50" fmla="*/ 122 w 205"/>
              <a:gd name="T51" fmla="*/ 28 h 73"/>
              <a:gd name="T52" fmla="*/ 122 w 205"/>
              <a:gd name="T53" fmla="*/ 28 h 73"/>
              <a:gd name="T54" fmla="*/ 126 w 205"/>
              <a:gd name="T55" fmla="*/ 24 h 73"/>
              <a:gd name="T56" fmla="*/ 142 w 205"/>
              <a:gd name="T57" fmla="*/ 20 h 73"/>
              <a:gd name="T58" fmla="*/ 142 w 205"/>
              <a:gd name="T59" fmla="*/ 55 h 73"/>
              <a:gd name="T60" fmla="*/ 130 w 205"/>
              <a:gd name="T61" fmla="*/ 57 h 73"/>
              <a:gd name="T62" fmla="*/ 125 w 205"/>
              <a:gd name="T63" fmla="*/ 56 h 73"/>
              <a:gd name="T64" fmla="*/ 35 w 205"/>
              <a:gd name="T65" fmla="*/ 73 h 73"/>
              <a:gd name="T66" fmla="*/ 28 w 205"/>
              <a:gd name="T67" fmla="*/ 70 h 73"/>
              <a:gd name="T68" fmla="*/ 28 w 205"/>
              <a:gd name="T69" fmla="*/ 67 h 73"/>
              <a:gd name="T70" fmla="*/ 35 w 205"/>
              <a:gd name="T71" fmla="*/ 70 h 73"/>
              <a:gd name="T72" fmla="*/ 35 w 205"/>
              <a:gd name="T73" fmla="*/ 70 h 73"/>
              <a:gd name="T74" fmla="*/ 37 w 205"/>
              <a:gd name="T75" fmla="*/ 70 h 73"/>
              <a:gd name="T76" fmla="*/ 42 w 205"/>
              <a:gd name="T77" fmla="*/ 62 h 73"/>
              <a:gd name="T78" fmla="*/ 36 w 205"/>
              <a:gd name="T79" fmla="*/ 57 h 73"/>
              <a:gd name="T80" fmla="*/ 40 w 205"/>
              <a:gd name="T81" fmla="*/ 50 h 73"/>
              <a:gd name="T82" fmla="*/ 34 w 205"/>
              <a:gd name="T83" fmla="*/ 45 h 73"/>
              <a:gd name="T84" fmla="*/ 37 w 205"/>
              <a:gd name="T85" fmla="*/ 38 h 73"/>
              <a:gd name="T86" fmla="*/ 30 w 205"/>
              <a:gd name="T87" fmla="*/ 33 h 73"/>
              <a:gd name="T88" fmla="*/ 28 w 205"/>
              <a:gd name="T89" fmla="*/ 33 h 73"/>
              <a:gd name="T90" fmla="*/ 28 w 205"/>
              <a:gd name="T91" fmla="*/ 34 h 73"/>
              <a:gd name="T92" fmla="*/ 28 w 205"/>
              <a:gd name="T93" fmla="*/ 30 h 73"/>
              <a:gd name="T94" fmla="*/ 26 w 205"/>
              <a:gd name="T95" fmla="*/ 31 h 73"/>
              <a:gd name="T96" fmla="*/ 28 w 205"/>
              <a:gd name="T97" fmla="*/ 30 h 73"/>
              <a:gd name="T98" fmla="*/ 28 w 205"/>
              <a:gd name="T99" fmla="*/ 34 h 73"/>
              <a:gd name="T100" fmla="*/ 13 w 205"/>
              <a:gd name="T101" fmla="*/ 49 h 73"/>
              <a:gd name="T102" fmla="*/ 15 w 205"/>
              <a:gd name="T103" fmla="*/ 62 h 73"/>
              <a:gd name="T104" fmla="*/ 28 w 205"/>
              <a:gd name="T105" fmla="*/ 67 h 73"/>
              <a:gd name="T106" fmla="*/ 28 w 205"/>
              <a:gd name="T107" fmla="*/ 70 h 73"/>
              <a:gd name="T108" fmla="*/ 0 w 205"/>
              <a:gd name="T109" fmla="*/ 58 h 73"/>
              <a:gd name="T110" fmla="*/ 26 w 205"/>
              <a:gd name="T111" fmla="*/ 3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05" h="73">
                <a:moveTo>
                  <a:pt x="142" y="5"/>
                </a:moveTo>
                <a:cubicBezTo>
                  <a:pt x="157" y="2"/>
                  <a:pt x="157" y="2"/>
                  <a:pt x="157" y="2"/>
                </a:cubicBezTo>
                <a:cubicBezTo>
                  <a:pt x="160" y="1"/>
                  <a:pt x="163" y="3"/>
                  <a:pt x="164" y="5"/>
                </a:cubicBezTo>
                <a:cubicBezTo>
                  <a:pt x="179" y="2"/>
                  <a:pt x="179" y="2"/>
                  <a:pt x="179" y="2"/>
                </a:cubicBezTo>
                <a:cubicBezTo>
                  <a:pt x="190" y="0"/>
                  <a:pt x="200" y="7"/>
                  <a:pt x="202" y="18"/>
                </a:cubicBezTo>
                <a:cubicBezTo>
                  <a:pt x="205" y="29"/>
                  <a:pt x="197" y="39"/>
                  <a:pt x="187" y="42"/>
                </a:cubicBezTo>
                <a:cubicBezTo>
                  <a:pt x="177" y="43"/>
                  <a:pt x="177" y="43"/>
                  <a:pt x="177" y="43"/>
                </a:cubicBezTo>
                <a:cubicBezTo>
                  <a:pt x="166" y="18"/>
                  <a:pt x="166" y="18"/>
                  <a:pt x="166" y="18"/>
                </a:cubicBezTo>
                <a:cubicBezTo>
                  <a:pt x="172" y="45"/>
                  <a:pt x="172" y="45"/>
                  <a:pt x="172" y="45"/>
                </a:cubicBezTo>
                <a:cubicBezTo>
                  <a:pt x="172" y="47"/>
                  <a:pt x="170" y="50"/>
                  <a:pt x="167" y="50"/>
                </a:cubicBezTo>
                <a:cubicBezTo>
                  <a:pt x="142" y="55"/>
                  <a:pt x="142" y="55"/>
                  <a:pt x="142" y="55"/>
                </a:cubicBezTo>
                <a:cubicBezTo>
                  <a:pt x="142" y="20"/>
                  <a:pt x="142" y="20"/>
                  <a:pt x="142" y="20"/>
                </a:cubicBezTo>
                <a:cubicBezTo>
                  <a:pt x="158" y="17"/>
                  <a:pt x="158" y="17"/>
                  <a:pt x="158" y="17"/>
                </a:cubicBezTo>
                <a:cubicBezTo>
                  <a:pt x="160" y="17"/>
                  <a:pt x="162" y="18"/>
                  <a:pt x="163" y="19"/>
                </a:cubicBezTo>
                <a:cubicBezTo>
                  <a:pt x="161" y="9"/>
                  <a:pt x="161" y="9"/>
                  <a:pt x="161" y="9"/>
                </a:cubicBezTo>
                <a:cubicBezTo>
                  <a:pt x="161" y="6"/>
                  <a:pt x="158" y="5"/>
                  <a:pt x="155" y="5"/>
                </a:cubicBezTo>
                <a:cubicBezTo>
                  <a:pt x="142" y="8"/>
                  <a:pt x="142" y="8"/>
                  <a:pt x="142" y="8"/>
                </a:cubicBezTo>
                <a:lnTo>
                  <a:pt x="142" y="5"/>
                </a:lnTo>
                <a:close/>
                <a:moveTo>
                  <a:pt x="28" y="30"/>
                </a:moveTo>
                <a:cubicBezTo>
                  <a:pt x="116" y="13"/>
                  <a:pt x="116" y="13"/>
                  <a:pt x="116" y="13"/>
                </a:cubicBezTo>
                <a:cubicBezTo>
                  <a:pt x="117" y="11"/>
                  <a:pt x="119" y="9"/>
                  <a:pt x="121" y="9"/>
                </a:cubicBezTo>
                <a:cubicBezTo>
                  <a:pt x="142" y="5"/>
                  <a:pt x="142" y="5"/>
                  <a:pt x="142" y="5"/>
                </a:cubicBezTo>
                <a:cubicBezTo>
                  <a:pt x="142" y="8"/>
                  <a:pt x="142" y="8"/>
                  <a:pt x="142" y="8"/>
                </a:cubicBezTo>
                <a:cubicBezTo>
                  <a:pt x="124" y="11"/>
                  <a:pt x="124" y="11"/>
                  <a:pt x="124" y="11"/>
                </a:cubicBezTo>
                <a:cubicBezTo>
                  <a:pt x="121" y="12"/>
                  <a:pt x="119" y="15"/>
                  <a:pt x="120" y="17"/>
                </a:cubicBezTo>
                <a:cubicBezTo>
                  <a:pt x="122" y="28"/>
                  <a:pt x="122" y="28"/>
                  <a:pt x="122" y="28"/>
                </a:cubicBezTo>
                <a:cubicBezTo>
                  <a:pt x="122" y="28"/>
                  <a:pt x="122" y="28"/>
                  <a:pt x="122" y="28"/>
                </a:cubicBezTo>
                <a:cubicBezTo>
                  <a:pt x="122" y="26"/>
                  <a:pt x="124" y="24"/>
                  <a:pt x="126" y="24"/>
                </a:cubicBezTo>
                <a:cubicBezTo>
                  <a:pt x="142" y="20"/>
                  <a:pt x="142" y="20"/>
                  <a:pt x="142" y="20"/>
                </a:cubicBezTo>
                <a:cubicBezTo>
                  <a:pt x="142" y="55"/>
                  <a:pt x="142" y="55"/>
                  <a:pt x="142" y="55"/>
                </a:cubicBezTo>
                <a:cubicBezTo>
                  <a:pt x="130" y="57"/>
                  <a:pt x="130" y="57"/>
                  <a:pt x="130" y="57"/>
                </a:cubicBezTo>
                <a:cubicBezTo>
                  <a:pt x="128" y="58"/>
                  <a:pt x="126" y="57"/>
                  <a:pt x="125" y="56"/>
                </a:cubicBezTo>
                <a:cubicBezTo>
                  <a:pt x="35" y="73"/>
                  <a:pt x="35" y="73"/>
                  <a:pt x="35" y="73"/>
                </a:cubicBezTo>
                <a:cubicBezTo>
                  <a:pt x="28" y="70"/>
                  <a:pt x="28" y="70"/>
                  <a:pt x="28" y="70"/>
                </a:cubicBezTo>
                <a:cubicBezTo>
                  <a:pt x="28" y="67"/>
                  <a:pt x="28" y="67"/>
                  <a:pt x="28" y="67"/>
                </a:cubicBezTo>
                <a:cubicBezTo>
                  <a:pt x="35" y="70"/>
                  <a:pt x="35" y="70"/>
                  <a:pt x="35" y="70"/>
                </a:cubicBezTo>
                <a:cubicBezTo>
                  <a:pt x="35" y="70"/>
                  <a:pt x="35" y="70"/>
                  <a:pt x="35" y="70"/>
                </a:cubicBezTo>
                <a:cubicBezTo>
                  <a:pt x="37" y="70"/>
                  <a:pt x="37" y="70"/>
                  <a:pt x="37" y="70"/>
                </a:cubicBezTo>
                <a:cubicBezTo>
                  <a:pt x="41" y="69"/>
                  <a:pt x="43" y="66"/>
                  <a:pt x="42" y="62"/>
                </a:cubicBezTo>
                <a:cubicBezTo>
                  <a:pt x="42" y="59"/>
                  <a:pt x="39" y="57"/>
                  <a:pt x="36" y="57"/>
                </a:cubicBezTo>
                <a:cubicBezTo>
                  <a:pt x="39" y="56"/>
                  <a:pt x="40" y="53"/>
                  <a:pt x="40" y="50"/>
                </a:cubicBezTo>
                <a:cubicBezTo>
                  <a:pt x="39" y="47"/>
                  <a:pt x="37" y="45"/>
                  <a:pt x="34" y="45"/>
                </a:cubicBezTo>
                <a:cubicBezTo>
                  <a:pt x="36" y="44"/>
                  <a:pt x="38" y="41"/>
                  <a:pt x="37" y="38"/>
                </a:cubicBezTo>
                <a:cubicBezTo>
                  <a:pt x="37" y="34"/>
                  <a:pt x="33" y="32"/>
                  <a:pt x="30" y="33"/>
                </a:cubicBezTo>
                <a:cubicBezTo>
                  <a:pt x="28" y="33"/>
                  <a:pt x="28" y="33"/>
                  <a:pt x="28" y="33"/>
                </a:cubicBezTo>
                <a:cubicBezTo>
                  <a:pt x="28" y="34"/>
                  <a:pt x="28" y="34"/>
                  <a:pt x="28" y="34"/>
                </a:cubicBezTo>
                <a:lnTo>
                  <a:pt x="28" y="30"/>
                </a:lnTo>
                <a:close/>
                <a:moveTo>
                  <a:pt x="26" y="31"/>
                </a:moveTo>
                <a:cubicBezTo>
                  <a:pt x="28" y="30"/>
                  <a:pt x="28" y="30"/>
                  <a:pt x="28" y="30"/>
                </a:cubicBezTo>
                <a:cubicBezTo>
                  <a:pt x="28" y="34"/>
                  <a:pt x="28" y="34"/>
                  <a:pt x="28" y="34"/>
                </a:cubicBezTo>
                <a:cubicBezTo>
                  <a:pt x="13" y="49"/>
                  <a:pt x="13" y="49"/>
                  <a:pt x="13" y="49"/>
                </a:cubicBezTo>
                <a:cubicBezTo>
                  <a:pt x="15" y="62"/>
                  <a:pt x="15" y="62"/>
                  <a:pt x="15" y="62"/>
                </a:cubicBezTo>
                <a:cubicBezTo>
                  <a:pt x="28" y="67"/>
                  <a:pt x="28" y="67"/>
                  <a:pt x="28" y="67"/>
                </a:cubicBezTo>
                <a:cubicBezTo>
                  <a:pt x="28" y="70"/>
                  <a:pt x="28" y="70"/>
                  <a:pt x="28" y="70"/>
                </a:cubicBezTo>
                <a:cubicBezTo>
                  <a:pt x="0" y="58"/>
                  <a:pt x="0" y="58"/>
                  <a:pt x="0" y="58"/>
                </a:cubicBezTo>
                <a:lnTo>
                  <a:pt x="26" y="31"/>
                </a:lnTo>
                <a:close/>
              </a:path>
            </a:pathLst>
          </a:custGeom>
          <a:solidFill>
            <a:srgbClr val="345C76"/>
          </a:solidFill>
          <a:ln>
            <a:noFill/>
          </a:ln>
          <a:extLst/>
        </p:spPr>
        <p:txBody>
          <a:bodyPr vert="horz" wrap="square" lIns="68562" tIns="34281" rIns="68562" bIns="34281" numCol="1" anchor="t" anchorCtr="0" compatLnSpc="1"/>
          <a:lstStyle/>
          <a:p>
            <a:endParaRPr lang="id-ID" sz="1350">
              <a:solidFill>
                <a:srgbClr val="DCB68A"/>
              </a:solidFill>
            </a:endParaRPr>
          </a:p>
        </p:txBody>
      </p:sp>
      <p:sp>
        <p:nvSpPr>
          <p:cNvPr id="93" name="Freeform 86">
            <a:extLst>
              <a:ext uri="{FF2B5EF4-FFF2-40B4-BE49-F238E27FC236}">
                <a16:creationId xmlns="" xmlns:a16="http://schemas.microsoft.com/office/drawing/2014/main" id="{CAF9C022-BD49-4F3E-B76D-85DE367A052F}"/>
              </a:ext>
            </a:extLst>
          </p:cNvPr>
          <p:cNvSpPr/>
          <p:nvPr/>
        </p:nvSpPr>
        <p:spPr bwMode="auto">
          <a:xfrm>
            <a:off x="9882946" y="3245590"/>
            <a:ext cx="184499" cy="236873"/>
          </a:xfrm>
          <a:custGeom>
            <a:avLst/>
            <a:gdLst>
              <a:gd name="T0" fmla="*/ 113 w 113"/>
              <a:gd name="T1" fmla="*/ 25 h 145"/>
              <a:gd name="T2" fmla="*/ 108 w 113"/>
              <a:gd name="T3" fmla="*/ 22 h 145"/>
              <a:gd name="T4" fmla="*/ 42 w 113"/>
              <a:gd name="T5" fmla="*/ 128 h 145"/>
              <a:gd name="T6" fmla="*/ 19 w 113"/>
              <a:gd name="T7" fmla="*/ 132 h 145"/>
              <a:gd name="T8" fmla="*/ 12 w 113"/>
              <a:gd name="T9" fmla="*/ 109 h 145"/>
              <a:gd name="T10" fmla="*/ 78 w 113"/>
              <a:gd name="T11" fmla="*/ 3 h 145"/>
              <a:gd name="T12" fmla="*/ 73 w 113"/>
              <a:gd name="T13" fmla="*/ 0 h 145"/>
              <a:gd name="T14" fmla="*/ 6 w 113"/>
              <a:gd name="T15" fmla="*/ 107 h 145"/>
              <a:gd name="T16" fmla="*/ 15 w 113"/>
              <a:gd name="T17" fmla="*/ 138 h 145"/>
              <a:gd name="T18" fmla="*/ 47 w 113"/>
              <a:gd name="T19" fmla="*/ 132 h 145"/>
              <a:gd name="T20" fmla="*/ 113 w 113"/>
              <a:gd name="T21" fmla="*/ 2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3" h="145">
                <a:moveTo>
                  <a:pt x="113" y="25"/>
                </a:moveTo>
                <a:cubicBezTo>
                  <a:pt x="108" y="22"/>
                  <a:pt x="108" y="22"/>
                  <a:pt x="108" y="22"/>
                </a:cubicBezTo>
                <a:cubicBezTo>
                  <a:pt x="42" y="128"/>
                  <a:pt x="42" y="128"/>
                  <a:pt x="42" y="128"/>
                </a:cubicBezTo>
                <a:cubicBezTo>
                  <a:pt x="38" y="135"/>
                  <a:pt x="27" y="137"/>
                  <a:pt x="19" y="132"/>
                </a:cubicBezTo>
                <a:cubicBezTo>
                  <a:pt x="11" y="127"/>
                  <a:pt x="8" y="117"/>
                  <a:pt x="12" y="109"/>
                </a:cubicBezTo>
                <a:cubicBezTo>
                  <a:pt x="78" y="3"/>
                  <a:pt x="78" y="3"/>
                  <a:pt x="78" y="3"/>
                </a:cubicBezTo>
                <a:cubicBezTo>
                  <a:pt x="73" y="0"/>
                  <a:pt x="73" y="0"/>
                  <a:pt x="73" y="0"/>
                </a:cubicBezTo>
                <a:cubicBezTo>
                  <a:pt x="6" y="107"/>
                  <a:pt x="6" y="107"/>
                  <a:pt x="6" y="107"/>
                </a:cubicBezTo>
                <a:cubicBezTo>
                  <a:pt x="0" y="117"/>
                  <a:pt x="4" y="131"/>
                  <a:pt x="15" y="138"/>
                </a:cubicBezTo>
                <a:cubicBezTo>
                  <a:pt x="26" y="145"/>
                  <a:pt x="40" y="142"/>
                  <a:pt x="47" y="132"/>
                </a:cubicBezTo>
                <a:lnTo>
                  <a:pt x="113" y="25"/>
                </a:lnTo>
                <a:close/>
              </a:path>
            </a:pathLst>
          </a:custGeom>
          <a:solidFill>
            <a:srgbClr val="345C76"/>
          </a:solidFill>
          <a:ln>
            <a:noFill/>
          </a:ln>
          <a:extLst/>
        </p:spPr>
        <p:txBody>
          <a:bodyPr vert="horz" wrap="square" lIns="68562" tIns="34281" rIns="68562" bIns="34281" numCol="1" anchor="t" anchorCtr="0" compatLnSpc="1"/>
          <a:lstStyle/>
          <a:p>
            <a:endParaRPr lang="id-ID" sz="1350">
              <a:solidFill>
                <a:srgbClr val="DCB68A"/>
              </a:solidFill>
            </a:endParaRPr>
          </a:p>
        </p:txBody>
      </p:sp>
      <p:sp>
        <p:nvSpPr>
          <p:cNvPr id="94" name="Freeform 87">
            <a:extLst>
              <a:ext uri="{FF2B5EF4-FFF2-40B4-BE49-F238E27FC236}">
                <a16:creationId xmlns="" xmlns:a16="http://schemas.microsoft.com/office/drawing/2014/main" id="{06C71727-7F08-4059-8ED2-FB9E9D274E8A}"/>
              </a:ext>
            </a:extLst>
          </p:cNvPr>
          <p:cNvSpPr/>
          <p:nvPr/>
        </p:nvSpPr>
        <p:spPr bwMode="auto">
          <a:xfrm>
            <a:off x="9987694" y="3237258"/>
            <a:ext cx="89274" cy="61896"/>
          </a:xfrm>
          <a:custGeom>
            <a:avLst/>
            <a:gdLst>
              <a:gd name="T0" fmla="*/ 54 w 55"/>
              <a:gd name="T1" fmla="*/ 35 h 38"/>
              <a:gd name="T2" fmla="*/ 48 w 55"/>
              <a:gd name="T3" fmla="*/ 37 h 38"/>
              <a:gd name="T4" fmla="*/ 3 w 55"/>
              <a:gd name="T5" fmla="*/ 9 h 38"/>
              <a:gd name="T6" fmla="*/ 2 w 55"/>
              <a:gd name="T7" fmla="*/ 3 h 38"/>
              <a:gd name="T8" fmla="*/ 8 w 55"/>
              <a:gd name="T9" fmla="*/ 1 h 38"/>
              <a:gd name="T10" fmla="*/ 53 w 55"/>
              <a:gd name="T11" fmla="*/ 29 h 38"/>
              <a:gd name="T12" fmla="*/ 54 w 55"/>
              <a:gd name="T13" fmla="*/ 35 h 38"/>
            </a:gdLst>
            <a:ahLst/>
            <a:cxnLst>
              <a:cxn ang="0">
                <a:pos x="T0" y="T1"/>
              </a:cxn>
              <a:cxn ang="0">
                <a:pos x="T2" y="T3"/>
              </a:cxn>
              <a:cxn ang="0">
                <a:pos x="T4" y="T5"/>
              </a:cxn>
              <a:cxn ang="0">
                <a:pos x="T6" y="T7"/>
              </a:cxn>
              <a:cxn ang="0">
                <a:pos x="T8" y="T9"/>
              </a:cxn>
              <a:cxn ang="0">
                <a:pos x="T10" y="T11"/>
              </a:cxn>
              <a:cxn ang="0">
                <a:pos x="T12" y="T13"/>
              </a:cxn>
            </a:cxnLst>
            <a:rect l="0" t="0" r="r" b="b"/>
            <a:pathLst>
              <a:path w="55" h="38">
                <a:moveTo>
                  <a:pt x="54" y="35"/>
                </a:moveTo>
                <a:cubicBezTo>
                  <a:pt x="53" y="37"/>
                  <a:pt x="50" y="38"/>
                  <a:pt x="48" y="37"/>
                </a:cubicBezTo>
                <a:cubicBezTo>
                  <a:pt x="3" y="9"/>
                  <a:pt x="3" y="9"/>
                  <a:pt x="3" y="9"/>
                </a:cubicBezTo>
                <a:cubicBezTo>
                  <a:pt x="1" y="7"/>
                  <a:pt x="0" y="5"/>
                  <a:pt x="2" y="3"/>
                </a:cubicBezTo>
                <a:cubicBezTo>
                  <a:pt x="3" y="1"/>
                  <a:pt x="6" y="0"/>
                  <a:pt x="8" y="1"/>
                </a:cubicBezTo>
                <a:cubicBezTo>
                  <a:pt x="53" y="29"/>
                  <a:pt x="53" y="29"/>
                  <a:pt x="53" y="29"/>
                </a:cubicBezTo>
                <a:cubicBezTo>
                  <a:pt x="55" y="31"/>
                  <a:pt x="55" y="33"/>
                  <a:pt x="54" y="35"/>
                </a:cubicBezTo>
                <a:close/>
              </a:path>
            </a:pathLst>
          </a:custGeom>
          <a:solidFill>
            <a:srgbClr val="345C76"/>
          </a:solidFill>
          <a:ln>
            <a:noFill/>
          </a:ln>
          <a:extLst/>
        </p:spPr>
        <p:txBody>
          <a:bodyPr vert="horz" wrap="square" lIns="68562" tIns="34281" rIns="68562" bIns="34281" numCol="1" anchor="t" anchorCtr="0" compatLnSpc="1"/>
          <a:lstStyle/>
          <a:p>
            <a:endParaRPr lang="id-ID" sz="1350">
              <a:solidFill>
                <a:srgbClr val="DCB68A"/>
              </a:solidFill>
            </a:endParaRPr>
          </a:p>
        </p:txBody>
      </p:sp>
      <p:sp>
        <p:nvSpPr>
          <p:cNvPr id="95" name="Freeform 88">
            <a:extLst>
              <a:ext uri="{FF2B5EF4-FFF2-40B4-BE49-F238E27FC236}">
                <a16:creationId xmlns="" xmlns:a16="http://schemas.microsoft.com/office/drawing/2014/main" id="{BD75809F-A1D4-40C4-8F7E-A15CBB631830}"/>
              </a:ext>
            </a:extLst>
          </p:cNvPr>
          <p:cNvSpPr/>
          <p:nvPr/>
        </p:nvSpPr>
        <p:spPr bwMode="auto">
          <a:xfrm>
            <a:off x="9918656" y="3286061"/>
            <a:ext cx="122603" cy="170215"/>
          </a:xfrm>
          <a:custGeom>
            <a:avLst/>
            <a:gdLst>
              <a:gd name="T0" fmla="*/ 75 w 75"/>
              <a:gd name="T1" fmla="*/ 4 h 104"/>
              <a:gd name="T2" fmla="*/ 69 w 75"/>
              <a:gd name="T3" fmla="*/ 0 h 104"/>
              <a:gd name="T4" fmla="*/ 10 w 75"/>
              <a:gd name="T5" fmla="*/ 95 h 104"/>
              <a:gd name="T6" fmla="*/ 0 w 75"/>
              <a:gd name="T7" fmla="*/ 100 h 104"/>
              <a:gd name="T8" fmla="*/ 1 w 75"/>
              <a:gd name="T9" fmla="*/ 101 h 104"/>
              <a:gd name="T10" fmla="*/ 17 w 75"/>
              <a:gd name="T11" fmla="*/ 98 h 104"/>
              <a:gd name="T12" fmla="*/ 75 w 75"/>
              <a:gd name="T13" fmla="*/ 4 h 104"/>
            </a:gdLst>
            <a:ahLst/>
            <a:cxnLst>
              <a:cxn ang="0">
                <a:pos x="T0" y="T1"/>
              </a:cxn>
              <a:cxn ang="0">
                <a:pos x="T2" y="T3"/>
              </a:cxn>
              <a:cxn ang="0">
                <a:pos x="T4" y="T5"/>
              </a:cxn>
              <a:cxn ang="0">
                <a:pos x="T6" y="T7"/>
              </a:cxn>
              <a:cxn ang="0">
                <a:pos x="T8" y="T9"/>
              </a:cxn>
              <a:cxn ang="0">
                <a:pos x="T10" y="T11"/>
              </a:cxn>
              <a:cxn ang="0">
                <a:pos x="T12" y="T13"/>
              </a:cxn>
            </a:cxnLst>
            <a:rect l="0" t="0" r="r" b="b"/>
            <a:pathLst>
              <a:path w="75" h="104">
                <a:moveTo>
                  <a:pt x="75" y="4"/>
                </a:moveTo>
                <a:cubicBezTo>
                  <a:pt x="69" y="0"/>
                  <a:pt x="69" y="0"/>
                  <a:pt x="69" y="0"/>
                </a:cubicBezTo>
                <a:cubicBezTo>
                  <a:pt x="10" y="95"/>
                  <a:pt x="10" y="95"/>
                  <a:pt x="10" y="95"/>
                </a:cubicBezTo>
                <a:cubicBezTo>
                  <a:pt x="8" y="98"/>
                  <a:pt x="4" y="100"/>
                  <a:pt x="0" y="100"/>
                </a:cubicBezTo>
                <a:cubicBezTo>
                  <a:pt x="0" y="100"/>
                  <a:pt x="1" y="100"/>
                  <a:pt x="1" y="101"/>
                </a:cubicBezTo>
                <a:cubicBezTo>
                  <a:pt x="7" y="104"/>
                  <a:pt x="14" y="103"/>
                  <a:pt x="17" y="98"/>
                </a:cubicBezTo>
                <a:lnTo>
                  <a:pt x="75" y="4"/>
                </a:lnTo>
                <a:close/>
              </a:path>
            </a:pathLst>
          </a:custGeom>
          <a:solidFill>
            <a:srgbClr val="345C76"/>
          </a:solidFill>
          <a:ln>
            <a:noFill/>
          </a:ln>
          <a:extLst/>
        </p:spPr>
        <p:txBody>
          <a:bodyPr vert="horz" wrap="square" lIns="68562" tIns="34281" rIns="68562" bIns="34281" numCol="1" anchor="t" anchorCtr="0" compatLnSpc="1"/>
          <a:lstStyle/>
          <a:p>
            <a:endParaRPr lang="id-ID" sz="1350">
              <a:solidFill>
                <a:srgbClr val="DCB68A"/>
              </a:solidFill>
            </a:endParaRPr>
          </a:p>
        </p:txBody>
      </p:sp>
      <p:sp>
        <p:nvSpPr>
          <p:cNvPr id="96" name="Freeform 89">
            <a:extLst>
              <a:ext uri="{FF2B5EF4-FFF2-40B4-BE49-F238E27FC236}">
                <a16:creationId xmlns="" xmlns:a16="http://schemas.microsoft.com/office/drawing/2014/main" id="{A7ABE674-8E3D-4B7B-BD72-D35792EC4329}"/>
              </a:ext>
            </a:extLst>
          </p:cNvPr>
          <p:cNvSpPr>
            <a:spLocks noEditPoints="1"/>
          </p:cNvSpPr>
          <p:nvPr/>
        </p:nvSpPr>
        <p:spPr bwMode="auto">
          <a:xfrm>
            <a:off x="9632980" y="2317144"/>
            <a:ext cx="166644" cy="121412"/>
          </a:xfrm>
          <a:custGeom>
            <a:avLst/>
            <a:gdLst>
              <a:gd name="T0" fmla="*/ 84 w 102"/>
              <a:gd name="T1" fmla="*/ 71 h 74"/>
              <a:gd name="T2" fmla="*/ 79 w 102"/>
              <a:gd name="T3" fmla="*/ 69 h 74"/>
              <a:gd name="T4" fmla="*/ 79 w 102"/>
              <a:gd name="T5" fmla="*/ 69 h 74"/>
              <a:gd name="T6" fmla="*/ 79 w 102"/>
              <a:gd name="T7" fmla="*/ 52 h 74"/>
              <a:gd name="T8" fmla="*/ 86 w 102"/>
              <a:gd name="T9" fmla="*/ 49 h 74"/>
              <a:gd name="T10" fmla="*/ 90 w 102"/>
              <a:gd name="T11" fmla="*/ 38 h 74"/>
              <a:gd name="T12" fmla="*/ 79 w 102"/>
              <a:gd name="T13" fmla="*/ 31 h 74"/>
              <a:gd name="T14" fmla="*/ 85 w 102"/>
              <a:gd name="T15" fmla="*/ 20 h 74"/>
              <a:gd name="T16" fmla="*/ 79 w 102"/>
              <a:gd name="T17" fmla="*/ 16 h 74"/>
              <a:gd name="T18" fmla="*/ 72 w 102"/>
              <a:gd name="T19" fmla="*/ 3 h 74"/>
              <a:gd name="T20" fmla="*/ 79 w 102"/>
              <a:gd name="T21" fmla="*/ 16 h 74"/>
              <a:gd name="T22" fmla="*/ 72 w 102"/>
              <a:gd name="T23" fmla="*/ 21 h 74"/>
              <a:gd name="T24" fmla="*/ 72 w 102"/>
              <a:gd name="T25" fmla="*/ 9 h 74"/>
              <a:gd name="T26" fmla="*/ 79 w 102"/>
              <a:gd name="T27" fmla="*/ 73 h 74"/>
              <a:gd name="T28" fmla="*/ 72 w 102"/>
              <a:gd name="T29" fmla="*/ 69 h 74"/>
              <a:gd name="T30" fmla="*/ 79 w 102"/>
              <a:gd name="T31" fmla="*/ 73 h 74"/>
              <a:gd name="T32" fmla="*/ 79 w 102"/>
              <a:gd name="T33" fmla="*/ 34 h 74"/>
              <a:gd name="T34" fmla="*/ 75 w 102"/>
              <a:gd name="T35" fmla="*/ 45 h 74"/>
              <a:gd name="T36" fmla="*/ 79 w 102"/>
              <a:gd name="T37" fmla="*/ 52 h 74"/>
              <a:gd name="T38" fmla="*/ 72 w 102"/>
              <a:gd name="T39" fmla="*/ 25 h 74"/>
              <a:gd name="T40" fmla="*/ 79 w 102"/>
              <a:gd name="T41" fmla="*/ 31 h 74"/>
              <a:gd name="T42" fmla="*/ 72 w 102"/>
              <a:gd name="T43" fmla="*/ 3 h 74"/>
              <a:gd name="T44" fmla="*/ 71 w 102"/>
              <a:gd name="T45" fmla="*/ 8 h 74"/>
              <a:gd name="T46" fmla="*/ 66 w 102"/>
              <a:gd name="T47" fmla="*/ 2 h 74"/>
              <a:gd name="T48" fmla="*/ 66 w 102"/>
              <a:gd name="T49" fmla="*/ 73 h 74"/>
              <a:gd name="T50" fmla="*/ 67 w 102"/>
              <a:gd name="T51" fmla="*/ 65 h 74"/>
              <a:gd name="T52" fmla="*/ 72 w 102"/>
              <a:gd name="T53" fmla="*/ 74 h 74"/>
              <a:gd name="T54" fmla="*/ 72 w 102"/>
              <a:gd name="T55" fmla="*/ 21 h 74"/>
              <a:gd name="T56" fmla="*/ 72 w 102"/>
              <a:gd name="T57" fmla="*/ 52 h 74"/>
              <a:gd name="T58" fmla="*/ 66 w 102"/>
              <a:gd name="T59" fmla="*/ 57 h 74"/>
              <a:gd name="T60" fmla="*/ 69 w 102"/>
              <a:gd name="T61" fmla="*/ 16 h 74"/>
              <a:gd name="T62" fmla="*/ 22 w 102"/>
              <a:gd name="T63" fmla="*/ 10 h 74"/>
              <a:gd name="T64" fmla="*/ 66 w 102"/>
              <a:gd name="T65" fmla="*/ 5 h 74"/>
              <a:gd name="T66" fmla="*/ 64 w 102"/>
              <a:gd name="T67" fmla="*/ 6 h 74"/>
              <a:gd name="T68" fmla="*/ 66 w 102"/>
              <a:gd name="T69" fmla="*/ 16 h 74"/>
              <a:gd name="T70" fmla="*/ 66 w 102"/>
              <a:gd name="T71" fmla="*/ 64 h 74"/>
              <a:gd name="T72" fmla="*/ 37 w 102"/>
              <a:gd name="T73" fmla="*/ 57 h 74"/>
              <a:gd name="T74" fmla="*/ 22 w 102"/>
              <a:gd name="T75" fmla="*/ 49 h 74"/>
              <a:gd name="T76" fmla="*/ 27 w 102"/>
              <a:gd name="T77" fmla="*/ 48 h 74"/>
              <a:gd name="T78" fmla="*/ 22 w 102"/>
              <a:gd name="T79" fmla="*/ 27 h 74"/>
              <a:gd name="T80" fmla="*/ 2 w 102"/>
              <a:gd name="T81" fmla="*/ 41 h 74"/>
              <a:gd name="T82" fmla="*/ 22 w 102"/>
              <a:gd name="T83" fmla="*/ 10 h 74"/>
              <a:gd name="T84" fmla="*/ 17 w 102"/>
              <a:gd name="T85" fmla="*/ 28 h 74"/>
              <a:gd name="T86" fmla="*/ 22 w 102"/>
              <a:gd name="T87" fmla="*/ 49 h 74"/>
              <a:gd name="T88" fmla="*/ 2 w 102"/>
              <a:gd name="T89" fmla="*/ 4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2" h="74">
                <a:moveTo>
                  <a:pt x="79" y="7"/>
                </a:moveTo>
                <a:cubicBezTo>
                  <a:pt x="102" y="22"/>
                  <a:pt x="98" y="62"/>
                  <a:pt x="84" y="71"/>
                </a:cubicBezTo>
                <a:cubicBezTo>
                  <a:pt x="82" y="72"/>
                  <a:pt x="80" y="73"/>
                  <a:pt x="79" y="73"/>
                </a:cubicBezTo>
                <a:cubicBezTo>
                  <a:pt x="79" y="69"/>
                  <a:pt x="79" y="69"/>
                  <a:pt x="79" y="69"/>
                </a:cubicBezTo>
                <a:cubicBezTo>
                  <a:pt x="79" y="69"/>
                  <a:pt x="79" y="69"/>
                  <a:pt x="79" y="69"/>
                </a:cubicBezTo>
                <a:cubicBezTo>
                  <a:pt x="79" y="69"/>
                  <a:pt x="79" y="69"/>
                  <a:pt x="79" y="69"/>
                </a:cubicBezTo>
                <a:cubicBezTo>
                  <a:pt x="83" y="67"/>
                  <a:pt x="85" y="61"/>
                  <a:pt x="83" y="57"/>
                </a:cubicBezTo>
                <a:cubicBezTo>
                  <a:pt x="82" y="55"/>
                  <a:pt x="80" y="53"/>
                  <a:pt x="79" y="52"/>
                </a:cubicBezTo>
                <a:cubicBezTo>
                  <a:pt x="79" y="49"/>
                  <a:pt x="79" y="49"/>
                  <a:pt x="79" y="49"/>
                </a:cubicBezTo>
                <a:cubicBezTo>
                  <a:pt x="81" y="50"/>
                  <a:pt x="84" y="50"/>
                  <a:pt x="86" y="49"/>
                </a:cubicBezTo>
                <a:cubicBezTo>
                  <a:pt x="86" y="49"/>
                  <a:pt x="86" y="49"/>
                  <a:pt x="86" y="49"/>
                </a:cubicBezTo>
                <a:cubicBezTo>
                  <a:pt x="90" y="47"/>
                  <a:pt x="92" y="42"/>
                  <a:pt x="90" y="38"/>
                </a:cubicBezTo>
                <a:cubicBezTo>
                  <a:pt x="88" y="34"/>
                  <a:pt x="83" y="32"/>
                  <a:pt x="79" y="34"/>
                </a:cubicBezTo>
                <a:cubicBezTo>
                  <a:pt x="79" y="31"/>
                  <a:pt x="79" y="31"/>
                  <a:pt x="79" y="31"/>
                </a:cubicBezTo>
                <a:cubicBezTo>
                  <a:pt x="80" y="31"/>
                  <a:pt x="81" y="30"/>
                  <a:pt x="82" y="30"/>
                </a:cubicBezTo>
                <a:cubicBezTo>
                  <a:pt x="86" y="28"/>
                  <a:pt x="87" y="24"/>
                  <a:pt x="85" y="20"/>
                </a:cubicBezTo>
                <a:cubicBezTo>
                  <a:pt x="85" y="20"/>
                  <a:pt x="85" y="20"/>
                  <a:pt x="85" y="20"/>
                </a:cubicBezTo>
                <a:cubicBezTo>
                  <a:pt x="84" y="17"/>
                  <a:pt x="81" y="16"/>
                  <a:pt x="79" y="16"/>
                </a:cubicBezTo>
                <a:lnTo>
                  <a:pt x="79" y="7"/>
                </a:lnTo>
                <a:close/>
                <a:moveTo>
                  <a:pt x="72" y="3"/>
                </a:moveTo>
                <a:cubicBezTo>
                  <a:pt x="74" y="4"/>
                  <a:pt x="76" y="5"/>
                  <a:pt x="79" y="7"/>
                </a:cubicBezTo>
                <a:cubicBezTo>
                  <a:pt x="79" y="16"/>
                  <a:pt x="79" y="16"/>
                  <a:pt x="79" y="16"/>
                </a:cubicBezTo>
                <a:cubicBezTo>
                  <a:pt x="77" y="16"/>
                  <a:pt x="76" y="16"/>
                  <a:pt x="75" y="17"/>
                </a:cubicBezTo>
                <a:cubicBezTo>
                  <a:pt x="73" y="17"/>
                  <a:pt x="72" y="19"/>
                  <a:pt x="72" y="21"/>
                </a:cubicBezTo>
                <a:cubicBezTo>
                  <a:pt x="72" y="13"/>
                  <a:pt x="72" y="13"/>
                  <a:pt x="72" y="13"/>
                </a:cubicBezTo>
                <a:cubicBezTo>
                  <a:pt x="72" y="12"/>
                  <a:pt x="72" y="10"/>
                  <a:pt x="72" y="9"/>
                </a:cubicBezTo>
                <a:cubicBezTo>
                  <a:pt x="72" y="3"/>
                  <a:pt x="72" y="3"/>
                  <a:pt x="72" y="3"/>
                </a:cubicBezTo>
                <a:close/>
                <a:moveTo>
                  <a:pt x="79" y="73"/>
                </a:moveTo>
                <a:cubicBezTo>
                  <a:pt x="76" y="74"/>
                  <a:pt x="74" y="74"/>
                  <a:pt x="72" y="74"/>
                </a:cubicBezTo>
                <a:cubicBezTo>
                  <a:pt x="72" y="69"/>
                  <a:pt x="72" y="69"/>
                  <a:pt x="72" y="69"/>
                </a:cubicBezTo>
                <a:cubicBezTo>
                  <a:pt x="74" y="70"/>
                  <a:pt x="76" y="70"/>
                  <a:pt x="79" y="69"/>
                </a:cubicBezTo>
                <a:cubicBezTo>
                  <a:pt x="79" y="73"/>
                  <a:pt x="79" y="73"/>
                  <a:pt x="79" y="73"/>
                </a:cubicBezTo>
                <a:close/>
                <a:moveTo>
                  <a:pt x="79" y="31"/>
                </a:moveTo>
                <a:cubicBezTo>
                  <a:pt x="79" y="34"/>
                  <a:pt x="79" y="34"/>
                  <a:pt x="79" y="34"/>
                </a:cubicBezTo>
                <a:cubicBezTo>
                  <a:pt x="78" y="34"/>
                  <a:pt x="78" y="34"/>
                  <a:pt x="78" y="34"/>
                </a:cubicBezTo>
                <a:cubicBezTo>
                  <a:pt x="74" y="36"/>
                  <a:pt x="73" y="41"/>
                  <a:pt x="75" y="45"/>
                </a:cubicBezTo>
                <a:cubicBezTo>
                  <a:pt x="76" y="47"/>
                  <a:pt x="77" y="48"/>
                  <a:pt x="79" y="49"/>
                </a:cubicBezTo>
                <a:cubicBezTo>
                  <a:pt x="79" y="52"/>
                  <a:pt x="79" y="52"/>
                  <a:pt x="79" y="52"/>
                </a:cubicBezTo>
                <a:cubicBezTo>
                  <a:pt x="76" y="51"/>
                  <a:pt x="74" y="51"/>
                  <a:pt x="72" y="52"/>
                </a:cubicBezTo>
                <a:cubicBezTo>
                  <a:pt x="72" y="25"/>
                  <a:pt x="72" y="25"/>
                  <a:pt x="72" y="25"/>
                </a:cubicBezTo>
                <a:cubicBezTo>
                  <a:pt x="72" y="26"/>
                  <a:pt x="72" y="26"/>
                  <a:pt x="72" y="26"/>
                </a:cubicBezTo>
                <a:cubicBezTo>
                  <a:pt x="73" y="29"/>
                  <a:pt x="76" y="31"/>
                  <a:pt x="79" y="31"/>
                </a:cubicBezTo>
                <a:close/>
                <a:moveTo>
                  <a:pt x="66" y="2"/>
                </a:moveTo>
                <a:cubicBezTo>
                  <a:pt x="68" y="2"/>
                  <a:pt x="70" y="3"/>
                  <a:pt x="72" y="3"/>
                </a:cubicBezTo>
                <a:cubicBezTo>
                  <a:pt x="72" y="9"/>
                  <a:pt x="72" y="9"/>
                  <a:pt x="72" y="9"/>
                </a:cubicBezTo>
                <a:cubicBezTo>
                  <a:pt x="71" y="9"/>
                  <a:pt x="71" y="9"/>
                  <a:pt x="71" y="8"/>
                </a:cubicBezTo>
                <a:cubicBezTo>
                  <a:pt x="70" y="7"/>
                  <a:pt x="68" y="5"/>
                  <a:pt x="66" y="5"/>
                </a:cubicBezTo>
                <a:cubicBezTo>
                  <a:pt x="66" y="2"/>
                  <a:pt x="66" y="2"/>
                  <a:pt x="66" y="2"/>
                </a:cubicBezTo>
                <a:close/>
                <a:moveTo>
                  <a:pt x="72" y="74"/>
                </a:moveTo>
                <a:cubicBezTo>
                  <a:pt x="70" y="74"/>
                  <a:pt x="68" y="73"/>
                  <a:pt x="66" y="73"/>
                </a:cubicBezTo>
                <a:cubicBezTo>
                  <a:pt x="66" y="64"/>
                  <a:pt x="66" y="64"/>
                  <a:pt x="66" y="64"/>
                </a:cubicBezTo>
                <a:cubicBezTo>
                  <a:pt x="66" y="64"/>
                  <a:pt x="67" y="64"/>
                  <a:pt x="67" y="65"/>
                </a:cubicBezTo>
                <a:cubicBezTo>
                  <a:pt x="68" y="67"/>
                  <a:pt x="70" y="68"/>
                  <a:pt x="72" y="69"/>
                </a:cubicBezTo>
                <a:cubicBezTo>
                  <a:pt x="72" y="74"/>
                  <a:pt x="72" y="74"/>
                  <a:pt x="72" y="74"/>
                </a:cubicBezTo>
                <a:close/>
                <a:moveTo>
                  <a:pt x="72" y="13"/>
                </a:moveTo>
                <a:cubicBezTo>
                  <a:pt x="72" y="21"/>
                  <a:pt x="72" y="21"/>
                  <a:pt x="72" y="21"/>
                </a:cubicBezTo>
                <a:cubicBezTo>
                  <a:pt x="71" y="22"/>
                  <a:pt x="71" y="24"/>
                  <a:pt x="72" y="25"/>
                </a:cubicBezTo>
                <a:cubicBezTo>
                  <a:pt x="72" y="52"/>
                  <a:pt x="72" y="52"/>
                  <a:pt x="72" y="52"/>
                </a:cubicBezTo>
                <a:cubicBezTo>
                  <a:pt x="71" y="52"/>
                  <a:pt x="71" y="52"/>
                  <a:pt x="71" y="52"/>
                </a:cubicBezTo>
                <a:cubicBezTo>
                  <a:pt x="69" y="54"/>
                  <a:pt x="67" y="55"/>
                  <a:pt x="66" y="57"/>
                </a:cubicBezTo>
                <a:cubicBezTo>
                  <a:pt x="66" y="16"/>
                  <a:pt x="66" y="16"/>
                  <a:pt x="66" y="16"/>
                </a:cubicBezTo>
                <a:cubicBezTo>
                  <a:pt x="67" y="16"/>
                  <a:pt x="68" y="16"/>
                  <a:pt x="69" y="16"/>
                </a:cubicBezTo>
                <a:cubicBezTo>
                  <a:pt x="70" y="15"/>
                  <a:pt x="71" y="14"/>
                  <a:pt x="72" y="13"/>
                </a:cubicBezTo>
                <a:close/>
                <a:moveTo>
                  <a:pt x="22" y="10"/>
                </a:moveTo>
                <a:cubicBezTo>
                  <a:pt x="41" y="2"/>
                  <a:pt x="55" y="0"/>
                  <a:pt x="66" y="2"/>
                </a:cubicBezTo>
                <a:cubicBezTo>
                  <a:pt x="66" y="5"/>
                  <a:pt x="66" y="5"/>
                  <a:pt x="66" y="5"/>
                </a:cubicBezTo>
                <a:cubicBezTo>
                  <a:pt x="65" y="5"/>
                  <a:pt x="65" y="6"/>
                  <a:pt x="64" y="6"/>
                </a:cubicBezTo>
                <a:cubicBezTo>
                  <a:pt x="64" y="6"/>
                  <a:pt x="64" y="6"/>
                  <a:pt x="64" y="6"/>
                </a:cubicBezTo>
                <a:cubicBezTo>
                  <a:pt x="61" y="7"/>
                  <a:pt x="60" y="11"/>
                  <a:pt x="61" y="13"/>
                </a:cubicBezTo>
                <a:cubicBezTo>
                  <a:pt x="62" y="15"/>
                  <a:pt x="64" y="16"/>
                  <a:pt x="66" y="16"/>
                </a:cubicBezTo>
                <a:cubicBezTo>
                  <a:pt x="66" y="57"/>
                  <a:pt x="66" y="57"/>
                  <a:pt x="66" y="57"/>
                </a:cubicBezTo>
                <a:cubicBezTo>
                  <a:pt x="66" y="59"/>
                  <a:pt x="66" y="62"/>
                  <a:pt x="66" y="64"/>
                </a:cubicBezTo>
                <a:cubicBezTo>
                  <a:pt x="66" y="73"/>
                  <a:pt x="66" y="73"/>
                  <a:pt x="66" y="73"/>
                </a:cubicBezTo>
                <a:cubicBezTo>
                  <a:pt x="56" y="68"/>
                  <a:pt x="48" y="56"/>
                  <a:pt x="37" y="57"/>
                </a:cubicBezTo>
                <a:cubicBezTo>
                  <a:pt x="32" y="57"/>
                  <a:pt x="27" y="58"/>
                  <a:pt x="22" y="57"/>
                </a:cubicBezTo>
                <a:cubicBezTo>
                  <a:pt x="22" y="49"/>
                  <a:pt x="22" y="49"/>
                  <a:pt x="22" y="49"/>
                </a:cubicBezTo>
                <a:cubicBezTo>
                  <a:pt x="24" y="49"/>
                  <a:pt x="25" y="48"/>
                  <a:pt x="27" y="48"/>
                </a:cubicBezTo>
                <a:cubicBezTo>
                  <a:pt x="27" y="48"/>
                  <a:pt x="27" y="48"/>
                  <a:pt x="27" y="48"/>
                </a:cubicBezTo>
                <a:cubicBezTo>
                  <a:pt x="32" y="45"/>
                  <a:pt x="34" y="38"/>
                  <a:pt x="32" y="33"/>
                </a:cubicBezTo>
                <a:cubicBezTo>
                  <a:pt x="30" y="29"/>
                  <a:pt x="26" y="27"/>
                  <a:pt x="22" y="27"/>
                </a:cubicBezTo>
                <a:lnTo>
                  <a:pt x="22" y="10"/>
                </a:lnTo>
                <a:close/>
                <a:moveTo>
                  <a:pt x="2" y="41"/>
                </a:moveTo>
                <a:cubicBezTo>
                  <a:pt x="0" y="23"/>
                  <a:pt x="18" y="12"/>
                  <a:pt x="18" y="12"/>
                </a:cubicBezTo>
                <a:cubicBezTo>
                  <a:pt x="20" y="12"/>
                  <a:pt x="21" y="11"/>
                  <a:pt x="22" y="10"/>
                </a:cubicBezTo>
                <a:cubicBezTo>
                  <a:pt x="22" y="27"/>
                  <a:pt x="22" y="27"/>
                  <a:pt x="22" y="27"/>
                </a:cubicBezTo>
                <a:cubicBezTo>
                  <a:pt x="20" y="27"/>
                  <a:pt x="19" y="27"/>
                  <a:pt x="17" y="28"/>
                </a:cubicBezTo>
                <a:cubicBezTo>
                  <a:pt x="12" y="31"/>
                  <a:pt x="9" y="37"/>
                  <a:pt x="12" y="43"/>
                </a:cubicBezTo>
                <a:cubicBezTo>
                  <a:pt x="14" y="47"/>
                  <a:pt x="18" y="49"/>
                  <a:pt x="22" y="49"/>
                </a:cubicBezTo>
                <a:cubicBezTo>
                  <a:pt x="22" y="57"/>
                  <a:pt x="22" y="57"/>
                  <a:pt x="22" y="57"/>
                </a:cubicBezTo>
                <a:cubicBezTo>
                  <a:pt x="12" y="57"/>
                  <a:pt x="4" y="53"/>
                  <a:pt x="2" y="41"/>
                </a:cubicBezTo>
                <a:close/>
              </a:path>
            </a:pathLst>
          </a:custGeom>
          <a:solidFill>
            <a:srgbClr val="345C76"/>
          </a:solidFill>
          <a:ln>
            <a:noFill/>
          </a:ln>
          <a:extLst/>
        </p:spPr>
        <p:txBody>
          <a:bodyPr vert="horz" wrap="square" lIns="68562" tIns="34281" rIns="68562" bIns="34281" numCol="1" anchor="t" anchorCtr="0" compatLnSpc="1"/>
          <a:lstStyle/>
          <a:p>
            <a:endParaRPr lang="id-ID" sz="1350">
              <a:solidFill>
                <a:srgbClr val="DCB68A"/>
              </a:solidFill>
            </a:endParaRPr>
          </a:p>
        </p:txBody>
      </p:sp>
      <p:sp>
        <p:nvSpPr>
          <p:cNvPr id="97" name="Freeform 90">
            <a:extLst>
              <a:ext uri="{FF2B5EF4-FFF2-40B4-BE49-F238E27FC236}">
                <a16:creationId xmlns="" xmlns:a16="http://schemas.microsoft.com/office/drawing/2014/main" id="{3CFEFCD2-4723-4DFE-B693-5F71C43735E9}"/>
              </a:ext>
            </a:extLst>
          </p:cNvPr>
          <p:cNvSpPr/>
          <p:nvPr/>
        </p:nvSpPr>
        <p:spPr bwMode="auto">
          <a:xfrm>
            <a:off x="8243883" y="3112275"/>
            <a:ext cx="154741" cy="199973"/>
          </a:xfrm>
          <a:custGeom>
            <a:avLst/>
            <a:gdLst>
              <a:gd name="T0" fmla="*/ 0 w 95"/>
              <a:gd name="T1" fmla="*/ 21 h 123"/>
              <a:gd name="T2" fmla="*/ 4 w 95"/>
              <a:gd name="T3" fmla="*/ 19 h 123"/>
              <a:gd name="T4" fmla="*/ 59 w 95"/>
              <a:gd name="T5" fmla="*/ 109 h 123"/>
              <a:gd name="T6" fmla="*/ 79 w 95"/>
              <a:gd name="T7" fmla="*/ 112 h 123"/>
              <a:gd name="T8" fmla="*/ 85 w 95"/>
              <a:gd name="T9" fmla="*/ 93 h 123"/>
              <a:gd name="T10" fmla="*/ 29 w 95"/>
              <a:gd name="T11" fmla="*/ 3 h 123"/>
              <a:gd name="T12" fmla="*/ 34 w 95"/>
              <a:gd name="T13" fmla="*/ 0 h 123"/>
              <a:gd name="T14" fmla="*/ 90 w 95"/>
              <a:gd name="T15" fmla="*/ 91 h 123"/>
              <a:gd name="T16" fmla="*/ 82 w 95"/>
              <a:gd name="T17" fmla="*/ 117 h 123"/>
              <a:gd name="T18" fmla="*/ 56 w 95"/>
              <a:gd name="T19" fmla="*/ 112 h 123"/>
              <a:gd name="T20" fmla="*/ 0 w 95"/>
              <a:gd name="T21" fmla="*/ 2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 h="123">
                <a:moveTo>
                  <a:pt x="0" y="21"/>
                </a:moveTo>
                <a:cubicBezTo>
                  <a:pt x="4" y="19"/>
                  <a:pt x="4" y="19"/>
                  <a:pt x="4" y="19"/>
                </a:cubicBezTo>
                <a:cubicBezTo>
                  <a:pt x="59" y="109"/>
                  <a:pt x="59" y="109"/>
                  <a:pt x="59" y="109"/>
                </a:cubicBezTo>
                <a:cubicBezTo>
                  <a:pt x="63" y="115"/>
                  <a:pt x="72" y="117"/>
                  <a:pt x="79" y="112"/>
                </a:cubicBezTo>
                <a:cubicBezTo>
                  <a:pt x="87" y="108"/>
                  <a:pt x="89" y="99"/>
                  <a:pt x="85" y="93"/>
                </a:cubicBezTo>
                <a:cubicBezTo>
                  <a:pt x="29" y="3"/>
                  <a:pt x="29" y="3"/>
                  <a:pt x="29" y="3"/>
                </a:cubicBezTo>
                <a:cubicBezTo>
                  <a:pt x="34" y="0"/>
                  <a:pt x="34" y="0"/>
                  <a:pt x="34" y="0"/>
                </a:cubicBezTo>
                <a:cubicBezTo>
                  <a:pt x="90" y="91"/>
                  <a:pt x="90" y="91"/>
                  <a:pt x="90" y="91"/>
                </a:cubicBezTo>
                <a:cubicBezTo>
                  <a:pt x="95" y="100"/>
                  <a:pt x="92" y="111"/>
                  <a:pt x="82" y="117"/>
                </a:cubicBezTo>
                <a:cubicBezTo>
                  <a:pt x="73" y="123"/>
                  <a:pt x="61" y="121"/>
                  <a:pt x="56" y="112"/>
                </a:cubicBezTo>
                <a:lnTo>
                  <a:pt x="0" y="21"/>
                </a:lnTo>
                <a:close/>
              </a:path>
            </a:pathLst>
          </a:custGeom>
          <a:solidFill>
            <a:srgbClr val="345C76"/>
          </a:solidFill>
          <a:ln>
            <a:noFill/>
          </a:ln>
          <a:extLst/>
        </p:spPr>
        <p:txBody>
          <a:bodyPr vert="horz" wrap="square" lIns="68562" tIns="34281" rIns="68562" bIns="34281" numCol="1" anchor="t" anchorCtr="0" compatLnSpc="1"/>
          <a:lstStyle/>
          <a:p>
            <a:endParaRPr lang="id-ID" sz="1350">
              <a:solidFill>
                <a:srgbClr val="DCB68A"/>
              </a:solidFill>
            </a:endParaRPr>
          </a:p>
        </p:txBody>
      </p:sp>
      <p:sp>
        <p:nvSpPr>
          <p:cNvPr id="98" name="Freeform 91">
            <a:extLst>
              <a:ext uri="{FF2B5EF4-FFF2-40B4-BE49-F238E27FC236}">
                <a16:creationId xmlns="" xmlns:a16="http://schemas.microsoft.com/office/drawing/2014/main" id="{053585BB-9CAF-40FA-B9CB-E525F91AA6AB}"/>
              </a:ext>
            </a:extLst>
          </p:cNvPr>
          <p:cNvSpPr/>
          <p:nvPr/>
        </p:nvSpPr>
        <p:spPr bwMode="auto">
          <a:xfrm>
            <a:off x="8234360" y="3105133"/>
            <a:ext cx="76180" cy="52374"/>
          </a:xfrm>
          <a:custGeom>
            <a:avLst/>
            <a:gdLst>
              <a:gd name="T0" fmla="*/ 1 w 47"/>
              <a:gd name="T1" fmla="*/ 30 h 32"/>
              <a:gd name="T2" fmla="*/ 6 w 47"/>
              <a:gd name="T3" fmla="*/ 31 h 32"/>
              <a:gd name="T4" fmla="*/ 44 w 47"/>
              <a:gd name="T5" fmla="*/ 7 h 32"/>
              <a:gd name="T6" fmla="*/ 46 w 47"/>
              <a:gd name="T7" fmla="*/ 2 h 32"/>
              <a:gd name="T8" fmla="*/ 41 w 47"/>
              <a:gd name="T9" fmla="*/ 1 h 32"/>
              <a:gd name="T10" fmla="*/ 2 w 47"/>
              <a:gd name="T11" fmla="*/ 25 h 32"/>
              <a:gd name="T12" fmla="*/ 1 w 47"/>
              <a:gd name="T13" fmla="*/ 30 h 32"/>
            </a:gdLst>
            <a:ahLst/>
            <a:cxnLst>
              <a:cxn ang="0">
                <a:pos x="T0" y="T1"/>
              </a:cxn>
              <a:cxn ang="0">
                <a:pos x="T2" y="T3"/>
              </a:cxn>
              <a:cxn ang="0">
                <a:pos x="T4" y="T5"/>
              </a:cxn>
              <a:cxn ang="0">
                <a:pos x="T6" y="T7"/>
              </a:cxn>
              <a:cxn ang="0">
                <a:pos x="T8" y="T9"/>
              </a:cxn>
              <a:cxn ang="0">
                <a:pos x="T10" y="T11"/>
              </a:cxn>
              <a:cxn ang="0">
                <a:pos x="T12" y="T13"/>
              </a:cxn>
            </a:cxnLst>
            <a:rect l="0" t="0" r="r" b="b"/>
            <a:pathLst>
              <a:path w="47" h="32">
                <a:moveTo>
                  <a:pt x="1" y="30"/>
                </a:moveTo>
                <a:cubicBezTo>
                  <a:pt x="2" y="32"/>
                  <a:pt x="4" y="32"/>
                  <a:pt x="6" y="31"/>
                </a:cubicBezTo>
                <a:cubicBezTo>
                  <a:pt x="44" y="7"/>
                  <a:pt x="44" y="7"/>
                  <a:pt x="44" y="7"/>
                </a:cubicBezTo>
                <a:cubicBezTo>
                  <a:pt x="46" y="6"/>
                  <a:pt x="47" y="4"/>
                  <a:pt x="46" y="2"/>
                </a:cubicBezTo>
                <a:cubicBezTo>
                  <a:pt x="45" y="1"/>
                  <a:pt x="42" y="0"/>
                  <a:pt x="41" y="1"/>
                </a:cubicBezTo>
                <a:cubicBezTo>
                  <a:pt x="2" y="25"/>
                  <a:pt x="2" y="25"/>
                  <a:pt x="2" y="25"/>
                </a:cubicBezTo>
                <a:cubicBezTo>
                  <a:pt x="1" y="26"/>
                  <a:pt x="0" y="28"/>
                  <a:pt x="1" y="30"/>
                </a:cubicBezTo>
                <a:close/>
              </a:path>
            </a:pathLst>
          </a:custGeom>
          <a:solidFill>
            <a:srgbClr val="345C76"/>
          </a:solidFill>
          <a:ln>
            <a:noFill/>
          </a:ln>
          <a:extLst/>
        </p:spPr>
        <p:txBody>
          <a:bodyPr vert="horz" wrap="square" lIns="68562" tIns="34281" rIns="68562" bIns="34281" numCol="1" anchor="t" anchorCtr="0" compatLnSpc="1"/>
          <a:lstStyle/>
          <a:p>
            <a:endParaRPr lang="id-ID" sz="1350">
              <a:solidFill>
                <a:srgbClr val="DCB68A"/>
              </a:solidFill>
            </a:endParaRPr>
          </a:p>
        </p:txBody>
      </p:sp>
      <p:sp>
        <p:nvSpPr>
          <p:cNvPr id="99" name="Freeform 92">
            <a:extLst>
              <a:ext uri="{FF2B5EF4-FFF2-40B4-BE49-F238E27FC236}">
                <a16:creationId xmlns="" xmlns:a16="http://schemas.microsoft.com/office/drawing/2014/main" id="{9B234A89-DE3E-4056-90C6-CFBCDDFB03F9}"/>
              </a:ext>
            </a:extLst>
          </p:cNvPr>
          <p:cNvSpPr/>
          <p:nvPr/>
        </p:nvSpPr>
        <p:spPr bwMode="auto">
          <a:xfrm>
            <a:off x="8265308" y="3147984"/>
            <a:ext cx="104748" cy="144028"/>
          </a:xfrm>
          <a:custGeom>
            <a:avLst/>
            <a:gdLst>
              <a:gd name="T0" fmla="*/ 0 w 64"/>
              <a:gd name="T1" fmla="*/ 3 h 88"/>
              <a:gd name="T2" fmla="*/ 5 w 64"/>
              <a:gd name="T3" fmla="*/ 0 h 88"/>
              <a:gd name="T4" fmla="*/ 55 w 64"/>
              <a:gd name="T5" fmla="*/ 80 h 88"/>
              <a:gd name="T6" fmla="*/ 64 w 64"/>
              <a:gd name="T7" fmla="*/ 85 h 88"/>
              <a:gd name="T8" fmla="*/ 63 w 64"/>
              <a:gd name="T9" fmla="*/ 85 h 88"/>
              <a:gd name="T10" fmla="*/ 49 w 64"/>
              <a:gd name="T11" fmla="*/ 82 h 88"/>
              <a:gd name="T12" fmla="*/ 0 w 64"/>
              <a:gd name="T13" fmla="*/ 3 h 88"/>
            </a:gdLst>
            <a:ahLst/>
            <a:cxnLst>
              <a:cxn ang="0">
                <a:pos x="T0" y="T1"/>
              </a:cxn>
              <a:cxn ang="0">
                <a:pos x="T2" y="T3"/>
              </a:cxn>
              <a:cxn ang="0">
                <a:pos x="T4" y="T5"/>
              </a:cxn>
              <a:cxn ang="0">
                <a:pos x="T6" y="T7"/>
              </a:cxn>
              <a:cxn ang="0">
                <a:pos x="T8" y="T9"/>
              </a:cxn>
              <a:cxn ang="0">
                <a:pos x="T10" y="T11"/>
              </a:cxn>
              <a:cxn ang="0">
                <a:pos x="T12" y="T13"/>
              </a:cxn>
            </a:cxnLst>
            <a:rect l="0" t="0" r="r" b="b"/>
            <a:pathLst>
              <a:path w="64" h="88">
                <a:moveTo>
                  <a:pt x="0" y="3"/>
                </a:moveTo>
                <a:cubicBezTo>
                  <a:pt x="5" y="0"/>
                  <a:pt x="5" y="0"/>
                  <a:pt x="5" y="0"/>
                </a:cubicBezTo>
                <a:cubicBezTo>
                  <a:pt x="55" y="80"/>
                  <a:pt x="55" y="80"/>
                  <a:pt x="55" y="80"/>
                </a:cubicBezTo>
                <a:cubicBezTo>
                  <a:pt x="57" y="83"/>
                  <a:pt x="60" y="85"/>
                  <a:pt x="64" y="85"/>
                </a:cubicBezTo>
                <a:cubicBezTo>
                  <a:pt x="63" y="85"/>
                  <a:pt x="63" y="85"/>
                  <a:pt x="63" y="85"/>
                </a:cubicBezTo>
                <a:cubicBezTo>
                  <a:pt x="58" y="88"/>
                  <a:pt x="52" y="87"/>
                  <a:pt x="49" y="82"/>
                </a:cubicBezTo>
                <a:lnTo>
                  <a:pt x="0" y="3"/>
                </a:lnTo>
                <a:close/>
              </a:path>
            </a:pathLst>
          </a:custGeom>
          <a:solidFill>
            <a:srgbClr val="345C76"/>
          </a:solidFill>
          <a:ln>
            <a:noFill/>
          </a:ln>
          <a:extLst/>
        </p:spPr>
        <p:txBody>
          <a:bodyPr vert="horz" wrap="square" lIns="68562" tIns="34281" rIns="68562" bIns="34281" numCol="1" anchor="t" anchorCtr="0" compatLnSpc="1"/>
          <a:lstStyle/>
          <a:p>
            <a:endParaRPr lang="id-ID" sz="1350">
              <a:solidFill>
                <a:srgbClr val="DCB68A"/>
              </a:solidFill>
            </a:endParaRPr>
          </a:p>
        </p:txBody>
      </p:sp>
      <p:sp>
        <p:nvSpPr>
          <p:cNvPr id="100" name="Freeform 93">
            <a:extLst>
              <a:ext uri="{FF2B5EF4-FFF2-40B4-BE49-F238E27FC236}">
                <a16:creationId xmlns="" xmlns:a16="http://schemas.microsoft.com/office/drawing/2014/main" id="{C958D2EF-37FF-457D-9345-BA2C071CBCA9}"/>
              </a:ext>
            </a:extLst>
          </p:cNvPr>
          <p:cNvSpPr>
            <a:spLocks noEditPoints="1"/>
          </p:cNvSpPr>
          <p:nvPr/>
        </p:nvSpPr>
        <p:spPr bwMode="auto">
          <a:xfrm>
            <a:off x="9263982" y="4350202"/>
            <a:ext cx="164263" cy="179738"/>
          </a:xfrm>
          <a:custGeom>
            <a:avLst/>
            <a:gdLst>
              <a:gd name="T0" fmla="*/ 78 w 101"/>
              <a:gd name="T1" fmla="*/ 51 h 110"/>
              <a:gd name="T2" fmla="*/ 75 w 101"/>
              <a:gd name="T3" fmla="*/ 63 h 110"/>
              <a:gd name="T4" fmla="*/ 75 w 101"/>
              <a:gd name="T5" fmla="*/ 73 h 110"/>
              <a:gd name="T6" fmla="*/ 77 w 101"/>
              <a:gd name="T7" fmla="*/ 74 h 110"/>
              <a:gd name="T8" fmla="*/ 86 w 101"/>
              <a:gd name="T9" fmla="*/ 86 h 110"/>
              <a:gd name="T10" fmla="*/ 75 w 101"/>
              <a:gd name="T11" fmla="*/ 80 h 110"/>
              <a:gd name="T12" fmla="*/ 75 w 101"/>
              <a:gd name="T13" fmla="*/ 22 h 110"/>
              <a:gd name="T14" fmla="*/ 86 w 101"/>
              <a:gd name="T15" fmla="*/ 15 h 110"/>
              <a:gd name="T16" fmla="*/ 77 w 101"/>
              <a:gd name="T17" fmla="*/ 28 h 110"/>
              <a:gd name="T18" fmla="*/ 75 w 101"/>
              <a:gd name="T19" fmla="*/ 28 h 110"/>
              <a:gd name="T20" fmla="*/ 98 w 101"/>
              <a:gd name="T21" fmla="*/ 48 h 110"/>
              <a:gd name="T22" fmla="*/ 83 w 101"/>
              <a:gd name="T23" fmla="*/ 51 h 110"/>
              <a:gd name="T24" fmla="*/ 98 w 101"/>
              <a:gd name="T25" fmla="*/ 53 h 110"/>
              <a:gd name="T26" fmla="*/ 98 w 101"/>
              <a:gd name="T27" fmla="*/ 48 h 110"/>
              <a:gd name="T28" fmla="*/ 52 w 101"/>
              <a:gd name="T29" fmla="*/ 110 h 110"/>
              <a:gd name="T30" fmla="*/ 66 w 101"/>
              <a:gd name="T31" fmla="*/ 74 h 110"/>
              <a:gd name="T32" fmla="*/ 75 w 101"/>
              <a:gd name="T33" fmla="*/ 39 h 110"/>
              <a:gd name="T34" fmla="*/ 50 w 101"/>
              <a:gd name="T35" fmla="*/ 29 h 110"/>
              <a:gd name="T36" fmla="*/ 72 w 101"/>
              <a:gd name="T37" fmla="*/ 51 h 110"/>
              <a:gd name="T38" fmla="*/ 62 w 101"/>
              <a:gd name="T39" fmla="*/ 70 h 110"/>
              <a:gd name="T40" fmla="*/ 60 w 101"/>
              <a:gd name="T41" fmla="*/ 85 h 110"/>
              <a:gd name="T42" fmla="*/ 50 w 101"/>
              <a:gd name="T43" fmla="*/ 110 h 110"/>
              <a:gd name="T44" fmla="*/ 75 w 101"/>
              <a:gd name="T45" fmla="*/ 28 h 110"/>
              <a:gd name="T46" fmla="*/ 74 w 101"/>
              <a:gd name="T47" fmla="*/ 24 h 110"/>
              <a:gd name="T48" fmla="*/ 75 w 101"/>
              <a:gd name="T49" fmla="*/ 73 h 110"/>
              <a:gd name="T50" fmla="*/ 74 w 101"/>
              <a:gd name="T51" fmla="*/ 78 h 110"/>
              <a:gd name="T52" fmla="*/ 75 w 101"/>
              <a:gd name="T53" fmla="*/ 73 h 110"/>
              <a:gd name="T54" fmla="*/ 50 w 101"/>
              <a:gd name="T55" fmla="*/ 0 h 110"/>
              <a:gd name="T56" fmla="*/ 53 w 101"/>
              <a:gd name="T57" fmla="*/ 3 h 110"/>
              <a:gd name="T58" fmla="*/ 50 w 101"/>
              <a:gd name="T59" fmla="*/ 18 h 110"/>
              <a:gd name="T60" fmla="*/ 50 w 101"/>
              <a:gd name="T61" fmla="*/ 23 h 110"/>
              <a:gd name="T62" fmla="*/ 25 w 101"/>
              <a:gd name="T63" fmla="*/ 63 h 110"/>
              <a:gd name="T64" fmla="*/ 35 w 101"/>
              <a:gd name="T65" fmla="*/ 96 h 110"/>
              <a:gd name="T66" fmla="*/ 50 w 101"/>
              <a:gd name="T67" fmla="*/ 110 h 110"/>
              <a:gd name="T68" fmla="*/ 41 w 101"/>
              <a:gd name="T69" fmla="*/ 85 h 110"/>
              <a:gd name="T70" fmla="*/ 39 w 101"/>
              <a:gd name="T71" fmla="*/ 70 h 110"/>
              <a:gd name="T72" fmla="*/ 34 w 101"/>
              <a:gd name="T73" fmla="*/ 35 h 110"/>
              <a:gd name="T74" fmla="*/ 50 w 101"/>
              <a:gd name="T75" fmla="*/ 23 h 110"/>
              <a:gd name="T76" fmla="*/ 50 w 101"/>
              <a:gd name="T77" fmla="*/ 18 h 110"/>
              <a:gd name="T78" fmla="*/ 48 w 101"/>
              <a:gd name="T79" fmla="*/ 3 h 110"/>
              <a:gd name="T80" fmla="*/ 25 w 101"/>
              <a:gd name="T81" fmla="*/ 80 h 110"/>
              <a:gd name="T82" fmla="*/ 27 w 101"/>
              <a:gd name="T83" fmla="*/ 74 h 110"/>
              <a:gd name="T84" fmla="*/ 25 w 101"/>
              <a:gd name="T85" fmla="*/ 80 h 110"/>
              <a:gd name="T86" fmla="*/ 25 w 101"/>
              <a:gd name="T87" fmla="*/ 22 h 110"/>
              <a:gd name="T88" fmla="*/ 27 w 101"/>
              <a:gd name="T89" fmla="*/ 28 h 110"/>
              <a:gd name="T90" fmla="*/ 25 w 101"/>
              <a:gd name="T91" fmla="*/ 39 h 110"/>
              <a:gd name="T92" fmla="*/ 25 w 101"/>
              <a:gd name="T93" fmla="*/ 63 h 110"/>
              <a:gd name="T94" fmla="*/ 25 w 101"/>
              <a:gd name="T95" fmla="*/ 22 h 110"/>
              <a:gd name="T96" fmla="*/ 23 w 101"/>
              <a:gd name="T97" fmla="*/ 28 h 110"/>
              <a:gd name="T98" fmla="*/ 15 w 101"/>
              <a:gd name="T99" fmla="*/ 19 h 110"/>
              <a:gd name="T100" fmla="*/ 18 w 101"/>
              <a:gd name="T101" fmla="*/ 15 h 110"/>
              <a:gd name="T102" fmla="*/ 25 w 101"/>
              <a:gd name="T103" fmla="*/ 73 h 110"/>
              <a:gd name="T104" fmla="*/ 18 w 101"/>
              <a:gd name="T105" fmla="*/ 86 h 110"/>
              <a:gd name="T106" fmla="*/ 15 w 101"/>
              <a:gd name="T107" fmla="*/ 83 h 110"/>
              <a:gd name="T108" fmla="*/ 23 w 101"/>
              <a:gd name="T109" fmla="*/ 74 h 110"/>
              <a:gd name="T110" fmla="*/ 18 w 101"/>
              <a:gd name="T111" fmla="*/ 51 h 110"/>
              <a:gd name="T112" fmla="*/ 15 w 101"/>
              <a:gd name="T113" fmla="*/ 48 h 110"/>
              <a:gd name="T114" fmla="*/ 0 w 101"/>
              <a:gd name="T115" fmla="*/ 51 h 110"/>
              <a:gd name="T116" fmla="*/ 15 w 101"/>
              <a:gd name="T117" fmla="*/ 5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10">
                <a:moveTo>
                  <a:pt x="75" y="63"/>
                </a:moveTo>
                <a:cubicBezTo>
                  <a:pt x="77" y="59"/>
                  <a:pt x="78" y="55"/>
                  <a:pt x="78" y="51"/>
                </a:cubicBezTo>
                <a:cubicBezTo>
                  <a:pt x="78" y="47"/>
                  <a:pt x="77" y="43"/>
                  <a:pt x="75" y="39"/>
                </a:cubicBezTo>
                <a:cubicBezTo>
                  <a:pt x="75" y="63"/>
                  <a:pt x="75" y="63"/>
                  <a:pt x="75" y="63"/>
                </a:cubicBezTo>
                <a:close/>
                <a:moveTo>
                  <a:pt x="75" y="80"/>
                </a:moveTo>
                <a:cubicBezTo>
                  <a:pt x="75" y="73"/>
                  <a:pt x="75" y="73"/>
                  <a:pt x="75" y="73"/>
                </a:cubicBezTo>
                <a:cubicBezTo>
                  <a:pt x="76" y="73"/>
                  <a:pt x="77" y="73"/>
                  <a:pt x="77" y="74"/>
                </a:cubicBezTo>
                <a:cubicBezTo>
                  <a:pt x="77" y="74"/>
                  <a:pt x="77" y="74"/>
                  <a:pt x="77" y="74"/>
                </a:cubicBezTo>
                <a:cubicBezTo>
                  <a:pt x="86" y="83"/>
                  <a:pt x="86" y="83"/>
                  <a:pt x="86" y="83"/>
                </a:cubicBezTo>
                <a:cubicBezTo>
                  <a:pt x="87" y="84"/>
                  <a:pt x="87" y="85"/>
                  <a:pt x="86" y="86"/>
                </a:cubicBezTo>
                <a:cubicBezTo>
                  <a:pt x="85" y="87"/>
                  <a:pt x="83" y="87"/>
                  <a:pt x="82" y="86"/>
                </a:cubicBezTo>
                <a:cubicBezTo>
                  <a:pt x="75" y="80"/>
                  <a:pt x="75" y="80"/>
                  <a:pt x="75" y="80"/>
                </a:cubicBezTo>
                <a:close/>
                <a:moveTo>
                  <a:pt x="75" y="28"/>
                </a:moveTo>
                <a:cubicBezTo>
                  <a:pt x="75" y="22"/>
                  <a:pt x="75" y="22"/>
                  <a:pt x="75" y="22"/>
                </a:cubicBezTo>
                <a:cubicBezTo>
                  <a:pt x="82" y="15"/>
                  <a:pt x="82" y="15"/>
                  <a:pt x="82" y="15"/>
                </a:cubicBezTo>
                <a:cubicBezTo>
                  <a:pt x="83" y="14"/>
                  <a:pt x="85" y="14"/>
                  <a:pt x="86" y="15"/>
                </a:cubicBezTo>
                <a:cubicBezTo>
                  <a:pt x="87" y="16"/>
                  <a:pt x="87" y="18"/>
                  <a:pt x="86" y="19"/>
                </a:cubicBezTo>
                <a:cubicBezTo>
                  <a:pt x="77" y="28"/>
                  <a:pt x="77" y="28"/>
                  <a:pt x="77" y="28"/>
                </a:cubicBezTo>
                <a:cubicBezTo>
                  <a:pt x="77" y="28"/>
                  <a:pt x="77" y="28"/>
                  <a:pt x="77" y="28"/>
                </a:cubicBezTo>
                <a:cubicBezTo>
                  <a:pt x="77" y="28"/>
                  <a:pt x="76" y="28"/>
                  <a:pt x="75" y="28"/>
                </a:cubicBezTo>
                <a:close/>
                <a:moveTo>
                  <a:pt x="98" y="48"/>
                </a:moveTo>
                <a:cubicBezTo>
                  <a:pt x="98" y="48"/>
                  <a:pt x="98" y="48"/>
                  <a:pt x="98" y="48"/>
                </a:cubicBezTo>
                <a:cubicBezTo>
                  <a:pt x="86" y="48"/>
                  <a:pt x="86" y="48"/>
                  <a:pt x="86" y="48"/>
                </a:cubicBezTo>
                <a:cubicBezTo>
                  <a:pt x="84" y="48"/>
                  <a:pt x="83" y="49"/>
                  <a:pt x="83" y="51"/>
                </a:cubicBezTo>
                <a:cubicBezTo>
                  <a:pt x="83" y="52"/>
                  <a:pt x="84" y="53"/>
                  <a:pt x="86" y="53"/>
                </a:cubicBezTo>
                <a:cubicBezTo>
                  <a:pt x="98" y="53"/>
                  <a:pt x="98" y="53"/>
                  <a:pt x="98" y="53"/>
                </a:cubicBezTo>
                <a:cubicBezTo>
                  <a:pt x="100" y="53"/>
                  <a:pt x="101" y="52"/>
                  <a:pt x="101" y="51"/>
                </a:cubicBezTo>
                <a:cubicBezTo>
                  <a:pt x="101" y="49"/>
                  <a:pt x="100" y="48"/>
                  <a:pt x="98" y="48"/>
                </a:cubicBezTo>
                <a:close/>
                <a:moveTo>
                  <a:pt x="50" y="110"/>
                </a:moveTo>
                <a:cubicBezTo>
                  <a:pt x="52" y="110"/>
                  <a:pt x="52" y="110"/>
                  <a:pt x="52" y="110"/>
                </a:cubicBezTo>
                <a:cubicBezTo>
                  <a:pt x="60" y="110"/>
                  <a:pt x="66" y="104"/>
                  <a:pt x="66" y="96"/>
                </a:cubicBezTo>
                <a:cubicBezTo>
                  <a:pt x="66" y="74"/>
                  <a:pt x="66" y="74"/>
                  <a:pt x="66" y="74"/>
                </a:cubicBezTo>
                <a:cubicBezTo>
                  <a:pt x="70" y="71"/>
                  <a:pt x="73" y="67"/>
                  <a:pt x="75" y="63"/>
                </a:cubicBezTo>
                <a:cubicBezTo>
                  <a:pt x="75" y="39"/>
                  <a:pt x="75" y="39"/>
                  <a:pt x="75" y="39"/>
                </a:cubicBezTo>
                <a:cubicBezTo>
                  <a:pt x="71" y="29"/>
                  <a:pt x="61" y="23"/>
                  <a:pt x="50" y="23"/>
                </a:cubicBezTo>
                <a:cubicBezTo>
                  <a:pt x="50" y="29"/>
                  <a:pt x="50" y="29"/>
                  <a:pt x="50" y="29"/>
                </a:cubicBezTo>
                <a:cubicBezTo>
                  <a:pt x="56" y="29"/>
                  <a:pt x="62" y="31"/>
                  <a:pt x="66" y="35"/>
                </a:cubicBezTo>
                <a:cubicBezTo>
                  <a:pt x="70" y="39"/>
                  <a:pt x="72" y="45"/>
                  <a:pt x="72" y="51"/>
                </a:cubicBezTo>
                <a:cubicBezTo>
                  <a:pt x="72" y="59"/>
                  <a:pt x="68" y="66"/>
                  <a:pt x="62" y="70"/>
                </a:cubicBezTo>
                <a:cubicBezTo>
                  <a:pt x="62" y="70"/>
                  <a:pt x="62" y="70"/>
                  <a:pt x="62" y="70"/>
                </a:cubicBezTo>
                <a:cubicBezTo>
                  <a:pt x="61" y="70"/>
                  <a:pt x="60" y="71"/>
                  <a:pt x="60" y="72"/>
                </a:cubicBezTo>
                <a:cubicBezTo>
                  <a:pt x="60" y="85"/>
                  <a:pt x="60" y="85"/>
                  <a:pt x="60" y="85"/>
                </a:cubicBezTo>
                <a:cubicBezTo>
                  <a:pt x="50" y="85"/>
                  <a:pt x="50" y="85"/>
                  <a:pt x="50" y="85"/>
                </a:cubicBezTo>
                <a:cubicBezTo>
                  <a:pt x="50" y="110"/>
                  <a:pt x="50" y="110"/>
                  <a:pt x="50" y="110"/>
                </a:cubicBezTo>
                <a:close/>
                <a:moveTo>
                  <a:pt x="75" y="22"/>
                </a:moveTo>
                <a:cubicBezTo>
                  <a:pt x="75" y="28"/>
                  <a:pt x="75" y="28"/>
                  <a:pt x="75" y="28"/>
                </a:cubicBezTo>
                <a:cubicBezTo>
                  <a:pt x="75" y="28"/>
                  <a:pt x="74" y="28"/>
                  <a:pt x="74" y="28"/>
                </a:cubicBezTo>
                <a:cubicBezTo>
                  <a:pt x="72" y="27"/>
                  <a:pt x="72" y="25"/>
                  <a:pt x="74" y="24"/>
                </a:cubicBezTo>
                <a:cubicBezTo>
                  <a:pt x="75" y="22"/>
                  <a:pt x="75" y="22"/>
                  <a:pt x="75" y="22"/>
                </a:cubicBezTo>
                <a:close/>
                <a:moveTo>
                  <a:pt x="75" y="73"/>
                </a:moveTo>
                <a:cubicBezTo>
                  <a:pt x="75" y="80"/>
                  <a:pt x="75" y="80"/>
                  <a:pt x="75" y="80"/>
                </a:cubicBezTo>
                <a:cubicBezTo>
                  <a:pt x="74" y="78"/>
                  <a:pt x="74" y="78"/>
                  <a:pt x="74" y="78"/>
                </a:cubicBezTo>
                <a:cubicBezTo>
                  <a:pt x="72" y="77"/>
                  <a:pt x="72" y="75"/>
                  <a:pt x="74" y="74"/>
                </a:cubicBezTo>
                <a:cubicBezTo>
                  <a:pt x="74" y="73"/>
                  <a:pt x="75" y="73"/>
                  <a:pt x="75" y="73"/>
                </a:cubicBezTo>
                <a:close/>
                <a:moveTo>
                  <a:pt x="50" y="18"/>
                </a:moveTo>
                <a:cubicBezTo>
                  <a:pt x="50" y="0"/>
                  <a:pt x="50" y="0"/>
                  <a:pt x="50" y="0"/>
                </a:cubicBezTo>
                <a:cubicBezTo>
                  <a:pt x="50" y="0"/>
                  <a:pt x="50" y="0"/>
                  <a:pt x="50" y="0"/>
                </a:cubicBezTo>
                <a:cubicBezTo>
                  <a:pt x="52" y="0"/>
                  <a:pt x="53" y="2"/>
                  <a:pt x="53" y="3"/>
                </a:cubicBezTo>
                <a:cubicBezTo>
                  <a:pt x="53" y="15"/>
                  <a:pt x="53" y="15"/>
                  <a:pt x="53" y="15"/>
                </a:cubicBezTo>
                <a:cubicBezTo>
                  <a:pt x="53" y="17"/>
                  <a:pt x="52" y="18"/>
                  <a:pt x="50" y="18"/>
                </a:cubicBezTo>
                <a:cubicBezTo>
                  <a:pt x="50" y="18"/>
                  <a:pt x="50" y="18"/>
                  <a:pt x="50" y="18"/>
                </a:cubicBezTo>
                <a:close/>
                <a:moveTo>
                  <a:pt x="50" y="23"/>
                </a:moveTo>
                <a:cubicBezTo>
                  <a:pt x="39" y="23"/>
                  <a:pt x="30" y="29"/>
                  <a:pt x="25" y="39"/>
                </a:cubicBezTo>
                <a:cubicBezTo>
                  <a:pt x="25" y="63"/>
                  <a:pt x="25" y="63"/>
                  <a:pt x="25" y="63"/>
                </a:cubicBezTo>
                <a:cubicBezTo>
                  <a:pt x="27" y="68"/>
                  <a:pt x="31" y="71"/>
                  <a:pt x="35" y="74"/>
                </a:cubicBezTo>
                <a:cubicBezTo>
                  <a:pt x="35" y="96"/>
                  <a:pt x="35" y="96"/>
                  <a:pt x="35" y="96"/>
                </a:cubicBezTo>
                <a:cubicBezTo>
                  <a:pt x="35" y="104"/>
                  <a:pt x="41" y="110"/>
                  <a:pt x="49" y="110"/>
                </a:cubicBezTo>
                <a:cubicBezTo>
                  <a:pt x="50" y="110"/>
                  <a:pt x="50" y="110"/>
                  <a:pt x="50" y="110"/>
                </a:cubicBezTo>
                <a:cubicBezTo>
                  <a:pt x="50" y="85"/>
                  <a:pt x="50" y="85"/>
                  <a:pt x="50" y="85"/>
                </a:cubicBezTo>
                <a:cubicBezTo>
                  <a:pt x="41" y="85"/>
                  <a:pt x="41" y="85"/>
                  <a:pt x="41" y="85"/>
                </a:cubicBezTo>
                <a:cubicBezTo>
                  <a:pt x="41" y="72"/>
                  <a:pt x="41" y="72"/>
                  <a:pt x="41" y="72"/>
                </a:cubicBezTo>
                <a:cubicBezTo>
                  <a:pt x="41" y="71"/>
                  <a:pt x="40" y="71"/>
                  <a:pt x="39" y="70"/>
                </a:cubicBezTo>
                <a:cubicBezTo>
                  <a:pt x="33" y="66"/>
                  <a:pt x="28" y="59"/>
                  <a:pt x="28" y="51"/>
                </a:cubicBezTo>
                <a:cubicBezTo>
                  <a:pt x="28" y="45"/>
                  <a:pt x="30" y="39"/>
                  <a:pt x="34" y="35"/>
                </a:cubicBezTo>
                <a:cubicBezTo>
                  <a:pt x="39" y="31"/>
                  <a:pt x="44" y="29"/>
                  <a:pt x="50" y="29"/>
                </a:cubicBezTo>
                <a:cubicBezTo>
                  <a:pt x="50" y="23"/>
                  <a:pt x="50" y="23"/>
                  <a:pt x="50" y="23"/>
                </a:cubicBezTo>
                <a:close/>
                <a:moveTo>
                  <a:pt x="50" y="0"/>
                </a:moveTo>
                <a:cubicBezTo>
                  <a:pt x="50" y="18"/>
                  <a:pt x="50" y="18"/>
                  <a:pt x="50" y="18"/>
                </a:cubicBezTo>
                <a:cubicBezTo>
                  <a:pt x="49" y="18"/>
                  <a:pt x="48" y="17"/>
                  <a:pt x="48" y="15"/>
                </a:cubicBezTo>
                <a:cubicBezTo>
                  <a:pt x="48" y="3"/>
                  <a:pt x="48" y="3"/>
                  <a:pt x="48" y="3"/>
                </a:cubicBezTo>
                <a:cubicBezTo>
                  <a:pt x="48" y="2"/>
                  <a:pt x="49" y="1"/>
                  <a:pt x="50" y="0"/>
                </a:cubicBezTo>
                <a:close/>
                <a:moveTo>
                  <a:pt x="25" y="80"/>
                </a:moveTo>
                <a:cubicBezTo>
                  <a:pt x="25" y="73"/>
                  <a:pt x="25" y="73"/>
                  <a:pt x="25" y="73"/>
                </a:cubicBezTo>
                <a:cubicBezTo>
                  <a:pt x="26" y="73"/>
                  <a:pt x="27" y="73"/>
                  <a:pt x="27" y="74"/>
                </a:cubicBezTo>
                <a:cubicBezTo>
                  <a:pt x="28" y="75"/>
                  <a:pt x="28" y="77"/>
                  <a:pt x="27" y="78"/>
                </a:cubicBezTo>
                <a:cubicBezTo>
                  <a:pt x="25" y="80"/>
                  <a:pt x="25" y="80"/>
                  <a:pt x="25" y="80"/>
                </a:cubicBezTo>
                <a:close/>
                <a:moveTo>
                  <a:pt x="25" y="28"/>
                </a:moveTo>
                <a:cubicBezTo>
                  <a:pt x="25" y="22"/>
                  <a:pt x="25" y="22"/>
                  <a:pt x="25" y="22"/>
                </a:cubicBezTo>
                <a:cubicBezTo>
                  <a:pt x="27" y="24"/>
                  <a:pt x="27" y="24"/>
                  <a:pt x="27" y="24"/>
                </a:cubicBezTo>
                <a:cubicBezTo>
                  <a:pt x="28" y="25"/>
                  <a:pt x="28" y="27"/>
                  <a:pt x="27" y="28"/>
                </a:cubicBezTo>
                <a:cubicBezTo>
                  <a:pt x="27" y="28"/>
                  <a:pt x="26" y="28"/>
                  <a:pt x="25" y="28"/>
                </a:cubicBezTo>
                <a:close/>
                <a:moveTo>
                  <a:pt x="25" y="39"/>
                </a:moveTo>
                <a:cubicBezTo>
                  <a:pt x="23" y="42"/>
                  <a:pt x="22" y="46"/>
                  <a:pt x="22" y="51"/>
                </a:cubicBezTo>
                <a:cubicBezTo>
                  <a:pt x="22" y="55"/>
                  <a:pt x="23" y="59"/>
                  <a:pt x="25" y="63"/>
                </a:cubicBezTo>
                <a:cubicBezTo>
                  <a:pt x="25" y="39"/>
                  <a:pt x="25" y="39"/>
                  <a:pt x="25" y="39"/>
                </a:cubicBezTo>
                <a:close/>
                <a:moveTo>
                  <a:pt x="25" y="22"/>
                </a:moveTo>
                <a:cubicBezTo>
                  <a:pt x="25" y="28"/>
                  <a:pt x="25" y="28"/>
                  <a:pt x="25" y="28"/>
                </a:cubicBezTo>
                <a:cubicBezTo>
                  <a:pt x="25" y="28"/>
                  <a:pt x="24" y="28"/>
                  <a:pt x="23" y="28"/>
                </a:cubicBezTo>
                <a:cubicBezTo>
                  <a:pt x="23" y="28"/>
                  <a:pt x="23" y="28"/>
                  <a:pt x="23" y="28"/>
                </a:cubicBezTo>
                <a:cubicBezTo>
                  <a:pt x="15" y="19"/>
                  <a:pt x="15" y="19"/>
                  <a:pt x="15" y="19"/>
                </a:cubicBezTo>
                <a:cubicBezTo>
                  <a:pt x="14" y="18"/>
                  <a:pt x="14" y="16"/>
                  <a:pt x="15" y="15"/>
                </a:cubicBezTo>
                <a:cubicBezTo>
                  <a:pt x="16" y="14"/>
                  <a:pt x="17" y="14"/>
                  <a:pt x="18" y="15"/>
                </a:cubicBezTo>
                <a:cubicBezTo>
                  <a:pt x="25" y="22"/>
                  <a:pt x="25" y="22"/>
                  <a:pt x="25" y="22"/>
                </a:cubicBezTo>
                <a:close/>
                <a:moveTo>
                  <a:pt x="25" y="73"/>
                </a:moveTo>
                <a:cubicBezTo>
                  <a:pt x="25" y="80"/>
                  <a:pt x="25" y="80"/>
                  <a:pt x="25" y="80"/>
                </a:cubicBezTo>
                <a:cubicBezTo>
                  <a:pt x="18" y="86"/>
                  <a:pt x="18" y="86"/>
                  <a:pt x="18" y="86"/>
                </a:cubicBezTo>
                <a:cubicBezTo>
                  <a:pt x="17" y="87"/>
                  <a:pt x="16" y="87"/>
                  <a:pt x="15" y="86"/>
                </a:cubicBezTo>
                <a:cubicBezTo>
                  <a:pt x="14" y="85"/>
                  <a:pt x="14" y="84"/>
                  <a:pt x="15" y="83"/>
                </a:cubicBezTo>
                <a:cubicBezTo>
                  <a:pt x="23" y="74"/>
                  <a:pt x="23" y="74"/>
                  <a:pt x="23" y="74"/>
                </a:cubicBezTo>
                <a:cubicBezTo>
                  <a:pt x="23" y="74"/>
                  <a:pt x="23" y="74"/>
                  <a:pt x="23" y="74"/>
                </a:cubicBezTo>
                <a:cubicBezTo>
                  <a:pt x="24" y="74"/>
                  <a:pt x="25" y="73"/>
                  <a:pt x="25" y="73"/>
                </a:cubicBezTo>
                <a:close/>
                <a:moveTo>
                  <a:pt x="18" y="51"/>
                </a:moveTo>
                <a:cubicBezTo>
                  <a:pt x="18" y="51"/>
                  <a:pt x="18" y="51"/>
                  <a:pt x="18" y="51"/>
                </a:cubicBezTo>
                <a:cubicBezTo>
                  <a:pt x="18" y="49"/>
                  <a:pt x="16" y="48"/>
                  <a:pt x="15" y="48"/>
                </a:cubicBezTo>
                <a:cubicBezTo>
                  <a:pt x="3" y="48"/>
                  <a:pt x="3" y="48"/>
                  <a:pt x="3" y="48"/>
                </a:cubicBezTo>
                <a:cubicBezTo>
                  <a:pt x="1" y="48"/>
                  <a:pt x="0" y="49"/>
                  <a:pt x="0" y="51"/>
                </a:cubicBezTo>
                <a:cubicBezTo>
                  <a:pt x="0" y="52"/>
                  <a:pt x="1" y="53"/>
                  <a:pt x="3" y="53"/>
                </a:cubicBezTo>
                <a:cubicBezTo>
                  <a:pt x="15" y="53"/>
                  <a:pt x="15" y="53"/>
                  <a:pt x="15" y="53"/>
                </a:cubicBezTo>
                <a:cubicBezTo>
                  <a:pt x="16" y="53"/>
                  <a:pt x="18" y="52"/>
                  <a:pt x="18" y="51"/>
                </a:cubicBezTo>
                <a:close/>
              </a:path>
            </a:pathLst>
          </a:custGeom>
          <a:solidFill>
            <a:srgbClr val="345C76"/>
          </a:solidFill>
          <a:ln>
            <a:noFill/>
          </a:ln>
          <a:extLst/>
        </p:spPr>
        <p:txBody>
          <a:bodyPr vert="horz" wrap="square" lIns="68562" tIns="34281" rIns="68562" bIns="34281" numCol="1" anchor="t" anchorCtr="0" compatLnSpc="1"/>
          <a:lstStyle/>
          <a:p>
            <a:endParaRPr lang="id-ID" sz="1350">
              <a:solidFill>
                <a:srgbClr val="DCB68A"/>
              </a:solidFill>
            </a:endParaRPr>
          </a:p>
        </p:txBody>
      </p:sp>
      <p:sp>
        <p:nvSpPr>
          <p:cNvPr id="101" name="Freeform 94">
            <a:extLst>
              <a:ext uri="{FF2B5EF4-FFF2-40B4-BE49-F238E27FC236}">
                <a16:creationId xmlns="" xmlns:a16="http://schemas.microsoft.com/office/drawing/2014/main" id="{EC26077C-038C-4744-9B33-2959812A1685}"/>
              </a:ext>
            </a:extLst>
          </p:cNvPr>
          <p:cNvSpPr/>
          <p:nvPr/>
        </p:nvSpPr>
        <p:spPr bwMode="auto">
          <a:xfrm>
            <a:off x="9065200" y="3165839"/>
            <a:ext cx="47613" cy="45232"/>
          </a:xfrm>
          <a:custGeom>
            <a:avLst/>
            <a:gdLst>
              <a:gd name="T0" fmla="*/ 28 w 29"/>
              <a:gd name="T1" fmla="*/ 16 h 28"/>
              <a:gd name="T2" fmla="*/ 12 w 29"/>
              <a:gd name="T3" fmla="*/ 27 h 28"/>
              <a:gd name="T4" fmla="*/ 1 w 29"/>
              <a:gd name="T5" fmla="*/ 12 h 28"/>
              <a:gd name="T6" fmla="*/ 17 w 29"/>
              <a:gd name="T7" fmla="*/ 1 h 28"/>
              <a:gd name="T8" fmla="*/ 28 w 29"/>
              <a:gd name="T9" fmla="*/ 16 h 28"/>
            </a:gdLst>
            <a:ahLst/>
            <a:cxnLst>
              <a:cxn ang="0">
                <a:pos x="T0" y="T1"/>
              </a:cxn>
              <a:cxn ang="0">
                <a:pos x="T2" y="T3"/>
              </a:cxn>
              <a:cxn ang="0">
                <a:pos x="T4" y="T5"/>
              </a:cxn>
              <a:cxn ang="0">
                <a:pos x="T6" y="T7"/>
              </a:cxn>
              <a:cxn ang="0">
                <a:pos x="T8" y="T9"/>
              </a:cxn>
            </a:cxnLst>
            <a:rect l="0" t="0" r="r" b="b"/>
            <a:pathLst>
              <a:path w="29" h="28">
                <a:moveTo>
                  <a:pt x="28" y="16"/>
                </a:moveTo>
                <a:cubicBezTo>
                  <a:pt x="26" y="23"/>
                  <a:pt x="19" y="28"/>
                  <a:pt x="12" y="27"/>
                </a:cubicBezTo>
                <a:cubicBezTo>
                  <a:pt x="5" y="26"/>
                  <a:pt x="0" y="19"/>
                  <a:pt x="1" y="12"/>
                </a:cubicBezTo>
                <a:cubicBezTo>
                  <a:pt x="3" y="4"/>
                  <a:pt x="10" y="0"/>
                  <a:pt x="17" y="1"/>
                </a:cubicBezTo>
                <a:cubicBezTo>
                  <a:pt x="24" y="2"/>
                  <a:pt x="29" y="9"/>
                  <a:pt x="28" y="16"/>
                </a:cubicBezTo>
                <a:close/>
              </a:path>
            </a:pathLst>
          </a:custGeom>
          <a:solidFill>
            <a:srgbClr val="345C76"/>
          </a:solidFill>
          <a:ln>
            <a:noFill/>
          </a:ln>
          <a:extLst/>
        </p:spPr>
        <p:txBody>
          <a:bodyPr vert="horz" wrap="square" lIns="68562" tIns="34281" rIns="68562" bIns="34281" numCol="1" anchor="t" anchorCtr="0" compatLnSpc="1"/>
          <a:lstStyle/>
          <a:p>
            <a:endParaRPr lang="id-ID" sz="1350">
              <a:solidFill>
                <a:srgbClr val="DCB68A"/>
              </a:solidFill>
            </a:endParaRPr>
          </a:p>
        </p:txBody>
      </p:sp>
      <p:sp>
        <p:nvSpPr>
          <p:cNvPr id="102" name="Freeform 95">
            <a:extLst>
              <a:ext uri="{FF2B5EF4-FFF2-40B4-BE49-F238E27FC236}">
                <a16:creationId xmlns="" xmlns:a16="http://schemas.microsoft.com/office/drawing/2014/main" id="{FA05809C-2758-46E4-8B75-F4DBD0943EBF}"/>
              </a:ext>
            </a:extLst>
          </p:cNvPr>
          <p:cNvSpPr/>
          <p:nvPr/>
        </p:nvSpPr>
        <p:spPr bwMode="auto">
          <a:xfrm>
            <a:off x="9054487" y="3028953"/>
            <a:ext cx="44042" cy="147599"/>
          </a:xfrm>
          <a:custGeom>
            <a:avLst/>
            <a:gdLst>
              <a:gd name="T0" fmla="*/ 27 w 27"/>
              <a:gd name="T1" fmla="*/ 90 h 91"/>
              <a:gd name="T2" fmla="*/ 12 w 27"/>
              <a:gd name="T3" fmla="*/ 14 h 91"/>
              <a:gd name="T4" fmla="*/ 1 w 27"/>
              <a:gd name="T5" fmla="*/ 0 h 91"/>
              <a:gd name="T6" fmla="*/ 17 w 27"/>
              <a:gd name="T7" fmla="*/ 91 h 91"/>
              <a:gd name="T8" fmla="*/ 27 w 27"/>
              <a:gd name="T9" fmla="*/ 90 h 91"/>
            </a:gdLst>
            <a:ahLst/>
            <a:cxnLst>
              <a:cxn ang="0">
                <a:pos x="T0" y="T1"/>
              </a:cxn>
              <a:cxn ang="0">
                <a:pos x="T2" y="T3"/>
              </a:cxn>
              <a:cxn ang="0">
                <a:pos x="T4" y="T5"/>
              </a:cxn>
              <a:cxn ang="0">
                <a:pos x="T6" y="T7"/>
              </a:cxn>
              <a:cxn ang="0">
                <a:pos x="T8" y="T9"/>
              </a:cxn>
            </a:cxnLst>
            <a:rect l="0" t="0" r="r" b="b"/>
            <a:pathLst>
              <a:path w="27" h="91">
                <a:moveTo>
                  <a:pt x="27" y="90"/>
                </a:moveTo>
                <a:cubicBezTo>
                  <a:pt x="27" y="90"/>
                  <a:pt x="12" y="14"/>
                  <a:pt x="12" y="14"/>
                </a:cubicBezTo>
                <a:cubicBezTo>
                  <a:pt x="12" y="14"/>
                  <a:pt x="3" y="0"/>
                  <a:pt x="1" y="0"/>
                </a:cubicBezTo>
                <a:cubicBezTo>
                  <a:pt x="0" y="0"/>
                  <a:pt x="17" y="91"/>
                  <a:pt x="17" y="91"/>
                </a:cubicBezTo>
                <a:lnTo>
                  <a:pt x="27" y="90"/>
                </a:lnTo>
                <a:close/>
              </a:path>
            </a:pathLst>
          </a:custGeom>
          <a:solidFill>
            <a:srgbClr val="345C76"/>
          </a:solidFill>
          <a:ln>
            <a:noFill/>
          </a:ln>
          <a:extLst/>
        </p:spPr>
        <p:txBody>
          <a:bodyPr vert="horz" wrap="square" lIns="68562" tIns="34281" rIns="68562" bIns="34281" numCol="1" anchor="t" anchorCtr="0" compatLnSpc="1"/>
          <a:lstStyle/>
          <a:p>
            <a:endParaRPr lang="id-ID" sz="1350">
              <a:solidFill>
                <a:srgbClr val="DCB68A"/>
              </a:solidFill>
            </a:endParaRPr>
          </a:p>
        </p:txBody>
      </p:sp>
      <p:sp>
        <p:nvSpPr>
          <p:cNvPr id="103" name="Freeform 96">
            <a:extLst>
              <a:ext uri="{FF2B5EF4-FFF2-40B4-BE49-F238E27FC236}">
                <a16:creationId xmlns="" xmlns:a16="http://schemas.microsoft.com/office/drawing/2014/main" id="{0E4892BA-94C2-4B3F-8A07-D3C3054264CA}"/>
              </a:ext>
            </a:extLst>
          </p:cNvPr>
          <p:cNvSpPr/>
          <p:nvPr/>
        </p:nvSpPr>
        <p:spPr bwMode="auto">
          <a:xfrm>
            <a:off x="9085435" y="3052759"/>
            <a:ext cx="95225" cy="127364"/>
          </a:xfrm>
          <a:custGeom>
            <a:avLst/>
            <a:gdLst>
              <a:gd name="T0" fmla="*/ 1 w 80"/>
              <a:gd name="T1" fmla="*/ 99 h 107"/>
              <a:gd name="T2" fmla="*/ 60 w 80"/>
              <a:gd name="T3" fmla="*/ 13 h 107"/>
              <a:gd name="T4" fmla="*/ 80 w 80"/>
              <a:gd name="T5" fmla="*/ 0 h 107"/>
              <a:gd name="T6" fmla="*/ 71 w 80"/>
              <a:gd name="T7" fmla="*/ 21 h 107"/>
              <a:gd name="T8" fmla="*/ 12 w 80"/>
              <a:gd name="T9" fmla="*/ 107 h 107"/>
              <a:gd name="T10" fmla="*/ 0 w 80"/>
              <a:gd name="T11" fmla="*/ 100 h 107"/>
              <a:gd name="T12" fmla="*/ 1 w 80"/>
              <a:gd name="T13" fmla="*/ 99 h 107"/>
            </a:gdLst>
            <a:ahLst/>
            <a:cxnLst>
              <a:cxn ang="0">
                <a:pos x="T0" y="T1"/>
              </a:cxn>
              <a:cxn ang="0">
                <a:pos x="T2" y="T3"/>
              </a:cxn>
              <a:cxn ang="0">
                <a:pos x="T4" y="T5"/>
              </a:cxn>
              <a:cxn ang="0">
                <a:pos x="T6" y="T7"/>
              </a:cxn>
              <a:cxn ang="0">
                <a:pos x="T8" y="T9"/>
              </a:cxn>
              <a:cxn ang="0">
                <a:pos x="T10" y="T11"/>
              </a:cxn>
              <a:cxn ang="0">
                <a:pos x="T12" y="T13"/>
              </a:cxn>
            </a:cxnLst>
            <a:rect l="0" t="0" r="r" b="b"/>
            <a:pathLst>
              <a:path w="80" h="107">
                <a:moveTo>
                  <a:pt x="1" y="99"/>
                </a:moveTo>
                <a:lnTo>
                  <a:pt x="60" y="13"/>
                </a:lnTo>
                <a:lnTo>
                  <a:pt x="80" y="0"/>
                </a:lnTo>
                <a:lnTo>
                  <a:pt x="71" y="21"/>
                </a:lnTo>
                <a:lnTo>
                  <a:pt x="12" y="107"/>
                </a:lnTo>
                <a:lnTo>
                  <a:pt x="0" y="100"/>
                </a:lnTo>
                <a:lnTo>
                  <a:pt x="1" y="99"/>
                </a:lnTo>
                <a:close/>
              </a:path>
            </a:pathLst>
          </a:custGeom>
          <a:solidFill>
            <a:srgbClr val="345C76"/>
          </a:solidFill>
          <a:ln>
            <a:noFill/>
          </a:ln>
          <a:extLst/>
        </p:spPr>
        <p:txBody>
          <a:bodyPr vert="horz" wrap="square" lIns="68562" tIns="34281" rIns="68562" bIns="34281" numCol="1" anchor="t" anchorCtr="0" compatLnSpc="1"/>
          <a:lstStyle/>
          <a:p>
            <a:endParaRPr lang="id-ID" sz="1350">
              <a:solidFill>
                <a:srgbClr val="DCB68A"/>
              </a:solidFill>
            </a:endParaRPr>
          </a:p>
        </p:txBody>
      </p:sp>
      <p:sp>
        <p:nvSpPr>
          <p:cNvPr id="104" name="Freeform 97">
            <a:extLst>
              <a:ext uri="{FF2B5EF4-FFF2-40B4-BE49-F238E27FC236}">
                <a16:creationId xmlns="" xmlns:a16="http://schemas.microsoft.com/office/drawing/2014/main" id="{650A24C2-4BCE-41DD-9EF3-36347FE00F8F}"/>
              </a:ext>
            </a:extLst>
          </p:cNvPr>
          <p:cNvSpPr/>
          <p:nvPr/>
        </p:nvSpPr>
        <p:spPr bwMode="auto">
          <a:xfrm>
            <a:off x="9077103" y="3200358"/>
            <a:ext cx="11903" cy="23806"/>
          </a:xfrm>
          <a:custGeom>
            <a:avLst/>
            <a:gdLst>
              <a:gd name="T0" fmla="*/ 2 w 7"/>
              <a:gd name="T1" fmla="*/ 3 h 15"/>
              <a:gd name="T2" fmla="*/ 5 w 7"/>
              <a:gd name="T3" fmla="*/ 1 h 15"/>
              <a:gd name="T4" fmla="*/ 7 w 7"/>
              <a:gd name="T5" fmla="*/ 3 h 15"/>
              <a:gd name="T6" fmla="*/ 5 w 7"/>
              <a:gd name="T7" fmla="*/ 13 h 15"/>
              <a:gd name="T8" fmla="*/ 3 w 7"/>
              <a:gd name="T9" fmla="*/ 15 h 15"/>
              <a:gd name="T10" fmla="*/ 1 w 7"/>
              <a:gd name="T11" fmla="*/ 12 h 15"/>
              <a:gd name="T12" fmla="*/ 2 w 7"/>
              <a:gd name="T13" fmla="*/ 3 h 15"/>
            </a:gdLst>
            <a:ahLst/>
            <a:cxnLst>
              <a:cxn ang="0">
                <a:pos x="T0" y="T1"/>
              </a:cxn>
              <a:cxn ang="0">
                <a:pos x="T2" y="T3"/>
              </a:cxn>
              <a:cxn ang="0">
                <a:pos x="T4" y="T5"/>
              </a:cxn>
              <a:cxn ang="0">
                <a:pos x="T6" y="T7"/>
              </a:cxn>
              <a:cxn ang="0">
                <a:pos x="T8" y="T9"/>
              </a:cxn>
              <a:cxn ang="0">
                <a:pos x="T10" y="T11"/>
              </a:cxn>
              <a:cxn ang="0">
                <a:pos x="T12" y="T13"/>
              </a:cxn>
            </a:cxnLst>
            <a:rect l="0" t="0" r="r" b="b"/>
            <a:pathLst>
              <a:path w="7" h="15">
                <a:moveTo>
                  <a:pt x="2" y="3"/>
                </a:moveTo>
                <a:cubicBezTo>
                  <a:pt x="3" y="1"/>
                  <a:pt x="4" y="0"/>
                  <a:pt x="5" y="1"/>
                </a:cubicBezTo>
                <a:cubicBezTo>
                  <a:pt x="6" y="1"/>
                  <a:pt x="7" y="2"/>
                  <a:pt x="7" y="3"/>
                </a:cubicBezTo>
                <a:cubicBezTo>
                  <a:pt x="5" y="13"/>
                  <a:pt x="5" y="13"/>
                  <a:pt x="5" y="13"/>
                </a:cubicBezTo>
                <a:cubicBezTo>
                  <a:pt x="5" y="14"/>
                  <a:pt x="4" y="15"/>
                  <a:pt x="3" y="15"/>
                </a:cubicBezTo>
                <a:cubicBezTo>
                  <a:pt x="1" y="15"/>
                  <a:pt x="0" y="13"/>
                  <a:pt x="1" y="12"/>
                </a:cubicBezTo>
                <a:lnTo>
                  <a:pt x="2" y="3"/>
                </a:lnTo>
                <a:close/>
              </a:path>
            </a:pathLst>
          </a:custGeom>
          <a:solidFill>
            <a:srgbClr val="345C76"/>
          </a:solidFill>
          <a:ln>
            <a:noFill/>
          </a:ln>
          <a:extLst/>
        </p:spPr>
        <p:txBody>
          <a:bodyPr vert="horz" wrap="square" lIns="68562" tIns="34281" rIns="68562" bIns="34281" numCol="1" anchor="t" anchorCtr="0" compatLnSpc="1"/>
          <a:lstStyle/>
          <a:p>
            <a:endParaRPr lang="id-ID" sz="1350">
              <a:solidFill>
                <a:srgbClr val="DCB68A"/>
              </a:solidFill>
            </a:endParaRPr>
          </a:p>
        </p:txBody>
      </p:sp>
      <p:sp>
        <p:nvSpPr>
          <p:cNvPr id="105" name="Freeform 98">
            <a:extLst>
              <a:ext uri="{FF2B5EF4-FFF2-40B4-BE49-F238E27FC236}">
                <a16:creationId xmlns="" xmlns:a16="http://schemas.microsoft.com/office/drawing/2014/main" id="{34BC5C03-BD61-4722-BB49-7803B4431B33}"/>
              </a:ext>
            </a:extLst>
          </p:cNvPr>
          <p:cNvSpPr>
            <a:spLocks noEditPoints="1"/>
          </p:cNvSpPr>
          <p:nvPr/>
        </p:nvSpPr>
        <p:spPr bwMode="auto">
          <a:xfrm>
            <a:off x="9039013" y="1994569"/>
            <a:ext cx="165454" cy="177357"/>
          </a:xfrm>
          <a:custGeom>
            <a:avLst/>
            <a:gdLst>
              <a:gd name="T0" fmla="*/ 78 w 101"/>
              <a:gd name="T1" fmla="*/ 50 h 109"/>
              <a:gd name="T2" fmla="*/ 76 w 101"/>
              <a:gd name="T3" fmla="*/ 62 h 109"/>
              <a:gd name="T4" fmla="*/ 76 w 101"/>
              <a:gd name="T5" fmla="*/ 73 h 109"/>
              <a:gd name="T6" fmla="*/ 78 w 101"/>
              <a:gd name="T7" fmla="*/ 73 h 109"/>
              <a:gd name="T8" fmla="*/ 86 w 101"/>
              <a:gd name="T9" fmla="*/ 86 h 109"/>
              <a:gd name="T10" fmla="*/ 76 w 101"/>
              <a:gd name="T11" fmla="*/ 79 h 109"/>
              <a:gd name="T12" fmla="*/ 76 w 101"/>
              <a:gd name="T13" fmla="*/ 22 h 109"/>
              <a:gd name="T14" fmla="*/ 86 w 101"/>
              <a:gd name="T15" fmla="*/ 15 h 109"/>
              <a:gd name="T16" fmla="*/ 78 w 101"/>
              <a:gd name="T17" fmla="*/ 27 h 109"/>
              <a:gd name="T18" fmla="*/ 76 w 101"/>
              <a:gd name="T19" fmla="*/ 28 h 109"/>
              <a:gd name="T20" fmla="*/ 99 w 101"/>
              <a:gd name="T21" fmla="*/ 48 h 109"/>
              <a:gd name="T22" fmla="*/ 84 w 101"/>
              <a:gd name="T23" fmla="*/ 50 h 109"/>
              <a:gd name="T24" fmla="*/ 99 w 101"/>
              <a:gd name="T25" fmla="*/ 53 h 109"/>
              <a:gd name="T26" fmla="*/ 99 w 101"/>
              <a:gd name="T27" fmla="*/ 48 h 109"/>
              <a:gd name="T28" fmla="*/ 53 w 101"/>
              <a:gd name="T29" fmla="*/ 109 h 109"/>
              <a:gd name="T30" fmla="*/ 66 w 101"/>
              <a:gd name="T31" fmla="*/ 73 h 109"/>
              <a:gd name="T32" fmla="*/ 76 w 101"/>
              <a:gd name="T33" fmla="*/ 38 h 109"/>
              <a:gd name="T34" fmla="*/ 51 w 101"/>
              <a:gd name="T35" fmla="*/ 28 h 109"/>
              <a:gd name="T36" fmla="*/ 73 w 101"/>
              <a:gd name="T37" fmla="*/ 50 h 109"/>
              <a:gd name="T38" fmla="*/ 62 w 101"/>
              <a:gd name="T39" fmla="*/ 69 h 109"/>
              <a:gd name="T40" fmla="*/ 61 w 101"/>
              <a:gd name="T41" fmla="*/ 84 h 109"/>
              <a:gd name="T42" fmla="*/ 51 w 101"/>
              <a:gd name="T43" fmla="*/ 109 h 109"/>
              <a:gd name="T44" fmla="*/ 76 w 101"/>
              <a:gd name="T45" fmla="*/ 28 h 109"/>
              <a:gd name="T46" fmla="*/ 74 w 101"/>
              <a:gd name="T47" fmla="*/ 23 h 109"/>
              <a:gd name="T48" fmla="*/ 76 w 101"/>
              <a:gd name="T49" fmla="*/ 73 h 109"/>
              <a:gd name="T50" fmla="*/ 74 w 101"/>
              <a:gd name="T51" fmla="*/ 77 h 109"/>
              <a:gd name="T52" fmla="*/ 76 w 101"/>
              <a:gd name="T53" fmla="*/ 73 h 109"/>
              <a:gd name="T54" fmla="*/ 51 w 101"/>
              <a:gd name="T55" fmla="*/ 0 h 109"/>
              <a:gd name="T56" fmla="*/ 53 w 101"/>
              <a:gd name="T57" fmla="*/ 2 h 109"/>
              <a:gd name="T58" fmla="*/ 51 w 101"/>
              <a:gd name="T59" fmla="*/ 17 h 109"/>
              <a:gd name="T60" fmla="*/ 51 w 101"/>
              <a:gd name="T61" fmla="*/ 22 h 109"/>
              <a:gd name="T62" fmla="*/ 26 w 101"/>
              <a:gd name="T63" fmla="*/ 62 h 109"/>
              <a:gd name="T64" fmla="*/ 35 w 101"/>
              <a:gd name="T65" fmla="*/ 95 h 109"/>
              <a:gd name="T66" fmla="*/ 51 w 101"/>
              <a:gd name="T67" fmla="*/ 109 h 109"/>
              <a:gd name="T68" fmla="*/ 41 w 101"/>
              <a:gd name="T69" fmla="*/ 84 h 109"/>
              <a:gd name="T70" fmla="*/ 40 w 101"/>
              <a:gd name="T71" fmla="*/ 69 h 109"/>
              <a:gd name="T72" fmla="*/ 35 w 101"/>
              <a:gd name="T73" fmla="*/ 35 h 109"/>
              <a:gd name="T74" fmla="*/ 51 w 101"/>
              <a:gd name="T75" fmla="*/ 22 h 109"/>
              <a:gd name="T76" fmla="*/ 51 w 101"/>
              <a:gd name="T77" fmla="*/ 17 h 109"/>
              <a:gd name="T78" fmla="*/ 48 w 101"/>
              <a:gd name="T79" fmla="*/ 2 h 109"/>
              <a:gd name="T80" fmla="*/ 26 w 101"/>
              <a:gd name="T81" fmla="*/ 79 h 109"/>
              <a:gd name="T82" fmla="*/ 28 w 101"/>
              <a:gd name="T83" fmla="*/ 73 h 109"/>
              <a:gd name="T84" fmla="*/ 26 w 101"/>
              <a:gd name="T85" fmla="*/ 79 h 109"/>
              <a:gd name="T86" fmla="*/ 26 w 101"/>
              <a:gd name="T87" fmla="*/ 21 h 109"/>
              <a:gd name="T88" fmla="*/ 28 w 101"/>
              <a:gd name="T89" fmla="*/ 27 h 109"/>
              <a:gd name="T90" fmla="*/ 26 w 101"/>
              <a:gd name="T91" fmla="*/ 38 h 109"/>
              <a:gd name="T92" fmla="*/ 26 w 101"/>
              <a:gd name="T93" fmla="*/ 62 h 109"/>
              <a:gd name="T94" fmla="*/ 26 w 101"/>
              <a:gd name="T95" fmla="*/ 21 h 109"/>
              <a:gd name="T96" fmla="*/ 24 w 101"/>
              <a:gd name="T97" fmla="*/ 27 h 109"/>
              <a:gd name="T98" fmla="*/ 15 w 101"/>
              <a:gd name="T99" fmla="*/ 18 h 109"/>
              <a:gd name="T100" fmla="*/ 19 w 101"/>
              <a:gd name="T101" fmla="*/ 15 h 109"/>
              <a:gd name="T102" fmla="*/ 26 w 101"/>
              <a:gd name="T103" fmla="*/ 73 h 109"/>
              <a:gd name="T104" fmla="*/ 19 w 101"/>
              <a:gd name="T105" fmla="*/ 86 h 109"/>
              <a:gd name="T106" fmla="*/ 15 w 101"/>
              <a:gd name="T107" fmla="*/ 82 h 109"/>
              <a:gd name="T108" fmla="*/ 24 w 101"/>
              <a:gd name="T109" fmla="*/ 73 h 109"/>
              <a:gd name="T110" fmla="*/ 18 w 101"/>
              <a:gd name="T111" fmla="*/ 50 h 109"/>
              <a:gd name="T112" fmla="*/ 15 w 101"/>
              <a:gd name="T113" fmla="*/ 48 h 109"/>
              <a:gd name="T114" fmla="*/ 0 w 101"/>
              <a:gd name="T115" fmla="*/ 50 h 109"/>
              <a:gd name="T116" fmla="*/ 15 w 101"/>
              <a:gd name="T117"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09">
                <a:moveTo>
                  <a:pt x="76" y="62"/>
                </a:moveTo>
                <a:cubicBezTo>
                  <a:pt x="78" y="58"/>
                  <a:pt x="78" y="54"/>
                  <a:pt x="78" y="50"/>
                </a:cubicBezTo>
                <a:cubicBezTo>
                  <a:pt x="78" y="46"/>
                  <a:pt x="78" y="42"/>
                  <a:pt x="76" y="38"/>
                </a:cubicBezTo>
                <a:cubicBezTo>
                  <a:pt x="76" y="62"/>
                  <a:pt x="76" y="62"/>
                  <a:pt x="76" y="62"/>
                </a:cubicBezTo>
                <a:close/>
                <a:moveTo>
                  <a:pt x="76" y="79"/>
                </a:moveTo>
                <a:cubicBezTo>
                  <a:pt x="76" y="73"/>
                  <a:pt x="76" y="73"/>
                  <a:pt x="76" y="73"/>
                </a:cubicBezTo>
                <a:cubicBezTo>
                  <a:pt x="77" y="73"/>
                  <a:pt x="77" y="73"/>
                  <a:pt x="78" y="73"/>
                </a:cubicBezTo>
                <a:cubicBezTo>
                  <a:pt x="78" y="73"/>
                  <a:pt x="78" y="73"/>
                  <a:pt x="78" y="73"/>
                </a:cubicBezTo>
                <a:cubicBezTo>
                  <a:pt x="86" y="82"/>
                  <a:pt x="86" y="82"/>
                  <a:pt x="86" y="82"/>
                </a:cubicBezTo>
                <a:cubicBezTo>
                  <a:pt x="87" y="83"/>
                  <a:pt x="87" y="85"/>
                  <a:pt x="86" y="86"/>
                </a:cubicBezTo>
                <a:cubicBezTo>
                  <a:pt x="85" y="87"/>
                  <a:pt x="84" y="87"/>
                  <a:pt x="83" y="86"/>
                </a:cubicBezTo>
                <a:cubicBezTo>
                  <a:pt x="76" y="79"/>
                  <a:pt x="76" y="79"/>
                  <a:pt x="76" y="79"/>
                </a:cubicBezTo>
                <a:close/>
                <a:moveTo>
                  <a:pt x="76" y="28"/>
                </a:moveTo>
                <a:cubicBezTo>
                  <a:pt x="76" y="22"/>
                  <a:pt x="76" y="22"/>
                  <a:pt x="76" y="22"/>
                </a:cubicBezTo>
                <a:cubicBezTo>
                  <a:pt x="83" y="15"/>
                  <a:pt x="83" y="15"/>
                  <a:pt x="83" y="15"/>
                </a:cubicBezTo>
                <a:cubicBezTo>
                  <a:pt x="84" y="14"/>
                  <a:pt x="85" y="14"/>
                  <a:pt x="86" y="15"/>
                </a:cubicBezTo>
                <a:cubicBezTo>
                  <a:pt x="87" y="16"/>
                  <a:pt x="87" y="17"/>
                  <a:pt x="86" y="18"/>
                </a:cubicBezTo>
                <a:cubicBezTo>
                  <a:pt x="78" y="27"/>
                  <a:pt x="78" y="27"/>
                  <a:pt x="78" y="27"/>
                </a:cubicBezTo>
                <a:cubicBezTo>
                  <a:pt x="78" y="27"/>
                  <a:pt x="78" y="27"/>
                  <a:pt x="78" y="27"/>
                </a:cubicBezTo>
                <a:cubicBezTo>
                  <a:pt x="77" y="28"/>
                  <a:pt x="77" y="28"/>
                  <a:pt x="76" y="28"/>
                </a:cubicBezTo>
                <a:close/>
                <a:moveTo>
                  <a:pt x="99" y="48"/>
                </a:moveTo>
                <a:cubicBezTo>
                  <a:pt x="99" y="48"/>
                  <a:pt x="99" y="48"/>
                  <a:pt x="99" y="48"/>
                </a:cubicBezTo>
                <a:cubicBezTo>
                  <a:pt x="86" y="48"/>
                  <a:pt x="86" y="48"/>
                  <a:pt x="86" y="48"/>
                </a:cubicBezTo>
                <a:cubicBezTo>
                  <a:pt x="85" y="48"/>
                  <a:pt x="84" y="49"/>
                  <a:pt x="84" y="50"/>
                </a:cubicBezTo>
                <a:cubicBezTo>
                  <a:pt x="84" y="52"/>
                  <a:pt x="85" y="53"/>
                  <a:pt x="86" y="53"/>
                </a:cubicBezTo>
                <a:cubicBezTo>
                  <a:pt x="99" y="53"/>
                  <a:pt x="99" y="53"/>
                  <a:pt x="99" y="53"/>
                </a:cubicBezTo>
                <a:cubicBezTo>
                  <a:pt x="100" y="53"/>
                  <a:pt x="101" y="52"/>
                  <a:pt x="101" y="50"/>
                </a:cubicBezTo>
                <a:cubicBezTo>
                  <a:pt x="101" y="49"/>
                  <a:pt x="100" y="48"/>
                  <a:pt x="99" y="48"/>
                </a:cubicBezTo>
                <a:close/>
                <a:moveTo>
                  <a:pt x="51" y="109"/>
                </a:moveTo>
                <a:cubicBezTo>
                  <a:pt x="53" y="109"/>
                  <a:pt x="53" y="109"/>
                  <a:pt x="53" y="109"/>
                </a:cubicBezTo>
                <a:cubicBezTo>
                  <a:pt x="60" y="109"/>
                  <a:pt x="66" y="103"/>
                  <a:pt x="66" y="95"/>
                </a:cubicBezTo>
                <a:cubicBezTo>
                  <a:pt x="66" y="73"/>
                  <a:pt x="66" y="73"/>
                  <a:pt x="66" y="73"/>
                </a:cubicBezTo>
                <a:cubicBezTo>
                  <a:pt x="70" y="70"/>
                  <a:pt x="74" y="67"/>
                  <a:pt x="76" y="62"/>
                </a:cubicBezTo>
                <a:cubicBezTo>
                  <a:pt x="76" y="38"/>
                  <a:pt x="76" y="38"/>
                  <a:pt x="76" y="38"/>
                </a:cubicBezTo>
                <a:cubicBezTo>
                  <a:pt x="71" y="29"/>
                  <a:pt x="62" y="22"/>
                  <a:pt x="51" y="22"/>
                </a:cubicBezTo>
                <a:cubicBezTo>
                  <a:pt x="51" y="28"/>
                  <a:pt x="51" y="28"/>
                  <a:pt x="51" y="28"/>
                </a:cubicBezTo>
                <a:cubicBezTo>
                  <a:pt x="57" y="28"/>
                  <a:pt x="62" y="31"/>
                  <a:pt x="66" y="35"/>
                </a:cubicBezTo>
                <a:cubicBezTo>
                  <a:pt x="70" y="39"/>
                  <a:pt x="73" y="44"/>
                  <a:pt x="73" y="50"/>
                </a:cubicBezTo>
                <a:cubicBezTo>
                  <a:pt x="73" y="58"/>
                  <a:pt x="68" y="65"/>
                  <a:pt x="62" y="69"/>
                </a:cubicBezTo>
                <a:cubicBezTo>
                  <a:pt x="62" y="69"/>
                  <a:pt x="62" y="69"/>
                  <a:pt x="62" y="69"/>
                </a:cubicBezTo>
                <a:cubicBezTo>
                  <a:pt x="61" y="70"/>
                  <a:pt x="61" y="71"/>
                  <a:pt x="61" y="72"/>
                </a:cubicBezTo>
                <a:cubicBezTo>
                  <a:pt x="61" y="84"/>
                  <a:pt x="61" y="84"/>
                  <a:pt x="61" y="84"/>
                </a:cubicBezTo>
                <a:cubicBezTo>
                  <a:pt x="51" y="84"/>
                  <a:pt x="51" y="84"/>
                  <a:pt x="51" y="84"/>
                </a:cubicBezTo>
                <a:cubicBezTo>
                  <a:pt x="51" y="109"/>
                  <a:pt x="51" y="109"/>
                  <a:pt x="51" y="109"/>
                </a:cubicBezTo>
                <a:close/>
                <a:moveTo>
                  <a:pt x="76" y="22"/>
                </a:moveTo>
                <a:cubicBezTo>
                  <a:pt x="76" y="28"/>
                  <a:pt x="76" y="28"/>
                  <a:pt x="76" y="28"/>
                </a:cubicBezTo>
                <a:cubicBezTo>
                  <a:pt x="75" y="28"/>
                  <a:pt x="75" y="28"/>
                  <a:pt x="74" y="27"/>
                </a:cubicBezTo>
                <a:cubicBezTo>
                  <a:pt x="73" y="26"/>
                  <a:pt x="73" y="24"/>
                  <a:pt x="74" y="23"/>
                </a:cubicBezTo>
                <a:cubicBezTo>
                  <a:pt x="76" y="22"/>
                  <a:pt x="76" y="22"/>
                  <a:pt x="76" y="22"/>
                </a:cubicBezTo>
                <a:close/>
                <a:moveTo>
                  <a:pt x="76" y="73"/>
                </a:moveTo>
                <a:cubicBezTo>
                  <a:pt x="76" y="79"/>
                  <a:pt x="76" y="79"/>
                  <a:pt x="76" y="79"/>
                </a:cubicBezTo>
                <a:cubicBezTo>
                  <a:pt x="74" y="77"/>
                  <a:pt x="74" y="77"/>
                  <a:pt x="74" y="77"/>
                </a:cubicBezTo>
                <a:cubicBezTo>
                  <a:pt x="73" y="76"/>
                  <a:pt x="73" y="74"/>
                  <a:pt x="74" y="73"/>
                </a:cubicBezTo>
                <a:cubicBezTo>
                  <a:pt x="75" y="73"/>
                  <a:pt x="75" y="73"/>
                  <a:pt x="76" y="73"/>
                </a:cubicBezTo>
                <a:close/>
                <a:moveTo>
                  <a:pt x="51" y="17"/>
                </a:moveTo>
                <a:cubicBezTo>
                  <a:pt x="51" y="0"/>
                  <a:pt x="51" y="0"/>
                  <a:pt x="51" y="0"/>
                </a:cubicBezTo>
                <a:cubicBezTo>
                  <a:pt x="51" y="0"/>
                  <a:pt x="51" y="0"/>
                  <a:pt x="51" y="0"/>
                </a:cubicBezTo>
                <a:cubicBezTo>
                  <a:pt x="52" y="0"/>
                  <a:pt x="53" y="1"/>
                  <a:pt x="53" y="2"/>
                </a:cubicBezTo>
                <a:cubicBezTo>
                  <a:pt x="53" y="15"/>
                  <a:pt x="53" y="15"/>
                  <a:pt x="53" y="15"/>
                </a:cubicBezTo>
                <a:cubicBezTo>
                  <a:pt x="53" y="16"/>
                  <a:pt x="52" y="17"/>
                  <a:pt x="51" y="17"/>
                </a:cubicBezTo>
                <a:cubicBezTo>
                  <a:pt x="51" y="17"/>
                  <a:pt x="51" y="17"/>
                  <a:pt x="51" y="17"/>
                </a:cubicBezTo>
                <a:close/>
                <a:moveTo>
                  <a:pt x="51" y="22"/>
                </a:moveTo>
                <a:cubicBezTo>
                  <a:pt x="40" y="22"/>
                  <a:pt x="30" y="29"/>
                  <a:pt x="26" y="38"/>
                </a:cubicBezTo>
                <a:cubicBezTo>
                  <a:pt x="26" y="62"/>
                  <a:pt x="26" y="62"/>
                  <a:pt x="26" y="62"/>
                </a:cubicBezTo>
                <a:cubicBezTo>
                  <a:pt x="28" y="67"/>
                  <a:pt x="31" y="71"/>
                  <a:pt x="35" y="74"/>
                </a:cubicBezTo>
                <a:cubicBezTo>
                  <a:pt x="35" y="95"/>
                  <a:pt x="35" y="95"/>
                  <a:pt x="35" y="95"/>
                </a:cubicBezTo>
                <a:cubicBezTo>
                  <a:pt x="35" y="103"/>
                  <a:pt x="42" y="109"/>
                  <a:pt x="49" y="109"/>
                </a:cubicBezTo>
                <a:cubicBezTo>
                  <a:pt x="51" y="109"/>
                  <a:pt x="51" y="109"/>
                  <a:pt x="51" y="109"/>
                </a:cubicBezTo>
                <a:cubicBezTo>
                  <a:pt x="51" y="84"/>
                  <a:pt x="51" y="84"/>
                  <a:pt x="51" y="84"/>
                </a:cubicBezTo>
                <a:cubicBezTo>
                  <a:pt x="41" y="84"/>
                  <a:pt x="41" y="84"/>
                  <a:pt x="41" y="84"/>
                </a:cubicBezTo>
                <a:cubicBezTo>
                  <a:pt x="41" y="72"/>
                  <a:pt x="41" y="72"/>
                  <a:pt x="41" y="72"/>
                </a:cubicBezTo>
                <a:cubicBezTo>
                  <a:pt x="41" y="71"/>
                  <a:pt x="41" y="70"/>
                  <a:pt x="40" y="69"/>
                </a:cubicBezTo>
                <a:cubicBezTo>
                  <a:pt x="33" y="66"/>
                  <a:pt x="28" y="58"/>
                  <a:pt x="28" y="50"/>
                </a:cubicBezTo>
                <a:cubicBezTo>
                  <a:pt x="28" y="44"/>
                  <a:pt x="31" y="39"/>
                  <a:pt x="35" y="35"/>
                </a:cubicBezTo>
                <a:cubicBezTo>
                  <a:pt x="39" y="31"/>
                  <a:pt x="44" y="28"/>
                  <a:pt x="51" y="28"/>
                </a:cubicBezTo>
                <a:cubicBezTo>
                  <a:pt x="51" y="22"/>
                  <a:pt x="51" y="22"/>
                  <a:pt x="51" y="22"/>
                </a:cubicBezTo>
                <a:close/>
                <a:moveTo>
                  <a:pt x="51" y="0"/>
                </a:moveTo>
                <a:cubicBezTo>
                  <a:pt x="51" y="17"/>
                  <a:pt x="51" y="17"/>
                  <a:pt x="51" y="17"/>
                </a:cubicBezTo>
                <a:cubicBezTo>
                  <a:pt x="49" y="17"/>
                  <a:pt x="48" y="16"/>
                  <a:pt x="48" y="15"/>
                </a:cubicBezTo>
                <a:cubicBezTo>
                  <a:pt x="48" y="2"/>
                  <a:pt x="48" y="2"/>
                  <a:pt x="48" y="2"/>
                </a:cubicBezTo>
                <a:cubicBezTo>
                  <a:pt x="48" y="1"/>
                  <a:pt x="49" y="0"/>
                  <a:pt x="51" y="0"/>
                </a:cubicBezTo>
                <a:close/>
                <a:moveTo>
                  <a:pt x="26" y="79"/>
                </a:moveTo>
                <a:cubicBezTo>
                  <a:pt x="26" y="73"/>
                  <a:pt x="26" y="73"/>
                  <a:pt x="26" y="73"/>
                </a:cubicBezTo>
                <a:cubicBezTo>
                  <a:pt x="26" y="73"/>
                  <a:pt x="27" y="73"/>
                  <a:pt x="28" y="73"/>
                </a:cubicBezTo>
                <a:cubicBezTo>
                  <a:pt x="29" y="74"/>
                  <a:pt x="29" y="76"/>
                  <a:pt x="28" y="77"/>
                </a:cubicBezTo>
                <a:cubicBezTo>
                  <a:pt x="26" y="79"/>
                  <a:pt x="26" y="79"/>
                  <a:pt x="26" y="79"/>
                </a:cubicBezTo>
                <a:close/>
                <a:moveTo>
                  <a:pt x="26" y="28"/>
                </a:moveTo>
                <a:cubicBezTo>
                  <a:pt x="26" y="21"/>
                  <a:pt x="26" y="21"/>
                  <a:pt x="26" y="21"/>
                </a:cubicBezTo>
                <a:cubicBezTo>
                  <a:pt x="28" y="23"/>
                  <a:pt x="28" y="23"/>
                  <a:pt x="28" y="23"/>
                </a:cubicBezTo>
                <a:cubicBezTo>
                  <a:pt x="29" y="24"/>
                  <a:pt x="29" y="26"/>
                  <a:pt x="28" y="27"/>
                </a:cubicBezTo>
                <a:cubicBezTo>
                  <a:pt x="27" y="28"/>
                  <a:pt x="26" y="28"/>
                  <a:pt x="26" y="28"/>
                </a:cubicBezTo>
                <a:close/>
                <a:moveTo>
                  <a:pt x="26" y="38"/>
                </a:moveTo>
                <a:cubicBezTo>
                  <a:pt x="24" y="42"/>
                  <a:pt x="23" y="46"/>
                  <a:pt x="23" y="50"/>
                </a:cubicBezTo>
                <a:cubicBezTo>
                  <a:pt x="23" y="55"/>
                  <a:pt x="24" y="59"/>
                  <a:pt x="26" y="62"/>
                </a:cubicBezTo>
                <a:cubicBezTo>
                  <a:pt x="26" y="38"/>
                  <a:pt x="26" y="38"/>
                  <a:pt x="26" y="38"/>
                </a:cubicBezTo>
                <a:close/>
                <a:moveTo>
                  <a:pt x="26" y="21"/>
                </a:moveTo>
                <a:cubicBezTo>
                  <a:pt x="26" y="28"/>
                  <a:pt x="26" y="28"/>
                  <a:pt x="26" y="28"/>
                </a:cubicBezTo>
                <a:cubicBezTo>
                  <a:pt x="25" y="28"/>
                  <a:pt x="24" y="27"/>
                  <a:pt x="24" y="27"/>
                </a:cubicBezTo>
                <a:cubicBezTo>
                  <a:pt x="24" y="27"/>
                  <a:pt x="24" y="27"/>
                  <a:pt x="24" y="27"/>
                </a:cubicBezTo>
                <a:cubicBezTo>
                  <a:pt x="15" y="18"/>
                  <a:pt x="15" y="18"/>
                  <a:pt x="15" y="18"/>
                </a:cubicBezTo>
                <a:cubicBezTo>
                  <a:pt x="14" y="17"/>
                  <a:pt x="14" y="16"/>
                  <a:pt x="15" y="15"/>
                </a:cubicBezTo>
                <a:cubicBezTo>
                  <a:pt x="16" y="14"/>
                  <a:pt x="18" y="14"/>
                  <a:pt x="19" y="15"/>
                </a:cubicBezTo>
                <a:cubicBezTo>
                  <a:pt x="26" y="21"/>
                  <a:pt x="26" y="21"/>
                  <a:pt x="26" y="21"/>
                </a:cubicBezTo>
                <a:close/>
                <a:moveTo>
                  <a:pt x="26" y="73"/>
                </a:moveTo>
                <a:cubicBezTo>
                  <a:pt x="26" y="79"/>
                  <a:pt x="26" y="79"/>
                  <a:pt x="26" y="79"/>
                </a:cubicBezTo>
                <a:cubicBezTo>
                  <a:pt x="19" y="86"/>
                  <a:pt x="19" y="86"/>
                  <a:pt x="19" y="86"/>
                </a:cubicBezTo>
                <a:cubicBezTo>
                  <a:pt x="18" y="87"/>
                  <a:pt x="16" y="87"/>
                  <a:pt x="15" y="86"/>
                </a:cubicBezTo>
                <a:cubicBezTo>
                  <a:pt x="14" y="85"/>
                  <a:pt x="14" y="83"/>
                  <a:pt x="15" y="82"/>
                </a:cubicBezTo>
                <a:cubicBezTo>
                  <a:pt x="24" y="73"/>
                  <a:pt x="24" y="73"/>
                  <a:pt x="24" y="73"/>
                </a:cubicBezTo>
                <a:cubicBezTo>
                  <a:pt x="24" y="73"/>
                  <a:pt x="24" y="73"/>
                  <a:pt x="24" y="73"/>
                </a:cubicBezTo>
                <a:cubicBezTo>
                  <a:pt x="24" y="73"/>
                  <a:pt x="25" y="73"/>
                  <a:pt x="26" y="73"/>
                </a:cubicBezTo>
                <a:close/>
                <a:moveTo>
                  <a:pt x="18" y="50"/>
                </a:moveTo>
                <a:cubicBezTo>
                  <a:pt x="18" y="50"/>
                  <a:pt x="18" y="50"/>
                  <a:pt x="18" y="50"/>
                </a:cubicBezTo>
                <a:cubicBezTo>
                  <a:pt x="18" y="49"/>
                  <a:pt x="17" y="48"/>
                  <a:pt x="15" y="48"/>
                </a:cubicBezTo>
                <a:cubicBezTo>
                  <a:pt x="3" y="48"/>
                  <a:pt x="3" y="48"/>
                  <a:pt x="3" y="48"/>
                </a:cubicBezTo>
                <a:cubicBezTo>
                  <a:pt x="2" y="48"/>
                  <a:pt x="0" y="49"/>
                  <a:pt x="0" y="50"/>
                </a:cubicBezTo>
                <a:cubicBezTo>
                  <a:pt x="0" y="52"/>
                  <a:pt x="2" y="53"/>
                  <a:pt x="3" y="53"/>
                </a:cubicBezTo>
                <a:cubicBezTo>
                  <a:pt x="15" y="53"/>
                  <a:pt x="15" y="53"/>
                  <a:pt x="15" y="53"/>
                </a:cubicBezTo>
                <a:cubicBezTo>
                  <a:pt x="17" y="53"/>
                  <a:pt x="18" y="52"/>
                  <a:pt x="18" y="50"/>
                </a:cubicBezTo>
                <a:close/>
              </a:path>
            </a:pathLst>
          </a:custGeom>
          <a:solidFill>
            <a:srgbClr val="345C76"/>
          </a:solidFill>
          <a:ln>
            <a:noFill/>
          </a:ln>
          <a:extLst/>
        </p:spPr>
        <p:txBody>
          <a:bodyPr vert="horz" wrap="square" lIns="68562" tIns="34281" rIns="68562" bIns="34281" numCol="1" anchor="t" anchorCtr="0" compatLnSpc="1"/>
          <a:lstStyle/>
          <a:p>
            <a:endParaRPr lang="id-ID" sz="1350">
              <a:solidFill>
                <a:srgbClr val="DCB68A"/>
              </a:solidFill>
            </a:endParaRPr>
          </a:p>
        </p:txBody>
      </p:sp>
      <p:sp>
        <p:nvSpPr>
          <p:cNvPr id="106" name="椭圆 105">
            <a:extLst>
              <a:ext uri="{FF2B5EF4-FFF2-40B4-BE49-F238E27FC236}">
                <a16:creationId xmlns="" xmlns:a16="http://schemas.microsoft.com/office/drawing/2014/main" id="{EC379861-2F56-442A-8557-AE6BE12914BD}"/>
              </a:ext>
            </a:extLst>
          </p:cNvPr>
          <p:cNvSpPr/>
          <p:nvPr/>
        </p:nvSpPr>
        <p:spPr>
          <a:xfrm>
            <a:off x="1619459" y="2429956"/>
            <a:ext cx="300037" cy="300037"/>
          </a:xfrm>
          <a:prstGeom prst="ellipse">
            <a:avLst/>
          </a:prstGeom>
          <a:noFill/>
          <a:ln w="38100">
            <a:solidFill>
              <a:srgbClr val="8497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新魏" panose="02010800040101010101" pitchFamily="2" charset="-122"/>
              <a:ea typeface="华文新魏" panose="02010800040101010101" pitchFamily="2" charset="-122"/>
            </a:endParaRPr>
          </a:p>
        </p:txBody>
      </p:sp>
      <p:sp>
        <p:nvSpPr>
          <p:cNvPr id="107" name="矩形 23">
            <a:extLst>
              <a:ext uri="{FF2B5EF4-FFF2-40B4-BE49-F238E27FC236}">
                <a16:creationId xmlns="" xmlns:a16="http://schemas.microsoft.com/office/drawing/2014/main" id="{BCEAD83F-7954-44AB-A237-7E51D0243B79}"/>
              </a:ext>
            </a:extLst>
          </p:cNvPr>
          <p:cNvSpPr>
            <a:spLocks noChangeArrowheads="1"/>
          </p:cNvSpPr>
          <p:nvPr/>
        </p:nvSpPr>
        <p:spPr bwMode="auto">
          <a:xfrm>
            <a:off x="2225735" y="2291081"/>
            <a:ext cx="4974862" cy="1034579"/>
          </a:xfrm>
          <a:prstGeom prst="rect">
            <a:avLst/>
          </a:prstGeom>
          <a:noFill/>
          <a:ln>
            <a:noFill/>
          </a:ln>
          <a:extLst/>
        </p:spPr>
        <p:txBody>
          <a:bodyPr wrap="square">
            <a:spAutoFit/>
          </a:bodyPr>
          <a:lstStyle/>
          <a:p>
            <a:pPr>
              <a:lnSpc>
                <a:spcPct val="150000"/>
              </a:lnSpc>
              <a:buClr>
                <a:srgbClr val="CC0099"/>
              </a:buClr>
            </a:pPr>
            <a:r>
              <a:rPr lang="zh-CN" altLang="en-US" sz="1400" dirty="0">
                <a:latin typeface=" 汉仪良品线简" panose="00020600040101010101" pitchFamily="18" charset="-122"/>
                <a:ea typeface=" 汉仪良品线简" panose="00020600040101010101" pitchFamily="18" charset="-122"/>
              </a:rPr>
              <a:t>点击此处添加文本内容点击此处添加文本内容点击此处添加文本内容点击此处添加文本内容点击此处添加文本内容点击此处添加文本内容</a:t>
            </a:r>
            <a:endParaRPr lang="en-US" altLang="zh-CN" sz="1400" dirty="0">
              <a:latin typeface=" 汉仪良品线简" panose="00020600040101010101" pitchFamily="18" charset="-122"/>
              <a:ea typeface=" 汉仪良品线简" panose="00020600040101010101" pitchFamily="18" charset="-122"/>
            </a:endParaRPr>
          </a:p>
        </p:txBody>
      </p:sp>
      <p:sp>
        <p:nvSpPr>
          <p:cNvPr id="108" name="椭圆 107">
            <a:extLst>
              <a:ext uri="{FF2B5EF4-FFF2-40B4-BE49-F238E27FC236}">
                <a16:creationId xmlns="" xmlns:a16="http://schemas.microsoft.com/office/drawing/2014/main" id="{C632C03E-82C9-46CE-81D6-6EC89C054839}"/>
              </a:ext>
            </a:extLst>
          </p:cNvPr>
          <p:cNvSpPr/>
          <p:nvPr/>
        </p:nvSpPr>
        <p:spPr>
          <a:xfrm>
            <a:off x="1619459" y="4089860"/>
            <a:ext cx="300037" cy="300037"/>
          </a:xfrm>
          <a:prstGeom prst="ellipse">
            <a:avLst/>
          </a:prstGeom>
          <a:solidFill>
            <a:srgbClr val="8497B0"/>
          </a:solidFill>
          <a:ln w="38100">
            <a:solidFill>
              <a:srgbClr val="8497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新魏" panose="02010800040101010101" pitchFamily="2" charset="-122"/>
              <a:ea typeface="华文新魏" panose="02010800040101010101" pitchFamily="2" charset="-122"/>
            </a:endParaRPr>
          </a:p>
        </p:txBody>
      </p:sp>
      <p:sp>
        <p:nvSpPr>
          <p:cNvPr id="109" name="矩形 23">
            <a:extLst>
              <a:ext uri="{FF2B5EF4-FFF2-40B4-BE49-F238E27FC236}">
                <a16:creationId xmlns="" xmlns:a16="http://schemas.microsoft.com/office/drawing/2014/main" id="{EFEA80B9-AB88-40EF-BC5F-8287C774BDE3}"/>
              </a:ext>
            </a:extLst>
          </p:cNvPr>
          <p:cNvSpPr>
            <a:spLocks noChangeArrowheads="1"/>
          </p:cNvSpPr>
          <p:nvPr/>
        </p:nvSpPr>
        <p:spPr bwMode="auto">
          <a:xfrm>
            <a:off x="2225735" y="3950985"/>
            <a:ext cx="4974862" cy="1034579"/>
          </a:xfrm>
          <a:prstGeom prst="rect">
            <a:avLst/>
          </a:prstGeom>
          <a:noFill/>
          <a:ln>
            <a:noFill/>
          </a:ln>
          <a:extLst/>
        </p:spPr>
        <p:txBody>
          <a:bodyPr wrap="square">
            <a:spAutoFit/>
          </a:bodyPr>
          <a:lstStyle/>
          <a:p>
            <a:pPr>
              <a:lnSpc>
                <a:spcPct val="150000"/>
              </a:lnSpc>
              <a:buClr>
                <a:srgbClr val="CC0099"/>
              </a:buClr>
            </a:pPr>
            <a:r>
              <a:rPr lang="zh-CN" altLang="en-US" sz="1400" dirty="0">
                <a:latin typeface=" 汉仪良品线简" panose="00020600040101010101" pitchFamily="18" charset="-122"/>
                <a:ea typeface=" 汉仪良品线简" panose="00020600040101010101" pitchFamily="18" charset="-122"/>
              </a:rPr>
              <a:t>点击此处添加文本内容点击此处添加文本内容点击此处添加文本内容点击此处添加文本内容点击此处添加文本内容点击此处添加文本内容</a:t>
            </a:r>
            <a:endParaRPr lang="en-US" altLang="zh-CN" sz="1400" dirty="0">
              <a:latin typeface=" 汉仪良品线简" panose="00020600040101010101" pitchFamily="18" charset="-122"/>
              <a:ea typeface=" 汉仪良品线简" panose="00020600040101010101" pitchFamily="18" charset="-122"/>
            </a:endParaRPr>
          </a:p>
        </p:txBody>
      </p:sp>
      <p:pic>
        <p:nvPicPr>
          <p:cNvPr id="110" name="图片 109">
            <a:extLst>
              <a:ext uri="{FF2B5EF4-FFF2-40B4-BE49-F238E27FC236}">
                <a16:creationId xmlns="" xmlns:a16="http://schemas.microsoft.com/office/drawing/2014/main" id="{3F41D7AC-0311-4F89-9B88-434018E61C6D}"/>
              </a:ext>
            </a:extLst>
          </p:cNvPr>
          <p:cNvPicPr>
            <a:picLocks noChangeAspect="1"/>
          </p:cNvPicPr>
          <p:nvPr/>
        </p:nvPicPr>
        <p:blipFill rotWithShape="1">
          <a:blip r:embed="rId4">
            <a:extLst>
              <a:ext uri="{28A0092B-C50C-407E-A947-70E740481C1C}">
                <a14:useLocalDpi xmlns:a14="http://schemas.microsoft.com/office/drawing/2010/main" val="0"/>
              </a:ext>
            </a:extLst>
          </a:blip>
          <a:srcRect l="10812" t="52966" r="79964"/>
          <a:stretch/>
        </p:blipFill>
        <p:spPr>
          <a:xfrm>
            <a:off x="10238529" y="822271"/>
            <a:ext cx="791421" cy="1759534"/>
          </a:xfrm>
          <a:prstGeom prst="rect">
            <a:avLst/>
          </a:prstGeom>
        </p:spPr>
      </p:pic>
    </p:spTree>
    <p:extLst>
      <p:ext uri="{BB962C8B-B14F-4D97-AF65-F5344CB8AC3E}">
        <p14:creationId xmlns:p14="http://schemas.microsoft.com/office/powerpoint/2010/main" val="1297011202"/>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1+#ppt_w/2"/>
                                          </p:val>
                                        </p:tav>
                                        <p:tav tm="100000">
                                          <p:val>
                                            <p:strVal val="#ppt_x"/>
                                          </p:val>
                                        </p:tav>
                                      </p:tavLst>
                                    </p:anim>
                                    <p:anim calcmode="lin" valueType="num">
                                      <p:cBhvr additive="base">
                                        <p:cTn id="23" dur="500" fill="hold"/>
                                        <p:tgtEl>
                                          <p:spTgt spid="9"/>
                                        </p:tgtEl>
                                        <p:attrNameLst>
                                          <p:attrName>ppt_y</p:attrName>
                                        </p:attrNameLst>
                                      </p:cBhvr>
                                      <p:tavLst>
                                        <p:tav tm="0">
                                          <p:val>
                                            <p:strVal val="#ppt_y"/>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fill="hold"/>
                                        <p:tgtEl>
                                          <p:spTgt spid="10"/>
                                        </p:tgtEl>
                                        <p:attrNameLst>
                                          <p:attrName>ppt_x</p:attrName>
                                        </p:attrNameLst>
                                      </p:cBhvr>
                                      <p:tavLst>
                                        <p:tav tm="0">
                                          <p:val>
                                            <p:strVal val="#ppt_x"/>
                                          </p:val>
                                        </p:tav>
                                        <p:tav tm="100000">
                                          <p:val>
                                            <p:strVal val="#ppt_x"/>
                                          </p:val>
                                        </p:tav>
                                      </p:tavLst>
                                    </p:anim>
                                    <p:anim calcmode="lin" valueType="num">
                                      <p:cBhvr additive="base">
                                        <p:cTn id="27" dur="500" fill="hold"/>
                                        <p:tgtEl>
                                          <p:spTgt spid="10"/>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additive="base">
                                        <p:cTn id="30" dur="500" fill="hold"/>
                                        <p:tgtEl>
                                          <p:spTgt spid="11"/>
                                        </p:tgtEl>
                                        <p:attrNameLst>
                                          <p:attrName>ppt_x</p:attrName>
                                        </p:attrNameLst>
                                      </p:cBhvr>
                                      <p:tavLst>
                                        <p:tav tm="0">
                                          <p:val>
                                            <p:strVal val="#ppt_x"/>
                                          </p:val>
                                        </p:tav>
                                        <p:tav tm="100000">
                                          <p:val>
                                            <p:strVal val="#ppt_x"/>
                                          </p:val>
                                        </p:tav>
                                      </p:tavLst>
                                    </p:anim>
                                    <p:anim calcmode="lin" valueType="num">
                                      <p:cBhvr additive="base">
                                        <p:cTn id="31" dur="500" fill="hold"/>
                                        <p:tgtEl>
                                          <p:spTgt spid="11"/>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500" fill="hold"/>
                                        <p:tgtEl>
                                          <p:spTgt spid="12"/>
                                        </p:tgtEl>
                                        <p:attrNameLst>
                                          <p:attrName>ppt_x</p:attrName>
                                        </p:attrNameLst>
                                      </p:cBhvr>
                                      <p:tavLst>
                                        <p:tav tm="0">
                                          <p:val>
                                            <p:strVal val="#ppt_x"/>
                                          </p:val>
                                        </p:tav>
                                        <p:tav tm="100000">
                                          <p:val>
                                            <p:strVal val="#ppt_x"/>
                                          </p:val>
                                        </p:tav>
                                      </p:tavLst>
                                    </p:anim>
                                    <p:anim calcmode="lin" valueType="num">
                                      <p:cBhvr additive="base">
                                        <p:cTn id="35" dur="500" fill="hold"/>
                                        <p:tgtEl>
                                          <p:spTgt spid="12"/>
                                        </p:tgtEl>
                                        <p:attrNameLst>
                                          <p:attrName>ppt_y</p:attrName>
                                        </p:attrNameLst>
                                      </p:cBhvr>
                                      <p:tavLst>
                                        <p:tav tm="0">
                                          <p:val>
                                            <p:strVal val="1+#ppt_h/2"/>
                                          </p:val>
                                        </p:tav>
                                        <p:tav tm="100000">
                                          <p:val>
                                            <p:strVal val="#ppt_y"/>
                                          </p:val>
                                        </p:tav>
                                      </p:tavLst>
                                    </p:anim>
                                  </p:childTnLst>
                                </p:cTn>
                              </p:par>
                              <p:par>
                                <p:cTn id="36" presetID="2" presetClass="entr" presetSubtype="3" fill="hold" grpId="0" nodeType="with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500" fill="hold"/>
                                        <p:tgtEl>
                                          <p:spTgt spid="13"/>
                                        </p:tgtEl>
                                        <p:attrNameLst>
                                          <p:attrName>ppt_x</p:attrName>
                                        </p:attrNameLst>
                                      </p:cBhvr>
                                      <p:tavLst>
                                        <p:tav tm="0">
                                          <p:val>
                                            <p:strVal val="1+#ppt_w/2"/>
                                          </p:val>
                                        </p:tav>
                                        <p:tav tm="100000">
                                          <p:val>
                                            <p:strVal val="#ppt_x"/>
                                          </p:val>
                                        </p:tav>
                                      </p:tavLst>
                                    </p:anim>
                                    <p:anim calcmode="lin" valueType="num">
                                      <p:cBhvr additive="base">
                                        <p:cTn id="39" dur="500" fill="hold"/>
                                        <p:tgtEl>
                                          <p:spTgt spid="13"/>
                                        </p:tgtEl>
                                        <p:attrNameLst>
                                          <p:attrName>ppt_y</p:attrName>
                                        </p:attrNameLst>
                                      </p:cBhvr>
                                      <p:tavLst>
                                        <p:tav tm="0">
                                          <p:val>
                                            <p:strVal val="0-#ppt_h/2"/>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additive="base">
                                        <p:cTn id="42" dur="500" fill="hold"/>
                                        <p:tgtEl>
                                          <p:spTgt spid="14"/>
                                        </p:tgtEl>
                                        <p:attrNameLst>
                                          <p:attrName>ppt_x</p:attrName>
                                        </p:attrNameLst>
                                      </p:cBhvr>
                                      <p:tavLst>
                                        <p:tav tm="0">
                                          <p:val>
                                            <p:strVal val="#ppt_x"/>
                                          </p:val>
                                        </p:tav>
                                        <p:tav tm="100000">
                                          <p:val>
                                            <p:strVal val="#ppt_x"/>
                                          </p:val>
                                        </p:tav>
                                      </p:tavLst>
                                    </p:anim>
                                    <p:anim calcmode="lin" valueType="num">
                                      <p:cBhvr additive="base">
                                        <p:cTn id="43" dur="500" fill="hold"/>
                                        <p:tgtEl>
                                          <p:spTgt spid="14"/>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 calcmode="lin" valueType="num">
                                      <p:cBhvr additive="base">
                                        <p:cTn id="46" dur="500" fill="hold"/>
                                        <p:tgtEl>
                                          <p:spTgt spid="15"/>
                                        </p:tgtEl>
                                        <p:attrNameLst>
                                          <p:attrName>ppt_x</p:attrName>
                                        </p:attrNameLst>
                                      </p:cBhvr>
                                      <p:tavLst>
                                        <p:tav tm="0">
                                          <p:val>
                                            <p:strVal val="#ppt_x"/>
                                          </p:val>
                                        </p:tav>
                                        <p:tav tm="100000">
                                          <p:val>
                                            <p:strVal val="#ppt_x"/>
                                          </p:val>
                                        </p:tav>
                                      </p:tavLst>
                                    </p:anim>
                                    <p:anim calcmode="lin" valueType="num">
                                      <p:cBhvr additive="base">
                                        <p:cTn id="47" dur="500" fill="hold"/>
                                        <p:tgtEl>
                                          <p:spTgt spid="15"/>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16"/>
                                        </p:tgtEl>
                                        <p:attrNameLst>
                                          <p:attrName>style.visibility</p:attrName>
                                        </p:attrNameLst>
                                      </p:cBhvr>
                                      <p:to>
                                        <p:strVal val="visible"/>
                                      </p:to>
                                    </p:set>
                                    <p:anim calcmode="lin" valueType="num">
                                      <p:cBhvr additive="base">
                                        <p:cTn id="50" dur="500" fill="hold"/>
                                        <p:tgtEl>
                                          <p:spTgt spid="16"/>
                                        </p:tgtEl>
                                        <p:attrNameLst>
                                          <p:attrName>ppt_x</p:attrName>
                                        </p:attrNameLst>
                                      </p:cBhvr>
                                      <p:tavLst>
                                        <p:tav tm="0">
                                          <p:val>
                                            <p:strVal val="#ppt_x"/>
                                          </p:val>
                                        </p:tav>
                                        <p:tav tm="100000">
                                          <p:val>
                                            <p:strVal val="#ppt_x"/>
                                          </p:val>
                                        </p:tav>
                                      </p:tavLst>
                                    </p:anim>
                                    <p:anim calcmode="lin" valueType="num">
                                      <p:cBhvr additive="base">
                                        <p:cTn id="51" dur="500" fill="hold"/>
                                        <p:tgtEl>
                                          <p:spTgt spid="16"/>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0"/>
                                  </p:stCondLst>
                                  <p:childTnLst>
                                    <p:set>
                                      <p:cBhvr>
                                        <p:cTn id="53" dur="1" fill="hold">
                                          <p:stCondLst>
                                            <p:cond delay="0"/>
                                          </p:stCondLst>
                                        </p:cTn>
                                        <p:tgtEl>
                                          <p:spTgt spid="17"/>
                                        </p:tgtEl>
                                        <p:attrNameLst>
                                          <p:attrName>style.visibility</p:attrName>
                                        </p:attrNameLst>
                                      </p:cBhvr>
                                      <p:to>
                                        <p:strVal val="visible"/>
                                      </p:to>
                                    </p:set>
                                    <p:anim calcmode="lin" valueType="num">
                                      <p:cBhvr additive="base">
                                        <p:cTn id="54" dur="500" fill="hold"/>
                                        <p:tgtEl>
                                          <p:spTgt spid="17"/>
                                        </p:tgtEl>
                                        <p:attrNameLst>
                                          <p:attrName>ppt_x</p:attrName>
                                        </p:attrNameLst>
                                      </p:cBhvr>
                                      <p:tavLst>
                                        <p:tav tm="0">
                                          <p:val>
                                            <p:strVal val="#ppt_x"/>
                                          </p:val>
                                        </p:tav>
                                        <p:tav tm="100000">
                                          <p:val>
                                            <p:strVal val="#ppt_x"/>
                                          </p:val>
                                        </p:tav>
                                      </p:tavLst>
                                    </p:anim>
                                    <p:anim calcmode="lin" valueType="num">
                                      <p:cBhvr additive="base">
                                        <p:cTn id="55" dur="500" fill="hold"/>
                                        <p:tgtEl>
                                          <p:spTgt spid="17"/>
                                        </p:tgtEl>
                                        <p:attrNameLst>
                                          <p:attrName>ppt_y</p:attrName>
                                        </p:attrNameLst>
                                      </p:cBhvr>
                                      <p:tavLst>
                                        <p:tav tm="0">
                                          <p:val>
                                            <p:strVal val="1+#ppt_h/2"/>
                                          </p:val>
                                        </p:tav>
                                        <p:tav tm="100000">
                                          <p:val>
                                            <p:strVal val="#ppt_y"/>
                                          </p:val>
                                        </p:tav>
                                      </p:tavLst>
                                    </p:anim>
                                  </p:childTnLst>
                                </p:cTn>
                              </p:par>
                              <p:par>
                                <p:cTn id="56" presetID="2" presetClass="entr" presetSubtype="6" fill="hold" nodeType="withEffect">
                                  <p:stCondLst>
                                    <p:cond delay="0"/>
                                  </p:stCondLst>
                                  <p:childTnLst>
                                    <p:set>
                                      <p:cBhvr>
                                        <p:cTn id="57" dur="1" fill="hold">
                                          <p:stCondLst>
                                            <p:cond delay="0"/>
                                          </p:stCondLst>
                                        </p:cTn>
                                        <p:tgtEl>
                                          <p:spTgt spid="18"/>
                                        </p:tgtEl>
                                        <p:attrNameLst>
                                          <p:attrName>style.visibility</p:attrName>
                                        </p:attrNameLst>
                                      </p:cBhvr>
                                      <p:to>
                                        <p:strVal val="visible"/>
                                      </p:to>
                                    </p:set>
                                    <p:anim calcmode="lin" valueType="num">
                                      <p:cBhvr additive="base">
                                        <p:cTn id="58" dur="500" fill="hold"/>
                                        <p:tgtEl>
                                          <p:spTgt spid="18"/>
                                        </p:tgtEl>
                                        <p:attrNameLst>
                                          <p:attrName>ppt_x</p:attrName>
                                        </p:attrNameLst>
                                      </p:cBhvr>
                                      <p:tavLst>
                                        <p:tav tm="0">
                                          <p:val>
                                            <p:strVal val="1+#ppt_w/2"/>
                                          </p:val>
                                        </p:tav>
                                        <p:tav tm="100000">
                                          <p:val>
                                            <p:strVal val="#ppt_x"/>
                                          </p:val>
                                        </p:tav>
                                      </p:tavLst>
                                    </p:anim>
                                    <p:anim calcmode="lin" valueType="num">
                                      <p:cBhvr additive="base">
                                        <p:cTn id="59" dur="500" fill="hold"/>
                                        <p:tgtEl>
                                          <p:spTgt spid="18"/>
                                        </p:tgtEl>
                                        <p:attrNameLst>
                                          <p:attrName>ppt_y</p:attrName>
                                        </p:attrNameLst>
                                      </p:cBhvr>
                                      <p:tavLst>
                                        <p:tav tm="0">
                                          <p:val>
                                            <p:strVal val="1+#ppt_h/2"/>
                                          </p:val>
                                        </p:tav>
                                        <p:tav tm="100000">
                                          <p:val>
                                            <p:strVal val="#ppt_y"/>
                                          </p:val>
                                        </p:tav>
                                      </p:tavLst>
                                    </p:anim>
                                  </p:childTnLst>
                                </p:cTn>
                              </p:par>
                              <p:par>
                                <p:cTn id="60" presetID="2" presetClass="entr" presetSubtype="6" fill="hold" grpId="0" nodeType="withEffect">
                                  <p:stCondLst>
                                    <p:cond delay="0"/>
                                  </p:stCondLst>
                                  <p:childTnLst>
                                    <p:set>
                                      <p:cBhvr>
                                        <p:cTn id="61" dur="1" fill="hold">
                                          <p:stCondLst>
                                            <p:cond delay="0"/>
                                          </p:stCondLst>
                                        </p:cTn>
                                        <p:tgtEl>
                                          <p:spTgt spid="25"/>
                                        </p:tgtEl>
                                        <p:attrNameLst>
                                          <p:attrName>style.visibility</p:attrName>
                                        </p:attrNameLst>
                                      </p:cBhvr>
                                      <p:to>
                                        <p:strVal val="visible"/>
                                      </p:to>
                                    </p:set>
                                    <p:anim calcmode="lin" valueType="num">
                                      <p:cBhvr additive="base">
                                        <p:cTn id="62" dur="500" fill="hold"/>
                                        <p:tgtEl>
                                          <p:spTgt spid="25"/>
                                        </p:tgtEl>
                                        <p:attrNameLst>
                                          <p:attrName>ppt_x</p:attrName>
                                        </p:attrNameLst>
                                      </p:cBhvr>
                                      <p:tavLst>
                                        <p:tav tm="0">
                                          <p:val>
                                            <p:strVal val="1+#ppt_w/2"/>
                                          </p:val>
                                        </p:tav>
                                        <p:tav tm="100000">
                                          <p:val>
                                            <p:strVal val="#ppt_x"/>
                                          </p:val>
                                        </p:tav>
                                      </p:tavLst>
                                    </p:anim>
                                    <p:anim calcmode="lin" valueType="num">
                                      <p:cBhvr additive="base">
                                        <p:cTn id="63" dur="500" fill="hold"/>
                                        <p:tgtEl>
                                          <p:spTgt spid="25"/>
                                        </p:tgtEl>
                                        <p:attrNameLst>
                                          <p:attrName>ppt_y</p:attrName>
                                        </p:attrNameLst>
                                      </p:cBhvr>
                                      <p:tavLst>
                                        <p:tav tm="0">
                                          <p:val>
                                            <p:strVal val="1+#ppt_h/2"/>
                                          </p:val>
                                        </p:tav>
                                        <p:tav tm="100000">
                                          <p:val>
                                            <p:strVal val="#ppt_y"/>
                                          </p:val>
                                        </p:tav>
                                      </p:tavLst>
                                    </p:anim>
                                  </p:childTnLst>
                                </p:cTn>
                              </p:par>
                              <p:par>
                                <p:cTn id="64" presetID="2" presetClass="entr" presetSubtype="4" fill="hold" grpId="0" nodeType="withEffect">
                                  <p:stCondLst>
                                    <p:cond delay="0"/>
                                  </p:stCondLst>
                                  <p:childTnLst>
                                    <p:set>
                                      <p:cBhvr>
                                        <p:cTn id="65" dur="1" fill="hold">
                                          <p:stCondLst>
                                            <p:cond delay="0"/>
                                          </p:stCondLst>
                                        </p:cTn>
                                        <p:tgtEl>
                                          <p:spTgt spid="26"/>
                                        </p:tgtEl>
                                        <p:attrNameLst>
                                          <p:attrName>style.visibility</p:attrName>
                                        </p:attrNameLst>
                                      </p:cBhvr>
                                      <p:to>
                                        <p:strVal val="visible"/>
                                      </p:to>
                                    </p:set>
                                    <p:anim calcmode="lin" valueType="num">
                                      <p:cBhvr additive="base">
                                        <p:cTn id="66" dur="500" fill="hold"/>
                                        <p:tgtEl>
                                          <p:spTgt spid="26"/>
                                        </p:tgtEl>
                                        <p:attrNameLst>
                                          <p:attrName>ppt_x</p:attrName>
                                        </p:attrNameLst>
                                      </p:cBhvr>
                                      <p:tavLst>
                                        <p:tav tm="0">
                                          <p:val>
                                            <p:strVal val="#ppt_x"/>
                                          </p:val>
                                        </p:tav>
                                        <p:tav tm="100000">
                                          <p:val>
                                            <p:strVal val="#ppt_x"/>
                                          </p:val>
                                        </p:tav>
                                      </p:tavLst>
                                    </p:anim>
                                    <p:anim calcmode="lin" valueType="num">
                                      <p:cBhvr additive="base">
                                        <p:cTn id="67" dur="500" fill="hold"/>
                                        <p:tgtEl>
                                          <p:spTgt spid="26"/>
                                        </p:tgtEl>
                                        <p:attrNameLst>
                                          <p:attrName>ppt_y</p:attrName>
                                        </p:attrNameLst>
                                      </p:cBhvr>
                                      <p:tavLst>
                                        <p:tav tm="0">
                                          <p:val>
                                            <p:strVal val="1+#ppt_h/2"/>
                                          </p:val>
                                        </p:tav>
                                        <p:tav tm="100000">
                                          <p:val>
                                            <p:strVal val="#ppt_y"/>
                                          </p:val>
                                        </p:tav>
                                      </p:tavLst>
                                    </p:anim>
                                  </p:childTnLst>
                                </p:cTn>
                              </p:par>
                              <p:par>
                                <p:cTn id="68" presetID="2" presetClass="entr" presetSubtype="4" fill="hold" grpId="0" nodeType="withEffect">
                                  <p:stCondLst>
                                    <p:cond delay="0"/>
                                  </p:stCondLst>
                                  <p:childTnLst>
                                    <p:set>
                                      <p:cBhvr>
                                        <p:cTn id="69" dur="1" fill="hold">
                                          <p:stCondLst>
                                            <p:cond delay="0"/>
                                          </p:stCondLst>
                                        </p:cTn>
                                        <p:tgtEl>
                                          <p:spTgt spid="27"/>
                                        </p:tgtEl>
                                        <p:attrNameLst>
                                          <p:attrName>style.visibility</p:attrName>
                                        </p:attrNameLst>
                                      </p:cBhvr>
                                      <p:to>
                                        <p:strVal val="visible"/>
                                      </p:to>
                                    </p:set>
                                    <p:anim calcmode="lin" valueType="num">
                                      <p:cBhvr additive="base">
                                        <p:cTn id="70" dur="500" fill="hold"/>
                                        <p:tgtEl>
                                          <p:spTgt spid="27"/>
                                        </p:tgtEl>
                                        <p:attrNameLst>
                                          <p:attrName>ppt_x</p:attrName>
                                        </p:attrNameLst>
                                      </p:cBhvr>
                                      <p:tavLst>
                                        <p:tav tm="0">
                                          <p:val>
                                            <p:strVal val="#ppt_x"/>
                                          </p:val>
                                        </p:tav>
                                        <p:tav tm="100000">
                                          <p:val>
                                            <p:strVal val="#ppt_x"/>
                                          </p:val>
                                        </p:tav>
                                      </p:tavLst>
                                    </p:anim>
                                    <p:anim calcmode="lin" valueType="num">
                                      <p:cBhvr additive="base">
                                        <p:cTn id="71" dur="500" fill="hold"/>
                                        <p:tgtEl>
                                          <p:spTgt spid="27"/>
                                        </p:tgtEl>
                                        <p:attrNameLst>
                                          <p:attrName>ppt_y</p:attrName>
                                        </p:attrNameLst>
                                      </p:cBhvr>
                                      <p:tavLst>
                                        <p:tav tm="0">
                                          <p:val>
                                            <p:strVal val="1+#ppt_h/2"/>
                                          </p:val>
                                        </p:tav>
                                        <p:tav tm="100000">
                                          <p:val>
                                            <p:strVal val="#ppt_y"/>
                                          </p:val>
                                        </p:tav>
                                      </p:tavLst>
                                    </p:anim>
                                  </p:childTnLst>
                                </p:cTn>
                              </p:par>
                              <p:par>
                                <p:cTn id="72" presetID="2" presetClass="entr" presetSubtype="4" fill="hold" grpId="0" nodeType="withEffect">
                                  <p:stCondLst>
                                    <p:cond delay="0"/>
                                  </p:stCondLst>
                                  <p:childTnLst>
                                    <p:set>
                                      <p:cBhvr>
                                        <p:cTn id="73" dur="1" fill="hold">
                                          <p:stCondLst>
                                            <p:cond delay="0"/>
                                          </p:stCondLst>
                                        </p:cTn>
                                        <p:tgtEl>
                                          <p:spTgt spid="28"/>
                                        </p:tgtEl>
                                        <p:attrNameLst>
                                          <p:attrName>style.visibility</p:attrName>
                                        </p:attrNameLst>
                                      </p:cBhvr>
                                      <p:to>
                                        <p:strVal val="visible"/>
                                      </p:to>
                                    </p:set>
                                    <p:anim calcmode="lin" valueType="num">
                                      <p:cBhvr additive="base">
                                        <p:cTn id="74" dur="500" fill="hold"/>
                                        <p:tgtEl>
                                          <p:spTgt spid="28"/>
                                        </p:tgtEl>
                                        <p:attrNameLst>
                                          <p:attrName>ppt_x</p:attrName>
                                        </p:attrNameLst>
                                      </p:cBhvr>
                                      <p:tavLst>
                                        <p:tav tm="0">
                                          <p:val>
                                            <p:strVal val="#ppt_x"/>
                                          </p:val>
                                        </p:tav>
                                        <p:tav tm="100000">
                                          <p:val>
                                            <p:strVal val="#ppt_x"/>
                                          </p:val>
                                        </p:tav>
                                      </p:tavLst>
                                    </p:anim>
                                    <p:anim calcmode="lin" valueType="num">
                                      <p:cBhvr additive="base">
                                        <p:cTn id="75" dur="500" fill="hold"/>
                                        <p:tgtEl>
                                          <p:spTgt spid="28"/>
                                        </p:tgtEl>
                                        <p:attrNameLst>
                                          <p:attrName>ppt_y</p:attrName>
                                        </p:attrNameLst>
                                      </p:cBhvr>
                                      <p:tavLst>
                                        <p:tav tm="0">
                                          <p:val>
                                            <p:strVal val="1+#ppt_h/2"/>
                                          </p:val>
                                        </p:tav>
                                        <p:tav tm="100000">
                                          <p:val>
                                            <p:strVal val="#ppt_y"/>
                                          </p:val>
                                        </p:tav>
                                      </p:tavLst>
                                    </p:anim>
                                  </p:childTnLst>
                                </p:cTn>
                              </p:par>
                              <p:par>
                                <p:cTn id="76" presetID="2" presetClass="entr" presetSubtype="4" fill="hold" grpId="0" nodeType="withEffect">
                                  <p:stCondLst>
                                    <p:cond delay="0"/>
                                  </p:stCondLst>
                                  <p:childTnLst>
                                    <p:set>
                                      <p:cBhvr>
                                        <p:cTn id="77" dur="1" fill="hold">
                                          <p:stCondLst>
                                            <p:cond delay="0"/>
                                          </p:stCondLst>
                                        </p:cTn>
                                        <p:tgtEl>
                                          <p:spTgt spid="29"/>
                                        </p:tgtEl>
                                        <p:attrNameLst>
                                          <p:attrName>style.visibility</p:attrName>
                                        </p:attrNameLst>
                                      </p:cBhvr>
                                      <p:to>
                                        <p:strVal val="visible"/>
                                      </p:to>
                                    </p:set>
                                    <p:anim calcmode="lin" valueType="num">
                                      <p:cBhvr additive="base">
                                        <p:cTn id="78" dur="500" fill="hold"/>
                                        <p:tgtEl>
                                          <p:spTgt spid="29"/>
                                        </p:tgtEl>
                                        <p:attrNameLst>
                                          <p:attrName>ppt_x</p:attrName>
                                        </p:attrNameLst>
                                      </p:cBhvr>
                                      <p:tavLst>
                                        <p:tav tm="0">
                                          <p:val>
                                            <p:strVal val="#ppt_x"/>
                                          </p:val>
                                        </p:tav>
                                        <p:tav tm="100000">
                                          <p:val>
                                            <p:strVal val="#ppt_x"/>
                                          </p:val>
                                        </p:tav>
                                      </p:tavLst>
                                    </p:anim>
                                    <p:anim calcmode="lin" valueType="num">
                                      <p:cBhvr additive="base">
                                        <p:cTn id="79" dur="500" fill="hold"/>
                                        <p:tgtEl>
                                          <p:spTgt spid="29"/>
                                        </p:tgtEl>
                                        <p:attrNameLst>
                                          <p:attrName>ppt_y</p:attrName>
                                        </p:attrNameLst>
                                      </p:cBhvr>
                                      <p:tavLst>
                                        <p:tav tm="0">
                                          <p:val>
                                            <p:strVal val="1+#ppt_h/2"/>
                                          </p:val>
                                        </p:tav>
                                        <p:tav tm="100000">
                                          <p:val>
                                            <p:strVal val="#ppt_y"/>
                                          </p:val>
                                        </p:tav>
                                      </p:tavLst>
                                    </p:anim>
                                  </p:childTnLst>
                                </p:cTn>
                              </p:par>
                              <p:par>
                                <p:cTn id="80" presetID="2" presetClass="entr" presetSubtype="4" fill="hold" grpId="0" nodeType="withEffect">
                                  <p:stCondLst>
                                    <p:cond delay="0"/>
                                  </p:stCondLst>
                                  <p:childTnLst>
                                    <p:set>
                                      <p:cBhvr>
                                        <p:cTn id="81" dur="1" fill="hold">
                                          <p:stCondLst>
                                            <p:cond delay="0"/>
                                          </p:stCondLst>
                                        </p:cTn>
                                        <p:tgtEl>
                                          <p:spTgt spid="30"/>
                                        </p:tgtEl>
                                        <p:attrNameLst>
                                          <p:attrName>style.visibility</p:attrName>
                                        </p:attrNameLst>
                                      </p:cBhvr>
                                      <p:to>
                                        <p:strVal val="visible"/>
                                      </p:to>
                                    </p:set>
                                    <p:anim calcmode="lin" valueType="num">
                                      <p:cBhvr additive="base">
                                        <p:cTn id="82" dur="500" fill="hold"/>
                                        <p:tgtEl>
                                          <p:spTgt spid="30"/>
                                        </p:tgtEl>
                                        <p:attrNameLst>
                                          <p:attrName>ppt_x</p:attrName>
                                        </p:attrNameLst>
                                      </p:cBhvr>
                                      <p:tavLst>
                                        <p:tav tm="0">
                                          <p:val>
                                            <p:strVal val="#ppt_x"/>
                                          </p:val>
                                        </p:tav>
                                        <p:tav tm="100000">
                                          <p:val>
                                            <p:strVal val="#ppt_x"/>
                                          </p:val>
                                        </p:tav>
                                      </p:tavLst>
                                    </p:anim>
                                    <p:anim calcmode="lin" valueType="num">
                                      <p:cBhvr additive="base">
                                        <p:cTn id="83" dur="500" fill="hold"/>
                                        <p:tgtEl>
                                          <p:spTgt spid="30"/>
                                        </p:tgtEl>
                                        <p:attrNameLst>
                                          <p:attrName>ppt_y</p:attrName>
                                        </p:attrNameLst>
                                      </p:cBhvr>
                                      <p:tavLst>
                                        <p:tav tm="0">
                                          <p:val>
                                            <p:strVal val="1+#ppt_h/2"/>
                                          </p:val>
                                        </p:tav>
                                        <p:tav tm="100000">
                                          <p:val>
                                            <p:strVal val="#ppt_y"/>
                                          </p:val>
                                        </p:tav>
                                      </p:tavLst>
                                    </p:anim>
                                  </p:childTnLst>
                                </p:cTn>
                              </p:par>
                              <p:par>
                                <p:cTn id="84" presetID="2" presetClass="entr" presetSubtype="4" fill="hold" grpId="0" nodeType="withEffect">
                                  <p:stCondLst>
                                    <p:cond delay="0"/>
                                  </p:stCondLst>
                                  <p:childTnLst>
                                    <p:set>
                                      <p:cBhvr>
                                        <p:cTn id="85" dur="1" fill="hold">
                                          <p:stCondLst>
                                            <p:cond delay="0"/>
                                          </p:stCondLst>
                                        </p:cTn>
                                        <p:tgtEl>
                                          <p:spTgt spid="31"/>
                                        </p:tgtEl>
                                        <p:attrNameLst>
                                          <p:attrName>style.visibility</p:attrName>
                                        </p:attrNameLst>
                                      </p:cBhvr>
                                      <p:to>
                                        <p:strVal val="visible"/>
                                      </p:to>
                                    </p:set>
                                    <p:anim calcmode="lin" valueType="num">
                                      <p:cBhvr additive="base">
                                        <p:cTn id="86" dur="500" fill="hold"/>
                                        <p:tgtEl>
                                          <p:spTgt spid="31"/>
                                        </p:tgtEl>
                                        <p:attrNameLst>
                                          <p:attrName>ppt_x</p:attrName>
                                        </p:attrNameLst>
                                      </p:cBhvr>
                                      <p:tavLst>
                                        <p:tav tm="0">
                                          <p:val>
                                            <p:strVal val="#ppt_x"/>
                                          </p:val>
                                        </p:tav>
                                        <p:tav tm="100000">
                                          <p:val>
                                            <p:strVal val="#ppt_x"/>
                                          </p:val>
                                        </p:tav>
                                      </p:tavLst>
                                    </p:anim>
                                    <p:anim calcmode="lin" valueType="num">
                                      <p:cBhvr additive="base">
                                        <p:cTn id="87" dur="500" fill="hold"/>
                                        <p:tgtEl>
                                          <p:spTgt spid="31"/>
                                        </p:tgtEl>
                                        <p:attrNameLst>
                                          <p:attrName>ppt_y</p:attrName>
                                        </p:attrNameLst>
                                      </p:cBhvr>
                                      <p:tavLst>
                                        <p:tav tm="0">
                                          <p:val>
                                            <p:strVal val="1+#ppt_h/2"/>
                                          </p:val>
                                        </p:tav>
                                        <p:tav tm="100000">
                                          <p:val>
                                            <p:strVal val="#ppt_y"/>
                                          </p:val>
                                        </p:tav>
                                      </p:tavLst>
                                    </p:anim>
                                  </p:childTnLst>
                                </p:cTn>
                              </p:par>
                              <p:par>
                                <p:cTn id="88" presetID="2" presetClass="entr" presetSubtype="4" fill="hold" grpId="0" nodeType="withEffect">
                                  <p:stCondLst>
                                    <p:cond delay="0"/>
                                  </p:stCondLst>
                                  <p:childTnLst>
                                    <p:set>
                                      <p:cBhvr>
                                        <p:cTn id="89" dur="1" fill="hold">
                                          <p:stCondLst>
                                            <p:cond delay="0"/>
                                          </p:stCondLst>
                                        </p:cTn>
                                        <p:tgtEl>
                                          <p:spTgt spid="32"/>
                                        </p:tgtEl>
                                        <p:attrNameLst>
                                          <p:attrName>style.visibility</p:attrName>
                                        </p:attrNameLst>
                                      </p:cBhvr>
                                      <p:to>
                                        <p:strVal val="visible"/>
                                      </p:to>
                                    </p:set>
                                    <p:anim calcmode="lin" valueType="num">
                                      <p:cBhvr additive="base">
                                        <p:cTn id="90" dur="500" fill="hold"/>
                                        <p:tgtEl>
                                          <p:spTgt spid="32"/>
                                        </p:tgtEl>
                                        <p:attrNameLst>
                                          <p:attrName>ppt_x</p:attrName>
                                        </p:attrNameLst>
                                      </p:cBhvr>
                                      <p:tavLst>
                                        <p:tav tm="0">
                                          <p:val>
                                            <p:strVal val="#ppt_x"/>
                                          </p:val>
                                        </p:tav>
                                        <p:tav tm="100000">
                                          <p:val>
                                            <p:strVal val="#ppt_x"/>
                                          </p:val>
                                        </p:tav>
                                      </p:tavLst>
                                    </p:anim>
                                    <p:anim calcmode="lin" valueType="num">
                                      <p:cBhvr additive="base">
                                        <p:cTn id="91" dur="500" fill="hold"/>
                                        <p:tgtEl>
                                          <p:spTgt spid="32"/>
                                        </p:tgtEl>
                                        <p:attrNameLst>
                                          <p:attrName>ppt_y</p:attrName>
                                        </p:attrNameLst>
                                      </p:cBhvr>
                                      <p:tavLst>
                                        <p:tav tm="0">
                                          <p:val>
                                            <p:strVal val="1+#ppt_h/2"/>
                                          </p:val>
                                        </p:tav>
                                        <p:tav tm="100000">
                                          <p:val>
                                            <p:strVal val="#ppt_y"/>
                                          </p:val>
                                        </p:tav>
                                      </p:tavLst>
                                    </p:anim>
                                  </p:childTnLst>
                                </p:cTn>
                              </p:par>
                              <p:par>
                                <p:cTn id="92" presetID="2" presetClass="entr" presetSubtype="1" fill="hold" grpId="0" nodeType="withEffect">
                                  <p:stCondLst>
                                    <p:cond delay="0"/>
                                  </p:stCondLst>
                                  <p:childTnLst>
                                    <p:set>
                                      <p:cBhvr>
                                        <p:cTn id="93" dur="1" fill="hold">
                                          <p:stCondLst>
                                            <p:cond delay="0"/>
                                          </p:stCondLst>
                                        </p:cTn>
                                        <p:tgtEl>
                                          <p:spTgt spid="33"/>
                                        </p:tgtEl>
                                        <p:attrNameLst>
                                          <p:attrName>style.visibility</p:attrName>
                                        </p:attrNameLst>
                                      </p:cBhvr>
                                      <p:to>
                                        <p:strVal val="visible"/>
                                      </p:to>
                                    </p:set>
                                    <p:anim calcmode="lin" valueType="num">
                                      <p:cBhvr additive="base">
                                        <p:cTn id="94" dur="500" fill="hold"/>
                                        <p:tgtEl>
                                          <p:spTgt spid="33"/>
                                        </p:tgtEl>
                                        <p:attrNameLst>
                                          <p:attrName>ppt_x</p:attrName>
                                        </p:attrNameLst>
                                      </p:cBhvr>
                                      <p:tavLst>
                                        <p:tav tm="0">
                                          <p:val>
                                            <p:strVal val="#ppt_x"/>
                                          </p:val>
                                        </p:tav>
                                        <p:tav tm="100000">
                                          <p:val>
                                            <p:strVal val="#ppt_x"/>
                                          </p:val>
                                        </p:tav>
                                      </p:tavLst>
                                    </p:anim>
                                    <p:anim calcmode="lin" valueType="num">
                                      <p:cBhvr additive="base">
                                        <p:cTn id="95" dur="500" fill="hold"/>
                                        <p:tgtEl>
                                          <p:spTgt spid="33"/>
                                        </p:tgtEl>
                                        <p:attrNameLst>
                                          <p:attrName>ppt_y</p:attrName>
                                        </p:attrNameLst>
                                      </p:cBhvr>
                                      <p:tavLst>
                                        <p:tav tm="0">
                                          <p:val>
                                            <p:strVal val="0-#ppt_h/2"/>
                                          </p:val>
                                        </p:tav>
                                        <p:tav tm="100000">
                                          <p:val>
                                            <p:strVal val="#ppt_y"/>
                                          </p:val>
                                        </p:tav>
                                      </p:tavLst>
                                    </p:anim>
                                  </p:childTnLst>
                                </p:cTn>
                              </p:par>
                              <p:par>
                                <p:cTn id="96" presetID="2" presetClass="entr" presetSubtype="4" fill="hold" grpId="0" nodeType="withEffect">
                                  <p:stCondLst>
                                    <p:cond delay="0"/>
                                  </p:stCondLst>
                                  <p:childTnLst>
                                    <p:set>
                                      <p:cBhvr>
                                        <p:cTn id="97" dur="1" fill="hold">
                                          <p:stCondLst>
                                            <p:cond delay="0"/>
                                          </p:stCondLst>
                                        </p:cTn>
                                        <p:tgtEl>
                                          <p:spTgt spid="34"/>
                                        </p:tgtEl>
                                        <p:attrNameLst>
                                          <p:attrName>style.visibility</p:attrName>
                                        </p:attrNameLst>
                                      </p:cBhvr>
                                      <p:to>
                                        <p:strVal val="visible"/>
                                      </p:to>
                                    </p:set>
                                    <p:anim calcmode="lin" valueType="num">
                                      <p:cBhvr additive="base">
                                        <p:cTn id="98" dur="500" fill="hold"/>
                                        <p:tgtEl>
                                          <p:spTgt spid="34"/>
                                        </p:tgtEl>
                                        <p:attrNameLst>
                                          <p:attrName>ppt_x</p:attrName>
                                        </p:attrNameLst>
                                      </p:cBhvr>
                                      <p:tavLst>
                                        <p:tav tm="0">
                                          <p:val>
                                            <p:strVal val="#ppt_x"/>
                                          </p:val>
                                        </p:tav>
                                        <p:tav tm="100000">
                                          <p:val>
                                            <p:strVal val="#ppt_x"/>
                                          </p:val>
                                        </p:tav>
                                      </p:tavLst>
                                    </p:anim>
                                    <p:anim calcmode="lin" valueType="num">
                                      <p:cBhvr additive="base">
                                        <p:cTn id="99" dur="500" fill="hold"/>
                                        <p:tgtEl>
                                          <p:spTgt spid="34"/>
                                        </p:tgtEl>
                                        <p:attrNameLst>
                                          <p:attrName>ppt_y</p:attrName>
                                        </p:attrNameLst>
                                      </p:cBhvr>
                                      <p:tavLst>
                                        <p:tav tm="0">
                                          <p:val>
                                            <p:strVal val="1+#ppt_h/2"/>
                                          </p:val>
                                        </p:tav>
                                        <p:tav tm="100000">
                                          <p:val>
                                            <p:strVal val="#ppt_y"/>
                                          </p:val>
                                        </p:tav>
                                      </p:tavLst>
                                    </p:anim>
                                  </p:childTnLst>
                                </p:cTn>
                              </p:par>
                              <p:par>
                                <p:cTn id="100" presetID="2" presetClass="entr" presetSubtype="9" fill="hold" grpId="0" nodeType="withEffect">
                                  <p:stCondLst>
                                    <p:cond delay="0"/>
                                  </p:stCondLst>
                                  <p:childTnLst>
                                    <p:set>
                                      <p:cBhvr>
                                        <p:cTn id="101" dur="1" fill="hold">
                                          <p:stCondLst>
                                            <p:cond delay="0"/>
                                          </p:stCondLst>
                                        </p:cTn>
                                        <p:tgtEl>
                                          <p:spTgt spid="35"/>
                                        </p:tgtEl>
                                        <p:attrNameLst>
                                          <p:attrName>style.visibility</p:attrName>
                                        </p:attrNameLst>
                                      </p:cBhvr>
                                      <p:to>
                                        <p:strVal val="visible"/>
                                      </p:to>
                                    </p:set>
                                    <p:anim calcmode="lin" valueType="num">
                                      <p:cBhvr additive="base">
                                        <p:cTn id="102" dur="500" fill="hold"/>
                                        <p:tgtEl>
                                          <p:spTgt spid="35"/>
                                        </p:tgtEl>
                                        <p:attrNameLst>
                                          <p:attrName>ppt_x</p:attrName>
                                        </p:attrNameLst>
                                      </p:cBhvr>
                                      <p:tavLst>
                                        <p:tav tm="0">
                                          <p:val>
                                            <p:strVal val="0-#ppt_w/2"/>
                                          </p:val>
                                        </p:tav>
                                        <p:tav tm="100000">
                                          <p:val>
                                            <p:strVal val="#ppt_x"/>
                                          </p:val>
                                        </p:tav>
                                      </p:tavLst>
                                    </p:anim>
                                    <p:anim calcmode="lin" valueType="num">
                                      <p:cBhvr additive="base">
                                        <p:cTn id="103" dur="500" fill="hold"/>
                                        <p:tgtEl>
                                          <p:spTgt spid="35"/>
                                        </p:tgtEl>
                                        <p:attrNameLst>
                                          <p:attrName>ppt_y</p:attrName>
                                        </p:attrNameLst>
                                      </p:cBhvr>
                                      <p:tavLst>
                                        <p:tav tm="0">
                                          <p:val>
                                            <p:strVal val="0-#ppt_h/2"/>
                                          </p:val>
                                        </p:tav>
                                        <p:tav tm="100000">
                                          <p:val>
                                            <p:strVal val="#ppt_y"/>
                                          </p:val>
                                        </p:tav>
                                      </p:tavLst>
                                    </p:anim>
                                  </p:childTnLst>
                                </p:cTn>
                              </p:par>
                              <p:par>
                                <p:cTn id="104" presetID="2" presetClass="entr" presetSubtype="4" fill="hold" grpId="0" nodeType="withEffect">
                                  <p:stCondLst>
                                    <p:cond delay="0"/>
                                  </p:stCondLst>
                                  <p:childTnLst>
                                    <p:set>
                                      <p:cBhvr>
                                        <p:cTn id="105" dur="1" fill="hold">
                                          <p:stCondLst>
                                            <p:cond delay="0"/>
                                          </p:stCondLst>
                                        </p:cTn>
                                        <p:tgtEl>
                                          <p:spTgt spid="36"/>
                                        </p:tgtEl>
                                        <p:attrNameLst>
                                          <p:attrName>style.visibility</p:attrName>
                                        </p:attrNameLst>
                                      </p:cBhvr>
                                      <p:to>
                                        <p:strVal val="visible"/>
                                      </p:to>
                                    </p:set>
                                    <p:anim calcmode="lin" valueType="num">
                                      <p:cBhvr additive="base">
                                        <p:cTn id="106" dur="500" fill="hold"/>
                                        <p:tgtEl>
                                          <p:spTgt spid="36"/>
                                        </p:tgtEl>
                                        <p:attrNameLst>
                                          <p:attrName>ppt_x</p:attrName>
                                        </p:attrNameLst>
                                      </p:cBhvr>
                                      <p:tavLst>
                                        <p:tav tm="0">
                                          <p:val>
                                            <p:strVal val="#ppt_x"/>
                                          </p:val>
                                        </p:tav>
                                        <p:tav tm="100000">
                                          <p:val>
                                            <p:strVal val="#ppt_x"/>
                                          </p:val>
                                        </p:tav>
                                      </p:tavLst>
                                    </p:anim>
                                    <p:anim calcmode="lin" valueType="num">
                                      <p:cBhvr additive="base">
                                        <p:cTn id="107" dur="500" fill="hold"/>
                                        <p:tgtEl>
                                          <p:spTgt spid="36"/>
                                        </p:tgtEl>
                                        <p:attrNameLst>
                                          <p:attrName>ppt_y</p:attrName>
                                        </p:attrNameLst>
                                      </p:cBhvr>
                                      <p:tavLst>
                                        <p:tav tm="0">
                                          <p:val>
                                            <p:strVal val="1+#ppt_h/2"/>
                                          </p:val>
                                        </p:tav>
                                        <p:tav tm="100000">
                                          <p:val>
                                            <p:strVal val="#ppt_y"/>
                                          </p:val>
                                        </p:tav>
                                      </p:tavLst>
                                    </p:anim>
                                  </p:childTnLst>
                                </p:cTn>
                              </p:par>
                              <p:par>
                                <p:cTn id="108" presetID="2" presetClass="entr" presetSubtype="9" fill="hold" grpId="0" nodeType="withEffect">
                                  <p:stCondLst>
                                    <p:cond delay="0"/>
                                  </p:stCondLst>
                                  <p:childTnLst>
                                    <p:set>
                                      <p:cBhvr>
                                        <p:cTn id="109" dur="1" fill="hold">
                                          <p:stCondLst>
                                            <p:cond delay="0"/>
                                          </p:stCondLst>
                                        </p:cTn>
                                        <p:tgtEl>
                                          <p:spTgt spid="37"/>
                                        </p:tgtEl>
                                        <p:attrNameLst>
                                          <p:attrName>style.visibility</p:attrName>
                                        </p:attrNameLst>
                                      </p:cBhvr>
                                      <p:to>
                                        <p:strVal val="visible"/>
                                      </p:to>
                                    </p:set>
                                    <p:anim calcmode="lin" valueType="num">
                                      <p:cBhvr additive="base">
                                        <p:cTn id="110" dur="500" fill="hold"/>
                                        <p:tgtEl>
                                          <p:spTgt spid="37"/>
                                        </p:tgtEl>
                                        <p:attrNameLst>
                                          <p:attrName>ppt_x</p:attrName>
                                        </p:attrNameLst>
                                      </p:cBhvr>
                                      <p:tavLst>
                                        <p:tav tm="0">
                                          <p:val>
                                            <p:strVal val="0-#ppt_w/2"/>
                                          </p:val>
                                        </p:tav>
                                        <p:tav tm="100000">
                                          <p:val>
                                            <p:strVal val="#ppt_x"/>
                                          </p:val>
                                        </p:tav>
                                      </p:tavLst>
                                    </p:anim>
                                    <p:anim calcmode="lin" valueType="num">
                                      <p:cBhvr additive="base">
                                        <p:cTn id="111" dur="500" fill="hold"/>
                                        <p:tgtEl>
                                          <p:spTgt spid="37"/>
                                        </p:tgtEl>
                                        <p:attrNameLst>
                                          <p:attrName>ppt_y</p:attrName>
                                        </p:attrNameLst>
                                      </p:cBhvr>
                                      <p:tavLst>
                                        <p:tav tm="0">
                                          <p:val>
                                            <p:strVal val="0-#ppt_h/2"/>
                                          </p:val>
                                        </p:tav>
                                        <p:tav tm="100000">
                                          <p:val>
                                            <p:strVal val="#ppt_y"/>
                                          </p:val>
                                        </p:tav>
                                      </p:tavLst>
                                    </p:anim>
                                  </p:childTnLst>
                                </p:cTn>
                              </p:par>
                              <p:par>
                                <p:cTn id="112" presetID="2" presetClass="entr" presetSubtype="12" fill="hold" nodeType="withEffect">
                                  <p:stCondLst>
                                    <p:cond delay="0"/>
                                  </p:stCondLst>
                                  <p:childTnLst>
                                    <p:set>
                                      <p:cBhvr>
                                        <p:cTn id="113" dur="1" fill="hold">
                                          <p:stCondLst>
                                            <p:cond delay="0"/>
                                          </p:stCondLst>
                                        </p:cTn>
                                        <p:tgtEl>
                                          <p:spTgt spid="38"/>
                                        </p:tgtEl>
                                        <p:attrNameLst>
                                          <p:attrName>style.visibility</p:attrName>
                                        </p:attrNameLst>
                                      </p:cBhvr>
                                      <p:to>
                                        <p:strVal val="visible"/>
                                      </p:to>
                                    </p:set>
                                    <p:anim calcmode="lin" valueType="num">
                                      <p:cBhvr additive="base">
                                        <p:cTn id="114" dur="500" fill="hold"/>
                                        <p:tgtEl>
                                          <p:spTgt spid="38"/>
                                        </p:tgtEl>
                                        <p:attrNameLst>
                                          <p:attrName>ppt_x</p:attrName>
                                        </p:attrNameLst>
                                      </p:cBhvr>
                                      <p:tavLst>
                                        <p:tav tm="0">
                                          <p:val>
                                            <p:strVal val="0-#ppt_w/2"/>
                                          </p:val>
                                        </p:tav>
                                        <p:tav tm="100000">
                                          <p:val>
                                            <p:strVal val="#ppt_x"/>
                                          </p:val>
                                        </p:tav>
                                      </p:tavLst>
                                    </p:anim>
                                    <p:anim calcmode="lin" valueType="num">
                                      <p:cBhvr additive="base">
                                        <p:cTn id="115" dur="500" fill="hold"/>
                                        <p:tgtEl>
                                          <p:spTgt spid="38"/>
                                        </p:tgtEl>
                                        <p:attrNameLst>
                                          <p:attrName>ppt_y</p:attrName>
                                        </p:attrNameLst>
                                      </p:cBhvr>
                                      <p:tavLst>
                                        <p:tav tm="0">
                                          <p:val>
                                            <p:strVal val="1+#ppt_h/2"/>
                                          </p:val>
                                        </p:tav>
                                        <p:tav tm="100000">
                                          <p:val>
                                            <p:strVal val="#ppt_y"/>
                                          </p:val>
                                        </p:tav>
                                      </p:tavLst>
                                    </p:anim>
                                  </p:childTnLst>
                                </p:cTn>
                              </p:par>
                              <p:par>
                                <p:cTn id="116" presetID="2" presetClass="entr" presetSubtype="4" fill="hold" grpId="0" nodeType="withEffect">
                                  <p:stCondLst>
                                    <p:cond delay="0"/>
                                  </p:stCondLst>
                                  <p:childTnLst>
                                    <p:set>
                                      <p:cBhvr>
                                        <p:cTn id="117" dur="1" fill="hold">
                                          <p:stCondLst>
                                            <p:cond delay="0"/>
                                          </p:stCondLst>
                                        </p:cTn>
                                        <p:tgtEl>
                                          <p:spTgt spid="47"/>
                                        </p:tgtEl>
                                        <p:attrNameLst>
                                          <p:attrName>style.visibility</p:attrName>
                                        </p:attrNameLst>
                                      </p:cBhvr>
                                      <p:to>
                                        <p:strVal val="visible"/>
                                      </p:to>
                                    </p:set>
                                    <p:anim calcmode="lin" valueType="num">
                                      <p:cBhvr additive="base">
                                        <p:cTn id="118" dur="500" fill="hold"/>
                                        <p:tgtEl>
                                          <p:spTgt spid="47"/>
                                        </p:tgtEl>
                                        <p:attrNameLst>
                                          <p:attrName>ppt_x</p:attrName>
                                        </p:attrNameLst>
                                      </p:cBhvr>
                                      <p:tavLst>
                                        <p:tav tm="0">
                                          <p:val>
                                            <p:strVal val="#ppt_x"/>
                                          </p:val>
                                        </p:tav>
                                        <p:tav tm="100000">
                                          <p:val>
                                            <p:strVal val="#ppt_x"/>
                                          </p:val>
                                        </p:tav>
                                      </p:tavLst>
                                    </p:anim>
                                    <p:anim calcmode="lin" valueType="num">
                                      <p:cBhvr additive="base">
                                        <p:cTn id="119" dur="500" fill="hold"/>
                                        <p:tgtEl>
                                          <p:spTgt spid="47"/>
                                        </p:tgtEl>
                                        <p:attrNameLst>
                                          <p:attrName>ppt_y</p:attrName>
                                        </p:attrNameLst>
                                      </p:cBhvr>
                                      <p:tavLst>
                                        <p:tav tm="0">
                                          <p:val>
                                            <p:strVal val="1+#ppt_h/2"/>
                                          </p:val>
                                        </p:tav>
                                        <p:tav tm="100000">
                                          <p:val>
                                            <p:strVal val="#ppt_y"/>
                                          </p:val>
                                        </p:tav>
                                      </p:tavLst>
                                    </p:anim>
                                  </p:childTnLst>
                                </p:cTn>
                              </p:par>
                              <p:par>
                                <p:cTn id="120" presetID="2" presetClass="entr" presetSubtype="4" fill="hold" grpId="0" nodeType="withEffect">
                                  <p:stCondLst>
                                    <p:cond delay="0"/>
                                  </p:stCondLst>
                                  <p:childTnLst>
                                    <p:set>
                                      <p:cBhvr>
                                        <p:cTn id="121" dur="1" fill="hold">
                                          <p:stCondLst>
                                            <p:cond delay="0"/>
                                          </p:stCondLst>
                                        </p:cTn>
                                        <p:tgtEl>
                                          <p:spTgt spid="48"/>
                                        </p:tgtEl>
                                        <p:attrNameLst>
                                          <p:attrName>style.visibility</p:attrName>
                                        </p:attrNameLst>
                                      </p:cBhvr>
                                      <p:to>
                                        <p:strVal val="visible"/>
                                      </p:to>
                                    </p:set>
                                    <p:anim calcmode="lin" valueType="num">
                                      <p:cBhvr additive="base">
                                        <p:cTn id="122" dur="500" fill="hold"/>
                                        <p:tgtEl>
                                          <p:spTgt spid="48"/>
                                        </p:tgtEl>
                                        <p:attrNameLst>
                                          <p:attrName>ppt_x</p:attrName>
                                        </p:attrNameLst>
                                      </p:cBhvr>
                                      <p:tavLst>
                                        <p:tav tm="0">
                                          <p:val>
                                            <p:strVal val="#ppt_x"/>
                                          </p:val>
                                        </p:tav>
                                        <p:tav tm="100000">
                                          <p:val>
                                            <p:strVal val="#ppt_x"/>
                                          </p:val>
                                        </p:tav>
                                      </p:tavLst>
                                    </p:anim>
                                    <p:anim calcmode="lin" valueType="num">
                                      <p:cBhvr additive="base">
                                        <p:cTn id="123" dur="500" fill="hold"/>
                                        <p:tgtEl>
                                          <p:spTgt spid="48"/>
                                        </p:tgtEl>
                                        <p:attrNameLst>
                                          <p:attrName>ppt_y</p:attrName>
                                        </p:attrNameLst>
                                      </p:cBhvr>
                                      <p:tavLst>
                                        <p:tav tm="0">
                                          <p:val>
                                            <p:strVal val="1+#ppt_h/2"/>
                                          </p:val>
                                        </p:tav>
                                        <p:tav tm="100000">
                                          <p:val>
                                            <p:strVal val="#ppt_y"/>
                                          </p:val>
                                        </p:tav>
                                      </p:tavLst>
                                    </p:anim>
                                  </p:childTnLst>
                                </p:cTn>
                              </p:par>
                              <p:par>
                                <p:cTn id="124" presetID="2" presetClass="entr" presetSubtype="4" fill="hold" grpId="0" nodeType="withEffect">
                                  <p:stCondLst>
                                    <p:cond delay="0"/>
                                  </p:stCondLst>
                                  <p:childTnLst>
                                    <p:set>
                                      <p:cBhvr>
                                        <p:cTn id="125" dur="1" fill="hold">
                                          <p:stCondLst>
                                            <p:cond delay="0"/>
                                          </p:stCondLst>
                                        </p:cTn>
                                        <p:tgtEl>
                                          <p:spTgt spid="49"/>
                                        </p:tgtEl>
                                        <p:attrNameLst>
                                          <p:attrName>style.visibility</p:attrName>
                                        </p:attrNameLst>
                                      </p:cBhvr>
                                      <p:to>
                                        <p:strVal val="visible"/>
                                      </p:to>
                                    </p:set>
                                    <p:anim calcmode="lin" valueType="num">
                                      <p:cBhvr additive="base">
                                        <p:cTn id="126" dur="500" fill="hold"/>
                                        <p:tgtEl>
                                          <p:spTgt spid="49"/>
                                        </p:tgtEl>
                                        <p:attrNameLst>
                                          <p:attrName>ppt_x</p:attrName>
                                        </p:attrNameLst>
                                      </p:cBhvr>
                                      <p:tavLst>
                                        <p:tav tm="0">
                                          <p:val>
                                            <p:strVal val="#ppt_x"/>
                                          </p:val>
                                        </p:tav>
                                        <p:tav tm="100000">
                                          <p:val>
                                            <p:strVal val="#ppt_x"/>
                                          </p:val>
                                        </p:tav>
                                      </p:tavLst>
                                    </p:anim>
                                    <p:anim calcmode="lin" valueType="num">
                                      <p:cBhvr additive="base">
                                        <p:cTn id="127" dur="500" fill="hold"/>
                                        <p:tgtEl>
                                          <p:spTgt spid="49"/>
                                        </p:tgtEl>
                                        <p:attrNameLst>
                                          <p:attrName>ppt_y</p:attrName>
                                        </p:attrNameLst>
                                      </p:cBhvr>
                                      <p:tavLst>
                                        <p:tav tm="0">
                                          <p:val>
                                            <p:strVal val="1+#ppt_h/2"/>
                                          </p:val>
                                        </p:tav>
                                        <p:tav tm="100000">
                                          <p:val>
                                            <p:strVal val="#ppt_y"/>
                                          </p:val>
                                        </p:tav>
                                      </p:tavLst>
                                    </p:anim>
                                  </p:childTnLst>
                                </p:cTn>
                              </p:par>
                              <p:par>
                                <p:cTn id="128" presetID="2" presetClass="entr" presetSubtype="12" fill="hold" grpId="0" nodeType="withEffect">
                                  <p:stCondLst>
                                    <p:cond delay="0"/>
                                  </p:stCondLst>
                                  <p:childTnLst>
                                    <p:set>
                                      <p:cBhvr>
                                        <p:cTn id="129" dur="1" fill="hold">
                                          <p:stCondLst>
                                            <p:cond delay="0"/>
                                          </p:stCondLst>
                                        </p:cTn>
                                        <p:tgtEl>
                                          <p:spTgt spid="50"/>
                                        </p:tgtEl>
                                        <p:attrNameLst>
                                          <p:attrName>style.visibility</p:attrName>
                                        </p:attrNameLst>
                                      </p:cBhvr>
                                      <p:to>
                                        <p:strVal val="visible"/>
                                      </p:to>
                                    </p:set>
                                    <p:anim calcmode="lin" valueType="num">
                                      <p:cBhvr additive="base">
                                        <p:cTn id="130" dur="500" fill="hold"/>
                                        <p:tgtEl>
                                          <p:spTgt spid="50"/>
                                        </p:tgtEl>
                                        <p:attrNameLst>
                                          <p:attrName>ppt_x</p:attrName>
                                        </p:attrNameLst>
                                      </p:cBhvr>
                                      <p:tavLst>
                                        <p:tav tm="0">
                                          <p:val>
                                            <p:strVal val="0-#ppt_w/2"/>
                                          </p:val>
                                        </p:tav>
                                        <p:tav tm="100000">
                                          <p:val>
                                            <p:strVal val="#ppt_x"/>
                                          </p:val>
                                        </p:tav>
                                      </p:tavLst>
                                    </p:anim>
                                    <p:anim calcmode="lin" valueType="num">
                                      <p:cBhvr additive="base">
                                        <p:cTn id="131" dur="500" fill="hold"/>
                                        <p:tgtEl>
                                          <p:spTgt spid="50"/>
                                        </p:tgtEl>
                                        <p:attrNameLst>
                                          <p:attrName>ppt_y</p:attrName>
                                        </p:attrNameLst>
                                      </p:cBhvr>
                                      <p:tavLst>
                                        <p:tav tm="0">
                                          <p:val>
                                            <p:strVal val="1+#ppt_h/2"/>
                                          </p:val>
                                        </p:tav>
                                        <p:tav tm="100000">
                                          <p:val>
                                            <p:strVal val="#ppt_y"/>
                                          </p:val>
                                        </p:tav>
                                      </p:tavLst>
                                    </p:anim>
                                  </p:childTnLst>
                                </p:cTn>
                              </p:par>
                              <p:par>
                                <p:cTn id="132" presetID="2" presetClass="entr" presetSubtype="4" fill="hold" grpId="0" nodeType="withEffect">
                                  <p:stCondLst>
                                    <p:cond delay="0"/>
                                  </p:stCondLst>
                                  <p:childTnLst>
                                    <p:set>
                                      <p:cBhvr>
                                        <p:cTn id="133" dur="1" fill="hold">
                                          <p:stCondLst>
                                            <p:cond delay="0"/>
                                          </p:stCondLst>
                                        </p:cTn>
                                        <p:tgtEl>
                                          <p:spTgt spid="51"/>
                                        </p:tgtEl>
                                        <p:attrNameLst>
                                          <p:attrName>style.visibility</p:attrName>
                                        </p:attrNameLst>
                                      </p:cBhvr>
                                      <p:to>
                                        <p:strVal val="visible"/>
                                      </p:to>
                                    </p:set>
                                    <p:anim calcmode="lin" valueType="num">
                                      <p:cBhvr additive="base">
                                        <p:cTn id="134" dur="500" fill="hold"/>
                                        <p:tgtEl>
                                          <p:spTgt spid="51"/>
                                        </p:tgtEl>
                                        <p:attrNameLst>
                                          <p:attrName>ppt_x</p:attrName>
                                        </p:attrNameLst>
                                      </p:cBhvr>
                                      <p:tavLst>
                                        <p:tav tm="0">
                                          <p:val>
                                            <p:strVal val="#ppt_x"/>
                                          </p:val>
                                        </p:tav>
                                        <p:tav tm="100000">
                                          <p:val>
                                            <p:strVal val="#ppt_x"/>
                                          </p:val>
                                        </p:tav>
                                      </p:tavLst>
                                    </p:anim>
                                    <p:anim calcmode="lin" valueType="num">
                                      <p:cBhvr additive="base">
                                        <p:cTn id="135" dur="500" fill="hold"/>
                                        <p:tgtEl>
                                          <p:spTgt spid="51"/>
                                        </p:tgtEl>
                                        <p:attrNameLst>
                                          <p:attrName>ppt_y</p:attrName>
                                        </p:attrNameLst>
                                      </p:cBhvr>
                                      <p:tavLst>
                                        <p:tav tm="0">
                                          <p:val>
                                            <p:strVal val="1+#ppt_h/2"/>
                                          </p:val>
                                        </p:tav>
                                        <p:tav tm="100000">
                                          <p:val>
                                            <p:strVal val="#ppt_y"/>
                                          </p:val>
                                        </p:tav>
                                      </p:tavLst>
                                    </p:anim>
                                  </p:childTnLst>
                                </p:cTn>
                              </p:par>
                              <p:par>
                                <p:cTn id="136" presetID="2" presetClass="entr" presetSubtype="12" fill="hold" grpId="0" nodeType="withEffect">
                                  <p:stCondLst>
                                    <p:cond delay="0"/>
                                  </p:stCondLst>
                                  <p:childTnLst>
                                    <p:set>
                                      <p:cBhvr>
                                        <p:cTn id="137" dur="1" fill="hold">
                                          <p:stCondLst>
                                            <p:cond delay="0"/>
                                          </p:stCondLst>
                                        </p:cTn>
                                        <p:tgtEl>
                                          <p:spTgt spid="52"/>
                                        </p:tgtEl>
                                        <p:attrNameLst>
                                          <p:attrName>style.visibility</p:attrName>
                                        </p:attrNameLst>
                                      </p:cBhvr>
                                      <p:to>
                                        <p:strVal val="visible"/>
                                      </p:to>
                                    </p:set>
                                    <p:anim calcmode="lin" valueType="num">
                                      <p:cBhvr additive="base">
                                        <p:cTn id="138" dur="500" fill="hold"/>
                                        <p:tgtEl>
                                          <p:spTgt spid="52"/>
                                        </p:tgtEl>
                                        <p:attrNameLst>
                                          <p:attrName>ppt_x</p:attrName>
                                        </p:attrNameLst>
                                      </p:cBhvr>
                                      <p:tavLst>
                                        <p:tav tm="0">
                                          <p:val>
                                            <p:strVal val="0-#ppt_w/2"/>
                                          </p:val>
                                        </p:tav>
                                        <p:tav tm="100000">
                                          <p:val>
                                            <p:strVal val="#ppt_x"/>
                                          </p:val>
                                        </p:tav>
                                      </p:tavLst>
                                    </p:anim>
                                    <p:anim calcmode="lin" valueType="num">
                                      <p:cBhvr additive="base">
                                        <p:cTn id="139" dur="500" fill="hold"/>
                                        <p:tgtEl>
                                          <p:spTgt spid="52"/>
                                        </p:tgtEl>
                                        <p:attrNameLst>
                                          <p:attrName>ppt_y</p:attrName>
                                        </p:attrNameLst>
                                      </p:cBhvr>
                                      <p:tavLst>
                                        <p:tav tm="0">
                                          <p:val>
                                            <p:strVal val="1+#ppt_h/2"/>
                                          </p:val>
                                        </p:tav>
                                        <p:tav tm="100000">
                                          <p:val>
                                            <p:strVal val="#ppt_y"/>
                                          </p:val>
                                        </p:tav>
                                      </p:tavLst>
                                    </p:anim>
                                  </p:childTnLst>
                                </p:cTn>
                              </p:par>
                              <p:par>
                                <p:cTn id="140" presetID="2" presetClass="entr" presetSubtype="4" fill="hold" grpId="0" nodeType="withEffect">
                                  <p:stCondLst>
                                    <p:cond delay="0"/>
                                  </p:stCondLst>
                                  <p:childTnLst>
                                    <p:set>
                                      <p:cBhvr>
                                        <p:cTn id="141" dur="1" fill="hold">
                                          <p:stCondLst>
                                            <p:cond delay="0"/>
                                          </p:stCondLst>
                                        </p:cTn>
                                        <p:tgtEl>
                                          <p:spTgt spid="53"/>
                                        </p:tgtEl>
                                        <p:attrNameLst>
                                          <p:attrName>style.visibility</p:attrName>
                                        </p:attrNameLst>
                                      </p:cBhvr>
                                      <p:to>
                                        <p:strVal val="visible"/>
                                      </p:to>
                                    </p:set>
                                    <p:anim calcmode="lin" valueType="num">
                                      <p:cBhvr additive="base">
                                        <p:cTn id="142" dur="500" fill="hold"/>
                                        <p:tgtEl>
                                          <p:spTgt spid="53"/>
                                        </p:tgtEl>
                                        <p:attrNameLst>
                                          <p:attrName>ppt_x</p:attrName>
                                        </p:attrNameLst>
                                      </p:cBhvr>
                                      <p:tavLst>
                                        <p:tav tm="0">
                                          <p:val>
                                            <p:strVal val="#ppt_x"/>
                                          </p:val>
                                        </p:tav>
                                        <p:tav tm="100000">
                                          <p:val>
                                            <p:strVal val="#ppt_x"/>
                                          </p:val>
                                        </p:tav>
                                      </p:tavLst>
                                    </p:anim>
                                    <p:anim calcmode="lin" valueType="num">
                                      <p:cBhvr additive="base">
                                        <p:cTn id="143" dur="500" fill="hold"/>
                                        <p:tgtEl>
                                          <p:spTgt spid="53"/>
                                        </p:tgtEl>
                                        <p:attrNameLst>
                                          <p:attrName>ppt_y</p:attrName>
                                        </p:attrNameLst>
                                      </p:cBhvr>
                                      <p:tavLst>
                                        <p:tav tm="0">
                                          <p:val>
                                            <p:strVal val="1+#ppt_h/2"/>
                                          </p:val>
                                        </p:tav>
                                        <p:tav tm="100000">
                                          <p:val>
                                            <p:strVal val="#ppt_y"/>
                                          </p:val>
                                        </p:tav>
                                      </p:tavLst>
                                    </p:anim>
                                  </p:childTnLst>
                                </p:cTn>
                              </p:par>
                              <p:par>
                                <p:cTn id="144" presetID="2" presetClass="entr" presetSubtype="4" fill="hold" grpId="0" nodeType="withEffect">
                                  <p:stCondLst>
                                    <p:cond delay="0"/>
                                  </p:stCondLst>
                                  <p:childTnLst>
                                    <p:set>
                                      <p:cBhvr>
                                        <p:cTn id="145" dur="1" fill="hold">
                                          <p:stCondLst>
                                            <p:cond delay="0"/>
                                          </p:stCondLst>
                                        </p:cTn>
                                        <p:tgtEl>
                                          <p:spTgt spid="54"/>
                                        </p:tgtEl>
                                        <p:attrNameLst>
                                          <p:attrName>style.visibility</p:attrName>
                                        </p:attrNameLst>
                                      </p:cBhvr>
                                      <p:to>
                                        <p:strVal val="visible"/>
                                      </p:to>
                                    </p:set>
                                    <p:anim calcmode="lin" valueType="num">
                                      <p:cBhvr additive="base">
                                        <p:cTn id="146" dur="500" fill="hold"/>
                                        <p:tgtEl>
                                          <p:spTgt spid="54"/>
                                        </p:tgtEl>
                                        <p:attrNameLst>
                                          <p:attrName>ppt_x</p:attrName>
                                        </p:attrNameLst>
                                      </p:cBhvr>
                                      <p:tavLst>
                                        <p:tav tm="0">
                                          <p:val>
                                            <p:strVal val="#ppt_x"/>
                                          </p:val>
                                        </p:tav>
                                        <p:tav tm="100000">
                                          <p:val>
                                            <p:strVal val="#ppt_x"/>
                                          </p:val>
                                        </p:tav>
                                      </p:tavLst>
                                    </p:anim>
                                    <p:anim calcmode="lin" valueType="num">
                                      <p:cBhvr additive="base">
                                        <p:cTn id="147" dur="500" fill="hold"/>
                                        <p:tgtEl>
                                          <p:spTgt spid="54"/>
                                        </p:tgtEl>
                                        <p:attrNameLst>
                                          <p:attrName>ppt_y</p:attrName>
                                        </p:attrNameLst>
                                      </p:cBhvr>
                                      <p:tavLst>
                                        <p:tav tm="0">
                                          <p:val>
                                            <p:strVal val="1+#ppt_h/2"/>
                                          </p:val>
                                        </p:tav>
                                        <p:tav tm="100000">
                                          <p:val>
                                            <p:strVal val="#ppt_y"/>
                                          </p:val>
                                        </p:tav>
                                      </p:tavLst>
                                    </p:anim>
                                  </p:childTnLst>
                                </p:cTn>
                              </p:par>
                              <p:par>
                                <p:cTn id="148" presetID="2" presetClass="entr" presetSubtype="4" fill="hold" grpId="0" nodeType="withEffect">
                                  <p:stCondLst>
                                    <p:cond delay="0"/>
                                  </p:stCondLst>
                                  <p:childTnLst>
                                    <p:set>
                                      <p:cBhvr>
                                        <p:cTn id="149" dur="1" fill="hold">
                                          <p:stCondLst>
                                            <p:cond delay="0"/>
                                          </p:stCondLst>
                                        </p:cTn>
                                        <p:tgtEl>
                                          <p:spTgt spid="55"/>
                                        </p:tgtEl>
                                        <p:attrNameLst>
                                          <p:attrName>style.visibility</p:attrName>
                                        </p:attrNameLst>
                                      </p:cBhvr>
                                      <p:to>
                                        <p:strVal val="visible"/>
                                      </p:to>
                                    </p:set>
                                    <p:anim calcmode="lin" valueType="num">
                                      <p:cBhvr additive="base">
                                        <p:cTn id="150" dur="500" fill="hold"/>
                                        <p:tgtEl>
                                          <p:spTgt spid="55"/>
                                        </p:tgtEl>
                                        <p:attrNameLst>
                                          <p:attrName>ppt_x</p:attrName>
                                        </p:attrNameLst>
                                      </p:cBhvr>
                                      <p:tavLst>
                                        <p:tav tm="0">
                                          <p:val>
                                            <p:strVal val="#ppt_x"/>
                                          </p:val>
                                        </p:tav>
                                        <p:tav tm="100000">
                                          <p:val>
                                            <p:strVal val="#ppt_x"/>
                                          </p:val>
                                        </p:tav>
                                      </p:tavLst>
                                    </p:anim>
                                    <p:anim calcmode="lin" valueType="num">
                                      <p:cBhvr additive="base">
                                        <p:cTn id="151" dur="500" fill="hold"/>
                                        <p:tgtEl>
                                          <p:spTgt spid="55"/>
                                        </p:tgtEl>
                                        <p:attrNameLst>
                                          <p:attrName>ppt_y</p:attrName>
                                        </p:attrNameLst>
                                      </p:cBhvr>
                                      <p:tavLst>
                                        <p:tav tm="0">
                                          <p:val>
                                            <p:strVal val="1+#ppt_h/2"/>
                                          </p:val>
                                        </p:tav>
                                        <p:tav tm="100000">
                                          <p:val>
                                            <p:strVal val="#ppt_y"/>
                                          </p:val>
                                        </p:tav>
                                      </p:tavLst>
                                    </p:anim>
                                  </p:childTnLst>
                                </p:cTn>
                              </p:par>
                              <p:par>
                                <p:cTn id="152" presetID="2" presetClass="entr" presetSubtype="8" fill="hold" nodeType="withEffect">
                                  <p:stCondLst>
                                    <p:cond delay="0"/>
                                  </p:stCondLst>
                                  <p:childTnLst>
                                    <p:set>
                                      <p:cBhvr>
                                        <p:cTn id="153" dur="1" fill="hold">
                                          <p:stCondLst>
                                            <p:cond delay="0"/>
                                          </p:stCondLst>
                                        </p:cTn>
                                        <p:tgtEl>
                                          <p:spTgt spid="56"/>
                                        </p:tgtEl>
                                        <p:attrNameLst>
                                          <p:attrName>style.visibility</p:attrName>
                                        </p:attrNameLst>
                                      </p:cBhvr>
                                      <p:to>
                                        <p:strVal val="visible"/>
                                      </p:to>
                                    </p:set>
                                    <p:anim calcmode="lin" valueType="num">
                                      <p:cBhvr additive="base">
                                        <p:cTn id="154" dur="500" fill="hold"/>
                                        <p:tgtEl>
                                          <p:spTgt spid="56"/>
                                        </p:tgtEl>
                                        <p:attrNameLst>
                                          <p:attrName>ppt_x</p:attrName>
                                        </p:attrNameLst>
                                      </p:cBhvr>
                                      <p:tavLst>
                                        <p:tav tm="0">
                                          <p:val>
                                            <p:strVal val="0-#ppt_w/2"/>
                                          </p:val>
                                        </p:tav>
                                        <p:tav tm="100000">
                                          <p:val>
                                            <p:strVal val="#ppt_x"/>
                                          </p:val>
                                        </p:tav>
                                      </p:tavLst>
                                    </p:anim>
                                    <p:anim calcmode="lin" valueType="num">
                                      <p:cBhvr additive="base">
                                        <p:cTn id="155" dur="500" fill="hold"/>
                                        <p:tgtEl>
                                          <p:spTgt spid="56"/>
                                        </p:tgtEl>
                                        <p:attrNameLst>
                                          <p:attrName>ppt_y</p:attrName>
                                        </p:attrNameLst>
                                      </p:cBhvr>
                                      <p:tavLst>
                                        <p:tav tm="0">
                                          <p:val>
                                            <p:strVal val="#ppt_y"/>
                                          </p:val>
                                        </p:tav>
                                        <p:tav tm="100000">
                                          <p:val>
                                            <p:strVal val="#ppt_y"/>
                                          </p:val>
                                        </p:tav>
                                      </p:tavLst>
                                    </p:anim>
                                  </p:childTnLst>
                                </p:cTn>
                              </p:par>
                              <p:par>
                                <p:cTn id="156" presetID="2" presetClass="entr" presetSubtype="4" fill="hold" grpId="0" nodeType="withEffect">
                                  <p:stCondLst>
                                    <p:cond delay="0"/>
                                  </p:stCondLst>
                                  <p:childTnLst>
                                    <p:set>
                                      <p:cBhvr>
                                        <p:cTn id="157" dur="1" fill="hold">
                                          <p:stCondLst>
                                            <p:cond delay="0"/>
                                          </p:stCondLst>
                                        </p:cTn>
                                        <p:tgtEl>
                                          <p:spTgt spid="59"/>
                                        </p:tgtEl>
                                        <p:attrNameLst>
                                          <p:attrName>style.visibility</p:attrName>
                                        </p:attrNameLst>
                                      </p:cBhvr>
                                      <p:to>
                                        <p:strVal val="visible"/>
                                      </p:to>
                                    </p:set>
                                    <p:anim calcmode="lin" valueType="num">
                                      <p:cBhvr additive="base">
                                        <p:cTn id="158" dur="500" fill="hold"/>
                                        <p:tgtEl>
                                          <p:spTgt spid="59"/>
                                        </p:tgtEl>
                                        <p:attrNameLst>
                                          <p:attrName>ppt_x</p:attrName>
                                        </p:attrNameLst>
                                      </p:cBhvr>
                                      <p:tavLst>
                                        <p:tav tm="0">
                                          <p:val>
                                            <p:strVal val="#ppt_x"/>
                                          </p:val>
                                        </p:tav>
                                        <p:tav tm="100000">
                                          <p:val>
                                            <p:strVal val="#ppt_x"/>
                                          </p:val>
                                        </p:tav>
                                      </p:tavLst>
                                    </p:anim>
                                    <p:anim calcmode="lin" valueType="num">
                                      <p:cBhvr additive="base">
                                        <p:cTn id="159" dur="500" fill="hold"/>
                                        <p:tgtEl>
                                          <p:spTgt spid="59"/>
                                        </p:tgtEl>
                                        <p:attrNameLst>
                                          <p:attrName>ppt_y</p:attrName>
                                        </p:attrNameLst>
                                      </p:cBhvr>
                                      <p:tavLst>
                                        <p:tav tm="0">
                                          <p:val>
                                            <p:strVal val="1+#ppt_h/2"/>
                                          </p:val>
                                        </p:tav>
                                        <p:tav tm="100000">
                                          <p:val>
                                            <p:strVal val="#ppt_y"/>
                                          </p:val>
                                        </p:tav>
                                      </p:tavLst>
                                    </p:anim>
                                  </p:childTnLst>
                                </p:cTn>
                              </p:par>
                              <p:par>
                                <p:cTn id="160" presetID="2" presetClass="entr" presetSubtype="4" fill="hold" grpId="0" nodeType="withEffect">
                                  <p:stCondLst>
                                    <p:cond delay="0"/>
                                  </p:stCondLst>
                                  <p:childTnLst>
                                    <p:set>
                                      <p:cBhvr>
                                        <p:cTn id="161" dur="1" fill="hold">
                                          <p:stCondLst>
                                            <p:cond delay="0"/>
                                          </p:stCondLst>
                                        </p:cTn>
                                        <p:tgtEl>
                                          <p:spTgt spid="60"/>
                                        </p:tgtEl>
                                        <p:attrNameLst>
                                          <p:attrName>style.visibility</p:attrName>
                                        </p:attrNameLst>
                                      </p:cBhvr>
                                      <p:to>
                                        <p:strVal val="visible"/>
                                      </p:to>
                                    </p:set>
                                    <p:anim calcmode="lin" valueType="num">
                                      <p:cBhvr additive="base">
                                        <p:cTn id="162" dur="500" fill="hold"/>
                                        <p:tgtEl>
                                          <p:spTgt spid="60"/>
                                        </p:tgtEl>
                                        <p:attrNameLst>
                                          <p:attrName>ppt_x</p:attrName>
                                        </p:attrNameLst>
                                      </p:cBhvr>
                                      <p:tavLst>
                                        <p:tav tm="0">
                                          <p:val>
                                            <p:strVal val="#ppt_x"/>
                                          </p:val>
                                        </p:tav>
                                        <p:tav tm="100000">
                                          <p:val>
                                            <p:strVal val="#ppt_x"/>
                                          </p:val>
                                        </p:tav>
                                      </p:tavLst>
                                    </p:anim>
                                    <p:anim calcmode="lin" valueType="num">
                                      <p:cBhvr additive="base">
                                        <p:cTn id="163" dur="500" fill="hold"/>
                                        <p:tgtEl>
                                          <p:spTgt spid="60"/>
                                        </p:tgtEl>
                                        <p:attrNameLst>
                                          <p:attrName>ppt_y</p:attrName>
                                        </p:attrNameLst>
                                      </p:cBhvr>
                                      <p:tavLst>
                                        <p:tav tm="0">
                                          <p:val>
                                            <p:strVal val="1+#ppt_h/2"/>
                                          </p:val>
                                        </p:tav>
                                        <p:tav tm="100000">
                                          <p:val>
                                            <p:strVal val="#ppt_y"/>
                                          </p:val>
                                        </p:tav>
                                      </p:tavLst>
                                    </p:anim>
                                  </p:childTnLst>
                                </p:cTn>
                              </p:par>
                              <p:par>
                                <p:cTn id="164" presetID="2" presetClass="entr" presetSubtype="4" fill="hold" grpId="0" nodeType="withEffect">
                                  <p:stCondLst>
                                    <p:cond delay="0"/>
                                  </p:stCondLst>
                                  <p:childTnLst>
                                    <p:set>
                                      <p:cBhvr>
                                        <p:cTn id="165" dur="1" fill="hold">
                                          <p:stCondLst>
                                            <p:cond delay="0"/>
                                          </p:stCondLst>
                                        </p:cTn>
                                        <p:tgtEl>
                                          <p:spTgt spid="61"/>
                                        </p:tgtEl>
                                        <p:attrNameLst>
                                          <p:attrName>style.visibility</p:attrName>
                                        </p:attrNameLst>
                                      </p:cBhvr>
                                      <p:to>
                                        <p:strVal val="visible"/>
                                      </p:to>
                                    </p:set>
                                    <p:anim calcmode="lin" valueType="num">
                                      <p:cBhvr additive="base">
                                        <p:cTn id="166" dur="500" fill="hold"/>
                                        <p:tgtEl>
                                          <p:spTgt spid="61"/>
                                        </p:tgtEl>
                                        <p:attrNameLst>
                                          <p:attrName>ppt_x</p:attrName>
                                        </p:attrNameLst>
                                      </p:cBhvr>
                                      <p:tavLst>
                                        <p:tav tm="0">
                                          <p:val>
                                            <p:strVal val="#ppt_x"/>
                                          </p:val>
                                        </p:tav>
                                        <p:tav tm="100000">
                                          <p:val>
                                            <p:strVal val="#ppt_x"/>
                                          </p:val>
                                        </p:tav>
                                      </p:tavLst>
                                    </p:anim>
                                    <p:anim calcmode="lin" valueType="num">
                                      <p:cBhvr additive="base">
                                        <p:cTn id="167" dur="500" fill="hold"/>
                                        <p:tgtEl>
                                          <p:spTgt spid="61"/>
                                        </p:tgtEl>
                                        <p:attrNameLst>
                                          <p:attrName>ppt_y</p:attrName>
                                        </p:attrNameLst>
                                      </p:cBhvr>
                                      <p:tavLst>
                                        <p:tav tm="0">
                                          <p:val>
                                            <p:strVal val="1+#ppt_h/2"/>
                                          </p:val>
                                        </p:tav>
                                        <p:tav tm="100000">
                                          <p:val>
                                            <p:strVal val="#ppt_y"/>
                                          </p:val>
                                        </p:tav>
                                      </p:tavLst>
                                    </p:anim>
                                  </p:childTnLst>
                                </p:cTn>
                              </p:par>
                              <p:par>
                                <p:cTn id="168" presetID="2" presetClass="entr" presetSubtype="4" fill="hold" grpId="0" nodeType="withEffect">
                                  <p:stCondLst>
                                    <p:cond delay="0"/>
                                  </p:stCondLst>
                                  <p:childTnLst>
                                    <p:set>
                                      <p:cBhvr>
                                        <p:cTn id="169" dur="1" fill="hold">
                                          <p:stCondLst>
                                            <p:cond delay="0"/>
                                          </p:stCondLst>
                                        </p:cTn>
                                        <p:tgtEl>
                                          <p:spTgt spid="62"/>
                                        </p:tgtEl>
                                        <p:attrNameLst>
                                          <p:attrName>style.visibility</p:attrName>
                                        </p:attrNameLst>
                                      </p:cBhvr>
                                      <p:to>
                                        <p:strVal val="visible"/>
                                      </p:to>
                                    </p:set>
                                    <p:anim calcmode="lin" valueType="num">
                                      <p:cBhvr additive="base">
                                        <p:cTn id="170" dur="500" fill="hold"/>
                                        <p:tgtEl>
                                          <p:spTgt spid="62"/>
                                        </p:tgtEl>
                                        <p:attrNameLst>
                                          <p:attrName>ppt_x</p:attrName>
                                        </p:attrNameLst>
                                      </p:cBhvr>
                                      <p:tavLst>
                                        <p:tav tm="0">
                                          <p:val>
                                            <p:strVal val="#ppt_x"/>
                                          </p:val>
                                        </p:tav>
                                        <p:tav tm="100000">
                                          <p:val>
                                            <p:strVal val="#ppt_x"/>
                                          </p:val>
                                        </p:tav>
                                      </p:tavLst>
                                    </p:anim>
                                    <p:anim calcmode="lin" valueType="num">
                                      <p:cBhvr additive="base">
                                        <p:cTn id="171" dur="500" fill="hold"/>
                                        <p:tgtEl>
                                          <p:spTgt spid="62"/>
                                        </p:tgtEl>
                                        <p:attrNameLst>
                                          <p:attrName>ppt_y</p:attrName>
                                        </p:attrNameLst>
                                      </p:cBhvr>
                                      <p:tavLst>
                                        <p:tav tm="0">
                                          <p:val>
                                            <p:strVal val="1+#ppt_h/2"/>
                                          </p:val>
                                        </p:tav>
                                        <p:tav tm="100000">
                                          <p:val>
                                            <p:strVal val="#ppt_y"/>
                                          </p:val>
                                        </p:tav>
                                      </p:tavLst>
                                    </p:anim>
                                  </p:childTnLst>
                                </p:cTn>
                              </p:par>
                              <p:par>
                                <p:cTn id="172" presetID="2" presetClass="entr" presetSubtype="4" fill="hold" grpId="0" nodeType="withEffect">
                                  <p:stCondLst>
                                    <p:cond delay="0"/>
                                  </p:stCondLst>
                                  <p:childTnLst>
                                    <p:set>
                                      <p:cBhvr>
                                        <p:cTn id="173" dur="1" fill="hold">
                                          <p:stCondLst>
                                            <p:cond delay="0"/>
                                          </p:stCondLst>
                                        </p:cTn>
                                        <p:tgtEl>
                                          <p:spTgt spid="63"/>
                                        </p:tgtEl>
                                        <p:attrNameLst>
                                          <p:attrName>style.visibility</p:attrName>
                                        </p:attrNameLst>
                                      </p:cBhvr>
                                      <p:to>
                                        <p:strVal val="visible"/>
                                      </p:to>
                                    </p:set>
                                    <p:anim calcmode="lin" valueType="num">
                                      <p:cBhvr additive="base">
                                        <p:cTn id="174" dur="500" fill="hold"/>
                                        <p:tgtEl>
                                          <p:spTgt spid="63"/>
                                        </p:tgtEl>
                                        <p:attrNameLst>
                                          <p:attrName>ppt_x</p:attrName>
                                        </p:attrNameLst>
                                      </p:cBhvr>
                                      <p:tavLst>
                                        <p:tav tm="0">
                                          <p:val>
                                            <p:strVal val="#ppt_x"/>
                                          </p:val>
                                        </p:tav>
                                        <p:tav tm="100000">
                                          <p:val>
                                            <p:strVal val="#ppt_x"/>
                                          </p:val>
                                        </p:tav>
                                      </p:tavLst>
                                    </p:anim>
                                    <p:anim calcmode="lin" valueType="num">
                                      <p:cBhvr additive="base">
                                        <p:cTn id="175" dur="500" fill="hold"/>
                                        <p:tgtEl>
                                          <p:spTgt spid="63"/>
                                        </p:tgtEl>
                                        <p:attrNameLst>
                                          <p:attrName>ppt_y</p:attrName>
                                        </p:attrNameLst>
                                      </p:cBhvr>
                                      <p:tavLst>
                                        <p:tav tm="0">
                                          <p:val>
                                            <p:strVal val="1+#ppt_h/2"/>
                                          </p:val>
                                        </p:tav>
                                        <p:tav tm="100000">
                                          <p:val>
                                            <p:strVal val="#ppt_y"/>
                                          </p:val>
                                        </p:tav>
                                      </p:tavLst>
                                    </p:anim>
                                  </p:childTnLst>
                                </p:cTn>
                              </p:par>
                              <p:par>
                                <p:cTn id="176" presetID="2" presetClass="entr" presetSubtype="8" fill="hold" grpId="0" nodeType="withEffect">
                                  <p:stCondLst>
                                    <p:cond delay="0"/>
                                  </p:stCondLst>
                                  <p:childTnLst>
                                    <p:set>
                                      <p:cBhvr>
                                        <p:cTn id="177" dur="1" fill="hold">
                                          <p:stCondLst>
                                            <p:cond delay="0"/>
                                          </p:stCondLst>
                                        </p:cTn>
                                        <p:tgtEl>
                                          <p:spTgt spid="64"/>
                                        </p:tgtEl>
                                        <p:attrNameLst>
                                          <p:attrName>style.visibility</p:attrName>
                                        </p:attrNameLst>
                                      </p:cBhvr>
                                      <p:to>
                                        <p:strVal val="visible"/>
                                      </p:to>
                                    </p:set>
                                    <p:anim calcmode="lin" valueType="num">
                                      <p:cBhvr additive="base">
                                        <p:cTn id="178" dur="500" fill="hold"/>
                                        <p:tgtEl>
                                          <p:spTgt spid="64"/>
                                        </p:tgtEl>
                                        <p:attrNameLst>
                                          <p:attrName>ppt_x</p:attrName>
                                        </p:attrNameLst>
                                      </p:cBhvr>
                                      <p:tavLst>
                                        <p:tav tm="0">
                                          <p:val>
                                            <p:strVal val="0-#ppt_w/2"/>
                                          </p:val>
                                        </p:tav>
                                        <p:tav tm="100000">
                                          <p:val>
                                            <p:strVal val="#ppt_x"/>
                                          </p:val>
                                        </p:tav>
                                      </p:tavLst>
                                    </p:anim>
                                    <p:anim calcmode="lin" valueType="num">
                                      <p:cBhvr additive="base">
                                        <p:cTn id="179" dur="500" fill="hold"/>
                                        <p:tgtEl>
                                          <p:spTgt spid="64"/>
                                        </p:tgtEl>
                                        <p:attrNameLst>
                                          <p:attrName>ppt_y</p:attrName>
                                        </p:attrNameLst>
                                      </p:cBhvr>
                                      <p:tavLst>
                                        <p:tav tm="0">
                                          <p:val>
                                            <p:strVal val="#ppt_y"/>
                                          </p:val>
                                        </p:tav>
                                        <p:tav tm="100000">
                                          <p:val>
                                            <p:strVal val="#ppt_y"/>
                                          </p:val>
                                        </p:tav>
                                      </p:tavLst>
                                    </p:anim>
                                  </p:childTnLst>
                                </p:cTn>
                              </p:par>
                              <p:par>
                                <p:cTn id="180" presetID="2" presetClass="entr" presetSubtype="4" fill="hold" grpId="0" nodeType="withEffect">
                                  <p:stCondLst>
                                    <p:cond delay="0"/>
                                  </p:stCondLst>
                                  <p:childTnLst>
                                    <p:set>
                                      <p:cBhvr>
                                        <p:cTn id="181" dur="1" fill="hold">
                                          <p:stCondLst>
                                            <p:cond delay="0"/>
                                          </p:stCondLst>
                                        </p:cTn>
                                        <p:tgtEl>
                                          <p:spTgt spid="65"/>
                                        </p:tgtEl>
                                        <p:attrNameLst>
                                          <p:attrName>style.visibility</p:attrName>
                                        </p:attrNameLst>
                                      </p:cBhvr>
                                      <p:to>
                                        <p:strVal val="visible"/>
                                      </p:to>
                                    </p:set>
                                    <p:anim calcmode="lin" valueType="num">
                                      <p:cBhvr additive="base">
                                        <p:cTn id="182" dur="500" fill="hold"/>
                                        <p:tgtEl>
                                          <p:spTgt spid="65"/>
                                        </p:tgtEl>
                                        <p:attrNameLst>
                                          <p:attrName>ppt_x</p:attrName>
                                        </p:attrNameLst>
                                      </p:cBhvr>
                                      <p:tavLst>
                                        <p:tav tm="0">
                                          <p:val>
                                            <p:strVal val="#ppt_x"/>
                                          </p:val>
                                        </p:tav>
                                        <p:tav tm="100000">
                                          <p:val>
                                            <p:strVal val="#ppt_x"/>
                                          </p:val>
                                        </p:tav>
                                      </p:tavLst>
                                    </p:anim>
                                    <p:anim calcmode="lin" valueType="num">
                                      <p:cBhvr additive="base">
                                        <p:cTn id="183" dur="500" fill="hold"/>
                                        <p:tgtEl>
                                          <p:spTgt spid="65"/>
                                        </p:tgtEl>
                                        <p:attrNameLst>
                                          <p:attrName>ppt_y</p:attrName>
                                        </p:attrNameLst>
                                      </p:cBhvr>
                                      <p:tavLst>
                                        <p:tav tm="0">
                                          <p:val>
                                            <p:strVal val="1+#ppt_h/2"/>
                                          </p:val>
                                        </p:tav>
                                        <p:tav tm="100000">
                                          <p:val>
                                            <p:strVal val="#ppt_y"/>
                                          </p:val>
                                        </p:tav>
                                      </p:tavLst>
                                    </p:anim>
                                  </p:childTnLst>
                                </p:cTn>
                              </p:par>
                              <p:par>
                                <p:cTn id="184" presetID="2" presetClass="entr" presetSubtype="4" fill="hold" grpId="0" nodeType="withEffect">
                                  <p:stCondLst>
                                    <p:cond delay="0"/>
                                  </p:stCondLst>
                                  <p:childTnLst>
                                    <p:set>
                                      <p:cBhvr>
                                        <p:cTn id="185" dur="1" fill="hold">
                                          <p:stCondLst>
                                            <p:cond delay="0"/>
                                          </p:stCondLst>
                                        </p:cTn>
                                        <p:tgtEl>
                                          <p:spTgt spid="66"/>
                                        </p:tgtEl>
                                        <p:attrNameLst>
                                          <p:attrName>style.visibility</p:attrName>
                                        </p:attrNameLst>
                                      </p:cBhvr>
                                      <p:to>
                                        <p:strVal val="visible"/>
                                      </p:to>
                                    </p:set>
                                    <p:anim calcmode="lin" valueType="num">
                                      <p:cBhvr additive="base">
                                        <p:cTn id="186" dur="500" fill="hold"/>
                                        <p:tgtEl>
                                          <p:spTgt spid="66"/>
                                        </p:tgtEl>
                                        <p:attrNameLst>
                                          <p:attrName>ppt_x</p:attrName>
                                        </p:attrNameLst>
                                      </p:cBhvr>
                                      <p:tavLst>
                                        <p:tav tm="0">
                                          <p:val>
                                            <p:strVal val="#ppt_x"/>
                                          </p:val>
                                        </p:tav>
                                        <p:tav tm="100000">
                                          <p:val>
                                            <p:strVal val="#ppt_x"/>
                                          </p:val>
                                        </p:tav>
                                      </p:tavLst>
                                    </p:anim>
                                    <p:anim calcmode="lin" valueType="num">
                                      <p:cBhvr additive="base">
                                        <p:cTn id="187" dur="500" fill="hold"/>
                                        <p:tgtEl>
                                          <p:spTgt spid="66"/>
                                        </p:tgtEl>
                                        <p:attrNameLst>
                                          <p:attrName>ppt_y</p:attrName>
                                        </p:attrNameLst>
                                      </p:cBhvr>
                                      <p:tavLst>
                                        <p:tav tm="0">
                                          <p:val>
                                            <p:strVal val="1+#ppt_h/2"/>
                                          </p:val>
                                        </p:tav>
                                        <p:tav tm="100000">
                                          <p:val>
                                            <p:strVal val="#ppt_y"/>
                                          </p:val>
                                        </p:tav>
                                      </p:tavLst>
                                    </p:anim>
                                  </p:childTnLst>
                                </p:cTn>
                              </p:par>
                              <p:par>
                                <p:cTn id="188" presetID="2" presetClass="entr" presetSubtype="4" fill="hold" grpId="0" nodeType="withEffect">
                                  <p:stCondLst>
                                    <p:cond delay="0"/>
                                  </p:stCondLst>
                                  <p:childTnLst>
                                    <p:set>
                                      <p:cBhvr>
                                        <p:cTn id="189" dur="1" fill="hold">
                                          <p:stCondLst>
                                            <p:cond delay="0"/>
                                          </p:stCondLst>
                                        </p:cTn>
                                        <p:tgtEl>
                                          <p:spTgt spid="67"/>
                                        </p:tgtEl>
                                        <p:attrNameLst>
                                          <p:attrName>style.visibility</p:attrName>
                                        </p:attrNameLst>
                                      </p:cBhvr>
                                      <p:to>
                                        <p:strVal val="visible"/>
                                      </p:to>
                                    </p:set>
                                    <p:anim calcmode="lin" valueType="num">
                                      <p:cBhvr additive="base">
                                        <p:cTn id="190" dur="500" fill="hold"/>
                                        <p:tgtEl>
                                          <p:spTgt spid="67"/>
                                        </p:tgtEl>
                                        <p:attrNameLst>
                                          <p:attrName>ppt_x</p:attrName>
                                        </p:attrNameLst>
                                      </p:cBhvr>
                                      <p:tavLst>
                                        <p:tav tm="0">
                                          <p:val>
                                            <p:strVal val="#ppt_x"/>
                                          </p:val>
                                        </p:tav>
                                        <p:tav tm="100000">
                                          <p:val>
                                            <p:strVal val="#ppt_x"/>
                                          </p:val>
                                        </p:tav>
                                      </p:tavLst>
                                    </p:anim>
                                    <p:anim calcmode="lin" valueType="num">
                                      <p:cBhvr additive="base">
                                        <p:cTn id="191" dur="500" fill="hold"/>
                                        <p:tgtEl>
                                          <p:spTgt spid="67"/>
                                        </p:tgtEl>
                                        <p:attrNameLst>
                                          <p:attrName>ppt_y</p:attrName>
                                        </p:attrNameLst>
                                      </p:cBhvr>
                                      <p:tavLst>
                                        <p:tav tm="0">
                                          <p:val>
                                            <p:strVal val="1+#ppt_h/2"/>
                                          </p:val>
                                        </p:tav>
                                        <p:tav tm="100000">
                                          <p:val>
                                            <p:strVal val="#ppt_y"/>
                                          </p:val>
                                        </p:tav>
                                      </p:tavLst>
                                    </p:anim>
                                  </p:childTnLst>
                                </p:cTn>
                              </p:par>
                              <p:par>
                                <p:cTn id="192" presetID="2" presetClass="entr" presetSubtype="4" fill="hold" grpId="0" nodeType="withEffect">
                                  <p:stCondLst>
                                    <p:cond delay="0"/>
                                  </p:stCondLst>
                                  <p:childTnLst>
                                    <p:set>
                                      <p:cBhvr>
                                        <p:cTn id="193" dur="1" fill="hold">
                                          <p:stCondLst>
                                            <p:cond delay="0"/>
                                          </p:stCondLst>
                                        </p:cTn>
                                        <p:tgtEl>
                                          <p:spTgt spid="68"/>
                                        </p:tgtEl>
                                        <p:attrNameLst>
                                          <p:attrName>style.visibility</p:attrName>
                                        </p:attrNameLst>
                                      </p:cBhvr>
                                      <p:to>
                                        <p:strVal val="visible"/>
                                      </p:to>
                                    </p:set>
                                    <p:anim calcmode="lin" valueType="num">
                                      <p:cBhvr additive="base">
                                        <p:cTn id="194" dur="500" fill="hold"/>
                                        <p:tgtEl>
                                          <p:spTgt spid="68"/>
                                        </p:tgtEl>
                                        <p:attrNameLst>
                                          <p:attrName>ppt_x</p:attrName>
                                        </p:attrNameLst>
                                      </p:cBhvr>
                                      <p:tavLst>
                                        <p:tav tm="0">
                                          <p:val>
                                            <p:strVal val="#ppt_x"/>
                                          </p:val>
                                        </p:tav>
                                        <p:tav tm="100000">
                                          <p:val>
                                            <p:strVal val="#ppt_x"/>
                                          </p:val>
                                        </p:tav>
                                      </p:tavLst>
                                    </p:anim>
                                    <p:anim calcmode="lin" valueType="num">
                                      <p:cBhvr additive="base">
                                        <p:cTn id="195" dur="500" fill="hold"/>
                                        <p:tgtEl>
                                          <p:spTgt spid="68"/>
                                        </p:tgtEl>
                                        <p:attrNameLst>
                                          <p:attrName>ppt_y</p:attrName>
                                        </p:attrNameLst>
                                      </p:cBhvr>
                                      <p:tavLst>
                                        <p:tav tm="0">
                                          <p:val>
                                            <p:strVal val="1+#ppt_h/2"/>
                                          </p:val>
                                        </p:tav>
                                        <p:tav tm="100000">
                                          <p:val>
                                            <p:strVal val="#ppt_y"/>
                                          </p:val>
                                        </p:tav>
                                      </p:tavLst>
                                    </p:anim>
                                  </p:childTnLst>
                                </p:cTn>
                              </p:par>
                              <p:par>
                                <p:cTn id="196" presetID="2" presetClass="entr" presetSubtype="4" fill="hold" grpId="0" nodeType="withEffect">
                                  <p:stCondLst>
                                    <p:cond delay="0"/>
                                  </p:stCondLst>
                                  <p:childTnLst>
                                    <p:set>
                                      <p:cBhvr>
                                        <p:cTn id="197" dur="1" fill="hold">
                                          <p:stCondLst>
                                            <p:cond delay="0"/>
                                          </p:stCondLst>
                                        </p:cTn>
                                        <p:tgtEl>
                                          <p:spTgt spid="69"/>
                                        </p:tgtEl>
                                        <p:attrNameLst>
                                          <p:attrName>style.visibility</p:attrName>
                                        </p:attrNameLst>
                                      </p:cBhvr>
                                      <p:to>
                                        <p:strVal val="visible"/>
                                      </p:to>
                                    </p:set>
                                    <p:anim calcmode="lin" valueType="num">
                                      <p:cBhvr additive="base">
                                        <p:cTn id="198" dur="500" fill="hold"/>
                                        <p:tgtEl>
                                          <p:spTgt spid="69"/>
                                        </p:tgtEl>
                                        <p:attrNameLst>
                                          <p:attrName>ppt_x</p:attrName>
                                        </p:attrNameLst>
                                      </p:cBhvr>
                                      <p:tavLst>
                                        <p:tav tm="0">
                                          <p:val>
                                            <p:strVal val="#ppt_x"/>
                                          </p:val>
                                        </p:tav>
                                        <p:tav tm="100000">
                                          <p:val>
                                            <p:strVal val="#ppt_x"/>
                                          </p:val>
                                        </p:tav>
                                      </p:tavLst>
                                    </p:anim>
                                    <p:anim calcmode="lin" valueType="num">
                                      <p:cBhvr additive="base">
                                        <p:cTn id="199" dur="500" fill="hold"/>
                                        <p:tgtEl>
                                          <p:spTgt spid="69"/>
                                        </p:tgtEl>
                                        <p:attrNameLst>
                                          <p:attrName>ppt_y</p:attrName>
                                        </p:attrNameLst>
                                      </p:cBhvr>
                                      <p:tavLst>
                                        <p:tav tm="0">
                                          <p:val>
                                            <p:strVal val="1+#ppt_h/2"/>
                                          </p:val>
                                        </p:tav>
                                        <p:tav tm="100000">
                                          <p:val>
                                            <p:strVal val="#ppt_y"/>
                                          </p:val>
                                        </p:tav>
                                      </p:tavLst>
                                    </p:anim>
                                  </p:childTnLst>
                                </p:cTn>
                              </p:par>
                              <p:par>
                                <p:cTn id="200" presetID="2" presetClass="entr" presetSubtype="4" fill="hold" grpId="0" nodeType="withEffect">
                                  <p:stCondLst>
                                    <p:cond delay="0"/>
                                  </p:stCondLst>
                                  <p:childTnLst>
                                    <p:set>
                                      <p:cBhvr>
                                        <p:cTn id="201" dur="1" fill="hold">
                                          <p:stCondLst>
                                            <p:cond delay="0"/>
                                          </p:stCondLst>
                                        </p:cTn>
                                        <p:tgtEl>
                                          <p:spTgt spid="70"/>
                                        </p:tgtEl>
                                        <p:attrNameLst>
                                          <p:attrName>style.visibility</p:attrName>
                                        </p:attrNameLst>
                                      </p:cBhvr>
                                      <p:to>
                                        <p:strVal val="visible"/>
                                      </p:to>
                                    </p:set>
                                    <p:anim calcmode="lin" valueType="num">
                                      <p:cBhvr additive="base">
                                        <p:cTn id="202" dur="500" fill="hold"/>
                                        <p:tgtEl>
                                          <p:spTgt spid="70"/>
                                        </p:tgtEl>
                                        <p:attrNameLst>
                                          <p:attrName>ppt_x</p:attrName>
                                        </p:attrNameLst>
                                      </p:cBhvr>
                                      <p:tavLst>
                                        <p:tav tm="0">
                                          <p:val>
                                            <p:strVal val="#ppt_x"/>
                                          </p:val>
                                        </p:tav>
                                        <p:tav tm="100000">
                                          <p:val>
                                            <p:strVal val="#ppt_x"/>
                                          </p:val>
                                        </p:tav>
                                      </p:tavLst>
                                    </p:anim>
                                    <p:anim calcmode="lin" valueType="num">
                                      <p:cBhvr additive="base">
                                        <p:cTn id="203" dur="500" fill="hold"/>
                                        <p:tgtEl>
                                          <p:spTgt spid="70"/>
                                        </p:tgtEl>
                                        <p:attrNameLst>
                                          <p:attrName>ppt_y</p:attrName>
                                        </p:attrNameLst>
                                      </p:cBhvr>
                                      <p:tavLst>
                                        <p:tav tm="0">
                                          <p:val>
                                            <p:strVal val="1+#ppt_h/2"/>
                                          </p:val>
                                        </p:tav>
                                        <p:tav tm="100000">
                                          <p:val>
                                            <p:strVal val="#ppt_y"/>
                                          </p:val>
                                        </p:tav>
                                      </p:tavLst>
                                    </p:anim>
                                  </p:childTnLst>
                                </p:cTn>
                              </p:par>
                              <p:par>
                                <p:cTn id="204" presetID="2" presetClass="entr" presetSubtype="4" fill="hold" grpId="0" nodeType="withEffect">
                                  <p:stCondLst>
                                    <p:cond delay="0"/>
                                  </p:stCondLst>
                                  <p:childTnLst>
                                    <p:set>
                                      <p:cBhvr>
                                        <p:cTn id="205" dur="1" fill="hold">
                                          <p:stCondLst>
                                            <p:cond delay="0"/>
                                          </p:stCondLst>
                                        </p:cTn>
                                        <p:tgtEl>
                                          <p:spTgt spid="71"/>
                                        </p:tgtEl>
                                        <p:attrNameLst>
                                          <p:attrName>style.visibility</p:attrName>
                                        </p:attrNameLst>
                                      </p:cBhvr>
                                      <p:to>
                                        <p:strVal val="visible"/>
                                      </p:to>
                                    </p:set>
                                    <p:anim calcmode="lin" valueType="num">
                                      <p:cBhvr additive="base">
                                        <p:cTn id="206" dur="500" fill="hold"/>
                                        <p:tgtEl>
                                          <p:spTgt spid="71"/>
                                        </p:tgtEl>
                                        <p:attrNameLst>
                                          <p:attrName>ppt_x</p:attrName>
                                        </p:attrNameLst>
                                      </p:cBhvr>
                                      <p:tavLst>
                                        <p:tav tm="0">
                                          <p:val>
                                            <p:strVal val="#ppt_x"/>
                                          </p:val>
                                        </p:tav>
                                        <p:tav tm="100000">
                                          <p:val>
                                            <p:strVal val="#ppt_x"/>
                                          </p:val>
                                        </p:tav>
                                      </p:tavLst>
                                    </p:anim>
                                    <p:anim calcmode="lin" valueType="num">
                                      <p:cBhvr additive="base">
                                        <p:cTn id="207" dur="500" fill="hold"/>
                                        <p:tgtEl>
                                          <p:spTgt spid="71"/>
                                        </p:tgtEl>
                                        <p:attrNameLst>
                                          <p:attrName>ppt_y</p:attrName>
                                        </p:attrNameLst>
                                      </p:cBhvr>
                                      <p:tavLst>
                                        <p:tav tm="0">
                                          <p:val>
                                            <p:strVal val="1+#ppt_h/2"/>
                                          </p:val>
                                        </p:tav>
                                        <p:tav tm="100000">
                                          <p:val>
                                            <p:strVal val="#ppt_y"/>
                                          </p:val>
                                        </p:tav>
                                      </p:tavLst>
                                    </p:anim>
                                  </p:childTnLst>
                                </p:cTn>
                              </p:par>
                              <p:par>
                                <p:cTn id="208" presetID="2" presetClass="entr" presetSubtype="4" fill="hold" grpId="0" nodeType="withEffect">
                                  <p:stCondLst>
                                    <p:cond delay="0"/>
                                  </p:stCondLst>
                                  <p:childTnLst>
                                    <p:set>
                                      <p:cBhvr>
                                        <p:cTn id="209" dur="1" fill="hold">
                                          <p:stCondLst>
                                            <p:cond delay="0"/>
                                          </p:stCondLst>
                                        </p:cTn>
                                        <p:tgtEl>
                                          <p:spTgt spid="72"/>
                                        </p:tgtEl>
                                        <p:attrNameLst>
                                          <p:attrName>style.visibility</p:attrName>
                                        </p:attrNameLst>
                                      </p:cBhvr>
                                      <p:to>
                                        <p:strVal val="visible"/>
                                      </p:to>
                                    </p:set>
                                    <p:anim calcmode="lin" valueType="num">
                                      <p:cBhvr additive="base">
                                        <p:cTn id="210" dur="500" fill="hold"/>
                                        <p:tgtEl>
                                          <p:spTgt spid="72"/>
                                        </p:tgtEl>
                                        <p:attrNameLst>
                                          <p:attrName>ppt_x</p:attrName>
                                        </p:attrNameLst>
                                      </p:cBhvr>
                                      <p:tavLst>
                                        <p:tav tm="0">
                                          <p:val>
                                            <p:strVal val="#ppt_x"/>
                                          </p:val>
                                        </p:tav>
                                        <p:tav tm="100000">
                                          <p:val>
                                            <p:strVal val="#ppt_x"/>
                                          </p:val>
                                        </p:tav>
                                      </p:tavLst>
                                    </p:anim>
                                    <p:anim calcmode="lin" valueType="num">
                                      <p:cBhvr additive="base">
                                        <p:cTn id="211" dur="500" fill="hold"/>
                                        <p:tgtEl>
                                          <p:spTgt spid="72"/>
                                        </p:tgtEl>
                                        <p:attrNameLst>
                                          <p:attrName>ppt_y</p:attrName>
                                        </p:attrNameLst>
                                      </p:cBhvr>
                                      <p:tavLst>
                                        <p:tav tm="0">
                                          <p:val>
                                            <p:strVal val="1+#ppt_h/2"/>
                                          </p:val>
                                        </p:tav>
                                        <p:tav tm="100000">
                                          <p:val>
                                            <p:strVal val="#ppt_y"/>
                                          </p:val>
                                        </p:tav>
                                      </p:tavLst>
                                    </p:anim>
                                  </p:childTnLst>
                                </p:cTn>
                              </p:par>
                              <p:par>
                                <p:cTn id="212" presetID="2" presetClass="entr" presetSubtype="4" fill="hold" grpId="0" nodeType="withEffect">
                                  <p:stCondLst>
                                    <p:cond delay="0"/>
                                  </p:stCondLst>
                                  <p:childTnLst>
                                    <p:set>
                                      <p:cBhvr>
                                        <p:cTn id="213" dur="1" fill="hold">
                                          <p:stCondLst>
                                            <p:cond delay="0"/>
                                          </p:stCondLst>
                                        </p:cTn>
                                        <p:tgtEl>
                                          <p:spTgt spid="73"/>
                                        </p:tgtEl>
                                        <p:attrNameLst>
                                          <p:attrName>style.visibility</p:attrName>
                                        </p:attrNameLst>
                                      </p:cBhvr>
                                      <p:to>
                                        <p:strVal val="visible"/>
                                      </p:to>
                                    </p:set>
                                    <p:anim calcmode="lin" valueType="num">
                                      <p:cBhvr additive="base">
                                        <p:cTn id="214" dur="500" fill="hold"/>
                                        <p:tgtEl>
                                          <p:spTgt spid="73"/>
                                        </p:tgtEl>
                                        <p:attrNameLst>
                                          <p:attrName>ppt_x</p:attrName>
                                        </p:attrNameLst>
                                      </p:cBhvr>
                                      <p:tavLst>
                                        <p:tav tm="0">
                                          <p:val>
                                            <p:strVal val="#ppt_x"/>
                                          </p:val>
                                        </p:tav>
                                        <p:tav tm="100000">
                                          <p:val>
                                            <p:strVal val="#ppt_x"/>
                                          </p:val>
                                        </p:tav>
                                      </p:tavLst>
                                    </p:anim>
                                    <p:anim calcmode="lin" valueType="num">
                                      <p:cBhvr additive="base">
                                        <p:cTn id="215" dur="500" fill="hold"/>
                                        <p:tgtEl>
                                          <p:spTgt spid="73"/>
                                        </p:tgtEl>
                                        <p:attrNameLst>
                                          <p:attrName>ppt_y</p:attrName>
                                        </p:attrNameLst>
                                      </p:cBhvr>
                                      <p:tavLst>
                                        <p:tav tm="0">
                                          <p:val>
                                            <p:strVal val="1+#ppt_h/2"/>
                                          </p:val>
                                        </p:tav>
                                        <p:tav tm="100000">
                                          <p:val>
                                            <p:strVal val="#ppt_y"/>
                                          </p:val>
                                        </p:tav>
                                      </p:tavLst>
                                    </p:anim>
                                  </p:childTnLst>
                                </p:cTn>
                              </p:par>
                              <p:par>
                                <p:cTn id="216" presetID="2" presetClass="entr" presetSubtype="4" fill="hold" grpId="0" nodeType="withEffect">
                                  <p:stCondLst>
                                    <p:cond delay="0"/>
                                  </p:stCondLst>
                                  <p:childTnLst>
                                    <p:set>
                                      <p:cBhvr>
                                        <p:cTn id="217" dur="1" fill="hold">
                                          <p:stCondLst>
                                            <p:cond delay="0"/>
                                          </p:stCondLst>
                                        </p:cTn>
                                        <p:tgtEl>
                                          <p:spTgt spid="74"/>
                                        </p:tgtEl>
                                        <p:attrNameLst>
                                          <p:attrName>style.visibility</p:attrName>
                                        </p:attrNameLst>
                                      </p:cBhvr>
                                      <p:to>
                                        <p:strVal val="visible"/>
                                      </p:to>
                                    </p:set>
                                    <p:anim calcmode="lin" valueType="num">
                                      <p:cBhvr additive="base">
                                        <p:cTn id="218" dur="500" fill="hold"/>
                                        <p:tgtEl>
                                          <p:spTgt spid="74"/>
                                        </p:tgtEl>
                                        <p:attrNameLst>
                                          <p:attrName>ppt_x</p:attrName>
                                        </p:attrNameLst>
                                      </p:cBhvr>
                                      <p:tavLst>
                                        <p:tav tm="0">
                                          <p:val>
                                            <p:strVal val="#ppt_x"/>
                                          </p:val>
                                        </p:tav>
                                        <p:tav tm="100000">
                                          <p:val>
                                            <p:strVal val="#ppt_x"/>
                                          </p:val>
                                        </p:tav>
                                      </p:tavLst>
                                    </p:anim>
                                    <p:anim calcmode="lin" valueType="num">
                                      <p:cBhvr additive="base">
                                        <p:cTn id="219" dur="500" fill="hold"/>
                                        <p:tgtEl>
                                          <p:spTgt spid="74"/>
                                        </p:tgtEl>
                                        <p:attrNameLst>
                                          <p:attrName>ppt_y</p:attrName>
                                        </p:attrNameLst>
                                      </p:cBhvr>
                                      <p:tavLst>
                                        <p:tav tm="0">
                                          <p:val>
                                            <p:strVal val="1+#ppt_h/2"/>
                                          </p:val>
                                        </p:tav>
                                        <p:tav tm="100000">
                                          <p:val>
                                            <p:strVal val="#ppt_y"/>
                                          </p:val>
                                        </p:tav>
                                      </p:tavLst>
                                    </p:anim>
                                  </p:childTnLst>
                                </p:cTn>
                              </p:par>
                              <p:par>
                                <p:cTn id="220" presetID="2" presetClass="entr" presetSubtype="4" fill="hold" grpId="0" nodeType="withEffect">
                                  <p:stCondLst>
                                    <p:cond delay="0"/>
                                  </p:stCondLst>
                                  <p:childTnLst>
                                    <p:set>
                                      <p:cBhvr>
                                        <p:cTn id="221" dur="1" fill="hold">
                                          <p:stCondLst>
                                            <p:cond delay="0"/>
                                          </p:stCondLst>
                                        </p:cTn>
                                        <p:tgtEl>
                                          <p:spTgt spid="75"/>
                                        </p:tgtEl>
                                        <p:attrNameLst>
                                          <p:attrName>style.visibility</p:attrName>
                                        </p:attrNameLst>
                                      </p:cBhvr>
                                      <p:to>
                                        <p:strVal val="visible"/>
                                      </p:to>
                                    </p:set>
                                    <p:anim calcmode="lin" valueType="num">
                                      <p:cBhvr additive="base">
                                        <p:cTn id="222" dur="500" fill="hold"/>
                                        <p:tgtEl>
                                          <p:spTgt spid="75"/>
                                        </p:tgtEl>
                                        <p:attrNameLst>
                                          <p:attrName>ppt_x</p:attrName>
                                        </p:attrNameLst>
                                      </p:cBhvr>
                                      <p:tavLst>
                                        <p:tav tm="0">
                                          <p:val>
                                            <p:strVal val="#ppt_x"/>
                                          </p:val>
                                        </p:tav>
                                        <p:tav tm="100000">
                                          <p:val>
                                            <p:strVal val="#ppt_x"/>
                                          </p:val>
                                        </p:tav>
                                      </p:tavLst>
                                    </p:anim>
                                    <p:anim calcmode="lin" valueType="num">
                                      <p:cBhvr additive="base">
                                        <p:cTn id="223" dur="500" fill="hold"/>
                                        <p:tgtEl>
                                          <p:spTgt spid="75"/>
                                        </p:tgtEl>
                                        <p:attrNameLst>
                                          <p:attrName>ppt_y</p:attrName>
                                        </p:attrNameLst>
                                      </p:cBhvr>
                                      <p:tavLst>
                                        <p:tav tm="0">
                                          <p:val>
                                            <p:strVal val="1+#ppt_h/2"/>
                                          </p:val>
                                        </p:tav>
                                        <p:tav tm="100000">
                                          <p:val>
                                            <p:strVal val="#ppt_y"/>
                                          </p:val>
                                        </p:tav>
                                      </p:tavLst>
                                    </p:anim>
                                  </p:childTnLst>
                                </p:cTn>
                              </p:par>
                              <p:par>
                                <p:cTn id="224" presetID="2" presetClass="entr" presetSubtype="4" fill="hold" grpId="0" nodeType="withEffect">
                                  <p:stCondLst>
                                    <p:cond delay="0"/>
                                  </p:stCondLst>
                                  <p:childTnLst>
                                    <p:set>
                                      <p:cBhvr>
                                        <p:cTn id="225" dur="1" fill="hold">
                                          <p:stCondLst>
                                            <p:cond delay="0"/>
                                          </p:stCondLst>
                                        </p:cTn>
                                        <p:tgtEl>
                                          <p:spTgt spid="76"/>
                                        </p:tgtEl>
                                        <p:attrNameLst>
                                          <p:attrName>style.visibility</p:attrName>
                                        </p:attrNameLst>
                                      </p:cBhvr>
                                      <p:to>
                                        <p:strVal val="visible"/>
                                      </p:to>
                                    </p:set>
                                    <p:anim calcmode="lin" valueType="num">
                                      <p:cBhvr additive="base">
                                        <p:cTn id="226" dur="500" fill="hold"/>
                                        <p:tgtEl>
                                          <p:spTgt spid="76"/>
                                        </p:tgtEl>
                                        <p:attrNameLst>
                                          <p:attrName>ppt_x</p:attrName>
                                        </p:attrNameLst>
                                      </p:cBhvr>
                                      <p:tavLst>
                                        <p:tav tm="0">
                                          <p:val>
                                            <p:strVal val="#ppt_x"/>
                                          </p:val>
                                        </p:tav>
                                        <p:tav tm="100000">
                                          <p:val>
                                            <p:strVal val="#ppt_x"/>
                                          </p:val>
                                        </p:tav>
                                      </p:tavLst>
                                    </p:anim>
                                    <p:anim calcmode="lin" valueType="num">
                                      <p:cBhvr additive="base">
                                        <p:cTn id="227" dur="500" fill="hold"/>
                                        <p:tgtEl>
                                          <p:spTgt spid="76"/>
                                        </p:tgtEl>
                                        <p:attrNameLst>
                                          <p:attrName>ppt_y</p:attrName>
                                        </p:attrNameLst>
                                      </p:cBhvr>
                                      <p:tavLst>
                                        <p:tav tm="0">
                                          <p:val>
                                            <p:strVal val="1+#ppt_h/2"/>
                                          </p:val>
                                        </p:tav>
                                        <p:tav tm="100000">
                                          <p:val>
                                            <p:strVal val="#ppt_y"/>
                                          </p:val>
                                        </p:tav>
                                      </p:tavLst>
                                    </p:anim>
                                  </p:childTnLst>
                                </p:cTn>
                              </p:par>
                              <p:par>
                                <p:cTn id="228" presetID="2" presetClass="entr" presetSubtype="4" fill="hold" grpId="0" nodeType="withEffect">
                                  <p:stCondLst>
                                    <p:cond delay="0"/>
                                  </p:stCondLst>
                                  <p:childTnLst>
                                    <p:set>
                                      <p:cBhvr>
                                        <p:cTn id="229" dur="1" fill="hold">
                                          <p:stCondLst>
                                            <p:cond delay="0"/>
                                          </p:stCondLst>
                                        </p:cTn>
                                        <p:tgtEl>
                                          <p:spTgt spid="77"/>
                                        </p:tgtEl>
                                        <p:attrNameLst>
                                          <p:attrName>style.visibility</p:attrName>
                                        </p:attrNameLst>
                                      </p:cBhvr>
                                      <p:to>
                                        <p:strVal val="visible"/>
                                      </p:to>
                                    </p:set>
                                    <p:anim calcmode="lin" valueType="num">
                                      <p:cBhvr additive="base">
                                        <p:cTn id="230" dur="500" fill="hold"/>
                                        <p:tgtEl>
                                          <p:spTgt spid="77"/>
                                        </p:tgtEl>
                                        <p:attrNameLst>
                                          <p:attrName>ppt_x</p:attrName>
                                        </p:attrNameLst>
                                      </p:cBhvr>
                                      <p:tavLst>
                                        <p:tav tm="0">
                                          <p:val>
                                            <p:strVal val="#ppt_x"/>
                                          </p:val>
                                        </p:tav>
                                        <p:tav tm="100000">
                                          <p:val>
                                            <p:strVal val="#ppt_x"/>
                                          </p:val>
                                        </p:tav>
                                      </p:tavLst>
                                    </p:anim>
                                    <p:anim calcmode="lin" valueType="num">
                                      <p:cBhvr additive="base">
                                        <p:cTn id="231" dur="500" fill="hold"/>
                                        <p:tgtEl>
                                          <p:spTgt spid="77"/>
                                        </p:tgtEl>
                                        <p:attrNameLst>
                                          <p:attrName>ppt_y</p:attrName>
                                        </p:attrNameLst>
                                      </p:cBhvr>
                                      <p:tavLst>
                                        <p:tav tm="0">
                                          <p:val>
                                            <p:strVal val="1+#ppt_h/2"/>
                                          </p:val>
                                        </p:tav>
                                        <p:tav tm="100000">
                                          <p:val>
                                            <p:strVal val="#ppt_y"/>
                                          </p:val>
                                        </p:tav>
                                      </p:tavLst>
                                    </p:anim>
                                  </p:childTnLst>
                                </p:cTn>
                              </p:par>
                              <p:par>
                                <p:cTn id="232" presetID="2" presetClass="entr" presetSubtype="4" fill="hold" grpId="0" nodeType="withEffect">
                                  <p:stCondLst>
                                    <p:cond delay="0"/>
                                  </p:stCondLst>
                                  <p:childTnLst>
                                    <p:set>
                                      <p:cBhvr>
                                        <p:cTn id="233" dur="1" fill="hold">
                                          <p:stCondLst>
                                            <p:cond delay="0"/>
                                          </p:stCondLst>
                                        </p:cTn>
                                        <p:tgtEl>
                                          <p:spTgt spid="78"/>
                                        </p:tgtEl>
                                        <p:attrNameLst>
                                          <p:attrName>style.visibility</p:attrName>
                                        </p:attrNameLst>
                                      </p:cBhvr>
                                      <p:to>
                                        <p:strVal val="visible"/>
                                      </p:to>
                                    </p:set>
                                    <p:anim calcmode="lin" valueType="num">
                                      <p:cBhvr additive="base">
                                        <p:cTn id="234" dur="500" fill="hold"/>
                                        <p:tgtEl>
                                          <p:spTgt spid="78"/>
                                        </p:tgtEl>
                                        <p:attrNameLst>
                                          <p:attrName>ppt_x</p:attrName>
                                        </p:attrNameLst>
                                      </p:cBhvr>
                                      <p:tavLst>
                                        <p:tav tm="0">
                                          <p:val>
                                            <p:strVal val="#ppt_x"/>
                                          </p:val>
                                        </p:tav>
                                        <p:tav tm="100000">
                                          <p:val>
                                            <p:strVal val="#ppt_x"/>
                                          </p:val>
                                        </p:tav>
                                      </p:tavLst>
                                    </p:anim>
                                    <p:anim calcmode="lin" valueType="num">
                                      <p:cBhvr additive="base">
                                        <p:cTn id="235" dur="500" fill="hold"/>
                                        <p:tgtEl>
                                          <p:spTgt spid="78"/>
                                        </p:tgtEl>
                                        <p:attrNameLst>
                                          <p:attrName>ppt_y</p:attrName>
                                        </p:attrNameLst>
                                      </p:cBhvr>
                                      <p:tavLst>
                                        <p:tav tm="0">
                                          <p:val>
                                            <p:strVal val="1+#ppt_h/2"/>
                                          </p:val>
                                        </p:tav>
                                        <p:tav tm="100000">
                                          <p:val>
                                            <p:strVal val="#ppt_y"/>
                                          </p:val>
                                        </p:tav>
                                      </p:tavLst>
                                    </p:anim>
                                  </p:childTnLst>
                                </p:cTn>
                              </p:par>
                              <p:par>
                                <p:cTn id="236" presetID="2" presetClass="entr" presetSubtype="1" fill="hold" grpId="0" nodeType="withEffect">
                                  <p:stCondLst>
                                    <p:cond delay="0"/>
                                  </p:stCondLst>
                                  <p:childTnLst>
                                    <p:set>
                                      <p:cBhvr>
                                        <p:cTn id="237" dur="1" fill="hold">
                                          <p:stCondLst>
                                            <p:cond delay="0"/>
                                          </p:stCondLst>
                                        </p:cTn>
                                        <p:tgtEl>
                                          <p:spTgt spid="79"/>
                                        </p:tgtEl>
                                        <p:attrNameLst>
                                          <p:attrName>style.visibility</p:attrName>
                                        </p:attrNameLst>
                                      </p:cBhvr>
                                      <p:to>
                                        <p:strVal val="visible"/>
                                      </p:to>
                                    </p:set>
                                    <p:anim calcmode="lin" valueType="num">
                                      <p:cBhvr additive="base">
                                        <p:cTn id="238" dur="500" fill="hold"/>
                                        <p:tgtEl>
                                          <p:spTgt spid="79"/>
                                        </p:tgtEl>
                                        <p:attrNameLst>
                                          <p:attrName>ppt_x</p:attrName>
                                        </p:attrNameLst>
                                      </p:cBhvr>
                                      <p:tavLst>
                                        <p:tav tm="0">
                                          <p:val>
                                            <p:strVal val="#ppt_x"/>
                                          </p:val>
                                        </p:tav>
                                        <p:tav tm="100000">
                                          <p:val>
                                            <p:strVal val="#ppt_x"/>
                                          </p:val>
                                        </p:tav>
                                      </p:tavLst>
                                    </p:anim>
                                    <p:anim calcmode="lin" valueType="num">
                                      <p:cBhvr additive="base">
                                        <p:cTn id="239" dur="500" fill="hold"/>
                                        <p:tgtEl>
                                          <p:spTgt spid="79"/>
                                        </p:tgtEl>
                                        <p:attrNameLst>
                                          <p:attrName>ppt_y</p:attrName>
                                        </p:attrNameLst>
                                      </p:cBhvr>
                                      <p:tavLst>
                                        <p:tav tm="0">
                                          <p:val>
                                            <p:strVal val="0-#ppt_h/2"/>
                                          </p:val>
                                        </p:tav>
                                        <p:tav tm="100000">
                                          <p:val>
                                            <p:strVal val="#ppt_y"/>
                                          </p:val>
                                        </p:tav>
                                      </p:tavLst>
                                    </p:anim>
                                  </p:childTnLst>
                                </p:cTn>
                              </p:par>
                              <p:par>
                                <p:cTn id="240" presetID="2" presetClass="entr" presetSubtype="4" fill="hold" grpId="0" nodeType="withEffect">
                                  <p:stCondLst>
                                    <p:cond delay="0"/>
                                  </p:stCondLst>
                                  <p:childTnLst>
                                    <p:set>
                                      <p:cBhvr>
                                        <p:cTn id="241" dur="1" fill="hold">
                                          <p:stCondLst>
                                            <p:cond delay="0"/>
                                          </p:stCondLst>
                                        </p:cTn>
                                        <p:tgtEl>
                                          <p:spTgt spid="80"/>
                                        </p:tgtEl>
                                        <p:attrNameLst>
                                          <p:attrName>style.visibility</p:attrName>
                                        </p:attrNameLst>
                                      </p:cBhvr>
                                      <p:to>
                                        <p:strVal val="visible"/>
                                      </p:to>
                                    </p:set>
                                    <p:anim calcmode="lin" valueType="num">
                                      <p:cBhvr additive="base">
                                        <p:cTn id="242" dur="500" fill="hold"/>
                                        <p:tgtEl>
                                          <p:spTgt spid="80"/>
                                        </p:tgtEl>
                                        <p:attrNameLst>
                                          <p:attrName>ppt_x</p:attrName>
                                        </p:attrNameLst>
                                      </p:cBhvr>
                                      <p:tavLst>
                                        <p:tav tm="0">
                                          <p:val>
                                            <p:strVal val="#ppt_x"/>
                                          </p:val>
                                        </p:tav>
                                        <p:tav tm="100000">
                                          <p:val>
                                            <p:strVal val="#ppt_x"/>
                                          </p:val>
                                        </p:tav>
                                      </p:tavLst>
                                    </p:anim>
                                    <p:anim calcmode="lin" valueType="num">
                                      <p:cBhvr additive="base">
                                        <p:cTn id="243" dur="500" fill="hold"/>
                                        <p:tgtEl>
                                          <p:spTgt spid="80"/>
                                        </p:tgtEl>
                                        <p:attrNameLst>
                                          <p:attrName>ppt_y</p:attrName>
                                        </p:attrNameLst>
                                      </p:cBhvr>
                                      <p:tavLst>
                                        <p:tav tm="0">
                                          <p:val>
                                            <p:strVal val="1+#ppt_h/2"/>
                                          </p:val>
                                        </p:tav>
                                        <p:tav tm="100000">
                                          <p:val>
                                            <p:strVal val="#ppt_y"/>
                                          </p:val>
                                        </p:tav>
                                      </p:tavLst>
                                    </p:anim>
                                  </p:childTnLst>
                                </p:cTn>
                              </p:par>
                              <p:par>
                                <p:cTn id="244" presetID="2" presetClass="entr" presetSubtype="4" fill="hold" grpId="0" nodeType="withEffect">
                                  <p:stCondLst>
                                    <p:cond delay="0"/>
                                  </p:stCondLst>
                                  <p:childTnLst>
                                    <p:set>
                                      <p:cBhvr>
                                        <p:cTn id="245" dur="1" fill="hold">
                                          <p:stCondLst>
                                            <p:cond delay="0"/>
                                          </p:stCondLst>
                                        </p:cTn>
                                        <p:tgtEl>
                                          <p:spTgt spid="81"/>
                                        </p:tgtEl>
                                        <p:attrNameLst>
                                          <p:attrName>style.visibility</p:attrName>
                                        </p:attrNameLst>
                                      </p:cBhvr>
                                      <p:to>
                                        <p:strVal val="visible"/>
                                      </p:to>
                                    </p:set>
                                    <p:anim calcmode="lin" valueType="num">
                                      <p:cBhvr additive="base">
                                        <p:cTn id="246" dur="500" fill="hold"/>
                                        <p:tgtEl>
                                          <p:spTgt spid="81"/>
                                        </p:tgtEl>
                                        <p:attrNameLst>
                                          <p:attrName>ppt_x</p:attrName>
                                        </p:attrNameLst>
                                      </p:cBhvr>
                                      <p:tavLst>
                                        <p:tav tm="0">
                                          <p:val>
                                            <p:strVal val="#ppt_x"/>
                                          </p:val>
                                        </p:tav>
                                        <p:tav tm="100000">
                                          <p:val>
                                            <p:strVal val="#ppt_x"/>
                                          </p:val>
                                        </p:tav>
                                      </p:tavLst>
                                    </p:anim>
                                    <p:anim calcmode="lin" valueType="num">
                                      <p:cBhvr additive="base">
                                        <p:cTn id="247" dur="500" fill="hold"/>
                                        <p:tgtEl>
                                          <p:spTgt spid="81"/>
                                        </p:tgtEl>
                                        <p:attrNameLst>
                                          <p:attrName>ppt_y</p:attrName>
                                        </p:attrNameLst>
                                      </p:cBhvr>
                                      <p:tavLst>
                                        <p:tav tm="0">
                                          <p:val>
                                            <p:strVal val="1+#ppt_h/2"/>
                                          </p:val>
                                        </p:tav>
                                        <p:tav tm="100000">
                                          <p:val>
                                            <p:strVal val="#ppt_y"/>
                                          </p:val>
                                        </p:tav>
                                      </p:tavLst>
                                    </p:anim>
                                  </p:childTnLst>
                                </p:cTn>
                              </p:par>
                              <p:par>
                                <p:cTn id="248" presetID="2" presetClass="entr" presetSubtype="3" fill="hold" grpId="0" nodeType="withEffect">
                                  <p:stCondLst>
                                    <p:cond delay="0"/>
                                  </p:stCondLst>
                                  <p:childTnLst>
                                    <p:set>
                                      <p:cBhvr>
                                        <p:cTn id="249" dur="1" fill="hold">
                                          <p:stCondLst>
                                            <p:cond delay="0"/>
                                          </p:stCondLst>
                                        </p:cTn>
                                        <p:tgtEl>
                                          <p:spTgt spid="82"/>
                                        </p:tgtEl>
                                        <p:attrNameLst>
                                          <p:attrName>style.visibility</p:attrName>
                                        </p:attrNameLst>
                                      </p:cBhvr>
                                      <p:to>
                                        <p:strVal val="visible"/>
                                      </p:to>
                                    </p:set>
                                    <p:anim calcmode="lin" valueType="num">
                                      <p:cBhvr additive="base">
                                        <p:cTn id="250" dur="500" fill="hold"/>
                                        <p:tgtEl>
                                          <p:spTgt spid="82"/>
                                        </p:tgtEl>
                                        <p:attrNameLst>
                                          <p:attrName>ppt_x</p:attrName>
                                        </p:attrNameLst>
                                      </p:cBhvr>
                                      <p:tavLst>
                                        <p:tav tm="0">
                                          <p:val>
                                            <p:strVal val="1+#ppt_w/2"/>
                                          </p:val>
                                        </p:tav>
                                        <p:tav tm="100000">
                                          <p:val>
                                            <p:strVal val="#ppt_x"/>
                                          </p:val>
                                        </p:tav>
                                      </p:tavLst>
                                    </p:anim>
                                    <p:anim calcmode="lin" valueType="num">
                                      <p:cBhvr additive="base">
                                        <p:cTn id="251" dur="500" fill="hold"/>
                                        <p:tgtEl>
                                          <p:spTgt spid="82"/>
                                        </p:tgtEl>
                                        <p:attrNameLst>
                                          <p:attrName>ppt_y</p:attrName>
                                        </p:attrNameLst>
                                      </p:cBhvr>
                                      <p:tavLst>
                                        <p:tav tm="0">
                                          <p:val>
                                            <p:strVal val="0-#ppt_h/2"/>
                                          </p:val>
                                        </p:tav>
                                        <p:tav tm="100000">
                                          <p:val>
                                            <p:strVal val="#ppt_y"/>
                                          </p:val>
                                        </p:tav>
                                      </p:tavLst>
                                    </p:anim>
                                  </p:childTnLst>
                                </p:cTn>
                              </p:par>
                              <p:par>
                                <p:cTn id="252" presetID="2" presetClass="entr" presetSubtype="2" fill="hold" grpId="0" nodeType="withEffect">
                                  <p:stCondLst>
                                    <p:cond delay="0"/>
                                  </p:stCondLst>
                                  <p:childTnLst>
                                    <p:set>
                                      <p:cBhvr>
                                        <p:cTn id="253" dur="1" fill="hold">
                                          <p:stCondLst>
                                            <p:cond delay="0"/>
                                          </p:stCondLst>
                                        </p:cTn>
                                        <p:tgtEl>
                                          <p:spTgt spid="83"/>
                                        </p:tgtEl>
                                        <p:attrNameLst>
                                          <p:attrName>style.visibility</p:attrName>
                                        </p:attrNameLst>
                                      </p:cBhvr>
                                      <p:to>
                                        <p:strVal val="visible"/>
                                      </p:to>
                                    </p:set>
                                    <p:anim calcmode="lin" valueType="num">
                                      <p:cBhvr additive="base">
                                        <p:cTn id="254" dur="500" fill="hold"/>
                                        <p:tgtEl>
                                          <p:spTgt spid="83"/>
                                        </p:tgtEl>
                                        <p:attrNameLst>
                                          <p:attrName>ppt_x</p:attrName>
                                        </p:attrNameLst>
                                      </p:cBhvr>
                                      <p:tavLst>
                                        <p:tav tm="0">
                                          <p:val>
                                            <p:strVal val="1+#ppt_w/2"/>
                                          </p:val>
                                        </p:tav>
                                        <p:tav tm="100000">
                                          <p:val>
                                            <p:strVal val="#ppt_x"/>
                                          </p:val>
                                        </p:tav>
                                      </p:tavLst>
                                    </p:anim>
                                    <p:anim calcmode="lin" valueType="num">
                                      <p:cBhvr additive="base">
                                        <p:cTn id="255" dur="500" fill="hold"/>
                                        <p:tgtEl>
                                          <p:spTgt spid="83"/>
                                        </p:tgtEl>
                                        <p:attrNameLst>
                                          <p:attrName>ppt_y</p:attrName>
                                        </p:attrNameLst>
                                      </p:cBhvr>
                                      <p:tavLst>
                                        <p:tav tm="0">
                                          <p:val>
                                            <p:strVal val="#ppt_y"/>
                                          </p:val>
                                        </p:tav>
                                        <p:tav tm="100000">
                                          <p:val>
                                            <p:strVal val="#ppt_y"/>
                                          </p:val>
                                        </p:tav>
                                      </p:tavLst>
                                    </p:anim>
                                  </p:childTnLst>
                                </p:cTn>
                              </p:par>
                              <p:par>
                                <p:cTn id="256" presetID="2" presetClass="entr" presetSubtype="12" fill="hold" grpId="0" nodeType="withEffect">
                                  <p:stCondLst>
                                    <p:cond delay="0"/>
                                  </p:stCondLst>
                                  <p:childTnLst>
                                    <p:set>
                                      <p:cBhvr>
                                        <p:cTn id="257" dur="1" fill="hold">
                                          <p:stCondLst>
                                            <p:cond delay="0"/>
                                          </p:stCondLst>
                                        </p:cTn>
                                        <p:tgtEl>
                                          <p:spTgt spid="84"/>
                                        </p:tgtEl>
                                        <p:attrNameLst>
                                          <p:attrName>style.visibility</p:attrName>
                                        </p:attrNameLst>
                                      </p:cBhvr>
                                      <p:to>
                                        <p:strVal val="visible"/>
                                      </p:to>
                                    </p:set>
                                    <p:anim calcmode="lin" valueType="num">
                                      <p:cBhvr additive="base">
                                        <p:cTn id="258" dur="500" fill="hold"/>
                                        <p:tgtEl>
                                          <p:spTgt spid="84"/>
                                        </p:tgtEl>
                                        <p:attrNameLst>
                                          <p:attrName>ppt_x</p:attrName>
                                        </p:attrNameLst>
                                      </p:cBhvr>
                                      <p:tavLst>
                                        <p:tav tm="0">
                                          <p:val>
                                            <p:strVal val="0-#ppt_w/2"/>
                                          </p:val>
                                        </p:tav>
                                        <p:tav tm="100000">
                                          <p:val>
                                            <p:strVal val="#ppt_x"/>
                                          </p:val>
                                        </p:tav>
                                      </p:tavLst>
                                    </p:anim>
                                    <p:anim calcmode="lin" valueType="num">
                                      <p:cBhvr additive="base">
                                        <p:cTn id="259" dur="500" fill="hold"/>
                                        <p:tgtEl>
                                          <p:spTgt spid="84"/>
                                        </p:tgtEl>
                                        <p:attrNameLst>
                                          <p:attrName>ppt_y</p:attrName>
                                        </p:attrNameLst>
                                      </p:cBhvr>
                                      <p:tavLst>
                                        <p:tav tm="0">
                                          <p:val>
                                            <p:strVal val="1+#ppt_h/2"/>
                                          </p:val>
                                        </p:tav>
                                        <p:tav tm="100000">
                                          <p:val>
                                            <p:strVal val="#ppt_y"/>
                                          </p:val>
                                        </p:tav>
                                      </p:tavLst>
                                    </p:anim>
                                  </p:childTnLst>
                                </p:cTn>
                              </p:par>
                              <p:par>
                                <p:cTn id="260" presetID="2" presetClass="entr" presetSubtype="4" fill="hold" grpId="0" nodeType="withEffect">
                                  <p:stCondLst>
                                    <p:cond delay="0"/>
                                  </p:stCondLst>
                                  <p:childTnLst>
                                    <p:set>
                                      <p:cBhvr>
                                        <p:cTn id="261" dur="1" fill="hold">
                                          <p:stCondLst>
                                            <p:cond delay="0"/>
                                          </p:stCondLst>
                                        </p:cTn>
                                        <p:tgtEl>
                                          <p:spTgt spid="85"/>
                                        </p:tgtEl>
                                        <p:attrNameLst>
                                          <p:attrName>style.visibility</p:attrName>
                                        </p:attrNameLst>
                                      </p:cBhvr>
                                      <p:to>
                                        <p:strVal val="visible"/>
                                      </p:to>
                                    </p:set>
                                    <p:anim calcmode="lin" valueType="num">
                                      <p:cBhvr additive="base">
                                        <p:cTn id="262" dur="500" fill="hold"/>
                                        <p:tgtEl>
                                          <p:spTgt spid="85"/>
                                        </p:tgtEl>
                                        <p:attrNameLst>
                                          <p:attrName>ppt_x</p:attrName>
                                        </p:attrNameLst>
                                      </p:cBhvr>
                                      <p:tavLst>
                                        <p:tav tm="0">
                                          <p:val>
                                            <p:strVal val="#ppt_x"/>
                                          </p:val>
                                        </p:tav>
                                        <p:tav tm="100000">
                                          <p:val>
                                            <p:strVal val="#ppt_x"/>
                                          </p:val>
                                        </p:tav>
                                      </p:tavLst>
                                    </p:anim>
                                    <p:anim calcmode="lin" valueType="num">
                                      <p:cBhvr additive="base">
                                        <p:cTn id="263" dur="500" fill="hold"/>
                                        <p:tgtEl>
                                          <p:spTgt spid="85"/>
                                        </p:tgtEl>
                                        <p:attrNameLst>
                                          <p:attrName>ppt_y</p:attrName>
                                        </p:attrNameLst>
                                      </p:cBhvr>
                                      <p:tavLst>
                                        <p:tav tm="0">
                                          <p:val>
                                            <p:strVal val="1+#ppt_h/2"/>
                                          </p:val>
                                        </p:tav>
                                        <p:tav tm="100000">
                                          <p:val>
                                            <p:strVal val="#ppt_y"/>
                                          </p:val>
                                        </p:tav>
                                      </p:tavLst>
                                    </p:anim>
                                  </p:childTnLst>
                                </p:cTn>
                              </p:par>
                              <p:par>
                                <p:cTn id="264" presetID="2" presetClass="entr" presetSubtype="4" fill="hold" grpId="0" nodeType="withEffect">
                                  <p:stCondLst>
                                    <p:cond delay="0"/>
                                  </p:stCondLst>
                                  <p:childTnLst>
                                    <p:set>
                                      <p:cBhvr>
                                        <p:cTn id="265" dur="1" fill="hold">
                                          <p:stCondLst>
                                            <p:cond delay="0"/>
                                          </p:stCondLst>
                                        </p:cTn>
                                        <p:tgtEl>
                                          <p:spTgt spid="86"/>
                                        </p:tgtEl>
                                        <p:attrNameLst>
                                          <p:attrName>style.visibility</p:attrName>
                                        </p:attrNameLst>
                                      </p:cBhvr>
                                      <p:to>
                                        <p:strVal val="visible"/>
                                      </p:to>
                                    </p:set>
                                    <p:anim calcmode="lin" valueType="num">
                                      <p:cBhvr additive="base">
                                        <p:cTn id="266" dur="500" fill="hold"/>
                                        <p:tgtEl>
                                          <p:spTgt spid="86"/>
                                        </p:tgtEl>
                                        <p:attrNameLst>
                                          <p:attrName>ppt_x</p:attrName>
                                        </p:attrNameLst>
                                      </p:cBhvr>
                                      <p:tavLst>
                                        <p:tav tm="0">
                                          <p:val>
                                            <p:strVal val="#ppt_x"/>
                                          </p:val>
                                        </p:tav>
                                        <p:tav tm="100000">
                                          <p:val>
                                            <p:strVal val="#ppt_x"/>
                                          </p:val>
                                        </p:tav>
                                      </p:tavLst>
                                    </p:anim>
                                    <p:anim calcmode="lin" valueType="num">
                                      <p:cBhvr additive="base">
                                        <p:cTn id="267" dur="500" fill="hold"/>
                                        <p:tgtEl>
                                          <p:spTgt spid="86"/>
                                        </p:tgtEl>
                                        <p:attrNameLst>
                                          <p:attrName>ppt_y</p:attrName>
                                        </p:attrNameLst>
                                      </p:cBhvr>
                                      <p:tavLst>
                                        <p:tav tm="0">
                                          <p:val>
                                            <p:strVal val="1+#ppt_h/2"/>
                                          </p:val>
                                        </p:tav>
                                        <p:tav tm="100000">
                                          <p:val>
                                            <p:strVal val="#ppt_y"/>
                                          </p:val>
                                        </p:tav>
                                      </p:tavLst>
                                    </p:anim>
                                  </p:childTnLst>
                                </p:cTn>
                              </p:par>
                              <p:par>
                                <p:cTn id="268" presetID="2" presetClass="entr" presetSubtype="4" fill="hold" grpId="0" nodeType="withEffect">
                                  <p:stCondLst>
                                    <p:cond delay="0"/>
                                  </p:stCondLst>
                                  <p:childTnLst>
                                    <p:set>
                                      <p:cBhvr>
                                        <p:cTn id="269" dur="1" fill="hold">
                                          <p:stCondLst>
                                            <p:cond delay="0"/>
                                          </p:stCondLst>
                                        </p:cTn>
                                        <p:tgtEl>
                                          <p:spTgt spid="87"/>
                                        </p:tgtEl>
                                        <p:attrNameLst>
                                          <p:attrName>style.visibility</p:attrName>
                                        </p:attrNameLst>
                                      </p:cBhvr>
                                      <p:to>
                                        <p:strVal val="visible"/>
                                      </p:to>
                                    </p:set>
                                    <p:anim calcmode="lin" valueType="num">
                                      <p:cBhvr additive="base">
                                        <p:cTn id="270" dur="500" fill="hold"/>
                                        <p:tgtEl>
                                          <p:spTgt spid="87"/>
                                        </p:tgtEl>
                                        <p:attrNameLst>
                                          <p:attrName>ppt_x</p:attrName>
                                        </p:attrNameLst>
                                      </p:cBhvr>
                                      <p:tavLst>
                                        <p:tav tm="0">
                                          <p:val>
                                            <p:strVal val="#ppt_x"/>
                                          </p:val>
                                        </p:tav>
                                        <p:tav tm="100000">
                                          <p:val>
                                            <p:strVal val="#ppt_x"/>
                                          </p:val>
                                        </p:tav>
                                      </p:tavLst>
                                    </p:anim>
                                    <p:anim calcmode="lin" valueType="num">
                                      <p:cBhvr additive="base">
                                        <p:cTn id="271" dur="500" fill="hold"/>
                                        <p:tgtEl>
                                          <p:spTgt spid="87"/>
                                        </p:tgtEl>
                                        <p:attrNameLst>
                                          <p:attrName>ppt_y</p:attrName>
                                        </p:attrNameLst>
                                      </p:cBhvr>
                                      <p:tavLst>
                                        <p:tav tm="0">
                                          <p:val>
                                            <p:strVal val="1+#ppt_h/2"/>
                                          </p:val>
                                        </p:tav>
                                        <p:tav tm="100000">
                                          <p:val>
                                            <p:strVal val="#ppt_y"/>
                                          </p:val>
                                        </p:tav>
                                      </p:tavLst>
                                    </p:anim>
                                  </p:childTnLst>
                                </p:cTn>
                              </p:par>
                              <p:par>
                                <p:cTn id="272" presetID="2" presetClass="entr" presetSubtype="8" fill="hold" grpId="0" nodeType="withEffect">
                                  <p:stCondLst>
                                    <p:cond delay="0"/>
                                  </p:stCondLst>
                                  <p:childTnLst>
                                    <p:set>
                                      <p:cBhvr>
                                        <p:cTn id="273" dur="1" fill="hold">
                                          <p:stCondLst>
                                            <p:cond delay="0"/>
                                          </p:stCondLst>
                                        </p:cTn>
                                        <p:tgtEl>
                                          <p:spTgt spid="88"/>
                                        </p:tgtEl>
                                        <p:attrNameLst>
                                          <p:attrName>style.visibility</p:attrName>
                                        </p:attrNameLst>
                                      </p:cBhvr>
                                      <p:to>
                                        <p:strVal val="visible"/>
                                      </p:to>
                                    </p:set>
                                    <p:anim calcmode="lin" valueType="num">
                                      <p:cBhvr additive="base">
                                        <p:cTn id="274" dur="500" fill="hold"/>
                                        <p:tgtEl>
                                          <p:spTgt spid="88"/>
                                        </p:tgtEl>
                                        <p:attrNameLst>
                                          <p:attrName>ppt_x</p:attrName>
                                        </p:attrNameLst>
                                      </p:cBhvr>
                                      <p:tavLst>
                                        <p:tav tm="0">
                                          <p:val>
                                            <p:strVal val="0-#ppt_w/2"/>
                                          </p:val>
                                        </p:tav>
                                        <p:tav tm="100000">
                                          <p:val>
                                            <p:strVal val="#ppt_x"/>
                                          </p:val>
                                        </p:tav>
                                      </p:tavLst>
                                    </p:anim>
                                    <p:anim calcmode="lin" valueType="num">
                                      <p:cBhvr additive="base">
                                        <p:cTn id="275" dur="500" fill="hold"/>
                                        <p:tgtEl>
                                          <p:spTgt spid="88"/>
                                        </p:tgtEl>
                                        <p:attrNameLst>
                                          <p:attrName>ppt_y</p:attrName>
                                        </p:attrNameLst>
                                      </p:cBhvr>
                                      <p:tavLst>
                                        <p:tav tm="0">
                                          <p:val>
                                            <p:strVal val="#ppt_y"/>
                                          </p:val>
                                        </p:tav>
                                        <p:tav tm="100000">
                                          <p:val>
                                            <p:strVal val="#ppt_y"/>
                                          </p:val>
                                        </p:tav>
                                      </p:tavLst>
                                    </p:anim>
                                  </p:childTnLst>
                                </p:cTn>
                              </p:par>
                              <p:par>
                                <p:cTn id="276" presetID="2" presetClass="entr" presetSubtype="4" fill="hold" grpId="0" nodeType="withEffect">
                                  <p:stCondLst>
                                    <p:cond delay="0"/>
                                  </p:stCondLst>
                                  <p:childTnLst>
                                    <p:set>
                                      <p:cBhvr>
                                        <p:cTn id="277" dur="1" fill="hold">
                                          <p:stCondLst>
                                            <p:cond delay="0"/>
                                          </p:stCondLst>
                                        </p:cTn>
                                        <p:tgtEl>
                                          <p:spTgt spid="89"/>
                                        </p:tgtEl>
                                        <p:attrNameLst>
                                          <p:attrName>style.visibility</p:attrName>
                                        </p:attrNameLst>
                                      </p:cBhvr>
                                      <p:to>
                                        <p:strVal val="visible"/>
                                      </p:to>
                                    </p:set>
                                    <p:anim calcmode="lin" valueType="num">
                                      <p:cBhvr additive="base">
                                        <p:cTn id="278" dur="500" fill="hold"/>
                                        <p:tgtEl>
                                          <p:spTgt spid="89"/>
                                        </p:tgtEl>
                                        <p:attrNameLst>
                                          <p:attrName>ppt_x</p:attrName>
                                        </p:attrNameLst>
                                      </p:cBhvr>
                                      <p:tavLst>
                                        <p:tav tm="0">
                                          <p:val>
                                            <p:strVal val="#ppt_x"/>
                                          </p:val>
                                        </p:tav>
                                        <p:tav tm="100000">
                                          <p:val>
                                            <p:strVal val="#ppt_x"/>
                                          </p:val>
                                        </p:tav>
                                      </p:tavLst>
                                    </p:anim>
                                    <p:anim calcmode="lin" valueType="num">
                                      <p:cBhvr additive="base">
                                        <p:cTn id="279" dur="500" fill="hold"/>
                                        <p:tgtEl>
                                          <p:spTgt spid="89"/>
                                        </p:tgtEl>
                                        <p:attrNameLst>
                                          <p:attrName>ppt_y</p:attrName>
                                        </p:attrNameLst>
                                      </p:cBhvr>
                                      <p:tavLst>
                                        <p:tav tm="0">
                                          <p:val>
                                            <p:strVal val="1+#ppt_h/2"/>
                                          </p:val>
                                        </p:tav>
                                        <p:tav tm="100000">
                                          <p:val>
                                            <p:strVal val="#ppt_y"/>
                                          </p:val>
                                        </p:tav>
                                      </p:tavLst>
                                    </p:anim>
                                  </p:childTnLst>
                                </p:cTn>
                              </p:par>
                              <p:par>
                                <p:cTn id="280" presetID="2" presetClass="entr" presetSubtype="4" fill="hold" grpId="0" nodeType="withEffect">
                                  <p:stCondLst>
                                    <p:cond delay="0"/>
                                  </p:stCondLst>
                                  <p:childTnLst>
                                    <p:set>
                                      <p:cBhvr>
                                        <p:cTn id="281" dur="1" fill="hold">
                                          <p:stCondLst>
                                            <p:cond delay="0"/>
                                          </p:stCondLst>
                                        </p:cTn>
                                        <p:tgtEl>
                                          <p:spTgt spid="90"/>
                                        </p:tgtEl>
                                        <p:attrNameLst>
                                          <p:attrName>style.visibility</p:attrName>
                                        </p:attrNameLst>
                                      </p:cBhvr>
                                      <p:to>
                                        <p:strVal val="visible"/>
                                      </p:to>
                                    </p:set>
                                    <p:anim calcmode="lin" valueType="num">
                                      <p:cBhvr additive="base">
                                        <p:cTn id="282" dur="500" fill="hold"/>
                                        <p:tgtEl>
                                          <p:spTgt spid="90"/>
                                        </p:tgtEl>
                                        <p:attrNameLst>
                                          <p:attrName>ppt_x</p:attrName>
                                        </p:attrNameLst>
                                      </p:cBhvr>
                                      <p:tavLst>
                                        <p:tav tm="0">
                                          <p:val>
                                            <p:strVal val="#ppt_x"/>
                                          </p:val>
                                        </p:tav>
                                        <p:tav tm="100000">
                                          <p:val>
                                            <p:strVal val="#ppt_x"/>
                                          </p:val>
                                        </p:tav>
                                      </p:tavLst>
                                    </p:anim>
                                    <p:anim calcmode="lin" valueType="num">
                                      <p:cBhvr additive="base">
                                        <p:cTn id="283" dur="500" fill="hold"/>
                                        <p:tgtEl>
                                          <p:spTgt spid="90"/>
                                        </p:tgtEl>
                                        <p:attrNameLst>
                                          <p:attrName>ppt_y</p:attrName>
                                        </p:attrNameLst>
                                      </p:cBhvr>
                                      <p:tavLst>
                                        <p:tav tm="0">
                                          <p:val>
                                            <p:strVal val="1+#ppt_h/2"/>
                                          </p:val>
                                        </p:tav>
                                        <p:tav tm="100000">
                                          <p:val>
                                            <p:strVal val="#ppt_y"/>
                                          </p:val>
                                        </p:tav>
                                      </p:tavLst>
                                    </p:anim>
                                  </p:childTnLst>
                                </p:cTn>
                              </p:par>
                              <p:par>
                                <p:cTn id="284" presetID="2" presetClass="entr" presetSubtype="4" fill="hold" grpId="0" nodeType="withEffect">
                                  <p:stCondLst>
                                    <p:cond delay="0"/>
                                  </p:stCondLst>
                                  <p:childTnLst>
                                    <p:set>
                                      <p:cBhvr>
                                        <p:cTn id="285" dur="1" fill="hold">
                                          <p:stCondLst>
                                            <p:cond delay="0"/>
                                          </p:stCondLst>
                                        </p:cTn>
                                        <p:tgtEl>
                                          <p:spTgt spid="91"/>
                                        </p:tgtEl>
                                        <p:attrNameLst>
                                          <p:attrName>style.visibility</p:attrName>
                                        </p:attrNameLst>
                                      </p:cBhvr>
                                      <p:to>
                                        <p:strVal val="visible"/>
                                      </p:to>
                                    </p:set>
                                    <p:anim calcmode="lin" valueType="num">
                                      <p:cBhvr additive="base">
                                        <p:cTn id="286" dur="500" fill="hold"/>
                                        <p:tgtEl>
                                          <p:spTgt spid="91"/>
                                        </p:tgtEl>
                                        <p:attrNameLst>
                                          <p:attrName>ppt_x</p:attrName>
                                        </p:attrNameLst>
                                      </p:cBhvr>
                                      <p:tavLst>
                                        <p:tav tm="0">
                                          <p:val>
                                            <p:strVal val="#ppt_x"/>
                                          </p:val>
                                        </p:tav>
                                        <p:tav tm="100000">
                                          <p:val>
                                            <p:strVal val="#ppt_x"/>
                                          </p:val>
                                        </p:tav>
                                      </p:tavLst>
                                    </p:anim>
                                    <p:anim calcmode="lin" valueType="num">
                                      <p:cBhvr additive="base">
                                        <p:cTn id="287" dur="500" fill="hold"/>
                                        <p:tgtEl>
                                          <p:spTgt spid="91"/>
                                        </p:tgtEl>
                                        <p:attrNameLst>
                                          <p:attrName>ppt_y</p:attrName>
                                        </p:attrNameLst>
                                      </p:cBhvr>
                                      <p:tavLst>
                                        <p:tav tm="0">
                                          <p:val>
                                            <p:strVal val="1+#ppt_h/2"/>
                                          </p:val>
                                        </p:tav>
                                        <p:tav tm="100000">
                                          <p:val>
                                            <p:strVal val="#ppt_y"/>
                                          </p:val>
                                        </p:tav>
                                      </p:tavLst>
                                    </p:anim>
                                  </p:childTnLst>
                                </p:cTn>
                              </p:par>
                              <p:par>
                                <p:cTn id="288" presetID="2" presetClass="entr" presetSubtype="4" fill="hold" grpId="0" nodeType="withEffect">
                                  <p:stCondLst>
                                    <p:cond delay="0"/>
                                  </p:stCondLst>
                                  <p:childTnLst>
                                    <p:set>
                                      <p:cBhvr>
                                        <p:cTn id="289" dur="1" fill="hold">
                                          <p:stCondLst>
                                            <p:cond delay="0"/>
                                          </p:stCondLst>
                                        </p:cTn>
                                        <p:tgtEl>
                                          <p:spTgt spid="92"/>
                                        </p:tgtEl>
                                        <p:attrNameLst>
                                          <p:attrName>style.visibility</p:attrName>
                                        </p:attrNameLst>
                                      </p:cBhvr>
                                      <p:to>
                                        <p:strVal val="visible"/>
                                      </p:to>
                                    </p:set>
                                    <p:anim calcmode="lin" valueType="num">
                                      <p:cBhvr additive="base">
                                        <p:cTn id="290" dur="500" fill="hold"/>
                                        <p:tgtEl>
                                          <p:spTgt spid="92"/>
                                        </p:tgtEl>
                                        <p:attrNameLst>
                                          <p:attrName>ppt_x</p:attrName>
                                        </p:attrNameLst>
                                      </p:cBhvr>
                                      <p:tavLst>
                                        <p:tav tm="0">
                                          <p:val>
                                            <p:strVal val="#ppt_x"/>
                                          </p:val>
                                        </p:tav>
                                        <p:tav tm="100000">
                                          <p:val>
                                            <p:strVal val="#ppt_x"/>
                                          </p:val>
                                        </p:tav>
                                      </p:tavLst>
                                    </p:anim>
                                    <p:anim calcmode="lin" valueType="num">
                                      <p:cBhvr additive="base">
                                        <p:cTn id="291" dur="500" fill="hold"/>
                                        <p:tgtEl>
                                          <p:spTgt spid="92"/>
                                        </p:tgtEl>
                                        <p:attrNameLst>
                                          <p:attrName>ppt_y</p:attrName>
                                        </p:attrNameLst>
                                      </p:cBhvr>
                                      <p:tavLst>
                                        <p:tav tm="0">
                                          <p:val>
                                            <p:strVal val="1+#ppt_h/2"/>
                                          </p:val>
                                        </p:tav>
                                        <p:tav tm="100000">
                                          <p:val>
                                            <p:strVal val="#ppt_y"/>
                                          </p:val>
                                        </p:tav>
                                      </p:tavLst>
                                    </p:anim>
                                  </p:childTnLst>
                                </p:cTn>
                              </p:par>
                              <p:par>
                                <p:cTn id="292" presetID="2" presetClass="entr" presetSubtype="4" fill="hold" grpId="0" nodeType="withEffect">
                                  <p:stCondLst>
                                    <p:cond delay="0"/>
                                  </p:stCondLst>
                                  <p:childTnLst>
                                    <p:set>
                                      <p:cBhvr>
                                        <p:cTn id="293" dur="1" fill="hold">
                                          <p:stCondLst>
                                            <p:cond delay="0"/>
                                          </p:stCondLst>
                                        </p:cTn>
                                        <p:tgtEl>
                                          <p:spTgt spid="93"/>
                                        </p:tgtEl>
                                        <p:attrNameLst>
                                          <p:attrName>style.visibility</p:attrName>
                                        </p:attrNameLst>
                                      </p:cBhvr>
                                      <p:to>
                                        <p:strVal val="visible"/>
                                      </p:to>
                                    </p:set>
                                    <p:anim calcmode="lin" valueType="num">
                                      <p:cBhvr additive="base">
                                        <p:cTn id="294" dur="500" fill="hold"/>
                                        <p:tgtEl>
                                          <p:spTgt spid="93"/>
                                        </p:tgtEl>
                                        <p:attrNameLst>
                                          <p:attrName>ppt_x</p:attrName>
                                        </p:attrNameLst>
                                      </p:cBhvr>
                                      <p:tavLst>
                                        <p:tav tm="0">
                                          <p:val>
                                            <p:strVal val="#ppt_x"/>
                                          </p:val>
                                        </p:tav>
                                        <p:tav tm="100000">
                                          <p:val>
                                            <p:strVal val="#ppt_x"/>
                                          </p:val>
                                        </p:tav>
                                      </p:tavLst>
                                    </p:anim>
                                    <p:anim calcmode="lin" valueType="num">
                                      <p:cBhvr additive="base">
                                        <p:cTn id="295" dur="500" fill="hold"/>
                                        <p:tgtEl>
                                          <p:spTgt spid="93"/>
                                        </p:tgtEl>
                                        <p:attrNameLst>
                                          <p:attrName>ppt_y</p:attrName>
                                        </p:attrNameLst>
                                      </p:cBhvr>
                                      <p:tavLst>
                                        <p:tav tm="0">
                                          <p:val>
                                            <p:strVal val="1+#ppt_h/2"/>
                                          </p:val>
                                        </p:tav>
                                        <p:tav tm="100000">
                                          <p:val>
                                            <p:strVal val="#ppt_y"/>
                                          </p:val>
                                        </p:tav>
                                      </p:tavLst>
                                    </p:anim>
                                  </p:childTnLst>
                                </p:cTn>
                              </p:par>
                              <p:par>
                                <p:cTn id="296" presetID="2" presetClass="entr" presetSubtype="4" fill="hold" grpId="0" nodeType="withEffect">
                                  <p:stCondLst>
                                    <p:cond delay="0"/>
                                  </p:stCondLst>
                                  <p:childTnLst>
                                    <p:set>
                                      <p:cBhvr>
                                        <p:cTn id="297" dur="1" fill="hold">
                                          <p:stCondLst>
                                            <p:cond delay="0"/>
                                          </p:stCondLst>
                                        </p:cTn>
                                        <p:tgtEl>
                                          <p:spTgt spid="94"/>
                                        </p:tgtEl>
                                        <p:attrNameLst>
                                          <p:attrName>style.visibility</p:attrName>
                                        </p:attrNameLst>
                                      </p:cBhvr>
                                      <p:to>
                                        <p:strVal val="visible"/>
                                      </p:to>
                                    </p:set>
                                    <p:anim calcmode="lin" valueType="num">
                                      <p:cBhvr additive="base">
                                        <p:cTn id="298" dur="500" fill="hold"/>
                                        <p:tgtEl>
                                          <p:spTgt spid="94"/>
                                        </p:tgtEl>
                                        <p:attrNameLst>
                                          <p:attrName>ppt_x</p:attrName>
                                        </p:attrNameLst>
                                      </p:cBhvr>
                                      <p:tavLst>
                                        <p:tav tm="0">
                                          <p:val>
                                            <p:strVal val="#ppt_x"/>
                                          </p:val>
                                        </p:tav>
                                        <p:tav tm="100000">
                                          <p:val>
                                            <p:strVal val="#ppt_x"/>
                                          </p:val>
                                        </p:tav>
                                      </p:tavLst>
                                    </p:anim>
                                    <p:anim calcmode="lin" valueType="num">
                                      <p:cBhvr additive="base">
                                        <p:cTn id="299" dur="500" fill="hold"/>
                                        <p:tgtEl>
                                          <p:spTgt spid="94"/>
                                        </p:tgtEl>
                                        <p:attrNameLst>
                                          <p:attrName>ppt_y</p:attrName>
                                        </p:attrNameLst>
                                      </p:cBhvr>
                                      <p:tavLst>
                                        <p:tav tm="0">
                                          <p:val>
                                            <p:strVal val="1+#ppt_h/2"/>
                                          </p:val>
                                        </p:tav>
                                        <p:tav tm="100000">
                                          <p:val>
                                            <p:strVal val="#ppt_y"/>
                                          </p:val>
                                        </p:tav>
                                      </p:tavLst>
                                    </p:anim>
                                  </p:childTnLst>
                                </p:cTn>
                              </p:par>
                              <p:par>
                                <p:cTn id="300" presetID="2" presetClass="entr" presetSubtype="4" fill="hold" grpId="0" nodeType="withEffect">
                                  <p:stCondLst>
                                    <p:cond delay="0"/>
                                  </p:stCondLst>
                                  <p:childTnLst>
                                    <p:set>
                                      <p:cBhvr>
                                        <p:cTn id="301" dur="1" fill="hold">
                                          <p:stCondLst>
                                            <p:cond delay="0"/>
                                          </p:stCondLst>
                                        </p:cTn>
                                        <p:tgtEl>
                                          <p:spTgt spid="95"/>
                                        </p:tgtEl>
                                        <p:attrNameLst>
                                          <p:attrName>style.visibility</p:attrName>
                                        </p:attrNameLst>
                                      </p:cBhvr>
                                      <p:to>
                                        <p:strVal val="visible"/>
                                      </p:to>
                                    </p:set>
                                    <p:anim calcmode="lin" valueType="num">
                                      <p:cBhvr additive="base">
                                        <p:cTn id="302" dur="500" fill="hold"/>
                                        <p:tgtEl>
                                          <p:spTgt spid="95"/>
                                        </p:tgtEl>
                                        <p:attrNameLst>
                                          <p:attrName>ppt_x</p:attrName>
                                        </p:attrNameLst>
                                      </p:cBhvr>
                                      <p:tavLst>
                                        <p:tav tm="0">
                                          <p:val>
                                            <p:strVal val="#ppt_x"/>
                                          </p:val>
                                        </p:tav>
                                        <p:tav tm="100000">
                                          <p:val>
                                            <p:strVal val="#ppt_x"/>
                                          </p:val>
                                        </p:tav>
                                      </p:tavLst>
                                    </p:anim>
                                    <p:anim calcmode="lin" valueType="num">
                                      <p:cBhvr additive="base">
                                        <p:cTn id="303" dur="500" fill="hold"/>
                                        <p:tgtEl>
                                          <p:spTgt spid="95"/>
                                        </p:tgtEl>
                                        <p:attrNameLst>
                                          <p:attrName>ppt_y</p:attrName>
                                        </p:attrNameLst>
                                      </p:cBhvr>
                                      <p:tavLst>
                                        <p:tav tm="0">
                                          <p:val>
                                            <p:strVal val="1+#ppt_h/2"/>
                                          </p:val>
                                        </p:tav>
                                        <p:tav tm="100000">
                                          <p:val>
                                            <p:strVal val="#ppt_y"/>
                                          </p:val>
                                        </p:tav>
                                      </p:tavLst>
                                    </p:anim>
                                  </p:childTnLst>
                                </p:cTn>
                              </p:par>
                              <p:par>
                                <p:cTn id="304" presetID="2" presetClass="entr" presetSubtype="4" fill="hold" grpId="0" nodeType="withEffect">
                                  <p:stCondLst>
                                    <p:cond delay="0"/>
                                  </p:stCondLst>
                                  <p:childTnLst>
                                    <p:set>
                                      <p:cBhvr>
                                        <p:cTn id="305" dur="1" fill="hold">
                                          <p:stCondLst>
                                            <p:cond delay="0"/>
                                          </p:stCondLst>
                                        </p:cTn>
                                        <p:tgtEl>
                                          <p:spTgt spid="96"/>
                                        </p:tgtEl>
                                        <p:attrNameLst>
                                          <p:attrName>style.visibility</p:attrName>
                                        </p:attrNameLst>
                                      </p:cBhvr>
                                      <p:to>
                                        <p:strVal val="visible"/>
                                      </p:to>
                                    </p:set>
                                    <p:anim calcmode="lin" valueType="num">
                                      <p:cBhvr additive="base">
                                        <p:cTn id="306" dur="500" fill="hold"/>
                                        <p:tgtEl>
                                          <p:spTgt spid="96"/>
                                        </p:tgtEl>
                                        <p:attrNameLst>
                                          <p:attrName>ppt_x</p:attrName>
                                        </p:attrNameLst>
                                      </p:cBhvr>
                                      <p:tavLst>
                                        <p:tav tm="0">
                                          <p:val>
                                            <p:strVal val="#ppt_x"/>
                                          </p:val>
                                        </p:tav>
                                        <p:tav tm="100000">
                                          <p:val>
                                            <p:strVal val="#ppt_x"/>
                                          </p:val>
                                        </p:tav>
                                      </p:tavLst>
                                    </p:anim>
                                    <p:anim calcmode="lin" valueType="num">
                                      <p:cBhvr additive="base">
                                        <p:cTn id="307" dur="500" fill="hold"/>
                                        <p:tgtEl>
                                          <p:spTgt spid="96"/>
                                        </p:tgtEl>
                                        <p:attrNameLst>
                                          <p:attrName>ppt_y</p:attrName>
                                        </p:attrNameLst>
                                      </p:cBhvr>
                                      <p:tavLst>
                                        <p:tav tm="0">
                                          <p:val>
                                            <p:strVal val="1+#ppt_h/2"/>
                                          </p:val>
                                        </p:tav>
                                        <p:tav tm="100000">
                                          <p:val>
                                            <p:strVal val="#ppt_y"/>
                                          </p:val>
                                        </p:tav>
                                      </p:tavLst>
                                    </p:anim>
                                  </p:childTnLst>
                                </p:cTn>
                              </p:par>
                              <p:par>
                                <p:cTn id="308" presetID="2" presetClass="entr" presetSubtype="4" fill="hold" grpId="0" nodeType="withEffect">
                                  <p:stCondLst>
                                    <p:cond delay="0"/>
                                  </p:stCondLst>
                                  <p:childTnLst>
                                    <p:set>
                                      <p:cBhvr>
                                        <p:cTn id="309" dur="1" fill="hold">
                                          <p:stCondLst>
                                            <p:cond delay="0"/>
                                          </p:stCondLst>
                                        </p:cTn>
                                        <p:tgtEl>
                                          <p:spTgt spid="97"/>
                                        </p:tgtEl>
                                        <p:attrNameLst>
                                          <p:attrName>style.visibility</p:attrName>
                                        </p:attrNameLst>
                                      </p:cBhvr>
                                      <p:to>
                                        <p:strVal val="visible"/>
                                      </p:to>
                                    </p:set>
                                    <p:anim calcmode="lin" valueType="num">
                                      <p:cBhvr additive="base">
                                        <p:cTn id="310" dur="500" fill="hold"/>
                                        <p:tgtEl>
                                          <p:spTgt spid="97"/>
                                        </p:tgtEl>
                                        <p:attrNameLst>
                                          <p:attrName>ppt_x</p:attrName>
                                        </p:attrNameLst>
                                      </p:cBhvr>
                                      <p:tavLst>
                                        <p:tav tm="0">
                                          <p:val>
                                            <p:strVal val="#ppt_x"/>
                                          </p:val>
                                        </p:tav>
                                        <p:tav tm="100000">
                                          <p:val>
                                            <p:strVal val="#ppt_x"/>
                                          </p:val>
                                        </p:tav>
                                      </p:tavLst>
                                    </p:anim>
                                    <p:anim calcmode="lin" valueType="num">
                                      <p:cBhvr additive="base">
                                        <p:cTn id="311" dur="500" fill="hold"/>
                                        <p:tgtEl>
                                          <p:spTgt spid="97"/>
                                        </p:tgtEl>
                                        <p:attrNameLst>
                                          <p:attrName>ppt_y</p:attrName>
                                        </p:attrNameLst>
                                      </p:cBhvr>
                                      <p:tavLst>
                                        <p:tav tm="0">
                                          <p:val>
                                            <p:strVal val="1+#ppt_h/2"/>
                                          </p:val>
                                        </p:tav>
                                        <p:tav tm="100000">
                                          <p:val>
                                            <p:strVal val="#ppt_y"/>
                                          </p:val>
                                        </p:tav>
                                      </p:tavLst>
                                    </p:anim>
                                  </p:childTnLst>
                                </p:cTn>
                              </p:par>
                              <p:par>
                                <p:cTn id="312" presetID="2" presetClass="entr" presetSubtype="4" fill="hold" grpId="0" nodeType="withEffect">
                                  <p:stCondLst>
                                    <p:cond delay="0"/>
                                  </p:stCondLst>
                                  <p:childTnLst>
                                    <p:set>
                                      <p:cBhvr>
                                        <p:cTn id="313" dur="1" fill="hold">
                                          <p:stCondLst>
                                            <p:cond delay="0"/>
                                          </p:stCondLst>
                                        </p:cTn>
                                        <p:tgtEl>
                                          <p:spTgt spid="98"/>
                                        </p:tgtEl>
                                        <p:attrNameLst>
                                          <p:attrName>style.visibility</p:attrName>
                                        </p:attrNameLst>
                                      </p:cBhvr>
                                      <p:to>
                                        <p:strVal val="visible"/>
                                      </p:to>
                                    </p:set>
                                    <p:anim calcmode="lin" valueType="num">
                                      <p:cBhvr additive="base">
                                        <p:cTn id="314" dur="500" fill="hold"/>
                                        <p:tgtEl>
                                          <p:spTgt spid="98"/>
                                        </p:tgtEl>
                                        <p:attrNameLst>
                                          <p:attrName>ppt_x</p:attrName>
                                        </p:attrNameLst>
                                      </p:cBhvr>
                                      <p:tavLst>
                                        <p:tav tm="0">
                                          <p:val>
                                            <p:strVal val="#ppt_x"/>
                                          </p:val>
                                        </p:tav>
                                        <p:tav tm="100000">
                                          <p:val>
                                            <p:strVal val="#ppt_x"/>
                                          </p:val>
                                        </p:tav>
                                      </p:tavLst>
                                    </p:anim>
                                    <p:anim calcmode="lin" valueType="num">
                                      <p:cBhvr additive="base">
                                        <p:cTn id="315" dur="500" fill="hold"/>
                                        <p:tgtEl>
                                          <p:spTgt spid="98"/>
                                        </p:tgtEl>
                                        <p:attrNameLst>
                                          <p:attrName>ppt_y</p:attrName>
                                        </p:attrNameLst>
                                      </p:cBhvr>
                                      <p:tavLst>
                                        <p:tav tm="0">
                                          <p:val>
                                            <p:strVal val="1+#ppt_h/2"/>
                                          </p:val>
                                        </p:tav>
                                        <p:tav tm="100000">
                                          <p:val>
                                            <p:strVal val="#ppt_y"/>
                                          </p:val>
                                        </p:tav>
                                      </p:tavLst>
                                    </p:anim>
                                  </p:childTnLst>
                                </p:cTn>
                              </p:par>
                              <p:par>
                                <p:cTn id="316" presetID="2" presetClass="entr" presetSubtype="4" fill="hold" grpId="0" nodeType="withEffect">
                                  <p:stCondLst>
                                    <p:cond delay="0"/>
                                  </p:stCondLst>
                                  <p:childTnLst>
                                    <p:set>
                                      <p:cBhvr>
                                        <p:cTn id="317" dur="1" fill="hold">
                                          <p:stCondLst>
                                            <p:cond delay="0"/>
                                          </p:stCondLst>
                                        </p:cTn>
                                        <p:tgtEl>
                                          <p:spTgt spid="99"/>
                                        </p:tgtEl>
                                        <p:attrNameLst>
                                          <p:attrName>style.visibility</p:attrName>
                                        </p:attrNameLst>
                                      </p:cBhvr>
                                      <p:to>
                                        <p:strVal val="visible"/>
                                      </p:to>
                                    </p:set>
                                    <p:anim calcmode="lin" valueType="num">
                                      <p:cBhvr additive="base">
                                        <p:cTn id="318" dur="500" fill="hold"/>
                                        <p:tgtEl>
                                          <p:spTgt spid="99"/>
                                        </p:tgtEl>
                                        <p:attrNameLst>
                                          <p:attrName>ppt_x</p:attrName>
                                        </p:attrNameLst>
                                      </p:cBhvr>
                                      <p:tavLst>
                                        <p:tav tm="0">
                                          <p:val>
                                            <p:strVal val="#ppt_x"/>
                                          </p:val>
                                        </p:tav>
                                        <p:tav tm="100000">
                                          <p:val>
                                            <p:strVal val="#ppt_x"/>
                                          </p:val>
                                        </p:tav>
                                      </p:tavLst>
                                    </p:anim>
                                    <p:anim calcmode="lin" valueType="num">
                                      <p:cBhvr additive="base">
                                        <p:cTn id="319" dur="500" fill="hold"/>
                                        <p:tgtEl>
                                          <p:spTgt spid="99"/>
                                        </p:tgtEl>
                                        <p:attrNameLst>
                                          <p:attrName>ppt_y</p:attrName>
                                        </p:attrNameLst>
                                      </p:cBhvr>
                                      <p:tavLst>
                                        <p:tav tm="0">
                                          <p:val>
                                            <p:strVal val="1+#ppt_h/2"/>
                                          </p:val>
                                        </p:tav>
                                        <p:tav tm="100000">
                                          <p:val>
                                            <p:strVal val="#ppt_y"/>
                                          </p:val>
                                        </p:tav>
                                      </p:tavLst>
                                    </p:anim>
                                  </p:childTnLst>
                                </p:cTn>
                              </p:par>
                              <p:par>
                                <p:cTn id="320" presetID="2" presetClass="entr" presetSubtype="4" fill="hold" grpId="0" nodeType="withEffect">
                                  <p:stCondLst>
                                    <p:cond delay="0"/>
                                  </p:stCondLst>
                                  <p:childTnLst>
                                    <p:set>
                                      <p:cBhvr>
                                        <p:cTn id="321" dur="1" fill="hold">
                                          <p:stCondLst>
                                            <p:cond delay="0"/>
                                          </p:stCondLst>
                                        </p:cTn>
                                        <p:tgtEl>
                                          <p:spTgt spid="100"/>
                                        </p:tgtEl>
                                        <p:attrNameLst>
                                          <p:attrName>style.visibility</p:attrName>
                                        </p:attrNameLst>
                                      </p:cBhvr>
                                      <p:to>
                                        <p:strVal val="visible"/>
                                      </p:to>
                                    </p:set>
                                    <p:anim calcmode="lin" valueType="num">
                                      <p:cBhvr additive="base">
                                        <p:cTn id="322" dur="500" fill="hold"/>
                                        <p:tgtEl>
                                          <p:spTgt spid="100"/>
                                        </p:tgtEl>
                                        <p:attrNameLst>
                                          <p:attrName>ppt_x</p:attrName>
                                        </p:attrNameLst>
                                      </p:cBhvr>
                                      <p:tavLst>
                                        <p:tav tm="0">
                                          <p:val>
                                            <p:strVal val="#ppt_x"/>
                                          </p:val>
                                        </p:tav>
                                        <p:tav tm="100000">
                                          <p:val>
                                            <p:strVal val="#ppt_x"/>
                                          </p:val>
                                        </p:tav>
                                      </p:tavLst>
                                    </p:anim>
                                    <p:anim calcmode="lin" valueType="num">
                                      <p:cBhvr additive="base">
                                        <p:cTn id="323" dur="500" fill="hold"/>
                                        <p:tgtEl>
                                          <p:spTgt spid="100"/>
                                        </p:tgtEl>
                                        <p:attrNameLst>
                                          <p:attrName>ppt_y</p:attrName>
                                        </p:attrNameLst>
                                      </p:cBhvr>
                                      <p:tavLst>
                                        <p:tav tm="0">
                                          <p:val>
                                            <p:strVal val="1+#ppt_h/2"/>
                                          </p:val>
                                        </p:tav>
                                        <p:tav tm="100000">
                                          <p:val>
                                            <p:strVal val="#ppt_y"/>
                                          </p:val>
                                        </p:tav>
                                      </p:tavLst>
                                    </p:anim>
                                  </p:childTnLst>
                                </p:cTn>
                              </p:par>
                              <p:par>
                                <p:cTn id="324" presetID="2" presetClass="entr" presetSubtype="4" fill="hold" grpId="0" nodeType="withEffect">
                                  <p:stCondLst>
                                    <p:cond delay="0"/>
                                  </p:stCondLst>
                                  <p:childTnLst>
                                    <p:set>
                                      <p:cBhvr>
                                        <p:cTn id="325" dur="1" fill="hold">
                                          <p:stCondLst>
                                            <p:cond delay="0"/>
                                          </p:stCondLst>
                                        </p:cTn>
                                        <p:tgtEl>
                                          <p:spTgt spid="101"/>
                                        </p:tgtEl>
                                        <p:attrNameLst>
                                          <p:attrName>style.visibility</p:attrName>
                                        </p:attrNameLst>
                                      </p:cBhvr>
                                      <p:to>
                                        <p:strVal val="visible"/>
                                      </p:to>
                                    </p:set>
                                    <p:anim calcmode="lin" valueType="num">
                                      <p:cBhvr additive="base">
                                        <p:cTn id="326" dur="500" fill="hold"/>
                                        <p:tgtEl>
                                          <p:spTgt spid="101"/>
                                        </p:tgtEl>
                                        <p:attrNameLst>
                                          <p:attrName>ppt_x</p:attrName>
                                        </p:attrNameLst>
                                      </p:cBhvr>
                                      <p:tavLst>
                                        <p:tav tm="0">
                                          <p:val>
                                            <p:strVal val="#ppt_x"/>
                                          </p:val>
                                        </p:tav>
                                        <p:tav tm="100000">
                                          <p:val>
                                            <p:strVal val="#ppt_x"/>
                                          </p:val>
                                        </p:tav>
                                      </p:tavLst>
                                    </p:anim>
                                    <p:anim calcmode="lin" valueType="num">
                                      <p:cBhvr additive="base">
                                        <p:cTn id="327" dur="500" fill="hold"/>
                                        <p:tgtEl>
                                          <p:spTgt spid="101"/>
                                        </p:tgtEl>
                                        <p:attrNameLst>
                                          <p:attrName>ppt_y</p:attrName>
                                        </p:attrNameLst>
                                      </p:cBhvr>
                                      <p:tavLst>
                                        <p:tav tm="0">
                                          <p:val>
                                            <p:strVal val="1+#ppt_h/2"/>
                                          </p:val>
                                        </p:tav>
                                        <p:tav tm="100000">
                                          <p:val>
                                            <p:strVal val="#ppt_y"/>
                                          </p:val>
                                        </p:tav>
                                      </p:tavLst>
                                    </p:anim>
                                  </p:childTnLst>
                                </p:cTn>
                              </p:par>
                              <p:par>
                                <p:cTn id="328" presetID="2" presetClass="entr" presetSubtype="4" fill="hold" grpId="0" nodeType="withEffect">
                                  <p:stCondLst>
                                    <p:cond delay="0"/>
                                  </p:stCondLst>
                                  <p:childTnLst>
                                    <p:set>
                                      <p:cBhvr>
                                        <p:cTn id="329" dur="1" fill="hold">
                                          <p:stCondLst>
                                            <p:cond delay="0"/>
                                          </p:stCondLst>
                                        </p:cTn>
                                        <p:tgtEl>
                                          <p:spTgt spid="102"/>
                                        </p:tgtEl>
                                        <p:attrNameLst>
                                          <p:attrName>style.visibility</p:attrName>
                                        </p:attrNameLst>
                                      </p:cBhvr>
                                      <p:to>
                                        <p:strVal val="visible"/>
                                      </p:to>
                                    </p:set>
                                    <p:anim calcmode="lin" valueType="num">
                                      <p:cBhvr additive="base">
                                        <p:cTn id="330" dur="500" fill="hold"/>
                                        <p:tgtEl>
                                          <p:spTgt spid="102"/>
                                        </p:tgtEl>
                                        <p:attrNameLst>
                                          <p:attrName>ppt_x</p:attrName>
                                        </p:attrNameLst>
                                      </p:cBhvr>
                                      <p:tavLst>
                                        <p:tav tm="0">
                                          <p:val>
                                            <p:strVal val="#ppt_x"/>
                                          </p:val>
                                        </p:tav>
                                        <p:tav tm="100000">
                                          <p:val>
                                            <p:strVal val="#ppt_x"/>
                                          </p:val>
                                        </p:tav>
                                      </p:tavLst>
                                    </p:anim>
                                    <p:anim calcmode="lin" valueType="num">
                                      <p:cBhvr additive="base">
                                        <p:cTn id="331" dur="500" fill="hold"/>
                                        <p:tgtEl>
                                          <p:spTgt spid="102"/>
                                        </p:tgtEl>
                                        <p:attrNameLst>
                                          <p:attrName>ppt_y</p:attrName>
                                        </p:attrNameLst>
                                      </p:cBhvr>
                                      <p:tavLst>
                                        <p:tav tm="0">
                                          <p:val>
                                            <p:strVal val="1+#ppt_h/2"/>
                                          </p:val>
                                        </p:tav>
                                        <p:tav tm="100000">
                                          <p:val>
                                            <p:strVal val="#ppt_y"/>
                                          </p:val>
                                        </p:tav>
                                      </p:tavLst>
                                    </p:anim>
                                  </p:childTnLst>
                                </p:cTn>
                              </p:par>
                              <p:par>
                                <p:cTn id="332" presetID="2" presetClass="entr" presetSubtype="4" fill="hold" grpId="0" nodeType="withEffect">
                                  <p:stCondLst>
                                    <p:cond delay="0"/>
                                  </p:stCondLst>
                                  <p:childTnLst>
                                    <p:set>
                                      <p:cBhvr>
                                        <p:cTn id="333" dur="1" fill="hold">
                                          <p:stCondLst>
                                            <p:cond delay="0"/>
                                          </p:stCondLst>
                                        </p:cTn>
                                        <p:tgtEl>
                                          <p:spTgt spid="103"/>
                                        </p:tgtEl>
                                        <p:attrNameLst>
                                          <p:attrName>style.visibility</p:attrName>
                                        </p:attrNameLst>
                                      </p:cBhvr>
                                      <p:to>
                                        <p:strVal val="visible"/>
                                      </p:to>
                                    </p:set>
                                    <p:anim calcmode="lin" valueType="num">
                                      <p:cBhvr additive="base">
                                        <p:cTn id="334" dur="500" fill="hold"/>
                                        <p:tgtEl>
                                          <p:spTgt spid="103"/>
                                        </p:tgtEl>
                                        <p:attrNameLst>
                                          <p:attrName>ppt_x</p:attrName>
                                        </p:attrNameLst>
                                      </p:cBhvr>
                                      <p:tavLst>
                                        <p:tav tm="0">
                                          <p:val>
                                            <p:strVal val="#ppt_x"/>
                                          </p:val>
                                        </p:tav>
                                        <p:tav tm="100000">
                                          <p:val>
                                            <p:strVal val="#ppt_x"/>
                                          </p:val>
                                        </p:tav>
                                      </p:tavLst>
                                    </p:anim>
                                    <p:anim calcmode="lin" valueType="num">
                                      <p:cBhvr additive="base">
                                        <p:cTn id="335" dur="500" fill="hold"/>
                                        <p:tgtEl>
                                          <p:spTgt spid="103"/>
                                        </p:tgtEl>
                                        <p:attrNameLst>
                                          <p:attrName>ppt_y</p:attrName>
                                        </p:attrNameLst>
                                      </p:cBhvr>
                                      <p:tavLst>
                                        <p:tav tm="0">
                                          <p:val>
                                            <p:strVal val="1+#ppt_h/2"/>
                                          </p:val>
                                        </p:tav>
                                        <p:tav tm="100000">
                                          <p:val>
                                            <p:strVal val="#ppt_y"/>
                                          </p:val>
                                        </p:tav>
                                      </p:tavLst>
                                    </p:anim>
                                  </p:childTnLst>
                                </p:cTn>
                              </p:par>
                              <p:par>
                                <p:cTn id="336" presetID="2" presetClass="entr" presetSubtype="4" fill="hold" grpId="0" nodeType="withEffect">
                                  <p:stCondLst>
                                    <p:cond delay="0"/>
                                  </p:stCondLst>
                                  <p:childTnLst>
                                    <p:set>
                                      <p:cBhvr>
                                        <p:cTn id="337" dur="1" fill="hold">
                                          <p:stCondLst>
                                            <p:cond delay="0"/>
                                          </p:stCondLst>
                                        </p:cTn>
                                        <p:tgtEl>
                                          <p:spTgt spid="104"/>
                                        </p:tgtEl>
                                        <p:attrNameLst>
                                          <p:attrName>style.visibility</p:attrName>
                                        </p:attrNameLst>
                                      </p:cBhvr>
                                      <p:to>
                                        <p:strVal val="visible"/>
                                      </p:to>
                                    </p:set>
                                    <p:anim calcmode="lin" valueType="num">
                                      <p:cBhvr additive="base">
                                        <p:cTn id="338" dur="500" fill="hold"/>
                                        <p:tgtEl>
                                          <p:spTgt spid="104"/>
                                        </p:tgtEl>
                                        <p:attrNameLst>
                                          <p:attrName>ppt_x</p:attrName>
                                        </p:attrNameLst>
                                      </p:cBhvr>
                                      <p:tavLst>
                                        <p:tav tm="0">
                                          <p:val>
                                            <p:strVal val="#ppt_x"/>
                                          </p:val>
                                        </p:tav>
                                        <p:tav tm="100000">
                                          <p:val>
                                            <p:strVal val="#ppt_x"/>
                                          </p:val>
                                        </p:tav>
                                      </p:tavLst>
                                    </p:anim>
                                    <p:anim calcmode="lin" valueType="num">
                                      <p:cBhvr additive="base">
                                        <p:cTn id="339" dur="500" fill="hold"/>
                                        <p:tgtEl>
                                          <p:spTgt spid="104"/>
                                        </p:tgtEl>
                                        <p:attrNameLst>
                                          <p:attrName>ppt_y</p:attrName>
                                        </p:attrNameLst>
                                      </p:cBhvr>
                                      <p:tavLst>
                                        <p:tav tm="0">
                                          <p:val>
                                            <p:strVal val="1+#ppt_h/2"/>
                                          </p:val>
                                        </p:tav>
                                        <p:tav tm="100000">
                                          <p:val>
                                            <p:strVal val="#ppt_y"/>
                                          </p:val>
                                        </p:tav>
                                      </p:tavLst>
                                    </p:anim>
                                  </p:childTnLst>
                                </p:cTn>
                              </p:par>
                              <p:par>
                                <p:cTn id="340" presetID="2" presetClass="entr" presetSubtype="4" fill="hold" grpId="0" nodeType="withEffect">
                                  <p:stCondLst>
                                    <p:cond delay="0"/>
                                  </p:stCondLst>
                                  <p:childTnLst>
                                    <p:set>
                                      <p:cBhvr>
                                        <p:cTn id="341" dur="1" fill="hold">
                                          <p:stCondLst>
                                            <p:cond delay="0"/>
                                          </p:stCondLst>
                                        </p:cTn>
                                        <p:tgtEl>
                                          <p:spTgt spid="105"/>
                                        </p:tgtEl>
                                        <p:attrNameLst>
                                          <p:attrName>style.visibility</p:attrName>
                                        </p:attrNameLst>
                                      </p:cBhvr>
                                      <p:to>
                                        <p:strVal val="visible"/>
                                      </p:to>
                                    </p:set>
                                    <p:anim calcmode="lin" valueType="num">
                                      <p:cBhvr additive="base">
                                        <p:cTn id="342" dur="500" fill="hold"/>
                                        <p:tgtEl>
                                          <p:spTgt spid="105"/>
                                        </p:tgtEl>
                                        <p:attrNameLst>
                                          <p:attrName>ppt_x</p:attrName>
                                        </p:attrNameLst>
                                      </p:cBhvr>
                                      <p:tavLst>
                                        <p:tav tm="0">
                                          <p:val>
                                            <p:strVal val="#ppt_x"/>
                                          </p:val>
                                        </p:tav>
                                        <p:tav tm="100000">
                                          <p:val>
                                            <p:strVal val="#ppt_x"/>
                                          </p:val>
                                        </p:tav>
                                      </p:tavLst>
                                    </p:anim>
                                    <p:anim calcmode="lin" valueType="num">
                                      <p:cBhvr additive="base">
                                        <p:cTn id="343" dur="500" fill="hold"/>
                                        <p:tgtEl>
                                          <p:spTgt spid="105"/>
                                        </p:tgtEl>
                                        <p:attrNameLst>
                                          <p:attrName>ppt_y</p:attrName>
                                        </p:attrNameLst>
                                      </p:cBhvr>
                                      <p:tavLst>
                                        <p:tav tm="0">
                                          <p:val>
                                            <p:strVal val="1+#ppt_h/2"/>
                                          </p:val>
                                        </p:tav>
                                        <p:tav tm="100000">
                                          <p:val>
                                            <p:strVal val="#ppt_y"/>
                                          </p:val>
                                        </p:tav>
                                      </p:tavLst>
                                    </p:anim>
                                  </p:childTnLst>
                                </p:cTn>
                              </p:par>
                              <p:par>
                                <p:cTn id="344" presetID="16" presetClass="entr" presetSubtype="21" fill="hold" grpId="0" nodeType="withEffect">
                                  <p:stCondLst>
                                    <p:cond delay="0"/>
                                  </p:stCondLst>
                                  <p:childTnLst>
                                    <p:set>
                                      <p:cBhvr>
                                        <p:cTn id="345" dur="1" fill="hold">
                                          <p:stCondLst>
                                            <p:cond delay="0"/>
                                          </p:stCondLst>
                                        </p:cTn>
                                        <p:tgtEl>
                                          <p:spTgt spid="107"/>
                                        </p:tgtEl>
                                        <p:attrNameLst>
                                          <p:attrName>style.visibility</p:attrName>
                                        </p:attrNameLst>
                                      </p:cBhvr>
                                      <p:to>
                                        <p:strVal val="visible"/>
                                      </p:to>
                                    </p:set>
                                    <p:animEffect transition="in" filter="barn(inVertical)">
                                      <p:cBhvr>
                                        <p:cTn id="346" dur="1000"/>
                                        <p:tgtEl>
                                          <p:spTgt spid="107"/>
                                        </p:tgtEl>
                                      </p:cBhvr>
                                    </p:animEffect>
                                  </p:childTnLst>
                                </p:cTn>
                              </p:par>
                              <p:par>
                                <p:cTn id="347" presetID="16" presetClass="entr" presetSubtype="21" fill="hold" grpId="0" nodeType="withEffect">
                                  <p:stCondLst>
                                    <p:cond delay="0"/>
                                  </p:stCondLst>
                                  <p:childTnLst>
                                    <p:set>
                                      <p:cBhvr>
                                        <p:cTn id="348" dur="1" fill="hold">
                                          <p:stCondLst>
                                            <p:cond delay="0"/>
                                          </p:stCondLst>
                                        </p:cTn>
                                        <p:tgtEl>
                                          <p:spTgt spid="109"/>
                                        </p:tgtEl>
                                        <p:attrNameLst>
                                          <p:attrName>style.visibility</p:attrName>
                                        </p:attrNameLst>
                                      </p:cBhvr>
                                      <p:to>
                                        <p:strVal val="visible"/>
                                      </p:to>
                                    </p:set>
                                    <p:animEffect transition="in" filter="barn(inVertical)">
                                      <p:cBhvr>
                                        <p:cTn id="349" dur="1000"/>
                                        <p:tgtEl>
                                          <p:spTgt spid="109"/>
                                        </p:tgtEl>
                                      </p:cBhvr>
                                    </p:animEffect>
                                  </p:childTnLst>
                                </p:cTn>
                              </p:par>
                              <p:par>
                                <p:cTn id="350" presetID="16" presetClass="entr" presetSubtype="21" fill="hold" grpId="0" nodeType="withEffect">
                                  <p:stCondLst>
                                    <p:cond delay="0"/>
                                  </p:stCondLst>
                                  <p:childTnLst>
                                    <p:set>
                                      <p:cBhvr>
                                        <p:cTn id="351" dur="1" fill="hold">
                                          <p:stCondLst>
                                            <p:cond delay="0"/>
                                          </p:stCondLst>
                                        </p:cTn>
                                        <p:tgtEl>
                                          <p:spTgt spid="106"/>
                                        </p:tgtEl>
                                        <p:attrNameLst>
                                          <p:attrName>style.visibility</p:attrName>
                                        </p:attrNameLst>
                                      </p:cBhvr>
                                      <p:to>
                                        <p:strVal val="visible"/>
                                      </p:to>
                                    </p:set>
                                    <p:animEffect transition="in" filter="barn(inVertical)">
                                      <p:cBhvr>
                                        <p:cTn id="352" dur="1000"/>
                                        <p:tgtEl>
                                          <p:spTgt spid="106"/>
                                        </p:tgtEl>
                                      </p:cBhvr>
                                    </p:animEffect>
                                  </p:childTnLst>
                                </p:cTn>
                              </p:par>
                              <p:par>
                                <p:cTn id="353" presetID="16" presetClass="entr" presetSubtype="21" fill="hold" grpId="0" nodeType="withEffect">
                                  <p:stCondLst>
                                    <p:cond delay="0"/>
                                  </p:stCondLst>
                                  <p:childTnLst>
                                    <p:set>
                                      <p:cBhvr>
                                        <p:cTn id="354" dur="1" fill="hold">
                                          <p:stCondLst>
                                            <p:cond delay="0"/>
                                          </p:stCondLst>
                                        </p:cTn>
                                        <p:tgtEl>
                                          <p:spTgt spid="108"/>
                                        </p:tgtEl>
                                        <p:attrNameLst>
                                          <p:attrName>style.visibility</p:attrName>
                                        </p:attrNameLst>
                                      </p:cBhvr>
                                      <p:to>
                                        <p:strVal val="visible"/>
                                      </p:to>
                                    </p:set>
                                    <p:animEffect transition="in" filter="barn(inVertical)">
                                      <p:cBhvr>
                                        <p:cTn id="355" dur="10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8" grpId="0" bldLvl="0" animBg="1"/>
      <p:bldP spid="9" grpId="0" bldLvl="0" animBg="1"/>
      <p:bldP spid="10" grpId="0" bldLvl="0" animBg="1"/>
      <p:bldP spid="11" grpId="0" bldLvl="0" animBg="1"/>
      <p:bldP spid="12" grpId="0" bldLvl="0" animBg="1"/>
      <p:bldP spid="13" grpId="0" bldLvl="0" animBg="1"/>
      <p:bldP spid="14" grpId="0" bldLvl="0" animBg="1"/>
      <p:bldP spid="15" grpId="0" bldLvl="0" animBg="1"/>
      <p:bldP spid="16" grpId="0" bldLvl="0" animBg="1"/>
      <p:bldP spid="17" grpId="0" bldLvl="0" animBg="1"/>
      <p:bldP spid="25" grpId="0" bldLvl="0" animBg="1"/>
      <p:bldP spid="26" grpId="0" bldLvl="0" animBg="1"/>
      <p:bldP spid="27" grpId="0" bldLvl="0" animBg="1"/>
      <p:bldP spid="28" grpId="0" bldLvl="0" animBg="1"/>
      <p:bldP spid="29" grpId="0" bldLvl="0" animBg="1"/>
      <p:bldP spid="30" grpId="0" bldLvl="0" animBg="1"/>
      <p:bldP spid="31" grpId="0" bldLvl="0" animBg="1"/>
      <p:bldP spid="32" grpId="0" bldLvl="0" animBg="1"/>
      <p:bldP spid="33" grpId="0" bldLvl="0" animBg="1"/>
      <p:bldP spid="34" grpId="0" bldLvl="0" animBg="1"/>
      <p:bldP spid="35" grpId="0" bldLvl="0" animBg="1"/>
      <p:bldP spid="36" grpId="0" bldLvl="0" animBg="1"/>
      <p:bldP spid="37" grpId="0" bldLvl="0" animBg="1"/>
      <p:bldP spid="47" grpId="0" bldLvl="0" animBg="1"/>
      <p:bldP spid="48" grpId="0" bldLvl="0" animBg="1"/>
      <p:bldP spid="49" grpId="0" bldLvl="0" animBg="1"/>
      <p:bldP spid="50" grpId="0" bldLvl="0" animBg="1"/>
      <p:bldP spid="51" grpId="0" bldLvl="0" animBg="1"/>
      <p:bldP spid="52" grpId="0" bldLvl="0" animBg="1"/>
      <p:bldP spid="53" grpId="0" bldLvl="0" animBg="1"/>
      <p:bldP spid="54" grpId="0" bldLvl="0" animBg="1"/>
      <p:bldP spid="55" grpId="0" bldLvl="0" animBg="1"/>
      <p:bldP spid="59" grpId="0" bldLvl="0" animBg="1"/>
      <p:bldP spid="60" grpId="0" bldLvl="0" animBg="1"/>
      <p:bldP spid="61" grpId="0" bldLvl="0" animBg="1"/>
      <p:bldP spid="62" grpId="0" bldLvl="0" animBg="1"/>
      <p:bldP spid="63" grpId="0" bldLvl="0" animBg="1"/>
      <p:bldP spid="64" grpId="0" bldLvl="0" animBg="1"/>
      <p:bldP spid="65" grpId="0" bldLvl="0" animBg="1"/>
      <p:bldP spid="66" grpId="0" bldLvl="0" animBg="1"/>
      <p:bldP spid="67" grpId="0" bldLvl="0" animBg="1"/>
      <p:bldP spid="68" grpId="0" bldLvl="0" animBg="1"/>
      <p:bldP spid="69" grpId="0" bldLvl="0" animBg="1"/>
      <p:bldP spid="70" grpId="0" bldLvl="0" animBg="1"/>
      <p:bldP spid="71" grpId="0" bldLvl="0" animBg="1"/>
      <p:bldP spid="72" grpId="0" bldLvl="0" animBg="1"/>
      <p:bldP spid="73" grpId="0" bldLvl="0" animBg="1"/>
      <p:bldP spid="74" grpId="0" bldLvl="0" animBg="1"/>
      <p:bldP spid="75" grpId="0" bldLvl="0" animBg="1"/>
      <p:bldP spid="76" grpId="0" bldLvl="0" animBg="1"/>
      <p:bldP spid="77" grpId="0" bldLvl="0" animBg="1"/>
      <p:bldP spid="78" grpId="0" bldLvl="0" animBg="1"/>
      <p:bldP spid="79" grpId="0" bldLvl="0" animBg="1"/>
      <p:bldP spid="80" grpId="0" bldLvl="0" animBg="1"/>
      <p:bldP spid="81" grpId="0" bldLvl="0" animBg="1"/>
      <p:bldP spid="82" grpId="0" bldLvl="0" animBg="1"/>
      <p:bldP spid="83" grpId="0" bldLvl="0" animBg="1"/>
      <p:bldP spid="84" grpId="0" bldLvl="0" animBg="1"/>
      <p:bldP spid="85" grpId="0" bldLvl="0" animBg="1"/>
      <p:bldP spid="86" grpId="0" bldLvl="0" animBg="1"/>
      <p:bldP spid="87" grpId="0" bldLvl="0" animBg="1"/>
      <p:bldP spid="88" grpId="0" bldLvl="0" animBg="1"/>
      <p:bldP spid="89" grpId="0" bldLvl="0" animBg="1"/>
      <p:bldP spid="90" grpId="0" bldLvl="0" animBg="1"/>
      <p:bldP spid="91" grpId="0" bldLvl="0" animBg="1"/>
      <p:bldP spid="92" grpId="0" bldLvl="0" animBg="1"/>
      <p:bldP spid="93" grpId="0" bldLvl="0" animBg="1"/>
      <p:bldP spid="94" grpId="0" bldLvl="0" animBg="1"/>
      <p:bldP spid="95" grpId="0" bldLvl="0" animBg="1"/>
      <p:bldP spid="96" grpId="0" bldLvl="0" animBg="1"/>
      <p:bldP spid="97" grpId="0" bldLvl="0" animBg="1"/>
      <p:bldP spid="98" grpId="0" bldLvl="0" animBg="1"/>
      <p:bldP spid="99" grpId="0" bldLvl="0" animBg="1"/>
      <p:bldP spid="100" grpId="0" bldLvl="0" animBg="1"/>
      <p:bldP spid="101" grpId="0" bldLvl="0" animBg="1"/>
      <p:bldP spid="102" grpId="0" bldLvl="0" animBg="1"/>
      <p:bldP spid="103" grpId="0" bldLvl="0" animBg="1"/>
      <p:bldP spid="104" grpId="0" bldLvl="0" animBg="1"/>
      <p:bldP spid="105" grpId="0" bldLvl="0" animBg="1"/>
      <p:bldP spid="106" grpId="0" animBg="1"/>
      <p:bldP spid="107" grpId="0"/>
      <p:bldP spid="108" grpId="0" animBg="1"/>
      <p:bldP spid="10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 xmlns:a16="http://schemas.microsoft.com/office/drawing/2014/main" id="{6AD1FF85-AD59-443D-84EA-13E6265FD95C}"/>
              </a:ext>
            </a:extLst>
          </p:cNvPr>
          <p:cNvPicPr>
            <a:picLocks noChangeAspect="1"/>
          </p:cNvPicPr>
          <p:nvPr/>
        </p:nvPicPr>
        <p:blipFill rotWithShape="1">
          <a:blip r:embed="rId3">
            <a:extLst>
              <a:ext uri="{28A0092B-C50C-407E-A947-70E740481C1C}">
                <a14:useLocalDpi xmlns:a14="http://schemas.microsoft.com/office/drawing/2010/main" val="0"/>
              </a:ext>
            </a:extLst>
          </a:blip>
          <a:srcRect r="64310" b="13148"/>
          <a:stretch/>
        </p:blipFill>
        <p:spPr>
          <a:xfrm>
            <a:off x="1395803" y="2890763"/>
            <a:ext cx="3058210" cy="3689399"/>
          </a:xfrm>
          <a:prstGeom prst="rect">
            <a:avLst/>
          </a:prstGeom>
        </p:spPr>
      </p:pic>
      <p:pic>
        <p:nvPicPr>
          <p:cNvPr id="6" name="图片 5">
            <a:extLst>
              <a:ext uri="{FF2B5EF4-FFF2-40B4-BE49-F238E27FC236}">
                <a16:creationId xmlns="" xmlns:a16="http://schemas.microsoft.com/office/drawing/2014/main" id="{04AB3D60-A671-4377-B8FA-52E4093C7BDD}"/>
              </a:ext>
            </a:extLst>
          </p:cNvPr>
          <p:cNvPicPr>
            <a:picLocks noChangeAspect="1"/>
          </p:cNvPicPr>
          <p:nvPr/>
        </p:nvPicPr>
        <p:blipFill rotWithShape="1">
          <a:blip r:embed="rId4">
            <a:extLst>
              <a:ext uri="{28A0092B-C50C-407E-A947-70E740481C1C}">
                <a14:useLocalDpi xmlns:a14="http://schemas.microsoft.com/office/drawing/2010/main" val="0"/>
              </a:ext>
            </a:extLst>
          </a:blip>
          <a:srcRect t="86849"/>
          <a:stretch/>
        </p:blipFill>
        <p:spPr>
          <a:xfrm>
            <a:off x="0" y="6063174"/>
            <a:ext cx="12192000" cy="794825"/>
          </a:xfrm>
          <a:prstGeom prst="rect">
            <a:avLst/>
          </a:prstGeom>
        </p:spPr>
      </p:pic>
      <p:grpSp>
        <p:nvGrpSpPr>
          <p:cNvPr id="9" name="组合 8">
            <a:extLst>
              <a:ext uri="{FF2B5EF4-FFF2-40B4-BE49-F238E27FC236}">
                <a16:creationId xmlns="" xmlns:a16="http://schemas.microsoft.com/office/drawing/2014/main" id="{2278621B-3CAB-4C34-BDF4-DEF2E2833978}"/>
              </a:ext>
            </a:extLst>
          </p:cNvPr>
          <p:cNvGrpSpPr/>
          <p:nvPr/>
        </p:nvGrpSpPr>
        <p:grpSpPr>
          <a:xfrm>
            <a:off x="6972029" y="1601153"/>
            <a:ext cx="722671" cy="3046988"/>
            <a:chOff x="9360060" y="2038862"/>
            <a:chExt cx="722671" cy="3046988"/>
          </a:xfrm>
        </p:grpSpPr>
        <p:sp>
          <p:nvSpPr>
            <p:cNvPr id="10" name="文本框 9">
              <a:extLst>
                <a:ext uri="{FF2B5EF4-FFF2-40B4-BE49-F238E27FC236}">
                  <a16:creationId xmlns="" xmlns:a16="http://schemas.microsoft.com/office/drawing/2014/main" id="{6E494BB6-6A7C-472C-8A61-06FBE223511E}"/>
                </a:ext>
              </a:extLst>
            </p:cNvPr>
            <p:cNvSpPr txBox="1"/>
            <p:nvPr/>
          </p:nvSpPr>
          <p:spPr>
            <a:xfrm>
              <a:off x="9360060" y="2038862"/>
              <a:ext cx="719620" cy="3046988"/>
            </a:xfrm>
            <a:prstGeom prst="rect">
              <a:avLst/>
            </a:prstGeom>
            <a:noFill/>
          </p:spPr>
          <p:txBody>
            <a:bodyPr wrap="square" rtlCol="0">
              <a:spAutoFit/>
            </a:bodyPr>
            <a:lstStyle/>
            <a:p>
              <a:pPr algn="ctr"/>
              <a:r>
                <a:rPr lang="zh-CN" altLang="en-US" sz="4800" b="1" dirty="0">
                  <a:solidFill>
                    <a:schemeClr val="bg1"/>
                  </a:solidFill>
                  <a:latin typeface="楷体" panose="02010609060101010101" pitchFamily="49" charset="-122"/>
                  <a:ea typeface="楷体" panose="02010609060101010101" pitchFamily="49" charset="-122"/>
                </a:rPr>
                <a:t>第</a:t>
              </a:r>
              <a:endParaRPr lang="en-US" altLang="zh-CN" sz="4800" b="1" dirty="0">
                <a:solidFill>
                  <a:schemeClr val="bg1"/>
                </a:solidFill>
                <a:latin typeface="楷体" panose="02010609060101010101" pitchFamily="49" charset="-122"/>
                <a:ea typeface="楷体" panose="02010609060101010101" pitchFamily="49" charset="-122"/>
              </a:endParaRPr>
            </a:p>
            <a:p>
              <a:pPr algn="ctr"/>
              <a:endParaRPr lang="en-US" altLang="zh-CN" sz="4800" b="1" dirty="0">
                <a:solidFill>
                  <a:schemeClr val="bg1"/>
                </a:solidFill>
                <a:latin typeface="楷体" panose="02010609060101010101" pitchFamily="49" charset="-122"/>
                <a:ea typeface="楷体" panose="02010609060101010101" pitchFamily="49" charset="-122"/>
              </a:endParaRPr>
            </a:p>
            <a:p>
              <a:pPr algn="ctr"/>
              <a:r>
                <a:rPr lang="zh-CN" altLang="en-US" sz="4800" b="1" dirty="0">
                  <a:solidFill>
                    <a:schemeClr val="bg1"/>
                  </a:solidFill>
                  <a:latin typeface="楷体" panose="02010609060101010101" pitchFamily="49" charset="-122"/>
                  <a:ea typeface="楷体" panose="02010609060101010101" pitchFamily="49" charset="-122"/>
                </a:rPr>
                <a:t>章节</a:t>
              </a:r>
            </a:p>
          </p:txBody>
        </p:sp>
        <p:grpSp>
          <p:nvGrpSpPr>
            <p:cNvPr id="11" name="组合 10">
              <a:extLst>
                <a:ext uri="{FF2B5EF4-FFF2-40B4-BE49-F238E27FC236}">
                  <a16:creationId xmlns="" xmlns:a16="http://schemas.microsoft.com/office/drawing/2014/main" id="{64F916BB-1D27-436C-BE2B-5D7D66874356}"/>
                </a:ext>
              </a:extLst>
            </p:cNvPr>
            <p:cNvGrpSpPr/>
            <p:nvPr/>
          </p:nvGrpSpPr>
          <p:grpSpPr>
            <a:xfrm>
              <a:off x="9360060" y="2839685"/>
              <a:ext cx="722671" cy="722671"/>
              <a:chOff x="3170903" y="1651819"/>
              <a:chExt cx="722671" cy="722671"/>
            </a:xfrm>
          </p:grpSpPr>
          <p:sp>
            <p:nvSpPr>
              <p:cNvPr id="12" name="椭圆 11">
                <a:extLst>
                  <a:ext uri="{FF2B5EF4-FFF2-40B4-BE49-F238E27FC236}">
                    <a16:creationId xmlns="" xmlns:a16="http://schemas.microsoft.com/office/drawing/2014/main" id="{85FA1CE0-C65A-4C1E-AA7A-96A19D1E5241}"/>
                  </a:ext>
                </a:extLst>
              </p:cNvPr>
              <p:cNvSpPr/>
              <p:nvPr/>
            </p:nvSpPr>
            <p:spPr>
              <a:xfrm>
                <a:off x="3170903" y="1651819"/>
                <a:ext cx="722671" cy="722671"/>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3" name="文本框 12">
                <a:extLst>
                  <a:ext uri="{FF2B5EF4-FFF2-40B4-BE49-F238E27FC236}">
                    <a16:creationId xmlns="" xmlns:a16="http://schemas.microsoft.com/office/drawing/2014/main" id="{886B0852-6D77-439B-AA6A-7C91043EE2EC}"/>
                  </a:ext>
                </a:extLst>
              </p:cNvPr>
              <p:cNvSpPr txBox="1"/>
              <p:nvPr/>
            </p:nvSpPr>
            <p:spPr>
              <a:xfrm>
                <a:off x="3318389" y="1681318"/>
                <a:ext cx="432190" cy="646331"/>
              </a:xfrm>
              <a:prstGeom prst="rect">
                <a:avLst/>
              </a:prstGeom>
              <a:noFill/>
            </p:spPr>
            <p:txBody>
              <a:bodyPr wrap="square" rtlCol="0">
                <a:spAutoFit/>
              </a:bodyPr>
              <a:lstStyle/>
              <a:p>
                <a:r>
                  <a:rPr lang="en-US" altLang="zh-CN" sz="3600" b="1" dirty="0">
                    <a:solidFill>
                      <a:schemeClr val="bg1"/>
                    </a:solidFill>
                  </a:rPr>
                  <a:t>2</a:t>
                </a:r>
                <a:endParaRPr lang="zh-CN" altLang="en-US" sz="3600" b="1" dirty="0">
                  <a:solidFill>
                    <a:schemeClr val="bg1"/>
                  </a:solidFill>
                </a:endParaRPr>
              </a:p>
            </p:txBody>
          </p:sp>
        </p:grpSp>
      </p:grpSp>
      <p:sp>
        <p:nvSpPr>
          <p:cNvPr id="14" name="文本框 13">
            <a:extLst>
              <a:ext uri="{FF2B5EF4-FFF2-40B4-BE49-F238E27FC236}">
                <a16:creationId xmlns="" xmlns:a16="http://schemas.microsoft.com/office/drawing/2014/main" id="{35ABA6B6-248A-4636-855F-51E105FCE418}"/>
              </a:ext>
            </a:extLst>
          </p:cNvPr>
          <p:cNvSpPr txBox="1"/>
          <p:nvPr/>
        </p:nvSpPr>
        <p:spPr>
          <a:xfrm>
            <a:off x="4772598" y="3263813"/>
            <a:ext cx="2154436" cy="1384332"/>
          </a:xfrm>
          <a:prstGeom prst="rect">
            <a:avLst/>
          </a:prstGeom>
          <a:noFill/>
        </p:spPr>
        <p:txBody>
          <a:bodyPr vert="eaVert" wrap="square" rtlCol="0">
            <a:spAutoFit/>
          </a:bodyPr>
          <a:lstStyle/>
          <a:p>
            <a:pPr>
              <a:lnSpc>
                <a:spcPct val="200000"/>
              </a:lnSpc>
            </a:pPr>
            <a:r>
              <a:rPr lang="zh-CN" altLang="en-US" sz="1600" kern="0" dirty="0">
                <a:solidFill>
                  <a:schemeClr val="bg1"/>
                </a:solidFill>
                <a:latin typeface="隶书" panose="02010509060101010101" pitchFamily="49" charset="-122"/>
                <a:ea typeface="隶书" panose="02010509060101010101" pitchFamily="49" charset="-122"/>
              </a:rPr>
              <a:t>点击输入本栏的具体文字，简明扼要的说明分项内容。</a:t>
            </a:r>
            <a:endParaRPr lang="en-US" altLang="zh-CN" sz="1600" kern="0" dirty="0">
              <a:solidFill>
                <a:schemeClr val="bg1"/>
              </a:solidFill>
              <a:latin typeface="隶书" panose="02010509060101010101" pitchFamily="49" charset="-122"/>
              <a:ea typeface="隶书" panose="02010509060101010101" pitchFamily="49" charset="-122"/>
            </a:endParaRPr>
          </a:p>
        </p:txBody>
      </p:sp>
      <p:pic>
        <p:nvPicPr>
          <p:cNvPr id="15" name="图片 14">
            <a:extLst>
              <a:ext uri="{FF2B5EF4-FFF2-40B4-BE49-F238E27FC236}">
                <a16:creationId xmlns="" xmlns:a16="http://schemas.microsoft.com/office/drawing/2014/main" id="{BF0C2649-1CD5-4481-BE42-1DC21C07F41D}"/>
              </a:ext>
            </a:extLst>
          </p:cNvPr>
          <p:cNvPicPr>
            <a:picLocks noChangeAspect="1"/>
          </p:cNvPicPr>
          <p:nvPr/>
        </p:nvPicPr>
        <p:blipFill rotWithShape="1">
          <a:blip r:embed="rId5">
            <a:extLst>
              <a:ext uri="{28A0092B-C50C-407E-A947-70E740481C1C}">
                <a14:useLocalDpi xmlns:a14="http://schemas.microsoft.com/office/drawing/2010/main" val="0"/>
              </a:ext>
            </a:extLst>
          </a:blip>
          <a:srcRect l="60734"/>
          <a:stretch/>
        </p:blipFill>
        <p:spPr>
          <a:xfrm>
            <a:off x="9115865" y="834692"/>
            <a:ext cx="3076135" cy="3415919"/>
          </a:xfrm>
          <a:prstGeom prst="rect">
            <a:avLst/>
          </a:prstGeom>
        </p:spPr>
      </p:pic>
    </p:spTree>
    <p:extLst>
      <p:ext uri="{BB962C8B-B14F-4D97-AF65-F5344CB8AC3E}">
        <p14:creationId xmlns:p14="http://schemas.microsoft.com/office/powerpoint/2010/main" val="2085218893"/>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par>
                                <p:cTn id="8" presetID="53" presetClass="entr" presetSubtype="16" fill="hold" grpId="0" nodeType="withEffect">
                                  <p:stCondLst>
                                    <p:cond delay="0"/>
                                  </p:stCondLst>
                                  <p:iterate type="wd">
                                    <p:tmPct val="10000"/>
                                  </p:iterate>
                                  <p:childTnLst>
                                    <p:set>
                                      <p:cBhvr>
                                        <p:cTn id="9" dur="1" fill="hold">
                                          <p:stCondLst>
                                            <p:cond delay="0"/>
                                          </p:stCondLst>
                                        </p:cTn>
                                        <p:tgtEl>
                                          <p:spTgt spid="14"/>
                                        </p:tgtEl>
                                        <p:attrNameLst>
                                          <p:attrName>style.visibility</p:attrName>
                                        </p:attrNameLst>
                                      </p:cBhvr>
                                      <p:to>
                                        <p:strVal val="visible"/>
                                      </p:to>
                                    </p:set>
                                    <p:anim calcmode="lin" valueType="num">
                                      <p:cBhvr>
                                        <p:cTn id="10" dur="1500" fill="hold"/>
                                        <p:tgtEl>
                                          <p:spTgt spid="14"/>
                                        </p:tgtEl>
                                        <p:attrNameLst>
                                          <p:attrName>ppt_w</p:attrName>
                                        </p:attrNameLst>
                                      </p:cBhvr>
                                      <p:tavLst>
                                        <p:tav tm="0">
                                          <p:val>
                                            <p:fltVal val="0"/>
                                          </p:val>
                                        </p:tav>
                                        <p:tav tm="100000">
                                          <p:val>
                                            <p:strVal val="#ppt_w"/>
                                          </p:val>
                                        </p:tav>
                                      </p:tavLst>
                                    </p:anim>
                                    <p:anim calcmode="lin" valueType="num">
                                      <p:cBhvr>
                                        <p:cTn id="11" dur="1500" fill="hold"/>
                                        <p:tgtEl>
                                          <p:spTgt spid="14"/>
                                        </p:tgtEl>
                                        <p:attrNameLst>
                                          <p:attrName>ppt_h</p:attrName>
                                        </p:attrNameLst>
                                      </p:cBhvr>
                                      <p:tavLst>
                                        <p:tav tm="0">
                                          <p:val>
                                            <p:fltVal val="0"/>
                                          </p:val>
                                        </p:tav>
                                        <p:tav tm="100000">
                                          <p:val>
                                            <p:strVal val="#ppt_h"/>
                                          </p:val>
                                        </p:tav>
                                      </p:tavLst>
                                    </p:anim>
                                    <p:animEffect transition="in" filter="fade">
                                      <p:cBhvr>
                                        <p:cTn id="12" dur="1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 xmlns:a16="http://schemas.microsoft.com/office/drawing/2014/main" id="{79744D1A-AFD8-4298-BCB5-76475581EDD3}"/>
              </a:ext>
            </a:extLst>
          </p:cNvPr>
          <p:cNvSpPr/>
          <p:nvPr/>
        </p:nvSpPr>
        <p:spPr>
          <a:xfrm>
            <a:off x="492369" y="309489"/>
            <a:ext cx="11338560" cy="5992837"/>
          </a:xfrm>
          <a:prstGeom prst="rect">
            <a:avLst/>
          </a:prstGeom>
          <a:solidFill>
            <a:schemeClr val="bg1"/>
          </a:solidFill>
          <a:ln>
            <a:noFill/>
          </a:ln>
          <a:effectLst>
            <a:outerShdw blurRad="50800" dist="25400" dir="5400000" sx="101000" sy="10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 xmlns:a16="http://schemas.microsoft.com/office/drawing/2014/main" id="{04AB3D60-A671-4377-B8FA-52E4093C7BDD}"/>
              </a:ext>
            </a:extLst>
          </p:cNvPr>
          <p:cNvPicPr>
            <a:picLocks noChangeAspect="1"/>
          </p:cNvPicPr>
          <p:nvPr/>
        </p:nvPicPr>
        <p:blipFill rotWithShape="1">
          <a:blip r:embed="rId3">
            <a:extLst>
              <a:ext uri="{28A0092B-C50C-407E-A947-70E740481C1C}">
                <a14:useLocalDpi xmlns:a14="http://schemas.microsoft.com/office/drawing/2010/main" val="0"/>
              </a:ext>
            </a:extLst>
          </a:blip>
          <a:srcRect t="86849"/>
          <a:stretch/>
        </p:blipFill>
        <p:spPr>
          <a:xfrm>
            <a:off x="0" y="6063174"/>
            <a:ext cx="12192000" cy="794825"/>
          </a:xfrm>
          <a:prstGeom prst="rect">
            <a:avLst/>
          </a:prstGeom>
        </p:spPr>
      </p:pic>
      <p:grpSp>
        <p:nvGrpSpPr>
          <p:cNvPr id="4" name="组合 3">
            <a:extLst>
              <a:ext uri="{FF2B5EF4-FFF2-40B4-BE49-F238E27FC236}">
                <a16:creationId xmlns="" xmlns:a16="http://schemas.microsoft.com/office/drawing/2014/main" id="{5B48B21D-2711-4A1C-B70F-F699CE2DF889}"/>
              </a:ext>
            </a:extLst>
          </p:cNvPr>
          <p:cNvGrpSpPr/>
          <p:nvPr/>
        </p:nvGrpSpPr>
        <p:grpSpPr>
          <a:xfrm>
            <a:off x="4838552" y="2373114"/>
            <a:ext cx="2373863" cy="2373863"/>
            <a:chOff x="4838552" y="2432106"/>
            <a:chExt cx="2373863" cy="2373863"/>
          </a:xfrm>
        </p:grpSpPr>
        <p:grpSp>
          <p:nvGrpSpPr>
            <p:cNvPr id="5" name="Group 16">
              <a:extLst>
                <a:ext uri="{FF2B5EF4-FFF2-40B4-BE49-F238E27FC236}">
                  <a16:creationId xmlns="" xmlns:a16="http://schemas.microsoft.com/office/drawing/2014/main" id="{6DF4397D-B624-416A-92F4-4F678C7000AB}"/>
                </a:ext>
              </a:extLst>
            </p:cNvPr>
            <p:cNvGrpSpPr/>
            <p:nvPr/>
          </p:nvGrpSpPr>
          <p:grpSpPr>
            <a:xfrm>
              <a:off x="4894358" y="2487912"/>
              <a:ext cx="2262251" cy="2262251"/>
              <a:chOff x="3284240" y="1716038"/>
              <a:chExt cx="2088232" cy="2088232"/>
            </a:xfrm>
          </p:grpSpPr>
          <p:sp>
            <p:nvSpPr>
              <p:cNvPr id="13" name="Pie 9">
                <a:extLst>
                  <a:ext uri="{FF2B5EF4-FFF2-40B4-BE49-F238E27FC236}">
                    <a16:creationId xmlns="" xmlns:a16="http://schemas.microsoft.com/office/drawing/2014/main" id="{3EDD1DB9-2FCE-4672-83D1-807E1AAD1166}"/>
                  </a:ext>
                </a:extLst>
              </p:cNvPr>
              <p:cNvSpPr/>
              <p:nvPr/>
            </p:nvSpPr>
            <p:spPr>
              <a:xfrm>
                <a:off x="3284240" y="1716038"/>
                <a:ext cx="2088232" cy="2088232"/>
              </a:xfrm>
              <a:prstGeom prst="pie">
                <a:avLst>
                  <a:gd name="adj1" fmla="val 4111343"/>
                  <a:gd name="adj2" fmla="val 16297221"/>
                </a:avLst>
              </a:prstGeom>
              <a:solidFill>
                <a:srgbClr val="345C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solidFill>
                    <a:schemeClr val="tx1"/>
                  </a:solidFill>
                  <a:latin typeface=" 汉仪良品线简" panose="00020600040101010101" pitchFamily="18" charset="-122"/>
                  <a:ea typeface=" 汉仪良品线简" panose="00020600040101010101" pitchFamily="18" charset="-122"/>
                </a:endParaRPr>
              </a:p>
            </p:txBody>
          </p:sp>
          <p:sp>
            <p:nvSpPr>
              <p:cNvPr id="14" name="Pie 36">
                <a:extLst>
                  <a:ext uri="{FF2B5EF4-FFF2-40B4-BE49-F238E27FC236}">
                    <a16:creationId xmlns="" xmlns:a16="http://schemas.microsoft.com/office/drawing/2014/main" id="{DF06B81C-AEBD-4D3E-8514-554272D4E345}"/>
                  </a:ext>
                </a:extLst>
              </p:cNvPr>
              <p:cNvSpPr/>
              <p:nvPr/>
            </p:nvSpPr>
            <p:spPr>
              <a:xfrm>
                <a:off x="3284240" y="1716038"/>
                <a:ext cx="2088232" cy="2088232"/>
              </a:xfrm>
              <a:prstGeom prst="pie">
                <a:avLst>
                  <a:gd name="adj1" fmla="val 20518227"/>
                  <a:gd name="adj2" fmla="val 1176276"/>
                </a:avLst>
              </a:prstGeom>
              <a:solidFill>
                <a:srgbClr val="949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solidFill>
                    <a:schemeClr val="tx1"/>
                  </a:solidFill>
                  <a:latin typeface=" 汉仪良品线简" panose="00020600040101010101" pitchFamily="18" charset="-122"/>
                  <a:ea typeface=" 汉仪良品线简" panose="00020600040101010101" pitchFamily="18" charset="-122"/>
                </a:endParaRPr>
              </a:p>
            </p:txBody>
          </p:sp>
          <p:sp>
            <p:nvSpPr>
              <p:cNvPr id="15" name="Pie 37">
                <a:extLst>
                  <a:ext uri="{FF2B5EF4-FFF2-40B4-BE49-F238E27FC236}">
                    <a16:creationId xmlns="" xmlns:a16="http://schemas.microsoft.com/office/drawing/2014/main" id="{691601C0-BE5F-4EF6-92E3-A5B4D8CCD202}"/>
                  </a:ext>
                </a:extLst>
              </p:cNvPr>
              <p:cNvSpPr/>
              <p:nvPr/>
            </p:nvSpPr>
            <p:spPr>
              <a:xfrm>
                <a:off x="3284240" y="1716038"/>
                <a:ext cx="2088232" cy="2088232"/>
              </a:xfrm>
              <a:prstGeom prst="pie">
                <a:avLst>
                  <a:gd name="adj1" fmla="val 16262436"/>
                  <a:gd name="adj2" fmla="val 20543332"/>
                </a:avLst>
              </a:prstGeom>
              <a:solidFill>
                <a:srgbClr val="7BC2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solidFill>
                    <a:schemeClr val="tx1"/>
                  </a:solidFill>
                  <a:latin typeface=" 汉仪良品线简" panose="00020600040101010101" pitchFamily="18" charset="-122"/>
                  <a:ea typeface=" 汉仪良品线简" panose="00020600040101010101" pitchFamily="18" charset="-122"/>
                </a:endParaRPr>
              </a:p>
            </p:txBody>
          </p:sp>
          <p:sp>
            <p:nvSpPr>
              <p:cNvPr id="16" name="Pie 40">
                <a:extLst>
                  <a:ext uri="{FF2B5EF4-FFF2-40B4-BE49-F238E27FC236}">
                    <a16:creationId xmlns="" xmlns:a16="http://schemas.microsoft.com/office/drawing/2014/main" id="{C5358AB5-C8EC-4D9A-ACB1-CA22B396B18E}"/>
                  </a:ext>
                </a:extLst>
              </p:cNvPr>
              <p:cNvSpPr/>
              <p:nvPr/>
            </p:nvSpPr>
            <p:spPr>
              <a:xfrm>
                <a:off x="3284240" y="1716038"/>
                <a:ext cx="2088232" cy="2088232"/>
              </a:xfrm>
              <a:prstGeom prst="pie">
                <a:avLst>
                  <a:gd name="adj1" fmla="val 1145018"/>
                  <a:gd name="adj2" fmla="val 4152328"/>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solidFill>
                    <a:schemeClr val="tx1"/>
                  </a:solidFill>
                  <a:latin typeface=" 汉仪良品线简" panose="00020600040101010101" pitchFamily="18" charset="-122"/>
                  <a:ea typeface=" 汉仪良品线简" panose="00020600040101010101" pitchFamily="18" charset="-122"/>
                </a:endParaRPr>
              </a:p>
            </p:txBody>
          </p:sp>
        </p:grpSp>
        <p:sp>
          <p:nvSpPr>
            <p:cNvPr id="8" name="Oval 41">
              <a:extLst>
                <a:ext uri="{FF2B5EF4-FFF2-40B4-BE49-F238E27FC236}">
                  <a16:creationId xmlns="" xmlns:a16="http://schemas.microsoft.com/office/drawing/2014/main" id="{37BC8132-1E5C-4D37-B747-42B940D0BF8D}"/>
                </a:ext>
              </a:extLst>
            </p:cNvPr>
            <p:cNvSpPr/>
            <p:nvPr/>
          </p:nvSpPr>
          <p:spPr>
            <a:xfrm>
              <a:off x="4838552" y="2432106"/>
              <a:ext cx="2373863" cy="2373863"/>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dirty="0">
                <a:solidFill>
                  <a:srgbClr val="EC5368"/>
                </a:solidFill>
                <a:latin typeface=" 汉仪良品线简" panose="00020600040101010101" pitchFamily="18" charset="-122"/>
                <a:ea typeface=" 汉仪良品线简" panose="00020600040101010101" pitchFamily="18" charset="-122"/>
              </a:endParaRPr>
            </a:p>
          </p:txBody>
        </p:sp>
        <p:sp>
          <p:nvSpPr>
            <p:cNvPr id="9" name="Rectangle 45">
              <a:extLst>
                <a:ext uri="{FF2B5EF4-FFF2-40B4-BE49-F238E27FC236}">
                  <a16:creationId xmlns="" xmlns:a16="http://schemas.microsoft.com/office/drawing/2014/main" id="{B82B6D5D-08F4-4FC3-8BFB-63FC0F20E575}"/>
                </a:ext>
              </a:extLst>
            </p:cNvPr>
            <p:cNvSpPr/>
            <p:nvPr/>
          </p:nvSpPr>
          <p:spPr>
            <a:xfrm>
              <a:off x="5018466" y="3435654"/>
              <a:ext cx="1013419" cy="559064"/>
            </a:xfrm>
            <a:prstGeom prst="rect">
              <a:avLst/>
            </a:prstGeom>
          </p:spPr>
          <p:txBody>
            <a:bodyPr wrap="none">
              <a:spAutoFit/>
            </a:bodyPr>
            <a:lstStyle/>
            <a:p>
              <a:pPr algn="ctr"/>
              <a:r>
                <a:rPr lang="en-US" sz="3033" dirty="0">
                  <a:solidFill>
                    <a:srgbClr val="F2F2F2"/>
                  </a:solidFill>
                  <a:latin typeface=" 汉仪良品线简" panose="00020600040101010101" pitchFamily="18" charset="-122"/>
                  <a:ea typeface=" 汉仪良品线简" panose="00020600040101010101" pitchFamily="18" charset="-122"/>
                </a:rPr>
                <a:t>55%</a:t>
              </a:r>
              <a:endParaRPr lang="bg-BG" sz="3033" dirty="0">
                <a:solidFill>
                  <a:srgbClr val="F2F2F2"/>
                </a:solidFill>
                <a:latin typeface=" 汉仪良品线简" panose="00020600040101010101" pitchFamily="18" charset="-122"/>
                <a:ea typeface=" 汉仪良品线简" panose="00020600040101010101" pitchFamily="18" charset="-122"/>
              </a:endParaRPr>
            </a:p>
          </p:txBody>
        </p:sp>
        <p:sp>
          <p:nvSpPr>
            <p:cNvPr id="10" name="Rectangle 46">
              <a:extLst>
                <a:ext uri="{FF2B5EF4-FFF2-40B4-BE49-F238E27FC236}">
                  <a16:creationId xmlns="" xmlns:a16="http://schemas.microsoft.com/office/drawing/2014/main" id="{E18D65C4-8D18-4613-8355-E471C9E93923}"/>
                </a:ext>
              </a:extLst>
            </p:cNvPr>
            <p:cNvSpPr/>
            <p:nvPr/>
          </p:nvSpPr>
          <p:spPr>
            <a:xfrm>
              <a:off x="6082641" y="2869343"/>
              <a:ext cx="671980" cy="369332"/>
            </a:xfrm>
            <a:prstGeom prst="rect">
              <a:avLst/>
            </a:prstGeom>
          </p:spPr>
          <p:txBody>
            <a:bodyPr wrap="none">
              <a:spAutoFit/>
            </a:bodyPr>
            <a:lstStyle/>
            <a:p>
              <a:pPr algn="ctr"/>
              <a:r>
                <a:rPr lang="en-US" dirty="0">
                  <a:solidFill>
                    <a:srgbClr val="F2F2F2"/>
                  </a:solidFill>
                  <a:latin typeface=" 汉仪良品线简" panose="00020600040101010101" pitchFamily="18" charset="-122"/>
                  <a:ea typeface=" 汉仪良品线简" panose="00020600040101010101" pitchFamily="18" charset="-122"/>
                </a:rPr>
                <a:t>18%</a:t>
              </a:r>
              <a:endParaRPr lang="bg-BG" dirty="0">
                <a:solidFill>
                  <a:srgbClr val="F2F2F2"/>
                </a:solidFill>
                <a:latin typeface=" 汉仪良品线简" panose="00020600040101010101" pitchFamily="18" charset="-122"/>
                <a:ea typeface=" 汉仪良品线简" panose="00020600040101010101" pitchFamily="18" charset="-122"/>
              </a:endParaRPr>
            </a:p>
          </p:txBody>
        </p:sp>
        <p:sp>
          <p:nvSpPr>
            <p:cNvPr id="11" name="Rectangle 47">
              <a:extLst>
                <a:ext uri="{FF2B5EF4-FFF2-40B4-BE49-F238E27FC236}">
                  <a16:creationId xmlns="" xmlns:a16="http://schemas.microsoft.com/office/drawing/2014/main" id="{EF1E9CD1-7DE0-43D1-BA8B-21DFA86A1E4E}"/>
                </a:ext>
              </a:extLst>
            </p:cNvPr>
            <p:cNvSpPr/>
            <p:nvPr/>
          </p:nvSpPr>
          <p:spPr>
            <a:xfrm>
              <a:off x="6505911" y="3418982"/>
              <a:ext cx="671980" cy="369332"/>
            </a:xfrm>
            <a:prstGeom prst="rect">
              <a:avLst/>
            </a:prstGeom>
          </p:spPr>
          <p:txBody>
            <a:bodyPr wrap="none">
              <a:spAutoFit/>
            </a:bodyPr>
            <a:lstStyle/>
            <a:p>
              <a:pPr algn="ctr"/>
              <a:r>
                <a:rPr lang="en-US" dirty="0">
                  <a:solidFill>
                    <a:srgbClr val="F2F2F2"/>
                  </a:solidFill>
                  <a:latin typeface=" 汉仪良品线简" panose="00020600040101010101" pitchFamily="18" charset="-122"/>
                  <a:ea typeface=" 汉仪良品线简" panose="00020600040101010101" pitchFamily="18" charset="-122"/>
                </a:rPr>
                <a:t>12%</a:t>
              </a:r>
              <a:endParaRPr lang="bg-BG" dirty="0">
                <a:solidFill>
                  <a:srgbClr val="F2F2F2"/>
                </a:solidFill>
                <a:latin typeface=" 汉仪良品线简" panose="00020600040101010101" pitchFamily="18" charset="-122"/>
                <a:ea typeface=" 汉仪良品线简" panose="00020600040101010101" pitchFamily="18" charset="-122"/>
              </a:endParaRPr>
            </a:p>
          </p:txBody>
        </p:sp>
        <p:sp>
          <p:nvSpPr>
            <p:cNvPr id="12" name="Rectangle 48">
              <a:extLst>
                <a:ext uri="{FF2B5EF4-FFF2-40B4-BE49-F238E27FC236}">
                  <a16:creationId xmlns="" xmlns:a16="http://schemas.microsoft.com/office/drawing/2014/main" id="{4AA7191A-8FE6-4C9F-B8BC-FECC9CF83F55}"/>
                </a:ext>
              </a:extLst>
            </p:cNvPr>
            <p:cNvSpPr/>
            <p:nvPr/>
          </p:nvSpPr>
          <p:spPr>
            <a:xfrm>
              <a:off x="6244704" y="3967604"/>
              <a:ext cx="671980" cy="369332"/>
            </a:xfrm>
            <a:prstGeom prst="rect">
              <a:avLst/>
            </a:prstGeom>
          </p:spPr>
          <p:txBody>
            <a:bodyPr wrap="none">
              <a:spAutoFit/>
            </a:bodyPr>
            <a:lstStyle/>
            <a:p>
              <a:pPr algn="ctr"/>
              <a:r>
                <a:rPr lang="en-US" dirty="0">
                  <a:solidFill>
                    <a:schemeClr val="bg1"/>
                  </a:solidFill>
                  <a:latin typeface=" 汉仪良品线简" panose="00020600040101010101" pitchFamily="18" charset="-122"/>
                  <a:ea typeface=" 汉仪良品线简" panose="00020600040101010101" pitchFamily="18" charset="-122"/>
                </a:rPr>
                <a:t>15%</a:t>
              </a:r>
              <a:endParaRPr lang="bg-BG" dirty="0">
                <a:solidFill>
                  <a:schemeClr val="bg1"/>
                </a:solidFill>
                <a:latin typeface=" 汉仪良品线简" panose="00020600040101010101" pitchFamily="18" charset="-122"/>
                <a:ea typeface=" 汉仪良品线简" panose="00020600040101010101" pitchFamily="18" charset="-122"/>
              </a:endParaRPr>
            </a:p>
          </p:txBody>
        </p:sp>
      </p:grpSp>
      <p:grpSp>
        <p:nvGrpSpPr>
          <p:cNvPr id="17" name="组合 16">
            <a:extLst>
              <a:ext uri="{FF2B5EF4-FFF2-40B4-BE49-F238E27FC236}">
                <a16:creationId xmlns="" xmlns:a16="http://schemas.microsoft.com/office/drawing/2014/main" id="{659FEBAB-D4DA-467F-BEAF-47EDB62608B1}"/>
              </a:ext>
            </a:extLst>
          </p:cNvPr>
          <p:cNvGrpSpPr/>
          <p:nvPr/>
        </p:nvGrpSpPr>
        <p:grpSpPr>
          <a:xfrm>
            <a:off x="7516695" y="1882101"/>
            <a:ext cx="3488425" cy="1808860"/>
            <a:chOff x="7516695" y="2025501"/>
            <a:chExt cx="3488425" cy="1808860"/>
          </a:xfrm>
        </p:grpSpPr>
        <p:sp>
          <p:nvSpPr>
            <p:cNvPr id="18" name="Rectangle 24">
              <a:extLst>
                <a:ext uri="{FF2B5EF4-FFF2-40B4-BE49-F238E27FC236}">
                  <a16:creationId xmlns="" xmlns:a16="http://schemas.microsoft.com/office/drawing/2014/main" id="{5CA4CCAC-3A05-4F52-90EF-3AF59E42A449}"/>
                </a:ext>
              </a:extLst>
            </p:cNvPr>
            <p:cNvSpPr/>
            <p:nvPr/>
          </p:nvSpPr>
          <p:spPr>
            <a:xfrm>
              <a:off x="7537570" y="2025501"/>
              <a:ext cx="646331" cy="646331"/>
            </a:xfrm>
            <a:prstGeom prst="rect">
              <a:avLst/>
            </a:prstGeom>
          </p:spPr>
          <p:txBody>
            <a:bodyPr wrap="none">
              <a:spAutoFit/>
            </a:bodyPr>
            <a:lstStyle/>
            <a:p>
              <a:r>
                <a:rPr lang="en-US" sz="3600">
                  <a:solidFill>
                    <a:srgbClr val="3D3743"/>
                  </a:solidFill>
                  <a:latin typeface=" 汉仪良品线简" panose="00020600040101010101" pitchFamily="18" charset="-122"/>
                  <a:ea typeface=" 汉仪良品线简" panose="00020600040101010101" pitchFamily="18" charset="-122"/>
                </a:rPr>
                <a:t></a:t>
              </a:r>
              <a:endParaRPr lang="bg-BG" sz="3600">
                <a:latin typeface=" 汉仪良品线简" panose="00020600040101010101" pitchFamily="18" charset="-122"/>
                <a:ea typeface=" 汉仪良品线简" panose="00020600040101010101" pitchFamily="18" charset="-122"/>
              </a:endParaRPr>
            </a:p>
          </p:txBody>
        </p:sp>
        <p:sp>
          <p:nvSpPr>
            <p:cNvPr id="19" name="Rectangle 58">
              <a:extLst>
                <a:ext uri="{FF2B5EF4-FFF2-40B4-BE49-F238E27FC236}">
                  <a16:creationId xmlns="" xmlns:a16="http://schemas.microsoft.com/office/drawing/2014/main" id="{0EF95E96-D42C-4247-B754-5ACFC55132CC}"/>
                </a:ext>
              </a:extLst>
            </p:cNvPr>
            <p:cNvSpPr/>
            <p:nvPr/>
          </p:nvSpPr>
          <p:spPr>
            <a:xfrm>
              <a:off x="8005619" y="2076507"/>
              <a:ext cx="583814" cy="461665"/>
            </a:xfrm>
            <a:prstGeom prst="rect">
              <a:avLst/>
            </a:prstGeom>
          </p:spPr>
          <p:txBody>
            <a:bodyPr wrap="none">
              <a:spAutoFit/>
            </a:bodyPr>
            <a:lstStyle/>
            <a:p>
              <a:r>
                <a:rPr lang="en-US" sz="2400" dirty="0">
                  <a:solidFill>
                    <a:srgbClr val="3D3743"/>
                  </a:solidFill>
                  <a:latin typeface=" 汉仪良品线简" panose="00020600040101010101" pitchFamily="18" charset="-122"/>
                  <a:ea typeface=" 汉仪良品线简" panose="00020600040101010101" pitchFamily="18" charset="-122"/>
                </a:rPr>
                <a:t>02</a:t>
              </a:r>
              <a:endParaRPr lang="bg-BG" sz="2400" dirty="0">
                <a:solidFill>
                  <a:srgbClr val="3D3743"/>
                </a:solidFill>
                <a:latin typeface=" 汉仪良品线简" panose="00020600040101010101" pitchFamily="18" charset="-122"/>
                <a:ea typeface=" 汉仪良品线简" panose="00020600040101010101" pitchFamily="18" charset="-122"/>
              </a:endParaRPr>
            </a:p>
          </p:txBody>
        </p:sp>
        <p:sp>
          <p:nvSpPr>
            <p:cNvPr id="20" name="Rectangle 59">
              <a:extLst>
                <a:ext uri="{FF2B5EF4-FFF2-40B4-BE49-F238E27FC236}">
                  <a16:creationId xmlns="" xmlns:a16="http://schemas.microsoft.com/office/drawing/2014/main" id="{DEC2B3DA-D6C7-42D6-A9CF-41BB1750BA1A}"/>
                </a:ext>
              </a:extLst>
            </p:cNvPr>
            <p:cNvSpPr/>
            <p:nvPr/>
          </p:nvSpPr>
          <p:spPr>
            <a:xfrm>
              <a:off x="7516695" y="2476617"/>
              <a:ext cx="3488425" cy="1357744"/>
            </a:xfrm>
            <a:prstGeom prst="rect">
              <a:avLst/>
            </a:prstGeom>
          </p:spPr>
          <p:txBody>
            <a:bodyPr wrap="square">
              <a:spAutoFit/>
            </a:bodyPr>
            <a:lstStyle/>
            <a:p>
              <a:pPr>
                <a:lnSpc>
                  <a:spcPct val="150000"/>
                </a:lnSpc>
                <a:buClr>
                  <a:srgbClr val="CC0099"/>
                </a:buClr>
              </a:pPr>
              <a:r>
                <a:rPr lang="zh-CN" altLang="en-US" sz="1400" dirty="0">
                  <a:latin typeface=" 汉仪良品线简" panose="00020600040101010101" pitchFamily="18" charset="-122"/>
                  <a:ea typeface=" 汉仪良品线简" panose="00020600040101010101" pitchFamily="18" charset="-122"/>
                </a:rPr>
                <a:t>点击此处添加文本内容点击此处添加文本内容点击此处添加文本内容点击此处添加文本内容点击此处添加文本内容点击此处添加文本内容</a:t>
              </a:r>
              <a:endParaRPr lang="en-US" altLang="zh-CN" sz="1400" dirty="0">
                <a:latin typeface=" 汉仪良品线简" panose="00020600040101010101" pitchFamily="18" charset="-122"/>
                <a:ea typeface=" 汉仪良品线简" panose="00020600040101010101" pitchFamily="18" charset="-122"/>
              </a:endParaRPr>
            </a:p>
          </p:txBody>
        </p:sp>
      </p:grpSp>
      <p:grpSp>
        <p:nvGrpSpPr>
          <p:cNvPr id="21" name="组合 20">
            <a:extLst>
              <a:ext uri="{FF2B5EF4-FFF2-40B4-BE49-F238E27FC236}">
                <a16:creationId xmlns="" xmlns:a16="http://schemas.microsoft.com/office/drawing/2014/main" id="{6D36D178-0934-46AE-9909-21D52DC58248}"/>
              </a:ext>
            </a:extLst>
          </p:cNvPr>
          <p:cNvGrpSpPr/>
          <p:nvPr/>
        </p:nvGrpSpPr>
        <p:grpSpPr>
          <a:xfrm>
            <a:off x="7537570" y="3645505"/>
            <a:ext cx="3491501" cy="1805349"/>
            <a:chOff x="7537570" y="3606021"/>
            <a:chExt cx="3491501" cy="1805349"/>
          </a:xfrm>
        </p:grpSpPr>
        <p:sp>
          <p:nvSpPr>
            <p:cNvPr id="22" name="Rectangle 33">
              <a:extLst>
                <a:ext uri="{FF2B5EF4-FFF2-40B4-BE49-F238E27FC236}">
                  <a16:creationId xmlns="" xmlns:a16="http://schemas.microsoft.com/office/drawing/2014/main" id="{FBA0019B-D69D-42B9-8AE5-81A52E5801B3}"/>
                </a:ext>
              </a:extLst>
            </p:cNvPr>
            <p:cNvSpPr/>
            <p:nvPr/>
          </p:nvSpPr>
          <p:spPr>
            <a:xfrm>
              <a:off x="7537570" y="3606021"/>
              <a:ext cx="646331" cy="646331"/>
            </a:xfrm>
            <a:prstGeom prst="rect">
              <a:avLst/>
            </a:prstGeom>
          </p:spPr>
          <p:txBody>
            <a:bodyPr wrap="none">
              <a:spAutoFit/>
            </a:bodyPr>
            <a:lstStyle/>
            <a:p>
              <a:r>
                <a:rPr lang="en-US" sz="3600">
                  <a:solidFill>
                    <a:schemeClr val="bg1">
                      <a:lumMod val="75000"/>
                    </a:schemeClr>
                  </a:solidFill>
                  <a:latin typeface=" 汉仪良品线简" panose="00020600040101010101" pitchFamily="18" charset="-122"/>
                  <a:ea typeface=" 汉仪良品线简" panose="00020600040101010101" pitchFamily="18" charset="-122"/>
                </a:rPr>
                <a:t></a:t>
              </a:r>
              <a:endParaRPr lang="bg-BG" sz="3600">
                <a:solidFill>
                  <a:schemeClr val="bg1">
                    <a:lumMod val="75000"/>
                  </a:schemeClr>
                </a:solidFill>
                <a:latin typeface=" 汉仪良品线简" panose="00020600040101010101" pitchFamily="18" charset="-122"/>
                <a:ea typeface=" 汉仪良品线简" panose="00020600040101010101" pitchFamily="18" charset="-122"/>
              </a:endParaRPr>
            </a:p>
          </p:txBody>
        </p:sp>
        <p:sp>
          <p:nvSpPr>
            <p:cNvPr id="23" name="Rectangle 56">
              <a:extLst>
                <a:ext uri="{FF2B5EF4-FFF2-40B4-BE49-F238E27FC236}">
                  <a16:creationId xmlns="" xmlns:a16="http://schemas.microsoft.com/office/drawing/2014/main" id="{2B05344F-3EFA-42F0-9305-D229BD93A5CE}"/>
                </a:ext>
              </a:extLst>
            </p:cNvPr>
            <p:cNvSpPr/>
            <p:nvPr/>
          </p:nvSpPr>
          <p:spPr>
            <a:xfrm>
              <a:off x="8005621" y="3696734"/>
              <a:ext cx="583814" cy="461665"/>
            </a:xfrm>
            <a:prstGeom prst="rect">
              <a:avLst/>
            </a:prstGeom>
          </p:spPr>
          <p:txBody>
            <a:bodyPr wrap="none">
              <a:spAutoFit/>
            </a:bodyPr>
            <a:lstStyle/>
            <a:p>
              <a:r>
                <a:rPr lang="en-US" sz="2400" dirty="0">
                  <a:solidFill>
                    <a:schemeClr val="bg1">
                      <a:lumMod val="75000"/>
                    </a:schemeClr>
                  </a:solidFill>
                  <a:latin typeface=" 汉仪良品线简" panose="00020600040101010101" pitchFamily="18" charset="-122"/>
                  <a:ea typeface=" 汉仪良品线简" panose="00020600040101010101" pitchFamily="18" charset="-122"/>
                </a:rPr>
                <a:t>03</a:t>
              </a:r>
              <a:endParaRPr lang="bg-BG" sz="2400" dirty="0">
                <a:solidFill>
                  <a:schemeClr val="bg1">
                    <a:lumMod val="75000"/>
                  </a:schemeClr>
                </a:solidFill>
                <a:latin typeface=" 汉仪良品线简" panose="00020600040101010101" pitchFamily="18" charset="-122"/>
                <a:ea typeface=" 汉仪良品线简" panose="00020600040101010101" pitchFamily="18" charset="-122"/>
              </a:endParaRPr>
            </a:p>
          </p:txBody>
        </p:sp>
        <p:sp>
          <p:nvSpPr>
            <p:cNvPr id="24" name="Rectangle 60">
              <a:extLst>
                <a:ext uri="{FF2B5EF4-FFF2-40B4-BE49-F238E27FC236}">
                  <a16:creationId xmlns="" xmlns:a16="http://schemas.microsoft.com/office/drawing/2014/main" id="{E4051D46-0191-4BCA-A696-68D9751D5413}"/>
                </a:ext>
              </a:extLst>
            </p:cNvPr>
            <p:cNvSpPr/>
            <p:nvPr/>
          </p:nvSpPr>
          <p:spPr>
            <a:xfrm>
              <a:off x="7540646" y="4053626"/>
              <a:ext cx="3488425" cy="1357744"/>
            </a:xfrm>
            <a:prstGeom prst="rect">
              <a:avLst/>
            </a:prstGeom>
          </p:spPr>
          <p:txBody>
            <a:bodyPr wrap="square">
              <a:spAutoFit/>
            </a:bodyPr>
            <a:lstStyle/>
            <a:p>
              <a:pPr>
                <a:lnSpc>
                  <a:spcPct val="150000"/>
                </a:lnSpc>
                <a:buClr>
                  <a:srgbClr val="CC0099"/>
                </a:buClr>
              </a:pPr>
              <a:r>
                <a:rPr lang="zh-CN" altLang="en-US" sz="1400" dirty="0">
                  <a:latin typeface=" 汉仪良品线简" panose="00020600040101010101" pitchFamily="18" charset="-122"/>
                  <a:ea typeface=" 汉仪良品线简" panose="00020600040101010101" pitchFamily="18" charset="-122"/>
                </a:rPr>
                <a:t>点击此处添加文本内容点击此处添加文本内容点击此处添加文本内容点击此处添加文本内容点击此处添加文本内容点击此处添加文本内容</a:t>
              </a:r>
              <a:endParaRPr lang="en-US" altLang="zh-CN" sz="1400" dirty="0">
                <a:latin typeface=" 汉仪良品线简" panose="00020600040101010101" pitchFamily="18" charset="-122"/>
                <a:ea typeface=" 汉仪良品线简" panose="00020600040101010101" pitchFamily="18" charset="-122"/>
              </a:endParaRPr>
            </a:p>
          </p:txBody>
        </p:sp>
      </p:grpSp>
      <p:grpSp>
        <p:nvGrpSpPr>
          <p:cNvPr id="25" name="组合 24">
            <a:extLst>
              <a:ext uri="{FF2B5EF4-FFF2-40B4-BE49-F238E27FC236}">
                <a16:creationId xmlns="" xmlns:a16="http://schemas.microsoft.com/office/drawing/2014/main" id="{3330CCB0-6475-4F23-9920-1FD5E401420A}"/>
              </a:ext>
            </a:extLst>
          </p:cNvPr>
          <p:cNvGrpSpPr/>
          <p:nvPr/>
        </p:nvGrpSpPr>
        <p:grpSpPr>
          <a:xfrm>
            <a:off x="1069145" y="3645505"/>
            <a:ext cx="3697098" cy="1824539"/>
            <a:chOff x="1069145" y="3606021"/>
            <a:chExt cx="3697098" cy="1824539"/>
          </a:xfrm>
        </p:grpSpPr>
        <p:sp>
          <p:nvSpPr>
            <p:cNvPr id="26" name="Rectangle 28">
              <a:extLst>
                <a:ext uri="{FF2B5EF4-FFF2-40B4-BE49-F238E27FC236}">
                  <a16:creationId xmlns="" xmlns:a16="http://schemas.microsoft.com/office/drawing/2014/main" id="{C3982E16-17FC-4809-BEB3-DBCC65F3A799}"/>
                </a:ext>
              </a:extLst>
            </p:cNvPr>
            <p:cNvSpPr/>
            <p:nvPr/>
          </p:nvSpPr>
          <p:spPr>
            <a:xfrm>
              <a:off x="4119912" y="3606021"/>
              <a:ext cx="646331" cy="646331"/>
            </a:xfrm>
            <a:prstGeom prst="rect">
              <a:avLst/>
            </a:prstGeom>
          </p:spPr>
          <p:txBody>
            <a:bodyPr wrap="none">
              <a:spAutoFit/>
            </a:bodyPr>
            <a:lstStyle/>
            <a:p>
              <a:r>
                <a:rPr lang="en-US" sz="3600">
                  <a:solidFill>
                    <a:srgbClr val="949494"/>
                  </a:solidFill>
                  <a:latin typeface=" 汉仪良品线简" panose="00020600040101010101" pitchFamily="18" charset="-122"/>
                  <a:ea typeface=" 汉仪良品线简" panose="00020600040101010101" pitchFamily="18" charset="-122"/>
                </a:rPr>
                <a:t></a:t>
              </a:r>
              <a:endParaRPr lang="bg-BG" sz="3600">
                <a:solidFill>
                  <a:srgbClr val="949494"/>
                </a:solidFill>
                <a:latin typeface=" 汉仪良品线简" panose="00020600040101010101" pitchFamily="18" charset="-122"/>
                <a:ea typeface=" 汉仪良品线简" panose="00020600040101010101" pitchFamily="18" charset="-122"/>
              </a:endParaRPr>
            </a:p>
          </p:txBody>
        </p:sp>
        <p:sp>
          <p:nvSpPr>
            <p:cNvPr id="27" name="Rectangle 55">
              <a:extLst>
                <a:ext uri="{FF2B5EF4-FFF2-40B4-BE49-F238E27FC236}">
                  <a16:creationId xmlns="" xmlns:a16="http://schemas.microsoft.com/office/drawing/2014/main" id="{747081B3-5BF9-4950-8F8D-D3743EF1A239}"/>
                </a:ext>
              </a:extLst>
            </p:cNvPr>
            <p:cNvSpPr/>
            <p:nvPr/>
          </p:nvSpPr>
          <p:spPr>
            <a:xfrm>
              <a:off x="3585537" y="3693324"/>
              <a:ext cx="583814" cy="461665"/>
            </a:xfrm>
            <a:prstGeom prst="rect">
              <a:avLst/>
            </a:prstGeom>
          </p:spPr>
          <p:txBody>
            <a:bodyPr wrap="none">
              <a:spAutoFit/>
            </a:bodyPr>
            <a:lstStyle/>
            <a:p>
              <a:pPr algn="r"/>
              <a:r>
                <a:rPr lang="en-US" sz="2400" dirty="0">
                  <a:solidFill>
                    <a:srgbClr val="949494"/>
                  </a:solidFill>
                  <a:latin typeface=" 汉仪良品线简" panose="00020600040101010101" pitchFamily="18" charset="-122"/>
                  <a:ea typeface=" 汉仪良品线简" panose="00020600040101010101" pitchFamily="18" charset="-122"/>
                </a:rPr>
                <a:t>04</a:t>
              </a:r>
              <a:endParaRPr lang="bg-BG" sz="2400" dirty="0">
                <a:solidFill>
                  <a:srgbClr val="949494"/>
                </a:solidFill>
                <a:latin typeface=" 汉仪良品线简" panose="00020600040101010101" pitchFamily="18" charset="-122"/>
                <a:ea typeface=" 汉仪良品线简" panose="00020600040101010101" pitchFamily="18" charset="-122"/>
              </a:endParaRPr>
            </a:p>
          </p:txBody>
        </p:sp>
        <p:sp>
          <p:nvSpPr>
            <p:cNvPr id="28" name="Rectangle 62">
              <a:extLst>
                <a:ext uri="{FF2B5EF4-FFF2-40B4-BE49-F238E27FC236}">
                  <a16:creationId xmlns="" xmlns:a16="http://schemas.microsoft.com/office/drawing/2014/main" id="{991755B3-45EC-4735-8C17-21589006EB8B}"/>
                </a:ext>
              </a:extLst>
            </p:cNvPr>
            <p:cNvSpPr/>
            <p:nvPr/>
          </p:nvSpPr>
          <p:spPr>
            <a:xfrm>
              <a:off x="1069145" y="4072816"/>
              <a:ext cx="3569523" cy="1357744"/>
            </a:xfrm>
            <a:prstGeom prst="rect">
              <a:avLst/>
            </a:prstGeom>
          </p:spPr>
          <p:txBody>
            <a:bodyPr wrap="square">
              <a:spAutoFit/>
            </a:bodyPr>
            <a:lstStyle/>
            <a:p>
              <a:pPr algn="r">
                <a:lnSpc>
                  <a:spcPct val="150000"/>
                </a:lnSpc>
                <a:buClr>
                  <a:srgbClr val="CC0099"/>
                </a:buClr>
              </a:pPr>
              <a:r>
                <a:rPr lang="zh-CN" altLang="en-US" sz="1400" dirty="0">
                  <a:latin typeface=" 汉仪良品线简" panose="00020600040101010101" pitchFamily="18" charset="-122"/>
                  <a:ea typeface=" 汉仪良品线简" panose="00020600040101010101" pitchFamily="18" charset="-122"/>
                </a:rPr>
                <a:t>点击此处添加文本内容点击此处添加文本内容点击此处添加文本内容点击此处添加文本内容点击此处添加文本内容点击此处添加文本内容</a:t>
              </a:r>
              <a:endParaRPr lang="en-US" altLang="zh-CN" sz="1400" dirty="0">
                <a:latin typeface=" 汉仪良品线简" panose="00020600040101010101" pitchFamily="18" charset="-122"/>
                <a:ea typeface=" 汉仪良品线简" panose="00020600040101010101" pitchFamily="18" charset="-122"/>
              </a:endParaRPr>
            </a:p>
          </p:txBody>
        </p:sp>
      </p:grpSp>
      <p:grpSp>
        <p:nvGrpSpPr>
          <p:cNvPr id="29" name="组合 28">
            <a:extLst>
              <a:ext uri="{FF2B5EF4-FFF2-40B4-BE49-F238E27FC236}">
                <a16:creationId xmlns="" xmlns:a16="http://schemas.microsoft.com/office/drawing/2014/main" id="{EE8B5E35-6C51-4433-A520-4539D3C6654A}"/>
              </a:ext>
            </a:extLst>
          </p:cNvPr>
          <p:cNvGrpSpPr/>
          <p:nvPr/>
        </p:nvGrpSpPr>
        <p:grpSpPr>
          <a:xfrm>
            <a:off x="1069145" y="1882101"/>
            <a:ext cx="3682375" cy="1808860"/>
            <a:chOff x="1069145" y="2025501"/>
            <a:chExt cx="3682375" cy="1808860"/>
          </a:xfrm>
        </p:grpSpPr>
        <p:sp>
          <p:nvSpPr>
            <p:cNvPr id="30" name="Rectangle 23">
              <a:extLst>
                <a:ext uri="{FF2B5EF4-FFF2-40B4-BE49-F238E27FC236}">
                  <a16:creationId xmlns="" xmlns:a16="http://schemas.microsoft.com/office/drawing/2014/main" id="{ECA34536-B8C5-4E42-9AD1-3BF3241CE38E}"/>
                </a:ext>
              </a:extLst>
            </p:cNvPr>
            <p:cNvSpPr/>
            <p:nvPr/>
          </p:nvSpPr>
          <p:spPr>
            <a:xfrm>
              <a:off x="4105189" y="2025501"/>
              <a:ext cx="646331" cy="646331"/>
            </a:xfrm>
            <a:prstGeom prst="rect">
              <a:avLst/>
            </a:prstGeom>
          </p:spPr>
          <p:txBody>
            <a:bodyPr wrap="none">
              <a:spAutoFit/>
            </a:bodyPr>
            <a:lstStyle/>
            <a:p>
              <a:r>
                <a:rPr lang="en-US" sz="3600" dirty="0">
                  <a:solidFill>
                    <a:schemeClr val="tx2">
                      <a:lumMod val="60000"/>
                      <a:lumOff val="40000"/>
                    </a:schemeClr>
                  </a:solidFill>
                  <a:latin typeface=" 汉仪良品线简" panose="00020600040101010101" pitchFamily="18" charset="-122"/>
                  <a:ea typeface=" 汉仪良品线简" panose="00020600040101010101" pitchFamily="18" charset="-122"/>
                </a:rPr>
                <a:t></a:t>
              </a:r>
              <a:endParaRPr lang="bg-BG" sz="3600" dirty="0">
                <a:solidFill>
                  <a:schemeClr val="tx2">
                    <a:lumMod val="60000"/>
                    <a:lumOff val="40000"/>
                  </a:schemeClr>
                </a:solidFill>
                <a:latin typeface=" 汉仪良品线简" panose="00020600040101010101" pitchFamily="18" charset="-122"/>
                <a:ea typeface=" 汉仪良品线简" panose="00020600040101010101" pitchFamily="18" charset="-122"/>
              </a:endParaRPr>
            </a:p>
          </p:txBody>
        </p:sp>
        <p:sp>
          <p:nvSpPr>
            <p:cNvPr id="31" name="Rectangle 54">
              <a:extLst>
                <a:ext uri="{FF2B5EF4-FFF2-40B4-BE49-F238E27FC236}">
                  <a16:creationId xmlns="" xmlns:a16="http://schemas.microsoft.com/office/drawing/2014/main" id="{C6011E30-2D01-4CF3-908D-92AE5A87B6A5}"/>
                </a:ext>
              </a:extLst>
            </p:cNvPr>
            <p:cNvSpPr/>
            <p:nvPr/>
          </p:nvSpPr>
          <p:spPr>
            <a:xfrm>
              <a:off x="3336646" y="2108857"/>
              <a:ext cx="848309" cy="461665"/>
            </a:xfrm>
            <a:prstGeom prst="rect">
              <a:avLst/>
            </a:prstGeom>
          </p:spPr>
          <p:txBody>
            <a:bodyPr wrap="square">
              <a:spAutoFit/>
            </a:bodyPr>
            <a:lstStyle/>
            <a:p>
              <a:pPr algn="r"/>
              <a:r>
                <a:rPr lang="en-US" sz="2400" dirty="0">
                  <a:solidFill>
                    <a:schemeClr val="tx2">
                      <a:lumMod val="60000"/>
                      <a:lumOff val="40000"/>
                    </a:schemeClr>
                  </a:solidFill>
                  <a:latin typeface=" 汉仪良品线简" panose="00020600040101010101" pitchFamily="18" charset="-122"/>
                  <a:ea typeface=" 汉仪良品线简" panose="00020600040101010101" pitchFamily="18" charset="-122"/>
                </a:rPr>
                <a:t>01</a:t>
              </a:r>
              <a:endParaRPr lang="bg-BG" sz="2400" dirty="0">
                <a:solidFill>
                  <a:schemeClr val="tx2">
                    <a:lumMod val="60000"/>
                    <a:lumOff val="40000"/>
                  </a:schemeClr>
                </a:solidFill>
                <a:latin typeface=" 汉仪良品线简" panose="00020600040101010101" pitchFamily="18" charset="-122"/>
                <a:ea typeface=" 汉仪良品线简" panose="00020600040101010101" pitchFamily="18" charset="-122"/>
              </a:endParaRPr>
            </a:p>
          </p:txBody>
        </p:sp>
        <p:sp>
          <p:nvSpPr>
            <p:cNvPr id="32" name="Rectangle 63">
              <a:extLst>
                <a:ext uri="{FF2B5EF4-FFF2-40B4-BE49-F238E27FC236}">
                  <a16:creationId xmlns="" xmlns:a16="http://schemas.microsoft.com/office/drawing/2014/main" id="{34D19F37-8005-4C68-A6F5-EC071FBA8992}"/>
                </a:ext>
              </a:extLst>
            </p:cNvPr>
            <p:cNvSpPr/>
            <p:nvPr/>
          </p:nvSpPr>
          <p:spPr>
            <a:xfrm>
              <a:off x="1069145" y="2476617"/>
              <a:ext cx="3569523" cy="1357744"/>
            </a:xfrm>
            <a:prstGeom prst="rect">
              <a:avLst/>
            </a:prstGeom>
          </p:spPr>
          <p:txBody>
            <a:bodyPr wrap="square">
              <a:spAutoFit/>
            </a:bodyPr>
            <a:lstStyle/>
            <a:p>
              <a:pPr algn="r">
                <a:lnSpc>
                  <a:spcPct val="150000"/>
                </a:lnSpc>
                <a:buClr>
                  <a:srgbClr val="CC0099"/>
                </a:buClr>
              </a:pPr>
              <a:r>
                <a:rPr lang="zh-CN" altLang="en-US" sz="1400" dirty="0">
                  <a:latin typeface=" 汉仪良品线简" panose="00020600040101010101" pitchFamily="18" charset="-122"/>
                  <a:ea typeface=" 汉仪良品线简" panose="00020600040101010101" pitchFamily="18" charset="-122"/>
                </a:rPr>
                <a:t>点击此处添加文本内容点击此处添加文本内容点击此处添加文本内容点击此处添加文本内容点击此处添加文本内容点击此处添加文本内容</a:t>
              </a:r>
              <a:endParaRPr lang="en-US" altLang="zh-CN" sz="1400" dirty="0">
                <a:latin typeface=" 汉仪良品线简" panose="00020600040101010101" pitchFamily="18" charset="-122"/>
                <a:ea typeface=" 汉仪良品线简" panose="00020600040101010101" pitchFamily="18" charset="-122"/>
              </a:endParaRPr>
            </a:p>
          </p:txBody>
        </p:sp>
      </p:grpSp>
      <p:pic>
        <p:nvPicPr>
          <p:cNvPr id="33" name="图片 32">
            <a:extLst>
              <a:ext uri="{FF2B5EF4-FFF2-40B4-BE49-F238E27FC236}">
                <a16:creationId xmlns="" xmlns:a16="http://schemas.microsoft.com/office/drawing/2014/main" id="{7D6A50FC-11C8-4231-AD49-1C54B6FE2B63}"/>
              </a:ext>
            </a:extLst>
          </p:cNvPr>
          <p:cNvPicPr>
            <a:picLocks noChangeAspect="1"/>
          </p:cNvPicPr>
          <p:nvPr/>
        </p:nvPicPr>
        <p:blipFill rotWithShape="1">
          <a:blip r:embed="rId4">
            <a:extLst>
              <a:ext uri="{28A0092B-C50C-407E-A947-70E740481C1C}">
                <a14:useLocalDpi xmlns:a14="http://schemas.microsoft.com/office/drawing/2010/main" val="0"/>
              </a:ext>
            </a:extLst>
          </a:blip>
          <a:srcRect l="10812" t="52966" r="79964"/>
          <a:stretch/>
        </p:blipFill>
        <p:spPr>
          <a:xfrm>
            <a:off x="10238529" y="822271"/>
            <a:ext cx="791421" cy="1759534"/>
          </a:xfrm>
          <a:prstGeom prst="rect">
            <a:avLst/>
          </a:prstGeom>
        </p:spPr>
      </p:pic>
    </p:spTree>
    <p:extLst>
      <p:ext uri="{BB962C8B-B14F-4D97-AF65-F5344CB8AC3E}">
        <p14:creationId xmlns:p14="http://schemas.microsoft.com/office/powerpoint/2010/main" val="2881842045"/>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par>
                          <p:cTn id="8" fill="hold">
                            <p:stCondLst>
                              <p:cond delay="2000"/>
                            </p:stCondLst>
                            <p:childTnLst>
                              <p:par>
                                <p:cTn id="9" presetID="42" presetClass="entr" presetSubtype="0"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1000"/>
                                        <p:tgtEl>
                                          <p:spTgt spid="29"/>
                                        </p:tgtEl>
                                      </p:cBhvr>
                                    </p:animEffect>
                                    <p:anim calcmode="lin" valueType="num">
                                      <p:cBhvr>
                                        <p:cTn id="12" dur="1000" fill="hold"/>
                                        <p:tgtEl>
                                          <p:spTgt spid="29"/>
                                        </p:tgtEl>
                                        <p:attrNameLst>
                                          <p:attrName>ppt_x</p:attrName>
                                        </p:attrNameLst>
                                      </p:cBhvr>
                                      <p:tavLst>
                                        <p:tav tm="0">
                                          <p:val>
                                            <p:strVal val="#ppt_x"/>
                                          </p:val>
                                        </p:tav>
                                        <p:tav tm="100000">
                                          <p:val>
                                            <p:strVal val="#ppt_x"/>
                                          </p:val>
                                        </p:tav>
                                      </p:tavLst>
                                    </p:anim>
                                    <p:anim calcmode="lin" valueType="num">
                                      <p:cBhvr>
                                        <p:cTn id="13" dur="1000" fill="hold"/>
                                        <p:tgtEl>
                                          <p:spTgt spid="29"/>
                                        </p:tgtEl>
                                        <p:attrNameLst>
                                          <p:attrName>ppt_y</p:attrName>
                                        </p:attrNameLst>
                                      </p:cBhvr>
                                      <p:tavLst>
                                        <p:tav tm="0">
                                          <p:val>
                                            <p:strVal val="#ppt_y+.1"/>
                                          </p:val>
                                        </p:tav>
                                        <p:tav tm="100000">
                                          <p:val>
                                            <p:strVal val="#ppt_y"/>
                                          </p:val>
                                        </p:tav>
                                      </p:tavLst>
                                    </p:anim>
                                  </p:childTnLst>
                                </p:cTn>
                              </p:par>
                            </p:childTnLst>
                          </p:cTn>
                        </p:par>
                        <p:par>
                          <p:cTn id="14" fill="hold">
                            <p:stCondLst>
                              <p:cond delay="3000"/>
                            </p:stCondLst>
                            <p:childTnLst>
                              <p:par>
                                <p:cTn id="15" presetID="22" presetClass="entr" presetSubtype="8"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750"/>
                                        <p:tgtEl>
                                          <p:spTgt spid="17"/>
                                        </p:tgtEl>
                                      </p:cBhvr>
                                    </p:animEffect>
                                  </p:childTnLst>
                                </p:cTn>
                              </p:par>
                            </p:childTnLst>
                          </p:cTn>
                        </p:par>
                        <p:par>
                          <p:cTn id="18" fill="hold">
                            <p:stCondLst>
                              <p:cond delay="3750"/>
                            </p:stCondLst>
                            <p:childTnLst>
                              <p:par>
                                <p:cTn id="19" presetID="53" presetClass="entr" presetSubtype="16" fill="hold" nodeType="after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p:cTn id="21" dur="1000" fill="hold"/>
                                        <p:tgtEl>
                                          <p:spTgt spid="21"/>
                                        </p:tgtEl>
                                        <p:attrNameLst>
                                          <p:attrName>ppt_w</p:attrName>
                                        </p:attrNameLst>
                                      </p:cBhvr>
                                      <p:tavLst>
                                        <p:tav tm="0">
                                          <p:val>
                                            <p:fltVal val="0"/>
                                          </p:val>
                                        </p:tav>
                                        <p:tav tm="100000">
                                          <p:val>
                                            <p:strVal val="#ppt_w"/>
                                          </p:val>
                                        </p:tav>
                                      </p:tavLst>
                                    </p:anim>
                                    <p:anim calcmode="lin" valueType="num">
                                      <p:cBhvr>
                                        <p:cTn id="22" dur="1000" fill="hold"/>
                                        <p:tgtEl>
                                          <p:spTgt spid="21"/>
                                        </p:tgtEl>
                                        <p:attrNameLst>
                                          <p:attrName>ppt_h</p:attrName>
                                        </p:attrNameLst>
                                      </p:cBhvr>
                                      <p:tavLst>
                                        <p:tav tm="0">
                                          <p:val>
                                            <p:fltVal val="0"/>
                                          </p:val>
                                        </p:tav>
                                        <p:tav tm="100000">
                                          <p:val>
                                            <p:strVal val="#ppt_h"/>
                                          </p:val>
                                        </p:tav>
                                      </p:tavLst>
                                    </p:anim>
                                    <p:animEffect transition="in" filter="fade">
                                      <p:cBhvr>
                                        <p:cTn id="23" dur="1000"/>
                                        <p:tgtEl>
                                          <p:spTgt spid="21"/>
                                        </p:tgtEl>
                                      </p:cBhvr>
                                    </p:animEffect>
                                  </p:childTnLst>
                                </p:cTn>
                              </p:par>
                            </p:childTnLst>
                          </p:cTn>
                        </p:par>
                        <p:par>
                          <p:cTn id="24" fill="hold">
                            <p:stCondLst>
                              <p:cond delay="4750"/>
                            </p:stCondLst>
                            <p:childTnLst>
                              <p:par>
                                <p:cTn id="25" presetID="14" presetClass="entr" presetSubtype="10" fill="hold"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randombar(horizontal)">
                                      <p:cBhvr>
                                        <p:cTn id="27" dur="75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海底世界鲸鱼可爱课件通用PPT模板"/>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Dx0NYhzz3kyjTLiMBTKVxw"/>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Dx0NYhzz3kyjTLiMBTKVxw"/>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Dx0NYhzz3kyjTLiMBTKVxw"/>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TotalTime>
  <Words>2126</Words>
  <Application>Microsoft Office PowerPoint</Application>
  <PresentationFormat>自定义</PresentationFormat>
  <Paragraphs>161</Paragraphs>
  <Slides>20</Slides>
  <Notes>20</Notes>
  <HiddenSlides>0</HiddenSlides>
  <MMClips>0</MMClips>
  <ScaleCrop>false</ScaleCrop>
  <HeadingPairs>
    <vt:vector size="4" baseType="variant">
      <vt:variant>
        <vt:lpstr>主题</vt:lpstr>
      </vt:variant>
      <vt:variant>
        <vt:i4>1</vt:i4>
      </vt:variant>
      <vt:variant>
        <vt:lpstr>幻灯片标题</vt:lpstr>
      </vt:variant>
      <vt:variant>
        <vt:i4>20</vt:i4>
      </vt:variant>
    </vt:vector>
  </HeadingPairs>
  <TitlesOfParts>
    <vt:vector size="21"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海底世界鲸鱼可爱课件通用PPT模板</dc:title>
  <dc:creator>Administrator</dc:creator>
  <cp:lastModifiedBy>风轻无痕</cp:lastModifiedBy>
  <cp:revision>10</cp:revision>
  <dcterms:created xsi:type="dcterms:W3CDTF">2017-07-28T12:17:51Z</dcterms:created>
  <dcterms:modified xsi:type="dcterms:W3CDTF">2018-07-06T04:01:30Z</dcterms:modified>
</cp:coreProperties>
</file>