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6" r:id="rId4"/>
    <p:sldId id="261" r:id="rId5"/>
    <p:sldId id="263" r:id="rId6"/>
    <p:sldId id="274" r:id="rId7"/>
    <p:sldId id="272" r:id="rId8"/>
    <p:sldId id="271" r:id="rId9"/>
    <p:sldId id="277" r:id="rId10"/>
    <p:sldId id="264" r:id="rId11"/>
    <p:sldId id="267" r:id="rId12"/>
    <p:sldId id="259" r:id="rId13"/>
    <p:sldId id="262" r:id="rId14"/>
    <p:sldId id="260" r:id="rId15"/>
    <p:sldId id="278" r:id="rId16"/>
    <p:sldId id="266" r:id="rId17"/>
    <p:sldId id="268" r:id="rId18"/>
    <p:sldId id="265" r:id="rId19"/>
    <p:sldId id="270" r:id="rId20"/>
    <p:sldId id="279" r:id="rId21"/>
    <p:sldId id="273" r:id="rId22"/>
    <p:sldId id="269" r:id="rId23"/>
    <p:sldId id="275" r:id="rId24"/>
    <p:sldId id="257" r:id="rId25"/>
    <p:sldId id="280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r>
              <a:rPr lang="en-US" altLang="zh-CN" sz="1800" b="0" spc="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of sale by year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82828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rgbClr val="2828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EB8-4A5C-B666-710945360E87}"/>
              </c:ext>
            </c:extLst>
          </c:dPt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6.9</c:v>
                </c:pt>
                <c:pt idx="6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B8-4A5C-B666-710945360E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5"/>
        <c:overlap val="-22"/>
        <c:axId val="463382472"/>
        <c:axId val="463382864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12</c:v>
                </c:pt>
              </c:strCache>
            </c:strRef>
          </c:tx>
          <c:spPr>
            <a:ln w="34925" cap="rnd">
              <a:solidFill>
                <a:srgbClr val="282828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82828"/>
              </a:solidFill>
              <a:ln w="9525">
                <a:solidFill>
                  <a:srgbClr val="282828"/>
                </a:solidFill>
              </a:ln>
              <a:effectLst/>
            </c:spPr>
          </c:marker>
          <c:cat>
            <c:strRef>
              <c:f>Sheet1!$A$2:$A$8</c:f>
              <c:strCache>
                <c:ptCount val="7"/>
                <c:pt idx="0">
                  <c:v>2005年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2014年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2.4</c:v>
                </c:pt>
                <c:pt idx="2">
                  <c:v>3</c:v>
                </c:pt>
                <c:pt idx="3">
                  <c:v>4.7</c:v>
                </c:pt>
                <c:pt idx="4">
                  <c:v>5.3</c:v>
                </c:pt>
                <c:pt idx="5">
                  <c:v>7.1</c:v>
                </c:pt>
                <c:pt idx="6">
                  <c:v>7.6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EB8-4A5C-B666-710945360E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63382472"/>
        <c:axId val="463382864"/>
      </c:lineChart>
      <c:catAx>
        <c:axId val="463382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XIS Std L" panose="020B0400000000000000" pitchFamily="34" charset="-128"/>
                <a:ea typeface="AXIS Std L" panose="020B0400000000000000" pitchFamily="34" charset="-128"/>
                <a:cs typeface="+mn-cs"/>
              </a:defRPr>
            </a:pPr>
            <a:endParaRPr lang="zh-CN"/>
          </a:p>
        </c:txPr>
        <c:crossAx val="463382864"/>
        <c:crosses val="autoZero"/>
        <c:auto val="1"/>
        <c:lblAlgn val="ctr"/>
        <c:lblOffset val="100"/>
        <c:noMultiLvlLbl val="0"/>
      </c:catAx>
      <c:valAx>
        <c:axId val="463382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zh-CN"/>
          </a:p>
        </c:txPr>
        <c:crossAx val="463382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2017/3/25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42948" y="0"/>
            <a:ext cx="4200524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96448" y="1759299"/>
            <a:ext cx="4493523" cy="1754326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63500" dist="114300" dir="5400000" algn="ctr" rotWithShape="0">
              <a:srgbClr val="00000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ART </a:t>
            </a: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TEMPLATE</a:t>
            </a:r>
            <a:endParaRPr lang="zh-CN" altLang="en-US" sz="5400" b="1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1276952" y="3680789"/>
            <a:ext cx="3081543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900238" y="4850795"/>
            <a:ext cx="1834972" cy="338525"/>
            <a:chOff x="1900238" y="4519494"/>
            <a:chExt cx="1834972" cy="338525"/>
          </a:xfrm>
        </p:grpSpPr>
        <p:sp>
          <p:nvSpPr>
            <p:cNvPr id="8" name="流程图: 可选过程 7"/>
            <p:cNvSpPr/>
            <p:nvPr/>
          </p:nvSpPr>
          <p:spPr>
            <a:xfrm>
              <a:off x="1900238" y="4519494"/>
              <a:ext cx="1834972" cy="338525"/>
            </a:xfrm>
            <a:prstGeom prst="flowChartAlternateProcess">
              <a:avLst/>
            </a:prstGeom>
            <a:solidFill>
              <a:srgbClr val="5E888D"/>
            </a:solidFill>
            <a:ln>
              <a:solidFill>
                <a:srgbClr val="F3FE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/>
            </a:p>
          </p:txBody>
        </p:sp>
        <p:sp>
          <p:nvSpPr>
            <p:cNvPr id="9" name="矩形 8"/>
            <p:cNvSpPr/>
            <p:nvPr/>
          </p:nvSpPr>
          <p:spPr>
            <a:xfrm>
              <a:off x="2071439" y="4535954"/>
              <a:ext cx="153074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 TEMPLATE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02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2080746"/>
            <a:ext cx="12192000" cy="3440127"/>
            <a:chOff x="0" y="2080746"/>
            <a:chExt cx="12192000" cy="344012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080746"/>
              <a:ext cx="4748185" cy="324849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78361" y="3383055"/>
              <a:ext cx="3113639" cy="1946182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876782" y="2080746"/>
              <a:ext cx="40446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TITLE</a:t>
              </a:r>
              <a:endParaRPr lang="zh-CN" altLang="en-US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矩形 23"/>
            <p:cNvSpPr>
              <a:spLocks noChangeArrowheads="1"/>
            </p:cNvSpPr>
            <p:nvPr/>
          </p:nvSpPr>
          <p:spPr bwMode="auto">
            <a:xfrm>
              <a:off x="4876782" y="3704991"/>
              <a:ext cx="3961392" cy="181588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life </a:t>
              </a:r>
            </a:p>
            <a:p>
              <a:pPr eaLnBrk="1" hangingPunct="1"/>
              <a:endPara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problem at once. I can do for twelve hours that 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Just for today I will try to live through this day only and not tackle my whole life </a:t>
              </a:r>
            </a:p>
            <a:p>
              <a:pPr eaLnBrk="1" hangingPunct="1"/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977265" y="2774003"/>
              <a:ext cx="4058232" cy="0"/>
            </a:xfrm>
            <a:prstGeom prst="line">
              <a:avLst/>
            </a:prstGeom>
            <a:ln w="19050"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4876782" y="3011733"/>
              <a:ext cx="39613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I CAN DO SOMETHING FOR TWELVE HOURS THAT</a:t>
              </a:r>
              <a:endParaRPr lang="zh-CN" altLang="en-US" sz="1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矩形 23"/>
            <p:cNvSpPr>
              <a:spLocks noChangeArrowheads="1"/>
            </p:cNvSpPr>
            <p:nvPr/>
          </p:nvSpPr>
          <p:spPr bwMode="auto">
            <a:xfrm>
              <a:off x="9105882" y="2080746"/>
              <a:ext cx="3086118" cy="116955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r"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today I will try to live</a:t>
              </a:r>
            </a:p>
            <a:p>
              <a:pPr algn="r"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 through this day </a:t>
              </a:r>
            </a:p>
            <a:p>
              <a:pPr algn="r"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only and not tackle whole life </a:t>
              </a:r>
            </a:p>
            <a:p>
              <a:pPr algn="r" eaLnBrk="1" hangingPunct="1"/>
              <a:endPara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algn="r" eaLnBrk="1" hangingPunct="1"/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442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23373" y="1837497"/>
            <a:ext cx="8487115" cy="3238398"/>
            <a:chOff x="1780510" y="2266122"/>
            <a:chExt cx="8487115" cy="3238398"/>
          </a:xfrm>
        </p:grpSpPr>
        <p:sp>
          <p:nvSpPr>
            <p:cNvPr id="5" name="文本框 4"/>
            <p:cNvSpPr txBox="1"/>
            <p:nvPr/>
          </p:nvSpPr>
          <p:spPr>
            <a:xfrm>
              <a:off x="2027583" y="2266122"/>
              <a:ext cx="18553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60%</a:t>
              </a:r>
              <a:endParaRPr lang="zh-CN" altLang="en-US" sz="60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146853" y="3313046"/>
              <a:ext cx="1537252" cy="0"/>
            </a:xfrm>
            <a:prstGeom prst="line">
              <a:avLst/>
            </a:prstGeom>
            <a:ln w="28575"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1969227" y="3516231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780510" y="4119525"/>
              <a:ext cx="226993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Ebrima" pitchFamily="2" charset="0"/>
                </a:rPr>
                <a:t>The waves beside them danced; but they 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161722" y="2266122"/>
              <a:ext cx="18553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20%</a:t>
              </a:r>
              <a:endParaRPr lang="zh-CN" altLang="en-US" sz="60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280992" y="3313046"/>
              <a:ext cx="1537252" cy="0"/>
            </a:xfrm>
            <a:prstGeom prst="line">
              <a:avLst/>
            </a:prstGeom>
            <a:ln w="28575"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5103366" y="3516231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14649" y="4119525"/>
              <a:ext cx="226993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Ebrima" pitchFamily="2" charset="0"/>
                </a:rPr>
                <a:t>The waves beside them danced; but they 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244760" y="2266122"/>
              <a:ext cx="185530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75%</a:t>
              </a:r>
              <a:endParaRPr lang="zh-CN" altLang="en-US" sz="60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8364030" y="3313046"/>
              <a:ext cx="1537252" cy="0"/>
            </a:xfrm>
            <a:prstGeom prst="line">
              <a:avLst/>
            </a:prstGeom>
            <a:ln w="28575"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8186404" y="3516231"/>
              <a:ext cx="176362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b="1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sz="2000" b="1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997687" y="4119525"/>
              <a:ext cx="226993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Ebrima" pitchFamily="2" charset="0"/>
                </a:rPr>
                <a:t>The waves beside them danced; but they 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06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254985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33467" y="3584635"/>
            <a:ext cx="4991288" cy="1897139"/>
            <a:chOff x="1219207" y="4070414"/>
            <a:chExt cx="4991288" cy="189713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9207" y="4070414"/>
              <a:ext cx="821635" cy="728982"/>
            </a:xfrm>
            <a:prstGeom prst="rect">
              <a:avLst/>
            </a:prstGeom>
          </p:spPr>
        </p:pic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2040842" y="4204072"/>
              <a:ext cx="3810572" cy="461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矩形 23"/>
            <p:cNvSpPr>
              <a:spLocks noChangeArrowheads="1"/>
            </p:cNvSpPr>
            <p:nvPr/>
          </p:nvSpPr>
          <p:spPr bwMode="auto">
            <a:xfrm>
              <a:off x="1219207" y="5013446"/>
              <a:ext cx="4991288" cy="95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life once. I can do for twelve hours that 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</a:t>
              </a:r>
            </a:p>
            <a:p>
              <a:pPr eaLnBrk="1" hangingPunct="1"/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01816" y="3584635"/>
            <a:ext cx="4991288" cy="1916905"/>
            <a:chOff x="6387556" y="4070414"/>
            <a:chExt cx="4991288" cy="1916905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87556" y="4070414"/>
              <a:ext cx="843914" cy="748749"/>
            </a:xfrm>
            <a:prstGeom prst="rect">
              <a:avLst/>
            </a:prstGeom>
          </p:spPr>
        </p:pic>
        <p:sp>
          <p:nvSpPr>
            <p:cNvPr id="16" name="文本框 22"/>
            <p:cNvSpPr txBox="1">
              <a:spLocks noChangeArrowheads="1"/>
            </p:cNvSpPr>
            <p:nvPr/>
          </p:nvSpPr>
          <p:spPr bwMode="auto">
            <a:xfrm>
              <a:off x="7335086" y="4213955"/>
              <a:ext cx="3810572" cy="46166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TITLE HERE</a:t>
              </a:r>
              <a:endParaRPr lang="zh-CN" altLang="en-US" sz="2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7" name="矩形 23"/>
            <p:cNvSpPr>
              <a:spLocks noChangeArrowheads="1"/>
            </p:cNvSpPr>
            <p:nvPr/>
          </p:nvSpPr>
          <p:spPr bwMode="auto">
            <a:xfrm>
              <a:off x="6387556" y="5033212"/>
              <a:ext cx="4991288" cy="95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life once. I can do for twelve hours that 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</a:t>
              </a:r>
            </a:p>
            <a:p>
              <a:pPr eaLnBrk="1" hangingPunct="1"/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325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71221" y="1871663"/>
            <a:ext cx="10587342" cy="3392779"/>
            <a:chOff x="771221" y="1871663"/>
            <a:chExt cx="10587342" cy="3392779"/>
          </a:xfrm>
        </p:grpSpPr>
        <p:sp>
          <p:nvSpPr>
            <p:cNvPr id="5" name="矩形 4"/>
            <p:cNvSpPr/>
            <p:nvPr/>
          </p:nvSpPr>
          <p:spPr>
            <a:xfrm>
              <a:off x="4437902" y="3499084"/>
              <a:ext cx="1608318" cy="1628925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042178" y="1871663"/>
              <a:ext cx="1608318" cy="1628925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717270" y="3500588"/>
              <a:ext cx="2663123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048831" y="2179470"/>
              <a:ext cx="20887" cy="2417699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6165376" y="2185992"/>
              <a:ext cx="14412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W</a:t>
              </a:r>
              <a:endParaRPr lang="zh-CN" altLang="en-US" sz="72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21451" y="2185992"/>
              <a:ext cx="14412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303030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S</a:t>
              </a:r>
              <a:endParaRPr lang="zh-CN" altLang="en-US" sz="7200" dirty="0">
                <a:solidFill>
                  <a:srgbClr val="303030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511953" y="3698325"/>
              <a:ext cx="14412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O</a:t>
              </a:r>
              <a:endParaRPr lang="zh-CN" altLang="en-US" sz="72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165376" y="3727882"/>
              <a:ext cx="14412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303030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</a:t>
              </a:r>
              <a:endParaRPr lang="zh-CN" altLang="en-US" sz="7200" dirty="0">
                <a:solidFill>
                  <a:srgbClr val="303030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文本框 7"/>
            <p:cNvSpPr>
              <a:spLocks noChangeArrowheads="1"/>
            </p:cNvSpPr>
            <p:nvPr/>
          </p:nvSpPr>
          <p:spPr bwMode="auto">
            <a:xfrm>
              <a:off x="8223864" y="1871663"/>
              <a:ext cx="2677919" cy="3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243743" y="2306462"/>
              <a:ext cx="311482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 her memory She is</a:t>
              </a:r>
            </a:p>
          </p:txBody>
        </p:sp>
        <p:sp>
          <p:nvSpPr>
            <p:cNvPr id="15" name="文本框 7"/>
            <p:cNvSpPr>
              <a:spLocks noChangeArrowheads="1"/>
            </p:cNvSpPr>
            <p:nvPr/>
          </p:nvSpPr>
          <p:spPr bwMode="auto">
            <a:xfrm>
              <a:off x="8223864" y="4090979"/>
              <a:ext cx="2677919" cy="3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243744" y="4525778"/>
              <a:ext cx="309494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 her memory She is</a:t>
              </a:r>
            </a:p>
          </p:txBody>
        </p:sp>
        <p:sp>
          <p:nvSpPr>
            <p:cNvPr id="17" name="文本框 7"/>
            <p:cNvSpPr>
              <a:spLocks noChangeArrowheads="1"/>
            </p:cNvSpPr>
            <p:nvPr/>
          </p:nvSpPr>
          <p:spPr bwMode="auto">
            <a:xfrm>
              <a:off x="1095396" y="1871663"/>
              <a:ext cx="2677919" cy="3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75352" y="2306462"/>
              <a:ext cx="303916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 her memory She is</a:t>
              </a:r>
            </a:p>
          </p:txBody>
        </p:sp>
        <p:sp>
          <p:nvSpPr>
            <p:cNvPr id="19" name="文本框 7"/>
            <p:cNvSpPr>
              <a:spLocks noChangeArrowheads="1"/>
            </p:cNvSpPr>
            <p:nvPr/>
          </p:nvSpPr>
          <p:spPr bwMode="auto">
            <a:xfrm>
              <a:off x="1050064" y="4090979"/>
              <a:ext cx="2677919" cy="37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TITLE HERE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71221" y="4525778"/>
              <a:ext cx="299796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 her memory She 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870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49440" y="1656776"/>
            <a:ext cx="3581400" cy="4125456"/>
            <a:chOff x="949440" y="1656776"/>
            <a:chExt cx="3581400" cy="4125456"/>
          </a:xfrm>
        </p:grpSpPr>
        <p:sp>
          <p:nvSpPr>
            <p:cNvPr id="5" name="流程图: 磁盘 4"/>
            <p:cNvSpPr/>
            <p:nvPr/>
          </p:nvSpPr>
          <p:spPr>
            <a:xfrm>
              <a:off x="949440" y="4691969"/>
              <a:ext cx="3581400" cy="1090263"/>
            </a:xfrm>
            <a:prstGeom prst="flowChartMagneticDisk">
              <a:avLst/>
            </a:prstGeom>
            <a:solidFill>
              <a:srgbClr val="A6A6A6"/>
            </a:solidFill>
            <a:ln w="28575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流程图: 磁盘 5"/>
            <p:cNvSpPr/>
            <p:nvPr/>
          </p:nvSpPr>
          <p:spPr>
            <a:xfrm>
              <a:off x="949440" y="3735235"/>
              <a:ext cx="3581400" cy="1090263"/>
            </a:xfrm>
            <a:prstGeom prst="flowChartMagneticDisk">
              <a:avLst/>
            </a:prstGeom>
            <a:solidFill>
              <a:srgbClr val="D9D9D9"/>
            </a:solidFill>
            <a:ln w="28575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流程图: 磁盘 6"/>
            <p:cNvSpPr/>
            <p:nvPr/>
          </p:nvSpPr>
          <p:spPr>
            <a:xfrm>
              <a:off x="949440" y="2715577"/>
              <a:ext cx="3581400" cy="1090263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流程图: 磁盘 7"/>
            <p:cNvSpPr/>
            <p:nvPr/>
          </p:nvSpPr>
          <p:spPr>
            <a:xfrm>
              <a:off x="949440" y="1656776"/>
              <a:ext cx="3581400" cy="1090263"/>
            </a:xfrm>
            <a:prstGeom prst="flowChartMagneticDisk">
              <a:avLst/>
            </a:prstGeom>
            <a:solidFill>
              <a:schemeClr val="tx1"/>
            </a:solidFill>
            <a:ln w="28575">
              <a:solidFill>
                <a:srgbClr val="F2F2F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00173" y="1736500"/>
            <a:ext cx="6790341" cy="930814"/>
            <a:chOff x="4700173" y="1736500"/>
            <a:chExt cx="6790341" cy="93081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700173" y="2201908"/>
              <a:ext cx="2065867" cy="0"/>
            </a:xfrm>
            <a:prstGeom prst="line">
              <a:avLst/>
            </a:prstGeom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6766040" y="1736500"/>
              <a:ext cx="4724474" cy="930814"/>
              <a:chOff x="6834114" y="1581209"/>
              <a:chExt cx="4724474" cy="930814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6834114" y="1581209"/>
                <a:ext cx="2728632" cy="64633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1</a:t>
                </a:r>
                <a:r>
                  <a:rPr lang="zh-CN" altLang="en-US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、</a:t>
                </a:r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854952" y="1939559"/>
                <a:ext cx="4703636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 and not get found out: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700173" y="2860450"/>
            <a:ext cx="6811179" cy="930814"/>
            <a:chOff x="4700173" y="2860450"/>
            <a:chExt cx="6811179" cy="93081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700173" y="3294108"/>
              <a:ext cx="2065867" cy="0"/>
            </a:xfrm>
            <a:prstGeom prst="line">
              <a:avLst/>
            </a:prstGeom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6786878" y="2860450"/>
              <a:ext cx="4724474" cy="930814"/>
              <a:chOff x="6834114" y="1581209"/>
              <a:chExt cx="4724474" cy="930814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6834114" y="1581209"/>
                <a:ext cx="2844048" cy="64633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2</a:t>
                </a:r>
                <a:r>
                  <a:rPr lang="zh-CN" altLang="en-US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、</a:t>
                </a:r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 ADD YOUR TITLE</a:t>
                </a:r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6854952" y="1939559"/>
                <a:ext cx="4703636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 and not get found out: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700173" y="3963071"/>
            <a:ext cx="6832017" cy="930814"/>
            <a:chOff x="4700173" y="3963071"/>
            <a:chExt cx="6832017" cy="93081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4700173" y="4284708"/>
              <a:ext cx="2065867" cy="0"/>
            </a:xfrm>
            <a:prstGeom prst="line">
              <a:avLst/>
            </a:prstGeom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/>
            <p:cNvGrpSpPr/>
            <p:nvPr/>
          </p:nvGrpSpPr>
          <p:grpSpPr>
            <a:xfrm>
              <a:off x="6807716" y="3963071"/>
              <a:ext cx="4724474" cy="930814"/>
              <a:chOff x="6834114" y="1581209"/>
              <a:chExt cx="4724474" cy="930814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6834114" y="1581209"/>
                <a:ext cx="2844048" cy="64633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3</a:t>
                </a:r>
                <a:r>
                  <a:rPr lang="zh-CN" altLang="en-US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、</a:t>
                </a:r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 ADD YOUR TITLE</a:t>
                </a:r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6854952" y="1939559"/>
                <a:ext cx="4703636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 and not get found out: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700173" y="4996679"/>
            <a:ext cx="6832017" cy="930814"/>
            <a:chOff x="4700173" y="4996679"/>
            <a:chExt cx="6832017" cy="930814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4700173" y="5275308"/>
              <a:ext cx="2065867" cy="0"/>
            </a:xfrm>
            <a:prstGeom prst="line">
              <a:avLst/>
            </a:prstGeom>
            <a:ln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6807716" y="4996679"/>
              <a:ext cx="4724474" cy="930814"/>
              <a:chOff x="6834114" y="1581209"/>
              <a:chExt cx="4724474" cy="930814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834114" y="1581209"/>
                <a:ext cx="2728632" cy="64633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4</a:t>
                </a:r>
                <a:r>
                  <a:rPr lang="zh-CN" altLang="en-US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、</a:t>
                </a:r>
                <a:r>
                  <a:rPr lang="en-US" altLang="zh-CN" b="1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endParaRPr lang="zh-CN" alt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854952" y="1939559"/>
                <a:ext cx="4703636" cy="5724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 and not get found out: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477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1495" y="2707169"/>
            <a:ext cx="6069496" cy="212200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88152" y="3274832"/>
            <a:ext cx="575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0553" y="1800991"/>
            <a:ext cx="181707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03</a:t>
            </a:r>
            <a:endParaRPr lang="zh-CN" altLang="en-US" sz="96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88212" y="3978645"/>
            <a:ext cx="415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47558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4525" y="4022667"/>
            <a:ext cx="3485141" cy="1938993"/>
            <a:chOff x="1120775" y="4295254"/>
            <a:chExt cx="4246399" cy="1938993"/>
          </a:xfrm>
        </p:grpSpPr>
        <p:sp>
          <p:nvSpPr>
            <p:cNvPr id="5" name="文本框 65"/>
            <p:cNvSpPr txBox="1">
              <a:spLocks noChangeArrowheads="1"/>
            </p:cNvSpPr>
            <p:nvPr/>
          </p:nvSpPr>
          <p:spPr bwMode="auto">
            <a:xfrm>
              <a:off x="1120775" y="4295254"/>
              <a:ext cx="344847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sz="28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ADD YOUR TITLE</a:t>
              </a:r>
              <a:endParaRPr lang="zh-CN" altLang="en-US" sz="28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6" name="矩形 69"/>
            <p:cNvSpPr>
              <a:spLocks noChangeArrowheads="1"/>
            </p:cNvSpPr>
            <p:nvPr/>
          </p:nvSpPr>
          <p:spPr bwMode="auto">
            <a:xfrm>
              <a:off x="1120775" y="5495583"/>
              <a:ext cx="424639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Nothing we can do will  change it. The future is before us and dynamic. Everything we do will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52731" y="606445"/>
            <a:ext cx="7275443" cy="2677656"/>
            <a:chOff x="4452731" y="606445"/>
            <a:chExt cx="7275443" cy="2677656"/>
          </a:xfrm>
        </p:grpSpPr>
        <p:sp>
          <p:nvSpPr>
            <p:cNvPr id="8" name="文本框 7"/>
            <p:cNvSpPr>
              <a:spLocks noChangeArrowheads="1"/>
            </p:cNvSpPr>
            <p:nvPr/>
          </p:nvSpPr>
          <p:spPr bwMode="auto">
            <a:xfrm>
              <a:off x="4452731" y="606445"/>
              <a:ext cx="1868556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YOUR </a:t>
              </a:r>
            </a:p>
            <a:p>
              <a:pPr algn="ctr" eaLnBrk="1" hangingPunct="1"/>
              <a:r>
                <a:rPr lang="en-US" altLang="zh-CN" sz="32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TITLE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6321287" y="606445"/>
              <a:ext cx="5406887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Ebrima" pitchFamily="2" charset="0"/>
                </a:rPr>
                <a:t>The waves beside them danced; but they </a:t>
              </a: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</a:t>
              </a: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life problem at</a:t>
              </a:r>
            </a:p>
            <a:p>
              <a:pPr marL="285750" indent="-285750">
                <a:buFont typeface="Wingdings" panose="05000000000000000000" pitchFamily="2" charset="2"/>
                <a:buChar char="p"/>
              </a:pP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p"/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</a:t>
              </a: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 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</a:t>
              </a:r>
            </a:p>
            <a:p>
              <a:pPr marL="285750" indent="-285750">
                <a:buFont typeface="Wingdings" panose="05000000000000000000" pitchFamily="2" charset="2"/>
                <a:buChar char="p"/>
              </a:pP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252" y="13251"/>
            <a:ext cx="12178748" cy="6844749"/>
            <a:chOff x="13252" y="13251"/>
            <a:chExt cx="12178748" cy="684474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00939" y="3518453"/>
              <a:ext cx="7991061" cy="33395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252" y="13251"/>
              <a:ext cx="4200939" cy="3518453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491947" y="2910072"/>
              <a:ext cx="1417983" cy="121676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82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83167" y="2179812"/>
            <a:ext cx="8431697" cy="1099018"/>
            <a:chOff x="1983167" y="2179812"/>
            <a:chExt cx="8431697" cy="1099018"/>
          </a:xfrm>
        </p:grpSpPr>
        <p:sp>
          <p:nvSpPr>
            <p:cNvPr id="5" name="矩形 4"/>
            <p:cNvSpPr/>
            <p:nvPr/>
          </p:nvSpPr>
          <p:spPr>
            <a:xfrm>
              <a:off x="2035072" y="2184860"/>
              <a:ext cx="819825" cy="746251"/>
            </a:xfrm>
            <a:prstGeom prst="rect">
              <a:avLst/>
            </a:prstGeom>
            <a:solidFill>
              <a:srgbClr val="5E888D"/>
            </a:solidFill>
            <a:ln>
              <a:solidFill>
                <a:srgbClr val="5E88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83167" y="2366423"/>
              <a:ext cx="934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20%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559230" y="2540166"/>
              <a:ext cx="68556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8" name="文本框 65"/>
            <p:cNvSpPr txBox="1">
              <a:spLocks noChangeArrowheads="1"/>
            </p:cNvSpPr>
            <p:nvPr/>
          </p:nvSpPr>
          <p:spPr bwMode="auto">
            <a:xfrm>
              <a:off x="3572482" y="2179812"/>
              <a:ext cx="3670704" cy="4001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sz="20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ADD YOUR TITTLE HERE</a:t>
              </a:r>
              <a:endParaRPr lang="zh-CN" altLang="en-US" sz="20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96418" y="3431354"/>
            <a:ext cx="8405194" cy="1120474"/>
            <a:chOff x="1996418" y="3431354"/>
            <a:chExt cx="8405194" cy="1120474"/>
          </a:xfrm>
        </p:grpSpPr>
        <p:sp>
          <p:nvSpPr>
            <p:cNvPr id="10" name="矩形 9"/>
            <p:cNvSpPr/>
            <p:nvPr/>
          </p:nvSpPr>
          <p:spPr>
            <a:xfrm>
              <a:off x="2035070" y="3431354"/>
              <a:ext cx="819825" cy="746251"/>
            </a:xfrm>
            <a:prstGeom prst="rect">
              <a:avLst/>
            </a:prstGeom>
            <a:solidFill>
              <a:srgbClr val="5E888D"/>
            </a:solidFill>
            <a:ln>
              <a:solidFill>
                <a:srgbClr val="5E88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996418" y="3612917"/>
              <a:ext cx="934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40%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545978" y="3813164"/>
              <a:ext cx="68556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13" name="文本框 65"/>
            <p:cNvSpPr txBox="1">
              <a:spLocks noChangeArrowheads="1"/>
            </p:cNvSpPr>
            <p:nvPr/>
          </p:nvSpPr>
          <p:spPr bwMode="auto">
            <a:xfrm>
              <a:off x="3559230" y="3452810"/>
              <a:ext cx="3683956" cy="4001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sz="20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ADD YOUR TITTLE HERE</a:t>
              </a:r>
              <a:endParaRPr lang="zh-CN" altLang="en-US" sz="20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73228" y="4677847"/>
            <a:ext cx="8415132" cy="1135390"/>
            <a:chOff x="1973228" y="4677847"/>
            <a:chExt cx="8415132" cy="1135390"/>
          </a:xfrm>
        </p:grpSpPr>
        <p:sp>
          <p:nvSpPr>
            <p:cNvPr id="15" name="矩形 14"/>
            <p:cNvSpPr/>
            <p:nvPr/>
          </p:nvSpPr>
          <p:spPr>
            <a:xfrm>
              <a:off x="2035070" y="4677847"/>
              <a:ext cx="819825" cy="746251"/>
            </a:xfrm>
            <a:prstGeom prst="rect">
              <a:avLst/>
            </a:prstGeom>
            <a:solidFill>
              <a:srgbClr val="5E888D"/>
            </a:solidFill>
            <a:ln>
              <a:solidFill>
                <a:srgbClr val="5E88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73228" y="4859410"/>
              <a:ext cx="934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60%</a:t>
              </a:r>
              <a:endParaRPr lang="zh-CN" altLang="en-US" sz="2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532726" y="5074573"/>
              <a:ext cx="685563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</a:t>
              </a:r>
            </a:p>
          </p:txBody>
        </p:sp>
        <p:sp>
          <p:nvSpPr>
            <p:cNvPr id="18" name="文本框 65"/>
            <p:cNvSpPr txBox="1">
              <a:spLocks noChangeArrowheads="1"/>
            </p:cNvSpPr>
            <p:nvPr/>
          </p:nvSpPr>
          <p:spPr bwMode="auto">
            <a:xfrm>
              <a:off x="3545978" y="4714219"/>
              <a:ext cx="3697208" cy="40011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xtLst/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sz="20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ADD YOUR TITTLE HERE</a:t>
              </a:r>
              <a:endParaRPr lang="zh-CN" altLang="en-US" sz="20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</p:grpSp>
      <p:sp>
        <p:nvSpPr>
          <p:cNvPr id="19" name="文本框 22"/>
          <p:cNvSpPr txBox="1">
            <a:spLocks noChangeArrowheads="1"/>
          </p:cNvSpPr>
          <p:nvPr/>
        </p:nvSpPr>
        <p:spPr bwMode="auto">
          <a:xfrm>
            <a:off x="1294250" y="1013568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YOUR TITLE HERE</a:t>
            </a:r>
            <a:endParaRPr lang="zh-CN" altLang="en-US" sz="2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94250" y="1447561"/>
            <a:ext cx="5948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CAN DO SOMETHING FOR TWELVE HOURS THAT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016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13" y="852022"/>
            <a:ext cx="3578238" cy="54314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2998" y="4667714"/>
            <a:ext cx="4355277" cy="161575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388458" y="1152059"/>
            <a:ext cx="6770080" cy="3049374"/>
            <a:chOff x="4517045" y="737722"/>
            <a:chExt cx="6770080" cy="3049374"/>
          </a:xfrm>
        </p:grpSpPr>
        <p:sp>
          <p:nvSpPr>
            <p:cNvPr id="7" name="文本框 7"/>
            <p:cNvSpPr>
              <a:spLocks noChangeArrowheads="1"/>
            </p:cNvSpPr>
            <p:nvPr/>
          </p:nvSpPr>
          <p:spPr bwMode="auto">
            <a:xfrm>
              <a:off x="4517045" y="737722"/>
              <a:ext cx="49984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sym typeface="微软雅黑" panose="020B0503020204020204" pitchFamily="34" charset="-122"/>
                </a:rPr>
                <a:t>ADD YOUR TITLE HERE</a:t>
              </a:r>
              <a:endParaRPr lang="zh-CN" altLang="en-US" sz="28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28570" y="1485900"/>
              <a:ext cx="4058232" cy="0"/>
            </a:xfrm>
            <a:prstGeom prst="line">
              <a:avLst/>
            </a:prstGeom>
            <a:ln w="19050"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4581552" y="1562900"/>
              <a:ext cx="557686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I CAN DO SOMETHING FOR TWELVE HOURS THAT</a:t>
              </a:r>
              <a:endParaRPr lang="zh-CN" altLang="en-US" sz="1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0" name="矩形 23"/>
            <p:cNvSpPr>
              <a:spLocks noChangeArrowheads="1"/>
            </p:cNvSpPr>
            <p:nvPr/>
          </p:nvSpPr>
          <p:spPr bwMode="auto">
            <a:xfrm>
              <a:off x="4628571" y="2402101"/>
              <a:ext cx="6658554" cy="138499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life problem at once. I can do for twelve hours that 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</a:t>
              </a:r>
            </a:p>
            <a:p>
              <a:pPr eaLnBrk="1" hangingPunct="1"/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eaLnBrk="1" hangingPunct="1"/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today I will try to live through this day only and not tackle my whole life problem at once. I can do for twelve hours that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eaLnBrk="1" hangingPunct="1"/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5450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KSO_Shape"/>
          <p:cNvGrpSpPr>
            <a:grpSpLocks/>
          </p:cNvGrpSpPr>
          <p:nvPr/>
        </p:nvGrpSpPr>
        <p:grpSpPr bwMode="auto">
          <a:xfrm>
            <a:off x="878680" y="1832875"/>
            <a:ext cx="5029200" cy="4157472"/>
            <a:chOff x="1331640" y="1268758"/>
            <a:chExt cx="5832640" cy="4819365"/>
          </a:xfrm>
          <a:solidFill>
            <a:schemeClr val="tx1">
              <a:lumMod val="75000"/>
              <a:lumOff val="25000"/>
            </a:schemeClr>
          </a:solidFill>
          <a:effectLst/>
        </p:grpSpPr>
        <p:sp>
          <p:nvSpPr>
            <p:cNvPr id="5" name="内蒙古"/>
            <p:cNvSpPr>
              <a:spLocks/>
            </p:cNvSpPr>
            <p:nvPr/>
          </p:nvSpPr>
          <p:spPr bwMode="auto">
            <a:xfrm>
              <a:off x="3780704" y="1322466"/>
              <a:ext cx="2556480" cy="218052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甘肃"/>
            <p:cNvSpPr>
              <a:spLocks/>
            </p:cNvSpPr>
            <p:nvPr/>
          </p:nvSpPr>
          <p:spPr bwMode="auto">
            <a:xfrm>
              <a:off x="3290176" y="2797632"/>
              <a:ext cx="1632709" cy="1382074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宁夏"/>
            <p:cNvSpPr>
              <a:spLocks/>
            </p:cNvSpPr>
            <p:nvPr/>
          </p:nvSpPr>
          <p:spPr bwMode="auto">
            <a:xfrm>
              <a:off x="4450259" y="3277419"/>
              <a:ext cx="329406" cy="544237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新疆"/>
            <p:cNvSpPr>
              <a:spLocks/>
            </p:cNvSpPr>
            <p:nvPr/>
          </p:nvSpPr>
          <p:spPr bwMode="auto">
            <a:xfrm>
              <a:off x="1331640" y="1845219"/>
              <a:ext cx="2334489" cy="1765187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9" name="青海"/>
            <p:cNvSpPr>
              <a:spLocks/>
            </p:cNvSpPr>
            <p:nvPr/>
          </p:nvSpPr>
          <p:spPr bwMode="auto">
            <a:xfrm>
              <a:off x="2846193" y="3230873"/>
              <a:ext cx="1453685" cy="1041927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0" name="四川"/>
            <p:cNvSpPr>
              <a:spLocks/>
            </p:cNvSpPr>
            <p:nvPr/>
          </p:nvSpPr>
          <p:spPr bwMode="auto">
            <a:xfrm>
              <a:off x="3680450" y="3961295"/>
              <a:ext cx="1256757" cy="110279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西藏"/>
            <p:cNvSpPr>
              <a:spLocks/>
            </p:cNvSpPr>
            <p:nvPr/>
          </p:nvSpPr>
          <p:spPr bwMode="auto">
            <a:xfrm>
              <a:off x="1593016" y="3513732"/>
              <a:ext cx="2248557" cy="1367752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云南"/>
            <p:cNvSpPr>
              <a:spLocks/>
            </p:cNvSpPr>
            <p:nvPr/>
          </p:nvSpPr>
          <p:spPr bwMode="auto">
            <a:xfrm>
              <a:off x="3641064" y="4652332"/>
              <a:ext cx="1016863" cy="105982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贵州"/>
            <p:cNvSpPr>
              <a:spLocks/>
            </p:cNvSpPr>
            <p:nvPr/>
          </p:nvSpPr>
          <p:spPr bwMode="auto">
            <a:xfrm>
              <a:off x="4371487" y="4638009"/>
              <a:ext cx="687457" cy="59436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4" name="广西"/>
            <p:cNvSpPr>
              <a:spLocks/>
            </p:cNvSpPr>
            <p:nvPr/>
          </p:nvSpPr>
          <p:spPr bwMode="auto">
            <a:xfrm>
              <a:off x="4482484" y="5003220"/>
              <a:ext cx="898706" cy="683875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5" name="重庆"/>
            <p:cNvSpPr>
              <a:spLocks/>
            </p:cNvSpPr>
            <p:nvPr/>
          </p:nvSpPr>
          <p:spPr bwMode="auto">
            <a:xfrm>
              <a:off x="4607801" y="4251316"/>
              <a:ext cx="508432" cy="515592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6" name="陕西"/>
            <p:cNvSpPr>
              <a:spLocks/>
            </p:cNvSpPr>
            <p:nvPr/>
          </p:nvSpPr>
          <p:spPr bwMode="auto">
            <a:xfrm>
              <a:off x="4607802" y="3248775"/>
              <a:ext cx="580041" cy="1034765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7" name="山西"/>
            <p:cNvSpPr>
              <a:spLocks/>
            </p:cNvSpPr>
            <p:nvPr/>
          </p:nvSpPr>
          <p:spPr bwMode="auto">
            <a:xfrm>
              <a:off x="5109072" y="3055427"/>
              <a:ext cx="386695" cy="848578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8" name="湖南"/>
            <p:cNvSpPr>
              <a:spLocks/>
            </p:cNvSpPr>
            <p:nvPr/>
          </p:nvSpPr>
          <p:spPr bwMode="auto">
            <a:xfrm>
              <a:off x="5008817" y="4501951"/>
              <a:ext cx="615846" cy="71610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9" name="湖北"/>
            <p:cNvSpPr>
              <a:spLocks/>
            </p:cNvSpPr>
            <p:nvPr/>
          </p:nvSpPr>
          <p:spPr bwMode="auto">
            <a:xfrm>
              <a:off x="4937207" y="4090194"/>
              <a:ext cx="873644" cy="547817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0" name="广东"/>
            <p:cNvSpPr>
              <a:spLocks/>
            </p:cNvSpPr>
            <p:nvPr/>
          </p:nvSpPr>
          <p:spPr bwMode="auto">
            <a:xfrm>
              <a:off x="5130555" y="5096313"/>
              <a:ext cx="909448" cy="719681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1" name="江西"/>
            <p:cNvSpPr>
              <a:spLocks/>
            </p:cNvSpPr>
            <p:nvPr/>
          </p:nvSpPr>
          <p:spPr bwMode="auto">
            <a:xfrm>
              <a:off x="5560215" y="4473307"/>
              <a:ext cx="544236" cy="741163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2" name="福建"/>
            <p:cNvSpPr>
              <a:spLocks/>
            </p:cNvSpPr>
            <p:nvPr/>
          </p:nvSpPr>
          <p:spPr bwMode="auto">
            <a:xfrm>
              <a:off x="5843075" y="4670234"/>
              <a:ext cx="504852" cy="615846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3" name="浙江"/>
            <p:cNvSpPr>
              <a:spLocks/>
            </p:cNvSpPr>
            <p:nvPr/>
          </p:nvSpPr>
          <p:spPr bwMode="auto">
            <a:xfrm>
              <a:off x="6068647" y="4279960"/>
              <a:ext cx="433241" cy="501270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4" name="安徽"/>
            <p:cNvSpPr>
              <a:spLocks/>
            </p:cNvSpPr>
            <p:nvPr/>
          </p:nvSpPr>
          <p:spPr bwMode="auto">
            <a:xfrm>
              <a:off x="5646147" y="3846718"/>
              <a:ext cx="547817" cy="66955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5" name="天津"/>
            <p:cNvSpPr>
              <a:spLocks/>
            </p:cNvSpPr>
            <p:nvPr/>
          </p:nvSpPr>
          <p:spPr bwMode="auto">
            <a:xfrm>
              <a:off x="5753563" y="3073331"/>
              <a:ext cx="143219" cy="207669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6" name="北京"/>
            <p:cNvSpPr>
              <a:spLocks/>
            </p:cNvSpPr>
            <p:nvPr/>
          </p:nvSpPr>
          <p:spPr bwMode="auto">
            <a:xfrm>
              <a:off x="5610342" y="2980238"/>
              <a:ext cx="189767" cy="204088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7" name="辽宁"/>
            <p:cNvSpPr>
              <a:spLocks/>
            </p:cNvSpPr>
            <p:nvPr/>
          </p:nvSpPr>
          <p:spPr bwMode="auto">
            <a:xfrm>
              <a:off x="5932587" y="2575640"/>
              <a:ext cx="673135" cy="64091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8" name="吉林"/>
            <p:cNvSpPr>
              <a:spLocks/>
            </p:cNvSpPr>
            <p:nvPr/>
          </p:nvSpPr>
          <p:spPr bwMode="auto">
            <a:xfrm>
              <a:off x="6082969" y="2188946"/>
              <a:ext cx="959575" cy="65165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29" name="黑龙江"/>
            <p:cNvSpPr>
              <a:spLocks/>
            </p:cNvSpPr>
            <p:nvPr/>
          </p:nvSpPr>
          <p:spPr bwMode="auto">
            <a:xfrm>
              <a:off x="5878879" y="1268758"/>
              <a:ext cx="1285401" cy="116724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0" name="山东"/>
            <p:cNvSpPr>
              <a:spLocks/>
            </p:cNvSpPr>
            <p:nvPr/>
          </p:nvSpPr>
          <p:spPr bwMode="auto">
            <a:xfrm>
              <a:off x="5624663" y="3363351"/>
              <a:ext cx="776969" cy="486948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1" name="上海"/>
            <p:cNvSpPr>
              <a:spLocks/>
            </p:cNvSpPr>
            <p:nvPr/>
          </p:nvSpPr>
          <p:spPr bwMode="auto">
            <a:xfrm>
              <a:off x="6351506" y="4172545"/>
              <a:ext cx="121737" cy="107415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2" name="江苏"/>
            <p:cNvSpPr>
              <a:spLocks/>
            </p:cNvSpPr>
            <p:nvPr/>
          </p:nvSpPr>
          <p:spPr bwMode="auto">
            <a:xfrm>
              <a:off x="5782205" y="3760786"/>
              <a:ext cx="676715" cy="522753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3" name="河北"/>
            <p:cNvSpPr>
              <a:spLocks/>
            </p:cNvSpPr>
            <p:nvPr/>
          </p:nvSpPr>
          <p:spPr bwMode="auto">
            <a:xfrm>
              <a:off x="5427735" y="2761828"/>
              <a:ext cx="630168" cy="898706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4" name="河南"/>
            <p:cNvSpPr>
              <a:spLocks/>
            </p:cNvSpPr>
            <p:nvPr/>
          </p:nvSpPr>
          <p:spPr bwMode="auto">
            <a:xfrm>
              <a:off x="5141294" y="3624727"/>
              <a:ext cx="662393" cy="655231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387311" y="5024705"/>
              <a:ext cx="189767" cy="458304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4990919" y="5837487"/>
              <a:ext cx="286441" cy="250636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624133" y="2330165"/>
            <a:ext cx="4613710" cy="1088067"/>
            <a:chOff x="7717034" y="1236553"/>
            <a:chExt cx="3827266" cy="1088067"/>
          </a:xfrm>
        </p:grpSpPr>
        <p:sp>
          <p:nvSpPr>
            <p:cNvPr id="38" name="矩形 37"/>
            <p:cNvSpPr/>
            <p:nvPr/>
          </p:nvSpPr>
          <p:spPr>
            <a:xfrm>
              <a:off x="7717034" y="1678289"/>
              <a:ext cx="38272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All things in their being are good for something.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7717034" y="1236553"/>
              <a:ext cx="15600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5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Your Text 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24133" y="3490903"/>
            <a:ext cx="4613710" cy="1088067"/>
            <a:chOff x="7717034" y="1236553"/>
            <a:chExt cx="3827266" cy="1088067"/>
          </a:xfrm>
        </p:grpSpPr>
        <p:sp>
          <p:nvSpPr>
            <p:cNvPr id="41" name="矩形 40"/>
            <p:cNvSpPr/>
            <p:nvPr/>
          </p:nvSpPr>
          <p:spPr>
            <a:xfrm>
              <a:off x="7717034" y="1678289"/>
              <a:ext cx="38272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All things in their being are good for something.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717034" y="1236553"/>
              <a:ext cx="15600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5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Your Text 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24133" y="4644366"/>
            <a:ext cx="4613710" cy="1088067"/>
            <a:chOff x="7717034" y="1236553"/>
            <a:chExt cx="3827266" cy="1088067"/>
          </a:xfrm>
        </p:grpSpPr>
        <p:sp>
          <p:nvSpPr>
            <p:cNvPr id="44" name="矩形 43"/>
            <p:cNvSpPr/>
            <p:nvPr/>
          </p:nvSpPr>
          <p:spPr>
            <a:xfrm>
              <a:off x="7717034" y="1678289"/>
              <a:ext cx="38272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All things in their being are good for something.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717034" y="1236553"/>
              <a:ext cx="15600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5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Your Text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0878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6309" y="1980845"/>
            <a:ext cx="5254568" cy="3422743"/>
            <a:chOff x="1932047" y="1123596"/>
            <a:chExt cx="5254568" cy="3422743"/>
          </a:xfrm>
        </p:grpSpPr>
        <p:sp>
          <p:nvSpPr>
            <p:cNvPr id="5" name="TextBox 9"/>
            <p:cNvSpPr txBox="1"/>
            <p:nvPr/>
          </p:nvSpPr>
          <p:spPr>
            <a:xfrm>
              <a:off x="1932047" y="1123596"/>
              <a:ext cx="556592" cy="53513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>
                      <a:lumMod val="50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01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TextBox 11"/>
            <p:cNvSpPr txBox="1"/>
            <p:nvPr/>
          </p:nvSpPr>
          <p:spPr>
            <a:xfrm>
              <a:off x="1932047" y="2083326"/>
              <a:ext cx="556592" cy="53513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>
                      <a:lumMod val="50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02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TextBox 12"/>
            <p:cNvSpPr txBox="1"/>
            <p:nvPr/>
          </p:nvSpPr>
          <p:spPr>
            <a:xfrm>
              <a:off x="1932047" y="3063688"/>
              <a:ext cx="556592" cy="53513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>
                      <a:lumMod val="50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03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1932047" y="4011200"/>
              <a:ext cx="556592" cy="53513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>
                      <a:lumMod val="50000"/>
                    </a:schemeClr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04</a:t>
              </a:r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00673" y="1190272"/>
              <a:ext cx="4485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 HERE</a:t>
              </a:r>
              <a:endPara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700673" y="2156800"/>
              <a:ext cx="4485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 HERE</a:t>
              </a:r>
              <a:endPara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700672" y="3124364"/>
              <a:ext cx="4485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 HERE</a:t>
              </a:r>
              <a:endPara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00671" y="4084674"/>
              <a:ext cx="4485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 HERE</a:t>
              </a:r>
              <a:endParaRPr lang="zh-CN" altLang="en-US" sz="24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8256104" y="0"/>
            <a:ext cx="2491409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165015" y="2109440"/>
            <a:ext cx="673585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TITTLE</a:t>
            </a:r>
            <a:endParaRPr lang="zh-CN" altLang="en-US" sz="3600" b="1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45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1495" y="2707169"/>
            <a:ext cx="6069496" cy="212200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88152" y="3274832"/>
            <a:ext cx="575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0553" y="1800991"/>
            <a:ext cx="181707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04</a:t>
            </a:r>
            <a:endParaRPr lang="zh-CN" altLang="en-US" sz="96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88212" y="3978645"/>
            <a:ext cx="415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65166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877" y="1066334"/>
            <a:ext cx="4748185" cy="32484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494652" y="2600443"/>
            <a:ext cx="40446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TITLE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5243513" y="3466261"/>
            <a:ext cx="5295836" cy="181588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r" eaLnBrk="1" hangingPunct="1"/>
            <a:r>
              <a:rPr 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</a:t>
            </a:r>
          </a:p>
          <a:p>
            <a:pPr algn="r" eaLnBrk="1" hangingPunct="1"/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r" eaLnBrk="1" hangingPunct="1"/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today I will try to live through this day only and not tackle my whole life problem at once. I can do for twelve hours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algn="r" eaLnBrk="1" hangingPunct="1"/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343070" y="3316928"/>
            <a:ext cx="4058232" cy="0"/>
          </a:xfrm>
          <a:prstGeom prst="line">
            <a:avLst/>
          </a:prstGeom>
          <a:ln w="1905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962895" y="2050265"/>
            <a:ext cx="353635" cy="374356"/>
          </a:xfrm>
          <a:prstGeom prst="rect">
            <a:avLst/>
          </a:prstGeom>
          <a:noFill/>
          <a:ln w="57150">
            <a:solidFill>
              <a:srgbClr val="5E88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401302" y="1066334"/>
            <a:ext cx="1002780" cy="875278"/>
          </a:xfrm>
          <a:prstGeom prst="rect">
            <a:avLst/>
          </a:prstGeom>
          <a:noFill/>
          <a:ln>
            <a:solidFill>
              <a:srgbClr val="5E88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233093" y="5066699"/>
            <a:ext cx="2166874" cy="1477164"/>
            <a:chOff x="9233093" y="5066699"/>
            <a:chExt cx="2166874" cy="14771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33093" y="5066699"/>
              <a:ext cx="2166874" cy="1477164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9233093" y="5757865"/>
              <a:ext cx="2166874" cy="104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0287955" y="5066699"/>
              <a:ext cx="84772" cy="14771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3255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933935" y="1921847"/>
            <a:ext cx="5397709" cy="3761303"/>
            <a:chOff x="4389120" y="1116291"/>
            <a:chExt cx="7467918" cy="5447225"/>
          </a:xfrm>
        </p:grpSpPr>
        <p:graphicFrame>
          <p:nvGraphicFramePr>
            <p:cNvPr id="5" name="图表 4" descr="e7d195523061f1c0214d268728035a112e1f1a63855fa0d5B3BC3571FB2346650E40B27C71D4ADB669896543E409C0762562804D99F14164E036E91A4D200FB459B9C67F1066513BDCC2663F2655ED5AA9618F765BE8607DCDB09562FAFA4232570E2E28D39E1B618081BD5977B4E543F72C741DF89EB4AA9CD95725188D909F84E0E92DFCBBB76E"/>
            <p:cNvGraphicFramePr/>
            <p:nvPr>
              <p:extLst/>
            </p:nvPr>
          </p:nvGraphicFramePr>
          <p:xfrm>
            <a:off x="4389120" y="1116291"/>
            <a:ext cx="7467918" cy="494091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6" name="组合 5"/>
            <p:cNvGrpSpPr/>
            <p:nvPr/>
          </p:nvGrpSpPr>
          <p:grpSpPr>
            <a:xfrm>
              <a:off x="4621653" y="6162359"/>
              <a:ext cx="2279173" cy="401157"/>
              <a:chOff x="5184358" y="5972563"/>
              <a:chExt cx="2279173" cy="401157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5184358" y="6141840"/>
                <a:ext cx="477032" cy="0"/>
              </a:xfrm>
              <a:prstGeom prst="line">
                <a:avLst/>
              </a:prstGeom>
              <a:ln w="2857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/>
              <p:cNvSpPr txBox="1"/>
              <p:nvPr/>
            </p:nvSpPr>
            <p:spPr>
              <a:xfrm>
                <a:off x="5676934" y="5972563"/>
                <a:ext cx="1786597" cy="401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7333420" y="6162359"/>
              <a:ext cx="2082020" cy="401157"/>
              <a:chOff x="9415436" y="5972563"/>
              <a:chExt cx="2082020" cy="401157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9710858" y="5972563"/>
                <a:ext cx="1786598" cy="401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  <a:cs typeface="Open Sans" panose="020B0606030504020204" pitchFamily="34" charset="0"/>
                  </a:rPr>
                  <a:t>Text content </a:t>
                </a:r>
                <a:endParaRPr lang="zh-CN" altLang="en-US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Open Sans" panose="020B0606030504020204" pitchFamily="34" charset="0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9415436" y="6057202"/>
                <a:ext cx="285505" cy="169277"/>
              </a:xfrm>
              <a:prstGeom prst="rect">
                <a:avLst/>
              </a:prstGeom>
              <a:solidFill>
                <a:srgbClr val="282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1023297" y="2079009"/>
            <a:ext cx="4583678" cy="3801798"/>
            <a:chOff x="1309047" y="2079009"/>
            <a:chExt cx="4583678" cy="3801798"/>
          </a:xfrm>
        </p:grpSpPr>
        <p:sp>
          <p:nvSpPr>
            <p:cNvPr id="13" name="文本框 65"/>
            <p:cNvSpPr txBox="1">
              <a:spLocks noChangeArrowheads="1"/>
            </p:cNvSpPr>
            <p:nvPr/>
          </p:nvSpPr>
          <p:spPr bwMode="auto">
            <a:xfrm>
              <a:off x="1309048" y="2079009"/>
              <a:ext cx="353873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eaLnBrk="1" hangingPunct="1"/>
              <a:r>
                <a:rPr lang="en-US" sz="28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rial" pitchFamily="34" charset="0"/>
                </a:rPr>
                <a:t>ADD YOUR TITLE</a:t>
              </a:r>
              <a:endParaRPr lang="zh-CN" altLang="en-US" sz="28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309047" y="3203151"/>
              <a:ext cx="4583678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</a:t>
              </a:r>
              <a:r>
                <a: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 three ways. I will do somebody a good turn</a:t>
              </a: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through this day only and not tackle my whole </a:t>
              </a:r>
            </a:p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p"/>
              </a:pP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384894" y="2602229"/>
              <a:ext cx="3661694" cy="0"/>
            </a:xfrm>
            <a:prstGeom prst="line">
              <a:avLst/>
            </a:prstGeom>
            <a:ln>
              <a:solidFill>
                <a:srgbClr val="5E8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1309048" y="2715532"/>
              <a:ext cx="400751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I CAN DO SOMETHING FOR TWELVE HOURS THAT</a:t>
              </a:r>
              <a:endParaRPr lang="zh-CN" altLang="en-US" sz="1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834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74734" y="3188233"/>
            <a:ext cx="8720128" cy="2864905"/>
            <a:chOff x="1871663" y="1534358"/>
            <a:chExt cx="8720128" cy="2864905"/>
          </a:xfrm>
        </p:grpSpPr>
        <p:cxnSp>
          <p:nvCxnSpPr>
            <p:cNvPr id="5" name="直接连接符 4"/>
            <p:cNvCxnSpPr/>
            <p:nvPr/>
          </p:nvCxnSpPr>
          <p:spPr>
            <a:xfrm flipV="1">
              <a:off x="1890704" y="4384975"/>
              <a:ext cx="8701087" cy="14288"/>
            </a:xfrm>
            <a:prstGeom prst="line">
              <a:avLst/>
            </a:prstGeom>
            <a:ln w="28575">
              <a:solidFill>
                <a:srgbClr val="5E888D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057650" y="1957387"/>
              <a:ext cx="6515100" cy="28576"/>
            </a:xfrm>
            <a:prstGeom prst="line">
              <a:avLst/>
            </a:prstGeom>
            <a:ln w="31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067170" y="2524129"/>
              <a:ext cx="6515100" cy="28576"/>
            </a:xfrm>
            <a:prstGeom prst="line">
              <a:avLst/>
            </a:prstGeom>
            <a:ln w="31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4076691" y="3119448"/>
              <a:ext cx="6515100" cy="28576"/>
            </a:xfrm>
            <a:prstGeom prst="line">
              <a:avLst/>
            </a:prstGeom>
            <a:ln w="31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4071926" y="3757626"/>
              <a:ext cx="6515100" cy="28576"/>
            </a:xfrm>
            <a:prstGeom prst="line">
              <a:avLst/>
            </a:prstGeom>
            <a:ln w="3175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1871663" y="2102422"/>
              <a:ext cx="23551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871663" y="2750116"/>
              <a:ext cx="23551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71663" y="3413185"/>
              <a:ext cx="23551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476741" y="1534358"/>
              <a:ext cx="16049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472228" y="1534358"/>
              <a:ext cx="16049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520587" y="1534358"/>
              <a:ext cx="16049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TITLE</a:t>
              </a:r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86038" y="1316624"/>
            <a:ext cx="9543889" cy="1561918"/>
            <a:chOff x="833032" y="3554701"/>
            <a:chExt cx="4457700" cy="1799545"/>
          </a:xfrm>
        </p:grpSpPr>
        <p:grpSp>
          <p:nvGrpSpPr>
            <p:cNvPr id="17" name="组合 16"/>
            <p:cNvGrpSpPr/>
            <p:nvPr/>
          </p:nvGrpSpPr>
          <p:grpSpPr>
            <a:xfrm>
              <a:off x="833032" y="3554701"/>
              <a:ext cx="4230868" cy="1799545"/>
              <a:chOff x="1728788" y="1800223"/>
              <a:chExt cx="7683897" cy="3268247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1743076" y="3234694"/>
                <a:ext cx="7669609" cy="18337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1728788" y="1800223"/>
                <a:ext cx="7669607" cy="232038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>
                <a:softEdge rad="2286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913008" y="3658104"/>
              <a:ext cx="4377724" cy="15419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298196" y="1673584"/>
            <a:ext cx="8029240" cy="83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6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leave night , Not a sound from the pavement Has the moon lost her memory She is smiling alone In the lamplight leave night</a:t>
            </a:r>
            <a:endParaRPr lang="zh-CN" altLang="en-US" sz="1600" dirty="0">
              <a:latin typeface="汉仪黑荔枝体简" panose="00020600040101010101" pitchFamily="18" charset="-122"/>
              <a:ea typeface="汉仪黑荔枝体简" panose="00020600040101010101" pitchFamily="18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5749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42948" y="0"/>
            <a:ext cx="4200524" cy="685800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96448" y="2416531"/>
            <a:ext cx="4493523" cy="923330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63500" dist="114300" dir="5400000" algn="ctr" rotWithShape="0">
              <a:srgbClr val="00000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THANKS</a:t>
            </a:r>
            <a:endParaRPr lang="zh-CN" altLang="en-US" sz="5400" b="1" dirty="0">
              <a:solidFill>
                <a:schemeClr val="bg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矩形 23"/>
          <p:cNvSpPr>
            <a:spLocks noChangeArrowheads="1"/>
          </p:cNvSpPr>
          <p:nvPr/>
        </p:nvSpPr>
        <p:spPr bwMode="auto">
          <a:xfrm>
            <a:off x="1276952" y="3680789"/>
            <a:ext cx="3081543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900238" y="4850795"/>
            <a:ext cx="1834972" cy="338525"/>
            <a:chOff x="1900238" y="4519494"/>
            <a:chExt cx="1834972" cy="338525"/>
          </a:xfrm>
        </p:grpSpPr>
        <p:sp>
          <p:nvSpPr>
            <p:cNvPr id="8" name="流程图: 可选过程 7"/>
            <p:cNvSpPr/>
            <p:nvPr/>
          </p:nvSpPr>
          <p:spPr>
            <a:xfrm>
              <a:off x="1900238" y="4519494"/>
              <a:ext cx="1834972" cy="338525"/>
            </a:xfrm>
            <a:prstGeom prst="flowChartAlternateProcess">
              <a:avLst/>
            </a:prstGeom>
            <a:solidFill>
              <a:srgbClr val="5E888D"/>
            </a:solidFill>
            <a:ln>
              <a:solidFill>
                <a:srgbClr val="F3FE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/>
            </a:p>
          </p:txBody>
        </p:sp>
        <p:sp>
          <p:nvSpPr>
            <p:cNvPr id="9" name="矩形 8"/>
            <p:cNvSpPr/>
            <p:nvPr/>
          </p:nvSpPr>
          <p:spPr>
            <a:xfrm>
              <a:off x="2071439" y="4535954"/>
              <a:ext cx="153074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ART TEMPLATE 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55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76621" y="1876004"/>
            <a:ext cx="7638757" cy="3105992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50800" dist="1016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07218" y="1987042"/>
            <a:ext cx="697756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使用说明</a:t>
            </a:r>
            <a:endParaRPr lang="en-US" altLang="zh-CN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本模板字体为：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IMPACT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汉仪黑荔枝体简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、微软雅黑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Light</a:t>
            </a:r>
          </a:p>
          <a:p>
            <a:pPr algn="ctr">
              <a:lnSpc>
                <a:spcPct val="200000"/>
              </a:lnSpc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如需批量替换，点击替换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替换字体即可</a:t>
            </a:r>
            <a:endParaRPr lang="en-US" altLang="zh-CN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本模板所有字体和图片仅供参考，版权归原作者所有。</a:t>
            </a:r>
          </a:p>
        </p:txBody>
      </p:sp>
    </p:spTree>
    <p:extLst>
      <p:ext uri="{BB962C8B-B14F-4D97-AF65-F5344CB8AC3E}">
        <p14:creationId xmlns:p14="http://schemas.microsoft.com/office/powerpoint/2010/main" val="2101826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1495" y="2707169"/>
            <a:ext cx="6069496" cy="212200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88152" y="3274832"/>
            <a:ext cx="575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0553" y="1800991"/>
            <a:ext cx="181707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01</a:t>
            </a:r>
            <a:endParaRPr lang="zh-CN" altLang="en-US" sz="96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88212" y="3978645"/>
            <a:ext cx="415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16571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87897" y="1616765"/>
            <a:ext cx="10495721" cy="1482990"/>
            <a:chOff x="887897" y="1616765"/>
            <a:chExt cx="10495721" cy="148299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7897" y="1626704"/>
              <a:ext cx="5526156" cy="1473051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414053" y="1616765"/>
              <a:ext cx="4969565" cy="14697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682901" y="1809181"/>
              <a:ext cx="40446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32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TITLE</a:t>
              </a:r>
              <a:endParaRPr lang="zh-CN" altLang="en-US" sz="3200" b="1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TextBox 29"/>
            <p:cNvSpPr txBox="1">
              <a:spLocks noChangeArrowheads="1"/>
            </p:cNvSpPr>
            <p:nvPr/>
          </p:nvSpPr>
          <p:spPr bwMode="auto">
            <a:xfrm>
              <a:off x="6882219" y="2393956"/>
              <a:ext cx="39845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Ebrima" pitchFamily="2" charset="0"/>
                </a:rPr>
                <a:t>The waves beside them danced; but they </a:t>
              </a:r>
              <a:endParaRPr lang="zh-CN" altLang="en-US" sz="1400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  <a:cs typeface="Ebrima" pitchFamily="2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43038" y="3507718"/>
            <a:ext cx="4310049" cy="2560044"/>
            <a:chOff x="206841" y="1453617"/>
            <a:chExt cx="5949487" cy="2560044"/>
          </a:xfrm>
        </p:grpSpPr>
        <p:sp>
          <p:nvSpPr>
            <p:cNvPr id="10" name="矩形 9"/>
            <p:cNvSpPr/>
            <p:nvPr/>
          </p:nvSpPr>
          <p:spPr>
            <a:xfrm>
              <a:off x="2460501" y="1453617"/>
              <a:ext cx="3695827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06841" y="1495663"/>
              <a:ext cx="5949487" cy="2517998"/>
              <a:chOff x="206841" y="1495663"/>
              <a:chExt cx="5949487" cy="2517998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2554838" y="1495663"/>
                <a:ext cx="35828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06841" y="1982336"/>
                <a:ext cx="5949487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pPr algn="r">
                  <a:lnSpc>
                    <a:spcPct val="150000"/>
                  </a:lnSpc>
                </a:pP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  <a:cs typeface="Ebrima" pitchFamily="2" charset="0"/>
                  </a:rPr>
                  <a:t>The waves beside them danced; but they </a:t>
                </a: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956614" y="3465672"/>
            <a:ext cx="4316223" cy="2883210"/>
            <a:chOff x="758825" y="1453617"/>
            <a:chExt cx="5958011" cy="2883210"/>
          </a:xfrm>
        </p:grpSpPr>
        <p:sp>
          <p:nvSpPr>
            <p:cNvPr id="15" name="矩形 14"/>
            <p:cNvSpPr/>
            <p:nvPr/>
          </p:nvSpPr>
          <p:spPr>
            <a:xfrm>
              <a:off x="776474" y="1453617"/>
              <a:ext cx="3588336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758825" y="1495663"/>
              <a:ext cx="5958011" cy="2841164"/>
              <a:chOff x="758825" y="1495663"/>
              <a:chExt cx="5958011" cy="2841164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799016" y="1495663"/>
                <a:ext cx="35828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58825" y="1982336"/>
                <a:ext cx="5958011" cy="23544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  <a:cs typeface="Ebrima" pitchFamily="2" charset="0"/>
                  </a:rPr>
                  <a:t>The waves beside them danced; but they </a:t>
                </a: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  <a:endPara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197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248272" y="2129876"/>
            <a:ext cx="3910168" cy="1590548"/>
            <a:chOff x="758826" y="1453617"/>
            <a:chExt cx="5397502" cy="1590548"/>
          </a:xfrm>
        </p:grpSpPr>
        <p:sp>
          <p:nvSpPr>
            <p:cNvPr id="5" name="矩形 4"/>
            <p:cNvSpPr/>
            <p:nvPr/>
          </p:nvSpPr>
          <p:spPr>
            <a:xfrm>
              <a:off x="776474" y="1453617"/>
              <a:ext cx="5295083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58826" y="1516908"/>
              <a:ext cx="5397502" cy="1527257"/>
              <a:chOff x="758826" y="1516908"/>
              <a:chExt cx="5397502" cy="152725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815853" y="1516908"/>
                <a:ext cx="35828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58826" y="1982336"/>
                <a:ext cx="5397502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389742" y="3946754"/>
            <a:ext cx="3910168" cy="1590548"/>
            <a:chOff x="758826" y="1453617"/>
            <a:chExt cx="5397502" cy="1590548"/>
          </a:xfrm>
        </p:grpSpPr>
        <p:sp>
          <p:nvSpPr>
            <p:cNvPr id="10" name="矩形 9"/>
            <p:cNvSpPr/>
            <p:nvPr/>
          </p:nvSpPr>
          <p:spPr>
            <a:xfrm>
              <a:off x="776474" y="1453617"/>
              <a:ext cx="5295084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58826" y="1501974"/>
              <a:ext cx="5397502" cy="1542191"/>
              <a:chOff x="758826" y="1501974"/>
              <a:chExt cx="5397502" cy="1542191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800331" y="1501974"/>
                <a:ext cx="35828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758826" y="1982336"/>
                <a:ext cx="5397502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289585" y="3946754"/>
            <a:ext cx="3910168" cy="1590548"/>
            <a:chOff x="758826" y="1453617"/>
            <a:chExt cx="5397502" cy="1590548"/>
          </a:xfrm>
        </p:grpSpPr>
        <p:sp>
          <p:nvSpPr>
            <p:cNvPr id="15" name="矩形 14"/>
            <p:cNvSpPr/>
            <p:nvPr/>
          </p:nvSpPr>
          <p:spPr>
            <a:xfrm>
              <a:off x="776474" y="1453617"/>
              <a:ext cx="5295083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758826" y="1516908"/>
              <a:ext cx="5397502" cy="1527257"/>
              <a:chOff x="758826" y="1516908"/>
              <a:chExt cx="5397502" cy="1527257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15853" y="1516908"/>
                <a:ext cx="35828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58826" y="1982336"/>
                <a:ext cx="5397502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373412" y="2118610"/>
            <a:ext cx="3910168" cy="1590548"/>
            <a:chOff x="758826" y="1453617"/>
            <a:chExt cx="5397502" cy="1590548"/>
          </a:xfrm>
        </p:grpSpPr>
        <p:sp>
          <p:nvSpPr>
            <p:cNvPr id="20" name="矩形 19"/>
            <p:cNvSpPr/>
            <p:nvPr/>
          </p:nvSpPr>
          <p:spPr>
            <a:xfrm>
              <a:off x="776474" y="1453617"/>
              <a:ext cx="5295083" cy="4960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152400" dir="2040000" algn="ctr" rotWithShape="0">
                <a:schemeClr val="tx1">
                  <a:lumMod val="95000"/>
                  <a:lumOff val="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/>
                </a:solidFill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758826" y="1495663"/>
              <a:ext cx="5397502" cy="1548502"/>
              <a:chOff x="758826" y="1495663"/>
              <a:chExt cx="5397502" cy="1548502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799016" y="1495663"/>
                <a:ext cx="35828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ADD YOUR TITLE</a:t>
                </a:r>
                <a:endParaRPr lang="zh-CN" altLang="en-US" sz="2000" b="1" dirty="0">
                  <a:solidFill>
                    <a:schemeClr val="bg1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758826" y="1982336"/>
                <a:ext cx="5397502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latin typeface="汉仪黑荔枝体简" panose="00020600040101010101" pitchFamily="18" charset="-122"/>
                    <a:ea typeface="汉仪黑荔枝体简" panose="00020600040101010101" pitchFamily="18" charset="-122"/>
                  </a:rPr>
                  <a:t>Just for today I will exercise my soul in three ways. I will do somebody a good turn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222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89" y="2533192"/>
            <a:ext cx="4717906" cy="32277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80452" y="1409459"/>
            <a:ext cx="4731026" cy="1453009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7"/>
          <p:cNvSpPr>
            <a:spLocks noChangeArrowheads="1"/>
          </p:cNvSpPr>
          <p:nvPr/>
        </p:nvSpPr>
        <p:spPr bwMode="auto">
          <a:xfrm>
            <a:off x="4766654" y="1597354"/>
            <a:ext cx="375862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YOUR TITLE HERE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03152" y="3186962"/>
            <a:ext cx="58527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Ebrima" pitchFamily="2" charset="0"/>
              </a:rPr>
              <a:t>The waves beside them danced; but they 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</a:t>
            </a: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zh-CN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</a:t>
            </a:r>
            <a:r>
              <a: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 three ways. I will do somebody a good turn</a:t>
            </a:r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zh-CN" sz="1400" dirty="0">
              <a:solidFill>
                <a:schemeClr val="bg2">
                  <a:lumMod val="25000"/>
                </a:schemeClr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5566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73836" y="2411134"/>
            <a:ext cx="4554415" cy="2769989"/>
            <a:chOff x="1073836" y="2411134"/>
            <a:chExt cx="4554415" cy="2769989"/>
          </a:xfrm>
        </p:grpSpPr>
        <p:grpSp>
          <p:nvGrpSpPr>
            <p:cNvPr id="5" name="组合 4"/>
            <p:cNvGrpSpPr/>
            <p:nvPr/>
          </p:nvGrpSpPr>
          <p:grpSpPr>
            <a:xfrm>
              <a:off x="1073836" y="2483443"/>
              <a:ext cx="838200" cy="838200"/>
              <a:chOff x="3693695" y="1876644"/>
              <a:chExt cx="838200" cy="838200"/>
            </a:xfrm>
          </p:grpSpPr>
          <p:sp>
            <p:nvSpPr>
              <p:cNvPr id="7" name="Rounded Rectangle 5"/>
              <p:cNvSpPr/>
              <p:nvPr/>
            </p:nvSpPr>
            <p:spPr>
              <a:xfrm>
                <a:off x="3693695" y="1876644"/>
                <a:ext cx="838200" cy="8382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grpSp>
            <p:nvGrpSpPr>
              <p:cNvPr id="8" name="Group 38"/>
              <p:cNvGrpSpPr/>
              <p:nvPr/>
            </p:nvGrpSpPr>
            <p:grpSpPr>
              <a:xfrm>
                <a:off x="3898158" y="2053653"/>
                <a:ext cx="429274" cy="484183"/>
                <a:chOff x="5513440" y="1766202"/>
                <a:chExt cx="429274" cy="484183"/>
              </a:xfrm>
              <a:solidFill>
                <a:schemeClr val="bg1"/>
              </a:solidFill>
            </p:grpSpPr>
            <p:sp>
              <p:nvSpPr>
                <p:cNvPr id="9" name="Freeform 147"/>
                <p:cNvSpPr>
                  <a:spLocks/>
                </p:cNvSpPr>
                <p:nvPr/>
              </p:nvSpPr>
              <p:spPr bwMode="auto">
                <a:xfrm>
                  <a:off x="5513440" y="1766202"/>
                  <a:ext cx="429274" cy="87353"/>
                </a:xfrm>
                <a:custGeom>
                  <a:avLst/>
                  <a:gdLst>
                    <a:gd name="T0" fmla="*/ 68 w 129"/>
                    <a:gd name="T1" fmla="*/ 8 h 26"/>
                    <a:gd name="T2" fmla="*/ 68 w 129"/>
                    <a:gd name="T3" fmla="*/ 4 h 26"/>
                    <a:gd name="T4" fmla="*/ 64 w 129"/>
                    <a:gd name="T5" fmla="*/ 0 h 26"/>
                    <a:gd name="T6" fmla="*/ 61 w 129"/>
                    <a:gd name="T7" fmla="*/ 4 h 26"/>
                    <a:gd name="T8" fmla="*/ 61 w 129"/>
                    <a:gd name="T9" fmla="*/ 8 h 26"/>
                    <a:gd name="T10" fmla="*/ 0 w 129"/>
                    <a:gd name="T11" fmla="*/ 8 h 26"/>
                    <a:gd name="T12" fmla="*/ 0 w 129"/>
                    <a:gd name="T13" fmla="*/ 26 h 26"/>
                    <a:gd name="T14" fmla="*/ 129 w 129"/>
                    <a:gd name="T15" fmla="*/ 26 h 26"/>
                    <a:gd name="T16" fmla="*/ 129 w 129"/>
                    <a:gd name="T17" fmla="*/ 8 h 26"/>
                    <a:gd name="T18" fmla="*/ 68 w 129"/>
                    <a:gd name="T19" fmla="*/ 8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9" h="26">
                      <a:moveTo>
                        <a:pt x="68" y="8"/>
                      </a:moveTo>
                      <a:cubicBezTo>
                        <a:pt x="68" y="4"/>
                        <a:pt x="68" y="4"/>
                        <a:pt x="68" y="4"/>
                      </a:cubicBezTo>
                      <a:cubicBezTo>
                        <a:pt x="68" y="2"/>
                        <a:pt x="66" y="0"/>
                        <a:pt x="64" y="0"/>
                      </a:cubicBezTo>
                      <a:cubicBezTo>
                        <a:pt x="63" y="0"/>
                        <a:pt x="61" y="2"/>
                        <a:pt x="61" y="4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29" y="26"/>
                        <a:pt x="129" y="26"/>
                        <a:pt x="129" y="26"/>
                      </a:cubicBezTo>
                      <a:cubicBezTo>
                        <a:pt x="129" y="8"/>
                        <a:pt x="129" y="8"/>
                        <a:pt x="129" y="8"/>
                      </a:cubicBezTo>
                      <a:lnTo>
                        <a:pt x="6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  <p:sp>
              <p:nvSpPr>
                <p:cNvPr id="10" name="Freeform 148"/>
                <p:cNvSpPr>
                  <a:spLocks noEditPoints="1"/>
                </p:cNvSpPr>
                <p:nvPr/>
              </p:nvSpPr>
              <p:spPr bwMode="auto">
                <a:xfrm>
                  <a:off x="5550876" y="1873521"/>
                  <a:ext cx="356897" cy="376864"/>
                </a:xfrm>
                <a:custGeom>
                  <a:avLst/>
                  <a:gdLst>
                    <a:gd name="T0" fmla="*/ 143 w 143"/>
                    <a:gd name="T1" fmla="*/ 95 h 151"/>
                    <a:gd name="T2" fmla="*/ 143 w 143"/>
                    <a:gd name="T3" fmla="*/ 0 h 151"/>
                    <a:gd name="T4" fmla="*/ 0 w 143"/>
                    <a:gd name="T5" fmla="*/ 0 h 151"/>
                    <a:gd name="T6" fmla="*/ 0 w 143"/>
                    <a:gd name="T7" fmla="*/ 95 h 151"/>
                    <a:gd name="T8" fmla="*/ 63 w 143"/>
                    <a:gd name="T9" fmla="*/ 95 h 151"/>
                    <a:gd name="T10" fmla="*/ 63 w 143"/>
                    <a:gd name="T11" fmla="*/ 125 h 151"/>
                    <a:gd name="T12" fmla="*/ 45 w 143"/>
                    <a:gd name="T13" fmla="*/ 125 h 151"/>
                    <a:gd name="T14" fmla="*/ 45 w 143"/>
                    <a:gd name="T15" fmla="*/ 121 h 151"/>
                    <a:gd name="T16" fmla="*/ 37 w 143"/>
                    <a:gd name="T17" fmla="*/ 121 h 151"/>
                    <a:gd name="T18" fmla="*/ 25 w 143"/>
                    <a:gd name="T19" fmla="*/ 151 h 151"/>
                    <a:gd name="T20" fmla="*/ 33 w 143"/>
                    <a:gd name="T21" fmla="*/ 151 h 151"/>
                    <a:gd name="T22" fmla="*/ 40 w 143"/>
                    <a:gd name="T23" fmla="*/ 137 h 151"/>
                    <a:gd name="T24" fmla="*/ 104 w 143"/>
                    <a:gd name="T25" fmla="*/ 137 h 151"/>
                    <a:gd name="T26" fmla="*/ 109 w 143"/>
                    <a:gd name="T27" fmla="*/ 151 h 151"/>
                    <a:gd name="T28" fmla="*/ 119 w 143"/>
                    <a:gd name="T29" fmla="*/ 151 h 151"/>
                    <a:gd name="T30" fmla="*/ 107 w 143"/>
                    <a:gd name="T31" fmla="*/ 121 h 151"/>
                    <a:gd name="T32" fmla="*/ 97 w 143"/>
                    <a:gd name="T33" fmla="*/ 121 h 151"/>
                    <a:gd name="T34" fmla="*/ 97 w 143"/>
                    <a:gd name="T35" fmla="*/ 125 h 151"/>
                    <a:gd name="T36" fmla="*/ 80 w 143"/>
                    <a:gd name="T37" fmla="*/ 125 h 151"/>
                    <a:gd name="T38" fmla="*/ 80 w 143"/>
                    <a:gd name="T39" fmla="*/ 95 h 151"/>
                    <a:gd name="T40" fmla="*/ 143 w 143"/>
                    <a:gd name="T41" fmla="*/ 95 h 151"/>
                    <a:gd name="T42" fmla="*/ 92 w 143"/>
                    <a:gd name="T43" fmla="*/ 28 h 151"/>
                    <a:gd name="T44" fmla="*/ 133 w 143"/>
                    <a:gd name="T45" fmla="*/ 28 h 151"/>
                    <a:gd name="T46" fmla="*/ 133 w 143"/>
                    <a:gd name="T47" fmla="*/ 37 h 151"/>
                    <a:gd name="T48" fmla="*/ 92 w 143"/>
                    <a:gd name="T49" fmla="*/ 37 h 151"/>
                    <a:gd name="T50" fmla="*/ 92 w 143"/>
                    <a:gd name="T51" fmla="*/ 28 h 151"/>
                    <a:gd name="T52" fmla="*/ 92 w 143"/>
                    <a:gd name="T53" fmla="*/ 46 h 151"/>
                    <a:gd name="T54" fmla="*/ 133 w 143"/>
                    <a:gd name="T55" fmla="*/ 46 h 151"/>
                    <a:gd name="T56" fmla="*/ 133 w 143"/>
                    <a:gd name="T57" fmla="*/ 56 h 151"/>
                    <a:gd name="T58" fmla="*/ 92 w 143"/>
                    <a:gd name="T59" fmla="*/ 56 h 151"/>
                    <a:gd name="T60" fmla="*/ 92 w 143"/>
                    <a:gd name="T61" fmla="*/ 46 h 151"/>
                    <a:gd name="T62" fmla="*/ 92 w 143"/>
                    <a:gd name="T63" fmla="*/ 63 h 151"/>
                    <a:gd name="T64" fmla="*/ 133 w 143"/>
                    <a:gd name="T65" fmla="*/ 63 h 151"/>
                    <a:gd name="T66" fmla="*/ 133 w 143"/>
                    <a:gd name="T67" fmla="*/ 74 h 151"/>
                    <a:gd name="T68" fmla="*/ 92 w 143"/>
                    <a:gd name="T69" fmla="*/ 74 h 151"/>
                    <a:gd name="T70" fmla="*/ 92 w 143"/>
                    <a:gd name="T71" fmla="*/ 63 h 151"/>
                    <a:gd name="T72" fmla="*/ 8 w 143"/>
                    <a:gd name="T73" fmla="*/ 75 h 151"/>
                    <a:gd name="T74" fmla="*/ 8 w 143"/>
                    <a:gd name="T75" fmla="*/ 24 h 151"/>
                    <a:gd name="T76" fmla="*/ 83 w 143"/>
                    <a:gd name="T77" fmla="*/ 24 h 151"/>
                    <a:gd name="T78" fmla="*/ 83 w 143"/>
                    <a:gd name="T79" fmla="*/ 75 h 151"/>
                    <a:gd name="T80" fmla="*/ 8 w 143"/>
                    <a:gd name="T81" fmla="*/ 7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43" h="151">
                      <a:moveTo>
                        <a:pt x="143" y="95"/>
                      </a:moveTo>
                      <a:lnTo>
                        <a:pt x="143" y="0"/>
                      </a:lnTo>
                      <a:lnTo>
                        <a:pt x="0" y="0"/>
                      </a:lnTo>
                      <a:lnTo>
                        <a:pt x="0" y="95"/>
                      </a:lnTo>
                      <a:lnTo>
                        <a:pt x="63" y="95"/>
                      </a:lnTo>
                      <a:lnTo>
                        <a:pt x="63" y="125"/>
                      </a:lnTo>
                      <a:lnTo>
                        <a:pt x="45" y="125"/>
                      </a:lnTo>
                      <a:lnTo>
                        <a:pt x="45" y="121"/>
                      </a:lnTo>
                      <a:lnTo>
                        <a:pt x="37" y="121"/>
                      </a:lnTo>
                      <a:lnTo>
                        <a:pt x="25" y="151"/>
                      </a:lnTo>
                      <a:lnTo>
                        <a:pt x="33" y="151"/>
                      </a:lnTo>
                      <a:lnTo>
                        <a:pt x="40" y="137"/>
                      </a:lnTo>
                      <a:lnTo>
                        <a:pt x="104" y="137"/>
                      </a:lnTo>
                      <a:lnTo>
                        <a:pt x="109" y="151"/>
                      </a:lnTo>
                      <a:lnTo>
                        <a:pt x="119" y="151"/>
                      </a:lnTo>
                      <a:lnTo>
                        <a:pt x="107" y="121"/>
                      </a:lnTo>
                      <a:lnTo>
                        <a:pt x="97" y="121"/>
                      </a:lnTo>
                      <a:lnTo>
                        <a:pt x="97" y="125"/>
                      </a:lnTo>
                      <a:lnTo>
                        <a:pt x="80" y="125"/>
                      </a:lnTo>
                      <a:lnTo>
                        <a:pt x="80" y="95"/>
                      </a:lnTo>
                      <a:lnTo>
                        <a:pt x="143" y="95"/>
                      </a:lnTo>
                      <a:close/>
                      <a:moveTo>
                        <a:pt x="92" y="28"/>
                      </a:moveTo>
                      <a:lnTo>
                        <a:pt x="133" y="28"/>
                      </a:lnTo>
                      <a:lnTo>
                        <a:pt x="133" y="37"/>
                      </a:lnTo>
                      <a:lnTo>
                        <a:pt x="92" y="37"/>
                      </a:lnTo>
                      <a:lnTo>
                        <a:pt x="92" y="28"/>
                      </a:lnTo>
                      <a:close/>
                      <a:moveTo>
                        <a:pt x="92" y="46"/>
                      </a:moveTo>
                      <a:lnTo>
                        <a:pt x="133" y="46"/>
                      </a:lnTo>
                      <a:lnTo>
                        <a:pt x="133" y="56"/>
                      </a:lnTo>
                      <a:lnTo>
                        <a:pt x="92" y="56"/>
                      </a:lnTo>
                      <a:lnTo>
                        <a:pt x="92" y="46"/>
                      </a:lnTo>
                      <a:close/>
                      <a:moveTo>
                        <a:pt x="92" y="63"/>
                      </a:moveTo>
                      <a:lnTo>
                        <a:pt x="133" y="63"/>
                      </a:lnTo>
                      <a:lnTo>
                        <a:pt x="133" y="74"/>
                      </a:lnTo>
                      <a:lnTo>
                        <a:pt x="92" y="74"/>
                      </a:lnTo>
                      <a:lnTo>
                        <a:pt x="92" y="63"/>
                      </a:lnTo>
                      <a:close/>
                      <a:moveTo>
                        <a:pt x="8" y="75"/>
                      </a:moveTo>
                      <a:lnTo>
                        <a:pt x="8" y="24"/>
                      </a:lnTo>
                      <a:lnTo>
                        <a:pt x="83" y="24"/>
                      </a:lnTo>
                      <a:lnTo>
                        <a:pt x="83" y="75"/>
                      </a:lnTo>
                      <a:lnTo>
                        <a:pt x="8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  <p:sp>
              <p:nvSpPr>
                <p:cNvPr id="11" name="Freeform 149"/>
                <p:cNvSpPr>
                  <a:spLocks/>
                </p:cNvSpPr>
                <p:nvPr/>
              </p:nvSpPr>
              <p:spPr bwMode="auto">
                <a:xfrm>
                  <a:off x="5578330" y="1945898"/>
                  <a:ext cx="174705" cy="102328"/>
                </a:xfrm>
                <a:custGeom>
                  <a:avLst/>
                  <a:gdLst>
                    <a:gd name="T0" fmla="*/ 58 w 70"/>
                    <a:gd name="T1" fmla="*/ 12 h 41"/>
                    <a:gd name="T2" fmla="*/ 54 w 70"/>
                    <a:gd name="T3" fmla="*/ 20 h 41"/>
                    <a:gd name="T4" fmla="*/ 48 w 70"/>
                    <a:gd name="T5" fmla="*/ 16 h 41"/>
                    <a:gd name="T6" fmla="*/ 48 w 70"/>
                    <a:gd name="T7" fmla="*/ 16 h 41"/>
                    <a:gd name="T8" fmla="*/ 34 w 70"/>
                    <a:gd name="T9" fmla="*/ 8 h 41"/>
                    <a:gd name="T10" fmla="*/ 32 w 70"/>
                    <a:gd name="T11" fmla="*/ 12 h 41"/>
                    <a:gd name="T12" fmla="*/ 28 w 70"/>
                    <a:gd name="T13" fmla="*/ 20 h 41"/>
                    <a:gd name="T14" fmla="*/ 16 w 70"/>
                    <a:gd name="T15" fmla="*/ 12 h 41"/>
                    <a:gd name="T16" fmla="*/ 12 w 70"/>
                    <a:gd name="T17" fmla="*/ 17 h 41"/>
                    <a:gd name="T18" fmla="*/ 12 w 70"/>
                    <a:gd name="T19" fmla="*/ 17 h 41"/>
                    <a:gd name="T20" fmla="*/ 0 w 70"/>
                    <a:gd name="T21" fmla="*/ 37 h 41"/>
                    <a:gd name="T22" fmla="*/ 5 w 70"/>
                    <a:gd name="T23" fmla="*/ 41 h 41"/>
                    <a:gd name="T24" fmla="*/ 17 w 70"/>
                    <a:gd name="T25" fmla="*/ 21 h 41"/>
                    <a:gd name="T26" fmla="*/ 24 w 70"/>
                    <a:gd name="T27" fmla="*/ 25 h 41"/>
                    <a:gd name="T28" fmla="*/ 24 w 70"/>
                    <a:gd name="T29" fmla="*/ 25 h 41"/>
                    <a:gd name="T30" fmla="*/ 30 w 70"/>
                    <a:gd name="T31" fmla="*/ 29 h 41"/>
                    <a:gd name="T32" fmla="*/ 37 w 70"/>
                    <a:gd name="T33" fmla="*/ 17 h 41"/>
                    <a:gd name="T34" fmla="*/ 42 w 70"/>
                    <a:gd name="T35" fmla="*/ 21 h 41"/>
                    <a:gd name="T36" fmla="*/ 42 w 70"/>
                    <a:gd name="T37" fmla="*/ 21 h 41"/>
                    <a:gd name="T38" fmla="*/ 56 w 70"/>
                    <a:gd name="T39" fmla="*/ 28 h 41"/>
                    <a:gd name="T40" fmla="*/ 57 w 70"/>
                    <a:gd name="T41" fmla="*/ 28 h 41"/>
                    <a:gd name="T42" fmla="*/ 57 w 70"/>
                    <a:gd name="T43" fmla="*/ 28 h 41"/>
                    <a:gd name="T44" fmla="*/ 64 w 70"/>
                    <a:gd name="T45" fmla="*/ 17 h 41"/>
                    <a:gd name="T46" fmla="*/ 64 w 70"/>
                    <a:gd name="T47" fmla="*/ 17 h 41"/>
                    <a:gd name="T48" fmla="*/ 70 w 70"/>
                    <a:gd name="T49" fmla="*/ 4 h 41"/>
                    <a:gd name="T50" fmla="*/ 65 w 70"/>
                    <a:gd name="T51" fmla="*/ 0 h 41"/>
                    <a:gd name="T52" fmla="*/ 58 w 70"/>
                    <a:gd name="T53" fmla="*/ 1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0" h="41">
                      <a:moveTo>
                        <a:pt x="58" y="12"/>
                      </a:moveTo>
                      <a:lnTo>
                        <a:pt x="54" y="20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34" y="8"/>
                      </a:lnTo>
                      <a:lnTo>
                        <a:pt x="32" y="12"/>
                      </a:lnTo>
                      <a:lnTo>
                        <a:pt x="28" y="20"/>
                      </a:lnTo>
                      <a:lnTo>
                        <a:pt x="16" y="12"/>
                      </a:lnTo>
                      <a:lnTo>
                        <a:pt x="12" y="17"/>
                      </a:lnTo>
                      <a:lnTo>
                        <a:pt x="12" y="17"/>
                      </a:lnTo>
                      <a:lnTo>
                        <a:pt x="0" y="37"/>
                      </a:lnTo>
                      <a:lnTo>
                        <a:pt x="5" y="41"/>
                      </a:lnTo>
                      <a:lnTo>
                        <a:pt x="17" y="21"/>
                      </a:lnTo>
                      <a:lnTo>
                        <a:pt x="24" y="25"/>
                      </a:lnTo>
                      <a:lnTo>
                        <a:pt x="24" y="25"/>
                      </a:lnTo>
                      <a:lnTo>
                        <a:pt x="30" y="29"/>
                      </a:lnTo>
                      <a:lnTo>
                        <a:pt x="37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56" y="28"/>
                      </a:lnTo>
                      <a:lnTo>
                        <a:pt x="57" y="28"/>
                      </a:lnTo>
                      <a:lnTo>
                        <a:pt x="57" y="28"/>
                      </a:lnTo>
                      <a:lnTo>
                        <a:pt x="64" y="17"/>
                      </a:lnTo>
                      <a:lnTo>
                        <a:pt x="64" y="17"/>
                      </a:lnTo>
                      <a:lnTo>
                        <a:pt x="70" y="4"/>
                      </a:lnTo>
                      <a:lnTo>
                        <a:pt x="65" y="0"/>
                      </a:lnTo>
                      <a:lnTo>
                        <a:pt x="58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</p:grpSp>
        </p:grpSp>
        <p:sp>
          <p:nvSpPr>
            <p:cNvPr id="6" name="矩形 5"/>
            <p:cNvSpPr/>
            <p:nvPr/>
          </p:nvSpPr>
          <p:spPr>
            <a:xfrm>
              <a:off x="1968188" y="2411134"/>
              <a:ext cx="3660063" cy="27699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en-US" altLang="zh-CN" sz="2000" b="1" dirty="0">
                  <a:solidFill>
                    <a:srgbClr val="000000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</a:t>
              </a:r>
            </a:p>
            <a:p>
              <a:pPr>
                <a:buFontTx/>
                <a:buNone/>
              </a:pP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096003" y="2432983"/>
            <a:ext cx="4733921" cy="2769989"/>
            <a:chOff x="6096003" y="2432983"/>
            <a:chExt cx="4733921" cy="2769989"/>
          </a:xfrm>
        </p:grpSpPr>
        <p:grpSp>
          <p:nvGrpSpPr>
            <p:cNvPr id="13" name="组合 12"/>
            <p:cNvGrpSpPr/>
            <p:nvPr/>
          </p:nvGrpSpPr>
          <p:grpSpPr>
            <a:xfrm>
              <a:off x="6096003" y="2483443"/>
              <a:ext cx="838200" cy="838200"/>
              <a:chOff x="6226075" y="1876644"/>
              <a:chExt cx="838200" cy="838200"/>
            </a:xfrm>
          </p:grpSpPr>
          <p:sp>
            <p:nvSpPr>
              <p:cNvPr id="15" name="Rounded Rectangle 11"/>
              <p:cNvSpPr/>
              <p:nvPr/>
            </p:nvSpPr>
            <p:spPr>
              <a:xfrm>
                <a:off x="6226075" y="1876644"/>
                <a:ext cx="838200" cy="8382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grpSp>
            <p:nvGrpSpPr>
              <p:cNvPr id="16" name="Group 24"/>
              <p:cNvGrpSpPr/>
              <p:nvPr/>
            </p:nvGrpSpPr>
            <p:grpSpPr>
              <a:xfrm>
                <a:off x="6439272" y="2107312"/>
                <a:ext cx="411805" cy="376863"/>
                <a:chOff x="6726389" y="1486674"/>
                <a:chExt cx="411805" cy="376863"/>
              </a:xfrm>
              <a:solidFill>
                <a:schemeClr val="bg1"/>
              </a:solidFill>
            </p:grpSpPr>
            <p:sp>
              <p:nvSpPr>
                <p:cNvPr id="17" name="Oval 52"/>
                <p:cNvSpPr>
                  <a:spLocks noChangeArrowheads="1"/>
                </p:cNvSpPr>
                <p:nvPr/>
              </p:nvSpPr>
              <p:spPr bwMode="auto">
                <a:xfrm>
                  <a:off x="6773808" y="1786168"/>
                  <a:ext cx="44924" cy="4242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  <p:sp>
              <p:nvSpPr>
                <p:cNvPr id="18" name="Oval 53"/>
                <p:cNvSpPr>
                  <a:spLocks noChangeArrowheads="1"/>
                </p:cNvSpPr>
                <p:nvPr/>
              </p:nvSpPr>
              <p:spPr bwMode="auto">
                <a:xfrm>
                  <a:off x="6748851" y="1836083"/>
                  <a:ext cx="24958" cy="2745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  <p:sp>
              <p:nvSpPr>
                <p:cNvPr id="19" name="Freeform 54"/>
                <p:cNvSpPr>
                  <a:spLocks/>
                </p:cNvSpPr>
                <p:nvPr/>
              </p:nvSpPr>
              <p:spPr bwMode="auto">
                <a:xfrm>
                  <a:off x="6726389" y="1486674"/>
                  <a:ext cx="411805" cy="292007"/>
                </a:xfrm>
                <a:custGeom>
                  <a:avLst/>
                  <a:gdLst>
                    <a:gd name="T0" fmla="*/ 124 w 124"/>
                    <a:gd name="T1" fmla="*/ 34 h 88"/>
                    <a:gd name="T2" fmla="*/ 99 w 124"/>
                    <a:gd name="T3" fmla="*/ 9 h 88"/>
                    <a:gd name="T4" fmla="*/ 93 w 124"/>
                    <a:gd name="T5" fmla="*/ 10 h 88"/>
                    <a:gd name="T6" fmla="*/ 74 w 124"/>
                    <a:gd name="T7" fmla="*/ 0 h 88"/>
                    <a:gd name="T8" fmla="*/ 60 w 124"/>
                    <a:gd name="T9" fmla="*/ 5 h 88"/>
                    <a:gd name="T10" fmla="*/ 46 w 124"/>
                    <a:gd name="T11" fmla="*/ 0 h 88"/>
                    <a:gd name="T12" fmla="*/ 31 w 124"/>
                    <a:gd name="T13" fmla="*/ 5 h 88"/>
                    <a:gd name="T14" fmla="*/ 25 w 124"/>
                    <a:gd name="T15" fmla="*/ 5 h 88"/>
                    <a:gd name="T16" fmla="*/ 0 w 124"/>
                    <a:gd name="T17" fmla="*/ 30 h 88"/>
                    <a:gd name="T18" fmla="*/ 3 w 124"/>
                    <a:gd name="T19" fmla="*/ 43 h 88"/>
                    <a:gd name="T20" fmla="*/ 0 w 124"/>
                    <a:gd name="T21" fmla="*/ 55 h 88"/>
                    <a:gd name="T22" fmla="*/ 25 w 124"/>
                    <a:gd name="T23" fmla="*/ 80 h 88"/>
                    <a:gd name="T24" fmla="*/ 28 w 124"/>
                    <a:gd name="T25" fmla="*/ 80 h 88"/>
                    <a:gd name="T26" fmla="*/ 46 w 124"/>
                    <a:gd name="T27" fmla="*/ 88 h 88"/>
                    <a:gd name="T28" fmla="*/ 64 w 124"/>
                    <a:gd name="T29" fmla="*/ 80 h 88"/>
                    <a:gd name="T30" fmla="*/ 79 w 124"/>
                    <a:gd name="T31" fmla="*/ 85 h 88"/>
                    <a:gd name="T32" fmla="*/ 104 w 124"/>
                    <a:gd name="T33" fmla="*/ 60 h 88"/>
                    <a:gd name="T34" fmla="*/ 104 w 124"/>
                    <a:gd name="T35" fmla="*/ 59 h 88"/>
                    <a:gd name="T36" fmla="*/ 124 w 124"/>
                    <a:gd name="T37" fmla="*/ 3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4" h="88">
                      <a:moveTo>
                        <a:pt x="124" y="34"/>
                      </a:moveTo>
                      <a:cubicBezTo>
                        <a:pt x="124" y="21"/>
                        <a:pt x="113" y="9"/>
                        <a:pt x="99" y="9"/>
                      </a:cubicBezTo>
                      <a:cubicBezTo>
                        <a:pt x="97" y="9"/>
                        <a:pt x="95" y="10"/>
                        <a:pt x="93" y="10"/>
                      </a:cubicBezTo>
                      <a:cubicBezTo>
                        <a:pt x="89" y="4"/>
                        <a:pt x="82" y="0"/>
                        <a:pt x="74" y="0"/>
                      </a:cubicBezTo>
                      <a:cubicBezTo>
                        <a:pt x="69" y="0"/>
                        <a:pt x="64" y="2"/>
                        <a:pt x="60" y="5"/>
                      </a:cubicBezTo>
                      <a:cubicBezTo>
                        <a:pt x="56" y="2"/>
                        <a:pt x="51" y="0"/>
                        <a:pt x="46" y="0"/>
                      </a:cubicBezTo>
                      <a:cubicBezTo>
                        <a:pt x="40" y="0"/>
                        <a:pt x="35" y="2"/>
                        <a:pt x="31" y="5"/>
                      </a:cubicBezTo>
                      <a:cubicBezTo>
                        <a:pt x="29" y="5"/>
                        <a:pt x="27" y="5"/>
                        <a:pt x="25" y="5"/>
                      </a:cubicBezTo>
                      <a:cubicBezTo>
                        <a:pt x="11" y="5"/>
                        <a:pt x="0" y="16"/>
                        <a:pt x="0" y="30"/>
                      </a:cubicBezTo>
                      <a:cubicBezTo>
                        <a:pt x="0" y="35"/>
                        <a:pt x="1" y="39"/>
                        <a:pt x="3" y="43"/>
                      </a:cubicBezTo>
                      <a:cubicBezTo>
                        <a:pt x="1" y="46"/>
                        <a:pt x="0" y="51"/>
                        <a:pt x="0" y="55"/>
                      </a:cubicBezTo>
                      <a:cubicBezTo>
                        <a:pt x="0" y="69"/>
                        <a:pt x="11" y="80"/>
                        <a:pt x="25" y="80"/>
                      </a:cubicBezTo>
                      <a:cubicBezTo>
                        <a:pt x="26" y="80"/>
                        <a:pt x="27" y="80"/>
                        <a:pt x="28" y="80"/>
                      </a:cubicBezTo>
                      <a:cubicBezTo>
                        <a:pt x="32" y="85"/>
                        <a:pt x="39" y="88"/>
                        <a:pt x="46" y="88"/>
                      </a:cubicBezTo>
                      <a:cubicBezTo>
                        <a:pt x="53" y="88"/>
                        <a:pt x="59" y="85"/>
                        <a:pt x="64" y="80"/>
                      </a:cubicBezTo>
                      <a:cubicBezTo>
                        <a:pt x="68" y="83"/>
                        <a:pt x="73" y="85"/>
                        <a:pt x="79" y="85"/>
                      </a:cubicBezTo>
                      <a:cubicBezTo>
                        <a:pt x="92" y="85"/>
                        <a:pt x="104" y="74"/>
                        <a:pt x="104" y="60"/>
                      </a:cubicBezTo>
                      <a:cubicBezTo>
                        <a:pt x="104" y="60"/>
                        <a:pt x="104" y="59"/>
                        <a:pt x="104" y="59"/>
                      </a:cubicBezTo>
                      <a:cubicBezTo>
                        <a:pt x="115" y="57"/>
                        <a:pt x="124" y="47"/>
                        <a:pt x="124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汉仪黑荔枝体简" panose="00020600040101010101" pitchFamily="18" charset="-122"/>
                    <a:ea typeface="汉仪黑荔枝体简" panose="00020600040101010101" pitchFamily="18" charset="-122"/>
                  </a:endParaRPr>
                </a:p>
              </p:txBody>
            </p:sp>
          </p:grpSp>
        </p:grpSp>
        <p:sp>
          <p:nvSpPr>
            <p:cNvPr id="14" name="矩形 13"/>
            <p:cNvSpPr/>
            <p:nvPr/>
          </p:nvSpPr>
          <p:spPr>
            <a:xfrm>
              <a:off x="7169861" y="2432983"/>
              <a:ext cx="3660063" cy="27699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en-US" altLang="zh-CN" sz="2000" b="1" dirty="0">
                  <a:solidFill>
                    <a:srgbClr val="000000"/>
                  </a:solidFill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ADD YOUR TITTLE</a:t>
              </a:r>
            </a:p>
            <a:p>
              <a:pPr>
                <a:buFontTx/>
                <a:buNone/>
              </a:pPr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en-US" altLang="zh-CN" sz="14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Just for today I will try to live this day only and not tackle my whole life problem at</a:t>
              </a:r>
              <a:endParaRPr lang="zh-CN" altLang="en-US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  <a:p>
              <a:endPara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40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97735" y="2716695"/>
            <a:ext cx="9629374" cy="2789510"/>
            <a:chOff x="2277714" y="5731495"/>
            <a:chExt cx="19853008" cy="5923290"/>
          </a:xfrm>
        </p:grpSpPr>
        <p:sp>
          <p:nvSpPr>
            <p:cNvPr id="5" name="Freeform 1"/>
            <p:cNvSpPr>
              <a:spLocks noChangeArrowheads="1"/>
            </p:cNvSpPr>
            <p:nvPr/>
          </p:nvSpPr>
          <p:spPr bwMode="auto">
            <a:xfrm>
              <a:off x="2277714" y="5731495"/>
              <a:ext cx="5681018" cy="2269246"/>
            </a:xfrm>
            <a:custGeom>
              <a:avLst/>
              <a:gdLst>
                <a:gd name="T0" fmla="*/ 5639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9 w 7144"/>
                <a:gd name="T9" fmla="*/ 3557 h 3558"/>
                <a:gd name="T10" fmla="*/ 7143 w 7144"/>
                <a:gd name="T11" fmla="*/ 1792 h 3558"/>
                <a:gd name="T12" fmla="*/ 5639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39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9" y="3557"/>
                  </a:lnTo>
                  <a:lnTo>
                    <a:pt x="7143" y="1792"/>
                  </a:lnTo>
                  <a:lnTo>
                    <a:pt x="5639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6" name="Freeform 2"/>
            <p:cNvSpPr>
              <a:spLocks noChangeArrowheads="1"/>
            </p:cNvSpPr>
            <p:nvPr/>
          </p:nvSpPr>
          <p:spPr bwMode="auto">
            <a:xfrm>
              <a:off x="7001651" y="5731495"/>
              <a:ext cx="5681018" cy="2269246"/>
            </a:xfrm>
            <a:custGeom>
              <a:avLst/>
              <a:gdLst>
                <a:gd name="T0" fmla="*/ 5668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8 w 7144"/>
                <a:gd name="T9" fmla="*/ 3557 h 3558"/>
                <a:gd name="T10" fmla="*/ 7143 w 7144"/>
                <a:gd name="T11" fmla="*/ 1792 h 3558"/>
                <a:gd name="T12" fmla="*/ 5668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68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8" y="3557"/>
                  </a:lnTo>
                  <a:lnTo>
                    <a:pt x="7143" y="1792"/>
                  </a:lnTo>
                  <a:lnTo>
                    <a:pt x="5668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7" name="Freeform 1"/>
            <p:cNvSpPr>
              <a:spLocks noChangeArrowheads="1"/>
            </p:cNvSpPr>
            <p:nvPr/>
          </p:nvSpPr>
          <p:spPr bwMode="auto">
            <a:xfrm>
              <a:off x="11722328" y="5731495"/>
              <a:ext cx="5681018" cy="2269246"/>
            </a:xfrm>
            <a:custGeom>
              <a:avLst/>
              <a:gdLst>
                <a:gd name="T0" fmla="*/ 5639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9 w 7144"/>
                <a:gd name="T9" fmla="*/ 3557 h 3558"/>
                <a:gd name="T10" fmla="*/ 7143 w 7144"/>
                <a:gd name="T11" fmla="*/ 1792 h 3558"/>
                <a:gd name="T12" fmla="*/ 5639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39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9" y="3557"/>
                  </a:lnTo>
                  <a:lnTo>
                    <a:pt x="7143" y="1792"/>
                  </a:lnTo>
                  <a:lnTo>
                    <a:pt x="5639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sp>
          <p:nvSpPr>
            <p:cNvPr id="8" name="Freeform 2"/>
            <p:cNvSpPr>
              <a:spLocks noChangeArrowheads="1"/>
            </p:cNvSpPr>
            <p:nvPr/>
          </p:nvSpPr>
          <p:spPr bwMode="auto">
            <a:xfrm>
              <a:off x="16449704" y="5731495"/>
              <a:ext cx="5681018" cy="2269246"/>
            </a:xfrm>
            <a:custGeom>
              <a:avLst/>
              <a:gdLst>
                <a:gd name="T0" fmla="*/ 5668 w 7144"/>
                <a:gd name="T1" fmla="*/ 0 h 3558"/>
                <a:gd name="T2" fmla="*/ 0 w 7144"/>
                <a:gd name="T3" fmla="*/ 0 h 3558"/>
                <a:gd name="T4" fmla="*/ 1475 w 7144"/>
                <a:gd name="T5" fmla="*/ 1792 h 3558"/>
                <a:gd name="T6" fmla="*/ 0 w 7144"/>
                <a:gd name="T7" fmla="*/ 3557 h 3558"/>
                <a:gd name="T8" fmla="*/ 5668 w 7144"/>
                <a:gd name="T9" fmla="*/ 3557 h 3558"/>
                <a:gd name="T10" fmla="*/ 7143 w 7144"/>
                <a:gd name="T11" fmla="*/ 1792 h 3558"/>
                <a:gd name="T12" fmla="*/ 5668 w 7144"/>
                <a:gd name="T13" fmla="*/ 0 h 3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44" h="3558">
                  <a:moveTo>
                    <a:pt x="5668" y="0"/>
                  </a:moveTo>
                  <a:lnTo>
                    <a:pt x="0" y="0"/>
                  </a:lnTo>
                  <a:lnTo>
                    <a:pt x="1475" y="1792"/>
                  </a:lnTo>
                  <a:lnTo>
                    <a:pt x="0" y="3557"/>
                  </a:lnTo>
                  <a:lnTo>
                    <a:pt x="5668" y="3557"/>
                  </a:lnTo>
                  <a:lnTo>
                    <a:pt x="7143" y="1792"/>
                  </a:lnTo>
                  <a:lnTo>
                    <a:pt x="5668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endParaRPr lang="en-US" sz="1100" dirty="0">
                <a:latin typeface="汉仪黑荔枝体简" panose="00020600040101010101" pitchFamily="18" charset="-122"/>
                <a:ea typeface="汉仪黑荔枝体简" panose="00020600040101010101" pitchFamily="18" charset="-122"/>
              </a:endParaRPr>
            </a:p>
          </p:txBody>
        </p:sp>
        <p:grpSp>
          <p:nvGrpSpPr>
            <p:cNvPr id="9" name="Group 28"/>
            <p:cNvGrpSpPr/>
            <p:nvPr/>
          </p:nvGrpSpPr>
          <p:grpSpPr>
            <a:xfrm rot="18900000">
              <a:off x="4533549" y="6055203"/>
              <a:ext cx="1637921" cy="1632518"/>
              <a:chOff x="-15875" y="-1587"/>
              <a:chExt cx="4014788" cy="4000501"/>
            </a:xfrm>
            <a:solidFill>
              <a:schemeClr val="bg1"/>
            </a:solidFill>
          </p:grpSpPr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>
                <a:off x="-15875" y="374651"/>
                <a:ext cx="3657600" cy="3624263"/>
              </a:xfrm>
              <a:custGeom>
                <a:avLst/>
                <a:gdLst>
                  <a:gd name="T0" fmla="*/ 692 w 973"/>
                  <a:gd name="T1" fmla="*/ 24 h 964"/>
                  <a:gd name="T2" fmla="*/ 633 w 973"/>
                  <a:gd name="T3" fmla="*/ 0 h 964"/>
                  <a:gd name="T4" fmla="*/ 574 w 973"/>
                  <a:gd name="T5" fmla="*/ 24 h 964"/>
                  <a:gd name="T6" fmla="*/ 527 w 973"/>
                  <a:gd name="T7" fmla="*/ 71 h 964"/>
                  <a:gd name="T8" fmla="*/ 503 w 973"/>
                  <a:gd name="T9" fmla="*/ 130 h 964"/>
                  <a:gd name="T10" fmla="*/ 515 w 973"/>
                  <a:gd name="T11" fmla="*/ 174 h 964"/>
                  <a:gd name="T12" fmla="*/ 64 w 973"/>
                  <a:gd name="T13" fmla="*/ 354 h 964"/>
                  <a:gd name="T14" fmla="*/ 6 w 973"/>
                  <a:gd name="T15" fmla="*/ 427 h 964"/>
                  <a:gd name="T16" fmla="*/ 33 w 973"/>
                  <a:gd name="T17" fmla="*/ 517 h 964"/>
                  <a:gd name="T18" fmla="*/ 456 w 973"/>
                  <a:gd name="T19" fmla="*/ 935 h 964"/>
                  <a:gd name="T20" fmla="*/ 524 w 973"/>
                  <a:gd name="T21" fmla="*/ 964 h 964"/>
                  <a:gd name="T22" fmla="*/ 527 w 973"/>
                  <a:gd name="T23" fmla="*/ 964 h 964"/>
                  <a:gd name="T24" fmla="*/ 547 w 973"/>
                  <a:gd name="T25" fmla="*/ 962 h 964"/>
                  <a:gd name="T26" fmla="*/ 620 w 973"/>
                  <a:gd name="T27" fmla="*/ 901 h 964"/>
                  <a:gd name="T28" fmla="*/ 797 w 973"/>
                  <a:gd name="T29" fmla="*/ 456 h 964"/>
                  <a:gd name="T30" fmla="*/ 843 w 973"/>
                  <a:gd name="T31" fmla="*/ 470 h 964"/>
                  <a:gd name="T32" fmla="*/ 902 w 973"/>
                  <a:gd name="T33" fmla="*/ 446 h 964"/>
                  <a:gd name="T34" fmla="*/ 948 w 973"/>
                  <a:gd name="T35" fmla="*/ 399 h 964"/>
                  <a:gd name="T36" fmla="*/ 973 w 973"/>
                  <a:gd name="T37" fmla="*/ 340 h 964"/>
                  <a:gd name="T38" fmla="*/ 949 w 973"/>
                  <a:gd name="T39" fmla="*/ 281 h 964"/>
                  <a:gd name="T40" fmla="*/ 692 w 973"/>
                  <a:gd name="T41" fmla="*/ 24 h 964"/>
                  <a:gd name="T42" fmla="*/ 558 w 973"/>
                  <a:gd name="T43" fmla="*/ 876 h 964"/>
                  <a:gd name="T44" fmla="*/ 534 w 973"/>
                  <a:gd name="T45" fmla="*/ 897 h 964"/>
                  <a:gd name="T46" fmla="*/ 526 w 973"/>
                  <a:gd name="T47" fmla="*/ 898 h 964"/>
                  <a:gd name="T48" fmla="*/ 503 w 973"/>
                  <a:gd name="T49" fmla="*/ 888 h 964"/>
                  <a:gd name="T50" fmla="*/ 80 w 973"/>
                  <a:gd name="T51" fmla="*/ 469 h 964"/>
                  <a:gd name="T52" fmla="*/ 71 w 973"/>
                  <a:gd name="T53" fmla="*/ 440 h 964"/>
                  <a:gd name="T54" fmla="*/ 90 w 973"/>
                  <a:gd name="T55" fmla="*/ 415 h 964"/>
                  <a:gd name="T56" fmla="*/ 297 w 973"/>
                  <a:gd name="T57" fmla="*/ 332 h 964"/>
                  <a:gd name="T58" fmla="*/ 715 w 973"/>
                  <a:gd name="T59" fmla="*/ 483 h 964"/>
                  <a:gd name="T60" fmla="*/ 558 w 973"/>
                  <a:gd name="T61" fmla="*/ 876 h 964"/>
                  <a:gd name="T62" fmla="*/ 901 w 973"/>
                  <a:gd name="T63" fmla="*/ 352 h 964"/>
                  <a:gd name="T64" fmla="*/ 855 w 973"/>
                  <a:gd name="T65" fmla="*/ 399 h 964"/>
                  <a:gd name="T66" fmla="*/ 831 w 973"/>
                  <a:gd name="T67" fmla="*/ 399 h 964"/>
                  <a:gd name="T68" fmla="*/ 772 w 973"/>
                  <a:gd name="T69" fmla="*/ 340 h 964"/>
                  <a:gd name="T70" fmla="*/ 725 w 973"/>
                  <a:gd name="T71" fmla="*/ 459 h 964"/>
                  <a:gd name="T72" fmla="*/ 729 w 973"/>
                  <a:gd name="T73" fmla="*/ 449 h 964"/>
                  <a:gd name="T74" fmla="*/ 435 w 973"/>
                  <a:gd name="T75" fmla="*/ 325 h 964"/>
                  <a:gd name="T76" fmla="*/ 349 w 973"/>
                  <a:gd name="T77" fmla="*/ 312 h 964"/>
                  <a:gd name="T78" fmla="*/ 631 w 973"/>
                  <a:gd name="T79" fmla="*/ 199 h 964"/>
                  <a:gd name="T80" fmla="*/ 574 w 973"/>
                  <a:gd name="T81" fmla="*/ 142 h 964"/>
                  <a:gd name="T82" fmla="*/ 574 w 973"/>
                  <a:gd name="T83" fmla="*/ 118 h 964"/>
                  <a:gd name="T84" fmla="*/ 621 w 973"/>
                  <a:gd name="T85" fmla="*/ 71 h 964"/>
                  <a:gd name="T86" fmla="*/ 645 w 973"/>
                  <a:gd name="T87" fmla="*/ 71 h 964"/>
                  <a:gd name="T88" fmla="*/ 901 w 973"/>
                  <a:gd name="T89" fmla="*/ 328 h 964"/>
                  <a:gd name="T90" fmla="*/ 901 w 973"/>
                  <a:gd name="T91" fmla="*/ 352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73" h="964">
                    <a:moveTo>
                      <a:pt x="692" y="24"/>
                    </a:moveTo>
                    <a:cubicBezTo>
                      <a:pt x="676" y="8"/>
                      <a:pt x="655" y="0"/>
                      <a:pt x="633" y="0"/>
                    </a:cubicBezTo>
                    <a:cubicBezTo>
                      <a:pt x="611" y="0"/>
                      <a:pt x="590" y="8"/>
                      <a:pt x="574" y="24"/>
                    </a:cubicBezTo>
                    <a:cubicBezTo>
                      <a:pt x="527" y="71"/>
                      <a:pt x="527" y="71"/>
                      <a:pt x="527" y="71"/>
                    </a:cubicBezTo>
                    <a:cubicBezTo>
                      <a:pt x="511" y="87"/>
                      <a:pt x="503" y="108"/>
                      <a:pt x="503" y="130"/>
                    </a:cubicBezTo>
                    <a:cubicBezTo>
                      <a:pt x="503" y="146"/>
                      <a:pt x="507" y="161"/>
                      <a:pt x="515" y="174"/>
                    </a:cubicBezTo>
                    <a:cubicBezTo>
                      <a:pt x="64" y="354"/>
                      <a:pt x="64" y="354"/>
                      <a:pt x="64" y="354"/>
                    </a:cubicBezTo>
                    <a:cubicBezTo>
                      <a:pt x="33" y="368"/>
                      <a:pt x="12" y="395"/>
                      <a:pt x="6" y="427"/>
                    </a:cubicBezTo>
                    <a:cubicBezTo>
                      <a:pt x="0" y="460"/>
                      <a:pt x="10" y="493"/>
                      <a:pt x="33" y="517"/>
                    </a:cubicBezTo>
                    <a:cubicBezTo>
                      <a:pt x="456" y="935"/>
                      <a:pt x="456" y="935"/>
                      <a:pt x="456" y="935"/>
                    </a:cubicBezTo>
                    <a:cubicBezTo>
                      <a:pt x="475" y="953"/>
                      <a:pt x="499" y="963"/>
                      <a:pt x="524" y="964"/>
                    </a:cubicBezTo>
                    <a:cubicBezTo>
                      <a:pt x="525" y="964"/>
                      <a:pt x="526" y="964"/>
                      <a:pt x="527" y="964"/>
                    </a:cubicBezTo>
                    <a:cubicBezTo>
                      <a:pt x="534" y="964"/>
                      <a:pt x="540" y="963"/>
                      <a:pt x="547" y="962"/>
                    </a:cubicBezTo>
                    <a:cubicBezTo>
                      <a:pt x="580" y="955"/>
                      <a:pt x="607" y="932"/>
                      <a:pt x="620" y="901"/>
                    </a:cubicBezTo>
                    <a:cubicBezTo>
                      <a:pt x="797" y="456"/>
                      <a:pt x="797" y="456"/>
                      <a:pt x="797" y="456"/>
                    </a:cubicBezTo>
                    <a:cubicBezTo>
                      <a:pt x="811" y="465"/>
                      <a:pt x="826" y="470"/>
                      <a:pt x="843" y="470"/>
                    </a:cubicBezTo>
                    <a:cubicBezTo>
                      <a:pt x="865" y="470"/>
                      <a:pt x="886" y="461"/>
                      <a:pt x="902" y="446"/>
                    </a:cubicBezTo>
                    <a:cubicBezTo>
                      <a:pt x="948" y="399"/>
                      <a:pt x="948" y="399"/>
                      <a:pt x="948" y="399"/>
                    </a:cubicBezTo>
                    <a:cubicBezTo>
                      <a:pt x="964" y="383"/>
                      <a:pt x="973" y="362"/>
                      <a:pt x="973" y="340"/>
                    </a:cubicBezTo>
                    <a:cubicBezTo>
                      <a:pt x="973" y="317"/>
                      <a:pt x="964" y="297"/>
                      <a:pt x="949" y="281"/>
                    </a:cubicBezTo>
                    <a:lnTo>
                      <a:pt x="692" y="24"/>
                    </a:lnTo>
                    <a:close/>
                    <a:moveTo>
                      <a:pt x="558" y="876"/>
                    </a:moveTo>
                    <a:cubicBezTo>
                      <a:pt x="554" y="887"/>
                      <a:pt x="545" y="895"/>
                      <a:pt x="534" y="897"/>
                    </a:cubicBezTo>
                    <a:cubicBezTo>
                      <a:pt x="531" y="897"/>
                      <a:pt x="529" y="898"/>
                      <a:pt x="526" y="898"/>
                    </a:cubicBezTo>
                    <a:cubicBezTo>
                      <a:pt x="518" y="897"/>
                      <a:pt x="510" y="894"/>
                      <a:pt x="503" y="888"/>
                    </a:cubicBezTo>
                    <a:cubicBezTo>
                      <a:pt x="80" y="469"/>
                      <a:pt x="80" y="469"/>
                      <a:pt x="80" y="469"/>
                    </a:cubicBezTo>
                    <a:cubicBezTo>
                      <a:pt x="72" y="461"/>
                      <a:pt x="69" y="450"/>
                      <a:pt x="71" y="440"/>
                    </a:cubicBezTo>
                    <a:cubicBezTo>
                      <a:pt x="73" y="429"/>
                      <a:pt x="80" y="420"/>
                      <a:pt x="90" y="415"/>
                    </a:cubicBezTo>
                    <a:cubicBezTo>
                      <a:pt x="297" y="332"/>
                      <a:pt x="297" y="332"/>
                      <a:pt x="297" y="332"/>
                    </a:cubicBezTo>
                    <a:cubicBezTo>
                      <a:pt x="436" y="379"/>
                      <a:pt x="576" y="334"/>
                      <a:pt x="715" y="483"/>
                    </a:cubicBezTo>
                    <a:lnTo>
                      <a:pt x="558" y="876"/>
                    </a:lnTo>
                    <a:close/>
                    <a:moveTo>
                      <a:pt x="901" y="352"/>
                    </a:moveTo>
                    <a:cubicBezTo>
                      <a:pt x="855" y="399"/>
                      <a:pt x="855" y="399"/>
                      <a:pt x="855" y="399"/>
                    </a:cubicBezTo>
                    <a:cubicBezTo>
                      <a:pt x="848" y="405"/>
                      <a:pt x="837" y="405"/>
                      <a:pt x="831" y="399"/>
                    </a:cubicBezTo>
                    <a:cubicBezTo>
                      <a:pt x="772" y="340"/>
                      <a:pt x="772" y="340"/>
                      <a:pt x="772" y="340"/>
                    </a:cubicBezTo>
                    <a:cubicBezTo>
                      <a:pt x="725" y="459"/>
                      <a:pt x="725" y="459"/>
                      <a:pt x="725" y="459"/>
                    </a:cubicBezTo>
                    <a:cubicBezTo>
                      <a:pt x="729" y="449"/>
                      <a:pt x="729" y="449"/>
                      <a:pt x="729" y="449"/>
                    </a:cubicBezTo>
                    <a:cubicBezTo>
                      <a:pt x="628" y="349"/>
                      <a:pt x="527" y="337"/>
                      <a:pt x="435" y="325"/>
                    </a:cubicBezTo>
                    <a:cubicBezTo>
                      <a:pt x="406" y="322"/>
                      <a:pt x="377" y="318"/>
                      <a:pt x="349" y="312"/>
                    </a:cubicBezTo>
                    <a:cubicBezTo>
                      <a:pt x="631" y="199"/>
                      <a:pt x="631" y="199"/>
                      <a:pt x="631" y="199"/>
                    </a:cubicBezTo>
                    <a:cubicBezTo>
                      <a:pt x="574" y="142"/>
                      <a:pt x="574" y="142"/>
                      <a:pt x="574" y="142"/>
                    </a:cubicBezTo>
                    <a:cubicBezTo>
                      <a:pt x="568" y="135"/>
                      <a:pt x="568" y="125"/>
                      <a:pt x="574" y="118"/>
                    </a:cubicBezTo>
                    <a:cubicBezTo>
                      <a:pt x="621" y="71"/>
                      <a:pt x="621" y="71"/>
                      <a:pt x="621" y="71"/>
                    </a:cubicBezTo>
                    <a:cubicBezTo>
                      <a:pt x="628" y="65"/>
                      <a:pt x="638" y="65"/>
                      <a:pt x="645" y="71"/>
                    </a:cubicBezTo>
                    <a:cubicBezTo>
                      <a:pt x="901" y="328"/>
                      <a:pt x="901" y="328"/>
                      <a:pt x="901" y="328"/>
                    </a:cubicBezTo>
                    <a:cubicBezTo>
                      <a:pt x="908" y="335"/>
                      <a:pt x="908" y="345"/>
                      <a:pt x="901" y="3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0" name="Freeform 6"/>
              <p:cNvSpPr>
                <a:spLocks noEditPoints="1"/>
              </p:cNvSpPr>
              <p:nvPr/>
            </p:nvSpPr>
            <p:spPr bwMode="auto">
              <a:xfrm>
                <a:off x="1751013" y="1998663"/>
                <a:ext cx="623888" cy="623888"/>
              </a:xfrm>
              <a:custGeom>
                <a:avLst/>
                <a:gdLst>
                  <a:gd name="T0" fmla="*/ 83 w 166"/>
                  <a:gd name="T1" fmla="*/ 166 h 166"/>
                  <a:gd name="T2" fmla="*/ 166 w 166"/>
                  <a:gd name="T3" fmla="*/ 83 h 166"/>
                  <a:gd name="T4" fmla="*/ 83 w 166"/>
                  <a:gd name="T5" fmla="*/ 0 h 166"/>
                  <a:gd name="T6" fmla="*/ 0 w 166"/>
                  <a:gd name="T7" fmla="*/ 83 h 166"/>
                  <a:gd name="T8" fmla="*/ 83 w 166"/>
                  <a:gd name="T9" fmla="*/ 166 h 166"/>
                  <a:gd name="T10" fmla="*/ 83 w 166"/>
                  <a:gd name="T11" fmla="*/ 33 h 166"/>
                  <a:gd name="T12" fmla="*/ 133 w 166"/>
                  <a:gd name="T13" fmla="*/ 83 h 166"/>
                  <a:gd name="T14" fmla="*/ 83 w 166"/>
                  <a:gd name="T15" fmla="*/ 133 h 166"/>
                  <a:gd name="T16" fmla="*/ 33 w 166"/>
                  <a:gd name="T17" fmla="*/ 83 h 166"/>
                  <a:gd name="T18" fmla="*/ 83 w 166"/>
                  <a:gd name="T19" fmla="*/ 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66">
                    <a:moveTo>
                      <a:pt x="83" y="166"/>
                    </a:moveTo>
                    <a:cubicBezTo>
                      <a:pt x="128" y="166"/>
                      <a:pt x="166" y="129"/>
                      <a:pt x="166" y="83"/>
                    </a:cubicBezTo>
                    <a:cubicBezTo>
                      <a:pt x="166" y="37"/>
                      <a:pt x="128" y="0"/>
                      <a:pt x="83" y="0"/>
                    </a:cubicBezTo>
                    <a:cubicBezTo>
                      <a:pt x="37" y="0"/>
                      <a:pt x="0" y="37"/>
                      <a:pt x="0" y="83"/>
                    </a:cubicBezTo>
                    <a:cubicBezTo>
                      <a:pt x="0" y="129"/>
                      <a:pt x="37" y="166"/>
                      <a:pt x="83" y="166"/>
                    </a:cubicBezTo>
                    <a:close/>
                    <a:moveTo>
                      <a:pt x="83" y="33"/>
                    </a:moveTo>
                    <a:cubicBezTo>
                      <a:pt x="110" y="33"/>
                      <a:pt x="133" y="56"/>
                      <a:pt x="133" y="83"/>
                    </a:cubicBezTo>
                    <a:cubicBezTo>
                      <a:pt x="133" y="111"/>
                      <a:pt x="110" y="133"/>
                      <a:pt x="83" y="133"/>
                    </a:cubicBezTo>
                    <a:cubicBezTo>
                      <a:pt x="55" y="133"/>
                      <a:pt x="33" y="111"/>
                      <a:pt x="33" y="83"/>
                    </a:cubicBezTo>
                    <a:cubicBezTo>
                      <a:pt x="33" y="56"/>
                      <a:pt x="55" y="33"/>
                      <a:pt x="83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1" name="Freeform 7"/>
              <p:cNvSpPr>
                <a:spLocks noEditPoints="1"/>
              </p:cNvSpPr>
              <p:nvPr/>
            </p:nvSpPr>
            <p:spPr bwMode="auto">
              <a:xfrm>
                <a:off x="3375025" y="-1587"/>
                <a:ext cx="623888" cy="623888"/>
              </a:xfrm>
              <a:custGeom>
                <a:avLst/>
                <a:gdLst>
                  <a:gd name="T0" fmla="*/ 83 w 166"/>
                  <a:gd name="T1" fmla="*/ 0 h 166"/>
                  <a:gd name="T2" fmla="*/ 0 w 166"/>
                  <a:gd name="T3" fmla="*/ 83 h 166"/>
                  <a:gd name="T4" fmla="*/ 83 w 166"/>
                  <a:gd name="T5" fmla="*/ 166 h 166"/>
                  <a:gd name="T6" fmla="*/ 166 w 166"/>
                  <a:gd name="T7" fmla="*/ 83 h 166"/>
                  <a:gd name="T8" fmla="*/ 83 w 166"/>
                  <a:gd name="T9" fmla="*/ 0 h 166"/>
                  <a:gd name="T10" fmla="*/ 83 w 166"/>
                  <a:gd name="T11" fmla="*/ 133 h 166"/>
                  <a:gd name="T12" fmla="*/ 33 w 166"/>
                  <a:gd name="T13" fmla="*/ 83 h 166"/>
                  <a:gd name="T14" fmla="*/ 83 w 166"/>
                  <a:gd name="T15" fmla="*/ 33 h 166"/>
                  <a:gd name="T16" fmla="*/ 133 w 166"/>
                  <a:gd name="T17" fmla="*/ 83 h 166"/>
                  <a:gd name="T18" fmla="*/ 83 w 166"/>
                  <a:gd name="T19" fmla="*/ 13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6" h="166">
                    <a:moveTo>
                      <a:pt x="83" y="0"/>
                    </a:moveTo>
                    <a:cubicBezTo>
                      <a:pt x="37" y="0"/>
                      <a:pt x="0" y="37"/>
                      <a:pt x="0" y="83"/>
                    </a:cubicBezTo>
                    <a:cubicBezTo>
                      <a:pt x="0" y="129"/>
                      <a:pt x="37" y="166"/>
                      <a:pt x="83" y="166"/>
                    </a:cubicBezTo>
                    <a:cubicBezTo>
                      <a:pt x="129" y="166"/>
                      <a:pt x="166" y="129"/>
                      <a:pt x="166" y="83"/>
                    </a:cubicBezTo>
                    <a:cubicBezTo>
                      <a:pt x="166" y="37"/>
                      <a:pt x="129" y="0"/>
                      <a:pt x="83" y="0"/>
                    </a:cubicBezTo>
                    <a:close/>
                    <a:moveTo>
                      <a:pt x="83" y="133"/>
                    </a:moveTo>
                    <a:cubicBezTo>
                      <a:pt x="55" y="133"/>
                      <a:pt x="33" y="111"/>
                      <a:pt x="33" y="83"/>
                    </a:cubicBezTo>
                    <a:cubicBezTo>
                      <a:pt x="33" y="56"/>
                      <a:pt x="55" y="33"/>
                      <a:pt x="83" y="33"/>
                    </a:cubicBezTo>
                    <a:cubicBezTo>
                      <a:pt x="110" y="33"/>
                      <a:pt x="133" y="56"/>
                      <a:pt x="133" y="83"/>
                    </a:cubicBezTo>
                    <a:cubicBezTo>
                      <a:pt x="133" y="111"/>
                      <a:pt x="110" y="133"/>
                      <a:pt x="83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2" name="Freeform 8"/>
              <p:cNvSpPr>
                <a:spLocks noEditPoints="1"/>
              </p:cNvSpPr>
              <p:nvPr/>
            </p:nvSpPr>
            <p:spPr bwMode="auto">
              <a:xfrm>
                <a:off x="1000125" y="1874838"/>
                <a:ext cx="500063" cy="500063"/>
              </a:xfrm>
              <a:custGeom>
                <a:avLst/>
                <a:gdLst>
                  <a:gd name="T0" fmla="*/ 0 w 133"/>
                  <a:gd name="T1" fmla="*/ 66 h 133"/>
                  <a:gd name="T2" fmla="*/ 67 w 133"/>
                  <a:gd name="T3" fmla="*/ 133 h 133"/>
                  <a:gd name="T4" fmla="*/ 133 w 133"/>
                  <a:gd name="T5" fmla="*/ 66 h 133"/>
                  <a:gd name="T6" fmla="*/ 67 w 133"/>
                  <a:gd name="T7" fmla="*/ 0 h 133"/>
                  <a:gd name="T8" fmla="*/ 0 w 133"/>
                  <a:gd name="T9" fmla="*/ 66 h 133"/>
                  <a:gd name="T10" fmla="*/ 67 w 133"/>
                  <a:gd name="T11" fmla="*/ 33 h 133"/>
                  <a:gd name="T12" fmla="*/ 100 w 133"/>
                  <a:gd name="T13" fmla="*/ 66 h 133"/>
                  <a:gd name="T14" fmla="*/ 67 w 133"/>
                  <a:gd name="T15" fmla="*/ 100 h 133"/>
                  <a:gd name="T16" fmla="*/ 33 w 133"/>
                  <a:gd name="T17" fmla="*/ 66 h 133"/>
                  <a:gd name="T18" fmla="*/ 67 w 133"/>
                  <a:gd name="T19" fmla="*/ 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3">
                    <a:moveTo>
                      <a:pt x="0" y="66"/>
                    </a:moveTo>
                    <a:cubicBezTo>
                      <a:pt x="0" y="103"/>
                      <a:pt x="30" y="133"/>
                      <a:pt x="67" y="133"/>
                    </a:cubicBezTo>
                    <a:cubicBezTo>
                      <a:pt x="103" y="133"/>
                      <a:pt x="133" y="103"/>
                      <a:pt x="133" y="66"/>
                    </a:cubicBezTo>
                    <a:cubicBezTo>
                      <a:pt x="133" y="30"/>
                      <a:pt x="103" y="0"/>
                      <a:pt x="67" y="0"/>
                    </a:cubicBezTo>
                    <a:cubicBezTo>
                      <a:pt x="30" y="0"/>
                      <a:pt x="0" y="30"/>
                      <a:pt x="0" y="66"/>
                    </a:cubicBezTo>
                    <a:close/>
                    <a:moveTo>
                      <a:pt x="67" y="33"/>
                    </a:moveTo>
                    <a:cubicBezTo>
                      <a:pt x="85" y="33"/>
                      <a:pt x="100" y="48"/>
                      <a:pt x="100" y="66"/>
                    </a:cubicBezTo>
                    <a:cubicBezTo>
                      <a:pt x="100" y="85"/>
                      <a:pt x="85" y="100"/>
                      <a:pt x="67" y="100"/>
                    </a:cubicBezTo>
                    <a:cubicBezTo>
                      <a:pt x="48" y="100"/>
                      <a:pt x="33" y="85"/>
                      <a:pt x="33" y="66"/>
                    </a:cubicBezTo>
                    <a:cubicBezTo>
                      <a:pt x="33" y="48"/>
                      <a:pt x="48" y="33"/>
                      <a:pt x="67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3" name="Oval 9"/>
              <p:cNvSpPr>
                <a:spLocks noChangeArrowheads="1"/>
              </p:cNvSpPr>
              <p:nvPr/>
            </p:nvSpPr>
            <p:spPr bwMode="auto">
              <a:xfrm>
                <a:off x="1500188" y="2751138"/>
                <a:ext cx="250825" cy="247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34" name="Oval 10"/>
              <p:cNvSpPr>
                <a:spLocks noChangeArrowheads="1"/>
              </p:cNvSpPr>
              <p:nvPr/>
            </p:nvSpPr>
            <p:spPr bwMode="auto">
              <a:xfrm>
                <a:off x="3498850" y="874713"/>
                <a:ext cx="252413" cy="2476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10" name="Group 35"/>
            <p:cNvGrpSpPr/>
            <p:nvPr/>
          </p:nvGrpSpPr>
          <p:grpSpPr>
            <a:xfrm>
              <a:off x="9491815" y="6228907"/>
              <a:ext cx="1383832" cy="1301750"/>
              <a:chOff x="-1587" y="-3175"/>
              <a:chExt cx="506412" cy="476250"/>
            </a:xfrm>
            <a:solidFill>
              <a:schemeClr val="bg1"/>
            </a:solidFill>
          </p:grpSpPr>
          <p:sp>
            <p:nvSpPr>
              <p:cNvPr id="27" name="Oval 14"/>
              <p:cNvSpPr>
                <a:spLocks noChangeArrowheads="1"/>
              </p:cNvSpPr>
              <p:nvPr/>
            </p:nvSpPr>
            <p:spPr bwMode="auto">
              <a:xfrm>
                <a:off x="244475" y="257175"/>
                <a:ext cx="60325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8" name="Freeform 15"/>
              <p:cNvSpPr>
                <a:spLocks noEditPoints="1"/>
              </p:cNvSpPr>
              <p:nvPr/>
            </p:nvSpPr>
            <p:spPr bwMode="auto">
              <a:xfrm>
                <a:off x="-1587" y="-3175"/>
                <a:ext cx="506412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11" name="Group 38"/>
            <p:cNvGrpSpPr/>
            <p:nvPr/>
          </p:nvGrpSpPr>
          <p:grpSpPr>
            <a:xfrm>
              <a:off x="19001846" y="5937816"/>
              <a:ext cx="1524627" cy="1525684"/>
              <a:chOff x="-1587" y="-3175"/>
              <a:chExt cx="3670300" cy="3671888"/>
            </a:xfrm>
            <a:solidFill>
              <a:schemeClr val="bg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-1587" y="-3175"/>
                <a:ext cx="3670300" cy="3671888"/>
              </a:xfrm>
              <a:custGeom>
                <a:avLst/>
                <a:gdLst>
                  <a:gd name="T0" fmla="*/ 631 w 976"/>
                  <a:gd name="T1" fmla="*/ 306 h 976"/>
                  <a:gd name="T2" fmla="*/ 488 w 976"/>
                  <a:gd name="T3" fmla="*/ 0 h 976"/>
                  <a:gd name="T4" fmla="*/ 275 w 976"/>
                  <a:gd name="T5" fmla="*/ 312 h 976"/>
                  <a:gd name="T6" fmla="*/ 244 w 976"/>
                  <a:gd name="T7" fmla="*/ 329 h 976"/>
                  <a:gd name="T8" fmla="*/ 92 w 976"/>
                  <a:gd name="T9" fmla="*/ 305 h 976"/>
                  <a:gd name="T10" fmla="*/ 0 w 976"/>
                  <a:gd name="T11" fmla="*/ 885 h 976"/>
                  <a:gd name="T12" fmla="*/ 183 w 976"/>
                  <a:gd name="T13" fmla="*/ 976 h 976"/>
                  <a:gd name="T14" fmla="*/ 266 w 976"/>
                  <a:gd name="T15" fmla="*/ 924 h 976"/>
                  <a:gd name="T16" fmla="*/ 275 w 976"/>
                  <a:gd name="T17" fmla="*/ 926 h 976"/>
                  <a:gd name="T18" fmla="*/ 580 w 976"/>
                  <a:gd name="T19" fmla="*/ 976 h 976"/>
                  <a:gd name="T20" fmla="*/ 856 w 976"/>
                  <a:gd name="T21" fmla="*/ 917 h 976"/>
                  <a:gd name="T22" fmla="*/ 870 w 976"/>
                  <a:gd name="T23" fmla="*/ 831 h 976"/>
                  <a:gd name="T24" fmla="*/ 920 w 976"/>
                  <a:gd name="T25" fmla="*/ 669 h 976"/>
                  <a:gd name="T26" fmla="*/ 949 w 976"/>
                  <a:gd name="T27" fmla="*/ 512 h 976"/>
                  <a:gd name="T28" fmla="*/ 976 w 976"/>
                  <a:gd name="T29" fmla="*/ 439 h 976"/>
                  <a:gd name="T30" fmla="*/ 890 w 976"/>
                  <a:gd name="T31" fmla="*/ 319 h 976"/>
                  <a:gd name="T32" fmla="*/ 183 w 976"/>
                  <a:gd name="T33" fmla="*/ 915 h 976"/>
                  <a:gd name="T34" fmla="*/ 61 w 976"/>
                  <a:gd name="T35" fmla="*/ 885 h 976"/>
                  <a:gd name="T36" fmla="*/ 92 w 976"/>
                  <a:gd name="T37" fmla="*/ 366 h 976"/>
                  <a:gd name="T38" fmla="*/ 214 w 976"/>
                  <a:gd name="T39" fmla="*/ 397 h 976"/>
                  <a:gd name="T40" fmla="*/ 914 w 976"/>
                  <a:gd name="T41" fmla="*/ 443 h 976"/>
                  <a:gd name="T42" fmla="*/ 793 w 976"/>
                  <a:gd name="T43" fmla="*/ 488 h 976"/>
                  <a:gd name="T44" fmla="*/ 793 w 976"/>
                  <a:gd name="T45" fmla="*/ 519 h 976"/>
                  <a:gd name="T46" fmla="*/ 901 w 976"/>
                  <a:gd name="T47" fmla="*/ 575 h 976"/>
                  <a:gd name="T48" fmla="*/ 763 w 976"/>
                  <a:gd name="T49" fmla="*/ 641 h 976"/>
                  <a:gd name="T50" fmla="*/ 763 w 976"/>
                  <a:gd name="T51" fmla="*/ 671 h 976"/>
                  <a:gd name="T52" fmla="*/ 862 w 976"/>
                  <a:gd name="T53" fmla="*/ 734 h 976"/>
                  <a:gd name="T54" fmla="*/ 732 w 976"/>
                  <a:gd name="T55" fmla="*/ 793 h 976"/>
                  <a:gd name="T56" fmla="*/ 732 w 976"/>
                  <a:gd name="T57" fmla="*/ 824 h 976"/>
                  <a:gd name="T58" fmla="*/ 811 w 976"/>
                  <a:gd name="T59" fmla="*/ 866 h 976"/>
                  <a:gd name="T60" fmla="*/ 747 w 976"/>
                  <a:gd name="T61" fmla="*/ 915 h 976"/>
                  <a:gd name="T62" fmla="*/ 411 w 976"/>
                  <a:gd name="T63" fmla="*/ 896 h 976"/>
                  <a:gd name="T64" fmla="*/ 244 w 976"/>
                  <a:gd name="T65" fmla="*/ 835 h 976"/>
                  <a:gd name="T66" fmla="*/ 268 w 976"/>
                  <a:gd name="T67" fmla="*/ 382 h 976"/>
                  <a:gd name="T68" fmla="*/ 458 w 976"/>
                  <a:gd name="T69" fmla="*/ 92 h 976"/>
                  <a:gd name="T70" fmla="*/ 577 w 976"/>
                  <a:gd name="T71" fmla="*/ 206 h 976"/>
                  <a:gd name="T72" fmla="*/ 879 w 976"/>
                  <a:gd name="T73" fmla="*/ 377 h 976"/>
                  <a:gd name="T74" fmla="*/ 914 w 976"/>
                  <a:gd name="T75" fmla="*/ 443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6" h="976">
                    <a:moveTo>
                      <a:pt x="890" y="319"/>
                    </a:moveTo>
                    <a:cubicBezTo>
                      <a:pt x="851" y="309"/>
                      <a:pt x="762" y="309"/>
                      <a:pt x="631" y="306"/>
                    </a:cubicBezTo>
                    <a:cubicBezTo>
                      <a:pt x="637" y="277"/>
                      <a:pt x="638" y="252"/>
                      <a:pt x="638" y="206"/>
                    </a:cubicBezTo>
                    <a:cubicBezTo>
                      <a:pt x="638" y="96"/>
                      <a:pt x="559" y="0"/>
                      <a:pt x="488" y="0"/>
                    </a:cubicBezTo>
                    <a:cubicBezTo>
                      <a:pt x="438" y="0"/>
                      <a:pt x="397" y="41"/>
                      <a:pt x="397" y="91"/>
                    </a:cubicBezTo>
                    <a:cubicBezTo>
                      <a:pt x="396" y="152"/>
                      <a:pt x="377" y="258"/>
                      <a:pt x="275" y="312"/>
                    </a:cubicBezTo>
                    <a:cubicBezTo>
                      <a:pt x="267" y="316"/>
                      <a:pt x="246" y="327"/>
                      <a:pt x="242" y="328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8" y="316"/>
                      <a:pt x="206" y="305"/>
                      <a:pt x="183" y="305"/>
                    </a:cubicBezTo>
                    <a:cubicBezTo>
                      <a:pt x="92" y="305"/>
                      <a:pt x="92" y="305"/>
                      <a:pt x="92" y="305"/>
                    </a:cubicBezTo>
                    <a:cubicBezTo>
                      <a:pt x="41" y="305"/>
                      <a:pt x="0" y="346"/>
                      <a:pt x="0" y="397"/>
                    </a:cubicBezTo>
                    <a:cubicBezTo>
                      <a:pt x="0" y="885"/>
                      <a:pt x="0" y="885"/>
                      <a:pt x="0" y="885"/>
                    </a:cubicBezTo>
                    <a:cubicBezTo>
                      <a:pt x="0" y="935"/>
                      <a:pt x="41" y="976"/>
                      <a:pt x="92" y="976"/>
                    </a:cubicBezTo>
                    <a:cubicBezTo>
                      <a:pt x="183" y="976"/>
                      <a:pt x="183" y="976"/>
                      <a:pt x="183" y="976"/>
                    </a:cubicBezTo>
                    <a:cubicBezTo>
                      <a:pt x="219" y="976"/>
                      <a:pt x="250" y="954"/>
                      <a:pt x="264" y="923"/>
                    </a:cubicBezTo>
                    <a:cubicBezTo>
                      <a:pt x="265" y="923"/>
                      <a:pt x="265" y="924"/>
                      <a:pt x="266" y="924"/>
                    </a:cubicBezTo>
                    <a:cubicBezTo>
                      <a:pt x="268" y="924"/>
                      <a:pt x="270" y="925"/>
                      <a:pt x="273" y="926"/>
                    </a:cubicBezTo>
                    <a:cubicBezTo>
                      <a:pt x="274" y="926"/>
                      <a:pt x="274" y="926"/>
                      <a:pt x="275" y="926"/>
                    </a:cubicBezTo>
                    <a:cubicBezTo>
                      <a:pt x="292" y="930"/>
                      <a:pt x="326" y="938"/>
                      <a:pt x="398" y="955"/>
                    </a:cubicBezTo>
                    <a:cubicBezTo>
                      <a:pt x="414" y="959"/>
                      <a:pt x="496" y="976"/>
                      <a:pt x="580" y="976"/>
                    </a:cubicBezTo>
                    <a:cubicBezTo>
                      <a:pt x="747" y="976"/>
                      <a:pt x="747" y="976"/>
                      <a:pt x="747" y="976"/>
                    </a:cubicBezTo>
                    <a:cubicBezTo>
                      <a:pt x="798" y="976"/>
                      <a:pt x="835" y="956"/>
                      <a:pt x="856" y="917"/>
                    </a:cubicBezTo>
                    <a:cubicBezTo>
                      <a:pt x="857" y="917"/>
                      <a:pt x="864" y="903"/>
                      <a:pt x="869" y="884"/>
                    </a:cubicBezTo>
                    <a:cubicBezTo>
                      <a:pt x="874" y="870"/>
                      <a:pt x="875" y="851"/>
                      <a:pt x="870" y="831"/>
                    </a:cubicBezTo>
                    <a:cubicBezTo>
                      <a:pt x="903" y="808"/>
                      <a:pt x="913" y="774"/>
                      <a:pt x="920" y="752"/>
                    </a:cubicBezTo>
                    <a:cubicBezTo>
                      <a:pt x="932" y="716"/>
                      <a:pt x="928" y="688"/>
                      <a:pt x="920" y="669"/>
                    </a:cubicBezTo>
                    <a:cubicBezTo>
                      <a:pt x="939" y="651"/>
                      <a:pt x="954" y="625"/>
                      <a:pt x="961" y="585"/>
                    </a:cubicBezTo>
                    <a:cubicBezTo>
                      <a:pt x="965" y="559"/>
                      <a:pt x="961" y="534"/>
                      <a:pt x="949" y="512"/>
                    </a:cubicBezTo>
                    <a:cubicBezTo>
                      <a:pt x="966" y="493"/>
                      <a:pt x="974" y="468"/>
                      <a:pt x="975" y="446"/>
                    </a:cubicBezTo>
                    <a:cubicBezTo>
                      <a:pt x="976" y="439"/>
                      <a:pt x="976" y="439"/>
                      <a:pt x="976" y="439"/>
                    </a:cubicBezTo>
                    <a:cubicBezTo>
                      <a:pt x="976" y="435"/>
                      <a:pt x="976" y="433"/>
                      <a:pt x="976" y="424"/>
                    </a:cubicBezTo>
                    <a:cubicBezTo>
                      <a:pt x="976" y="386"/>
                      <a:pt x="949" y="336"/>
                      <a:pt x="890" y="319"/>
                    </a:cubicBezTo>
                    <a:close/>
                    <a:moveTo>
                      <a:pt x="214" y="885"/>
                    </a:moveTo>
                    <a:cubicBezTo>
                      <a:pt x="214" y="901"/>
                      <a:pt x="200" y="915"/>
                      <a:pt x="183" y="915"/>
                    </a:cubicBezTo>
                    <a:cubicBezTo>
                      <a:pt x="92" y="915"/>
                      <a:pt x="92" y="915"/>
                      <a:pt x="92" y="915"/>
                    </a:cubicBezTo>
                    <a:cubicBezTo>
                      <a:pt x="75" y="915"/>
                      <a:pt x="61" y="901"/>
                      <a:pt x="61" y="885"/>
                    </a:cubicBezTo>
                    <a:cubicBezTo>
                      <a:pt x="61" y="397"/>
                      <a:pt x="61" y="397"/>
                      <a:pt x="61" y="397"/>
                    </a:cubicBezTo>
                    <a:cubicBezTo>
                      <a:pt x="61" y="380"/>
                      <a:pt x="75" y="366"/>
                      <a:pt x="92" y="366"/>
                    </a:cubicBezTo>
                    <a:cubicBezTo>
                      <a:pt x="183" y="366"/>
                      <a:pt x="183" y="366"/>
                      <a:pt x="183" y="366"/>
                    </a:cubicBezTo>
                    <a:cubicBezTo>
                      <a:pt x="200" y="366"/>
                      <a:pt x="214" y="380"/>
                      <a:pt x="214" y="397"/>
                    </a:cubicBezTo>
                    <a:lnTo>
                      <a:pt x="214" y="885"/>
                    </a:lnTo>
                    <a:close/>
                    <a:moveTo>
                      <a:pt x="914" y="443"/>
                    </a:moveTo>
                    <a:cubicBezTo>
                      <a:pt x="914" y="458"/>
                      <a:pt x="907" y="488"/>
                      <a:pt x="854" y="488"/>
                    </a:cubicBezTo>
                    <a:cubicBezTo>
                      <a:pt x="808" y="488"/>
                      <a:pt x="793" y="488"/>
                      <a:pt x="793" y="488"/>
                    </a:cubicBezTo>
                    <a:cubicBezTo>
                      <a:pt x="785" y="488"/>
                      <a:pt x="778" y="495"/>
                      <a:pt x="778" y="503"/>
                    </a:cubicBezTo>
                    <a:cubicBezTo>
                      <a:pt x="778" y="512"/>
                      <a:pt x="785" y="519"/>
                      <a:pt x="793" y="519"/>
                    </a:cubicBezTo>
                    <a:cubicBezTo>
                      <a:pt x="793" y="519"/>
                      <a:pt x="806" y="519"/>
                      <a:pt x="852" y="519"/>
                    </a:cubicBezTo>
                    <a:cubicBezTo>
                      <a:pt x="898" y="519"/>
                      <a:pt x="904" y="556"/>
                      <a:pt x="901" y="575"/>
                    </a:cubicBezTo>
                    <a:cubicBezTo>
                      <a:pt x="897" y="598"/>
                      <a:pt x="886" y="641"/>
                      <a:pt x="835" y="641"/>
                    </a:cubicBezTo>
                    <a:cubicBezTo>
                      <a:pt x="783" y="641"/>
                      <a:pt x="763" y="641"/>
                      <a:pt x="763" y="641"/>
                    </a:cubicBezTo>
                    <a:cubicBezTo>
                      <a:pt x="754" y="641"/>
                      <a:pt x="747" y="647"/>
                      <a:pt x="747" y="656"/>
                    </a:cubicBezTo>
                    <a:cubicBezTo>
                      <a:pt x="747" y="664"/>
                      <a:pt x="754" y="671"/>
                      <a:pt x="763" y="671"/>
                    </a:cubicBezTo>
                    <a:cubicBezTo>
                      <a:pt x="763" y="671"/>
                      <a:pt x="799" y="671"/>
                      <a:pt x="823" y="671"/>
                    </a:cubicBezTo>
                    <a:cubicBezTo>
                      <a:pt x="874" y="671"/>
                      <a:pt x="870" y="710"/>
                      <a:pt x="862" y="734"/>
                    </a:cubicBezTo>
                    <a:cubicBezTo>
                      <a:pt x="852" y="764"/>
                      <a:pt x="846" y="793"/>
                      <a:pt x="782" y="793"/>
                    </a:cubicBezTo>
                    <a:cubicBezTo>
                      <a:pt x="760" y="793"/>
                      <a:pt x="732" y="793"/>
                      <a:pt x="732" y="793"/>
                    </a:cubicBezTo>
                    <a:cubicBezTo>
                      <a:pt x="723" y="793"/>
                      <a:pt x="717" y="800"/>
                      <a:pt x="717" y="808"/>
                    </a:cubicBezTo>
                    <a:cubicBezTo>
                      <a:pt x="717" y="817"/>
                      <a:pt x="723" y="824"/>
                      <a:pt x="732" y="824"/>
                    </a:cubicBezTo>
                    <a:cubicBezTo>
                      <a:pt x="732" y="824"/>
                      <a:pt x="753" y="824"/>
                      <a:pt x="780" y="824"/>
                    </a:cubicBezTo>
                    <a:cubicBezTo>
                      <a:pt x="813" y="824"/>
                      <a:pt x="815" y="855"/>
                      <a:pt x="811" y="866"/>
                    </a:cubicBezTo>
                    <a:cubicBezTo>
                      <a:pt x="807" y="879"/>
                      <a:pt x="803" y="888"/>
                      <a:pt x="803" y="888"/>
                    </a:cubicBezTo>
                    <a:cubicBezTo>
                      <a:pt x="793" y="905"/>
                      <a:pt x="779" y="915"/>
                      <a:pt x="747" y="915"/>
                    </a:cubicBezTo>
                    <a:cubicBezTo>
                      <a:pt x="580" y="915"/>
                      <a:pt x="580" y="915"/>
                      <a:pt x="580" y="915"/>
                    </a:cubicBezTo>
                    <a:cubicBezTo>
                      <a:pt x="497" y="915"/>
                      <a:pt x="414" y="896"/>
                      <a:pt x="411" y="896"/>
                    </a:cubicBezTo>
                    <a:cubicBezTo>
                      <a:pt x="285" y="866"/>
                      <a:pt x="278" y="864"/>
                      <a:pt x="270" y="862"/>
                    </a:cubicBezTo>
                    <a:cubicBezTo>
                      <a:pt x="270" y="862"/>
                      <a:pt x="244" y="857"/>
                      <a:pt x="244" y="835"/>
                    </a:cubicBezTo>
                    <a:cubicBezTo>
                      <a:pt x="244" y="414"/>
                      <a:pt x="244" y="414"/>
                      <a:pt x="244" y="414"/>
                    </a:cubicBezTo>
                    <a:cubicBezTo>
                      <a:pt x="244" y="399"/>
                      <a:pt x="253" y="386"/>
                      <a:pt x="268" y="382"/>
                    </a:cubicBezTo>
                    <a:cubicBezTo>
                      <a:pt x="270" y="381"/>
                      <a:pt x="273" y="380"/>
                      <a:pt x="275" y="380"/>
                    </a:cubicBezTo>
                    <a:cubicBezTo>
                      <a:pt x="414" y="322"/>
                      <a:pt x="456" y="195"/>
                      <a:pt x="458" y="92"/>
                    </a:cubicBezTo>
                    <a:cubicBezTo>
                      <a:pt x="458" y="77"/>
                      <a:pt x="469" y="61"/>
                      <a:pt x="488" y="61"/>
                    </a:cubicBezTo>
                    <a:cubicBezTo>
                      <a:pt x="520" y="61"/>
                      <a:pt x="577" y="126"/>
                      <a:pt x="577" y="206"/>
                    </a:cubicBezTo>
                    <a:cubicBezTo>
                      <a:pt x="577" y="278"/>
                      <a:pt x="574" y="291"/>
                      <a:pt x="549" y="366"/>
                    </a:cubicBezTo>
                    <a:cubicBezTo>
                      <a:pt x="854" y="366"/>
                      <a:pt x="852" y="370"/>
                      <a:pt x="879" y="377"/>
                    </a:cubicBezTo>
                    <a:cubicBezTo>
                      <a:pt x="912" y="387"/>
                      <a:pt x="915" y="415"/>
                      <a:pt x="915" y="424"/>
                    </a:cubicBezTo>
                    <a:cubicBezTo>
                      <a:pt x="915" y="435"/>
                      <a:pt x="915" y="433"/>
                      <a:pt x="914" y="4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6" name="Freeform 25"/>
              <p:cNvSpPr>
                <a:spLocks noEditPoints="1"/>
              </p:cNvSpPr>
              <p:nvPr/>
            </p:nvSpPr>
            <p:spPr bwMode="auto">
              <a:xfrm>
                <a:off x="344488" y="2979738"/>
                <a:ext cx="341313" cy="346075"/>
              </a:xfrm>
              <a:custGeom>
                <a:avLst/>
                <a:gdLst>
                  <a:gd name="T0" fmla="*/ 45 w 91"/>
                  <a:gd name="T1" fmla="*/ 0 h 92"/>
                  <a:gd name="T2" fmla="*/ 0 w 91"/>
                  <a:gd name="T3" fmla="*/ 46 h 92"/>
                  <a:gd name="T4" fmla="*/ 45 w 91"/>
                  <a:gd name="T5" fmla="*/ 92 h 92"/>
                  <a:gd name="T6" fmla="*/ 91 w 91"/>
                  <a:gd name="T7" fmla="*/ 46 h 92"/>
                  <a:gd name="T8" fmla="*/ 45 w 91"/>
                  <a:gd name="T9" fmla="*/ 0 h 92"/>
                  <a:gd name="T10" fmla="*/ 45 w 91"/>
                  <a:gd name="T11" fmla="*/ 61 h 92"/>
                  <a:gd name="T12" fmla="*/ 30 w 91"/>
                  <a:gd name="T13" fmla="*/ 46 h 92"/>
                  <a:gd name="T14" fmla="*/ 45 w 91"/>
                  <a:gd name="T15" fmla="*/ 31 h 92"/>
                  <a:gd name="T16" fmla="*/ 61 w 91"/>
                  <a:gd name="T17" fmla="*/ 46 h 92"/>
                  <a:gd name="T18" fmla="*/ 45 w 91"/>
                  <a:gd name="T19" fmla="*/ 6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92">
                    <a:moveTo>
                      <a:pt x="45" y="0"/>
                    </a:moveTo>
                    <a:cubicBezTo>
                      <a:pt x="20" y="0"/>
                      <a:pt x="0" y="20"/>
                      <a:pt x="0" y="46"/>
                    </a:cubicBezTo>
                    <a:cubicBezTo>
                      <a:pt x="0" y="71"/>
                      <a:pt x="20" y="92"/>
                      <a:pt x="45" y="92"/>
                    </a:cubicBezTo>
                    <a:cubicBezTo>
                      <a:pt x="71" y="92"/>
                      <a:pt x="91" y="71"/>
                      <a:pt x="91" y="46"/>
                    </a:cubicBezTo>
                    <a:cubicBezTo>
                      <a:pt x="91" y="20"/>
                      <a:pt x="71" y="0"/>
                      <a:pt x="45" y="0"/>
                    </a:cubicBezTo>
                    <a:close/>
                    <a:moveTo>
                      <a:pt x="45" y="61"/>
                    </a:moveTo>
                    <a:cubicBezTo>
                      <a:pt x="37" y="61"/>
                      <a:pt x="30" y="54"/>
                      <a:pt x="30" y="46"/>
                    </a:cubicBezTo>
                    <a:cubicBezTo>
                      <a:pt x="30" y="37"/>
                      <a:pt x="37" y="31"/>
                      <a:pt x="45" y="31"/>
                    </a:cubicBezTo>
                    <a:cubicBezTo>
                      <a:pt x="54" y="31"/>
                      <a:pt x="61" y="37"/>
                      <a:pt x="61" y="46"/>
                    </a:cubicBezTo>
                    <a:cubicBezTo>
                      <a:pt x="61" y="54"/>
                      <a:pt x="54" y="61"/>
                      <a:pt x="4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grpSp>
          <p:nvGrpSpPr>
            <p:cNvPr id="12" name="Group 41"/>
            <p:cNvGrpSpPr/>
            <p:nvPr/>
          </p:nvGrpSpPr>
          <p:grpSpPr>
            <a:xfrm>
              <a:off x="14441156" y="6150072"/>
              <a:ext cx="1209829" cy="1384300"/>
              <a:chOff x="-1587" y="3175"/>
              <a:chExt cx="430212" cy="492125"/>
            </a:xfrm>
            <a:solidFill>
              <a:schemeClr val="bg1"/>
            </a:solidFill>
          </p:grpSpPr>
          <p:sp>
            <p:nvSpPr>
              <p:cNvPr id="21" name="Freeform 29"/>
              <p:cNvSpPr>
                <a:spLocks noEditPoints="1"/>
              </p:cNvSpPr>
              <p:nvPr/>
            </p:nvSpPr>
            <p:spPr bwMode="auto">
              <a:xfrm>
                <a:off x="-1587" y="3175"/>
                <a:ext cx="430212" cy="492125"/>
              </a:xfrm>
              <a:custGeom>
                <a:avLst/>
                <a:gdLst>
                  <a:gd name="T0" fmla="*/ 112 w 112"/>
                  <a:gd name="T1" fmla="*/ 27 h 128"/>
                  <a:gd name="T2" fmla="*/ 100 w 112"/>
                  <a:gd name="T3" fmla="*/ 16 h 128"/>
                  <a:gd name="T4" fmla="*/ 88 w 112"/>
                  <a:gd name="T5" fmla="*/ 16 h 128"/>
                  <a:gd name="T6" fmla="*/ 88 w 112"/>
                  <a:gd name="T7" fmla="*/ 12 h 128"/>
                  <a:gd name="T8" fmla="*/ 88 w 112"/>
                  <a:gd name="T9" fmla="*/ 12 h 128"/>
                  <a:gd name="T10" fmla="*/ 76 w 112"/>
                  <a:gd name="T11" fmla="*/ 0 h 128"/>
                  <a:gd name="T12" fmla="*/ 36 w 112"/>
                  <a:gd name="T13" fmla="*/ 0 h 128"/>
                  <a:gd name="T14" fmla="*/ 24 w 112"/>
                  <a:gd name="T15" fmla="*/ 12 h 128"/>
                  <a:gd name="T16" fmla="*/ 24 w 112"/>
                  <a:gd name="T17" fmla="*/ 12 h 128"/>
                  <a:gd name="T18" fmla="*/ 24 w 112"/>
                  <a:gd name="T19" fmla="*/ 16 h 128"/>
                  <a:gd name="T20" fmla="*/ 12 w 112"/>
                  <a:gd name="T21" fmla="*/ 16 h 128"/>
                  <a:gd name="T22" fmla="*/ 0 w 112"/>
                  <a:gd name="T23" fmla="*/ 27 h 128"/>
                  <a:gd name="T24" fmla="*/ 0 w 112"/>
                  <a:gd name="T25" fmla="*/ 27 h 128"/>
                  <a:gd name="T26" fmla="*/ 0 w 112"/>
                  <a:gd name="T27" fmla="*/ 32 h 128"/>
                  <a:gd name="T28" fmla="*/ 0 w 112"/>
                  <a:gd name="T29" fmla="*/ 36 h 128"/>
                  <a:gd name="T30" fmla="*/ 8 w 112"/>
                  <a:gd name="T31" fmla="*/ 44 h 128"/>
                  <a:gd name="T32" fmla="*/ 8 w 112"/>
                  <a:gd name="T33" fmla="*/ 44 h 128"/>
                  <a:gd name="T34" fmla="*/ 8 w 112"/>
                  <a:gd name="T35" fmla="*/ 112 h 128"/>
                  <a:gd name="T36" fmla="*/ 24 w 112"/>
                  <a:gd name="T37" fmla="*/ 128 h 128"/>
                  <a:gd name="T38" fmla="*/ 88 w 112"/>
                  <a:gd name="T39" fmla="*/ 128 h 128"/>
                  <a:gd name="T40" fmla="*/ 104 w 112"/>
                  <a:gd name="T41" fmla="*/ 112 h 128"/>
                  <a:gd name="T42" fmla="*/ 104 w 112"/>
                  <a:gd name="T43" fmla="*/ 44 h 128"/>
                  <a:gd name="T44" fmla="*/ 104 w 112"/>
                  <a:gd name="T45" fmla="*/ 44 h 128"/>
                  <a:gd name="T46" fmla="*/ 112 w 112"/>
                  <a:gd name="T47" fmla="*/ 36 h 128"/>
                  <a:gd name="T48" fmla="*/ 112 w 112"/>
                  <a:gd name="T49" fmla="*/ 32 h 128"/>
                  <a:gd name="T50" fmla="*/ 112 w 112"/>
                  <a:gd name="T51" fmla="*/ 27 h 128"/>
                  <a:gd name="T52" fmla="*/ 32 w 112"/>
                  <a:gd name="T53" fmla="*/ 12 h 128"/>
                  <a:gd name="T54" fmla="*/ 36 w 112"/>
                  <a:gd name="T55" fmla="*/ 8 h 128"/>
                  <a:gd name="T56" fmla="*/ 76 w 112"/>
                  <a:gd name="T57" fmla="*/ 8 h 128"/>
                  <a:gd name="T58" fmla="*/ 80 w 112"/>
                  <a:gd name="T59" fmla="*/ 12 h 128"/>
                  <a:gd name="T60" fmla="*/ 80 w 112"/>
                  <a:gd name="T61" fmla="*/ 16 h 128"/>
                  <a:gd name="T62" fmla="*/ 32 w 112"/>
                  <a:gd name="T63" fmla="*/ 16 h 128"/>
                  <a:gd name="T64" fmla="*/ 32 w 112"/>
                  <a:gd name="T65" fmla="*/ 12 h 128"/>
                  <a:gd name="T66" fmla="*/ 96 w 112"/>
                  <a:gd name="T67" fmla="*/ 112 h 128"/>
                  <a:gd name="T68" fmla="*/ 88 w 112"/>
                  <a:gd name="T69" fmla="*/ 120 h 128"/>
                  <a:gd name="T70" fmla="*/ 24 w 112"/>
                  <a:gd name="T71" fmla="*/ 120 h 128"/>
                  <a:gd name="T72" fmla="*/ 16 w 112"/>
                  <a:gd name="T73" fmla="*/ 112 h 128"/>
                  <a:gd name="T74" fmla="*/ 16 w 112"/>
                  <a:gd name="T75" fmla="*/ 44 h 128"/>
                  <a:gd name="T76" fmla="*/ 96 w 112"/>
                  <a:gd name="T77" fmla="*/ 44 h 128"/>
                  <a:gd name="T78" fmla="*/ 96 w 112"/>
                  <a:gd name="T79" fmla="*/ 112 h 128"/>
                  <a:gd name="T80" fmla="*/ 104 w 112"/>
                  <a:gd name="T81" fmla="*/ 32 h 128"/>
                  <a:gd name="T82" fmla="*/ 104 w 112"/>
                  <a:gd name="T83" fmla="*/ 36 h 128"/>
                  <a:gd name="T84" fmla="*/ 8 w 112"/>
                  <a:gd name="T85" fmla="*/ 36 h 128"/>
                  <a:gd name="T86" fmla="*/ 8 w 112"/>
                  <a:gd name="T87" fmla="*/ 32 h 128"/>
                  <a:gd name="T88" fmla="*/ 8 w 112"/>
                  <a:gd name="T89" fmla="*/ 28 h 128"/>
                  <a:gd name="T90" fmla="*/ 12 w 112"/>
                  <a:gd name="T91" fmla="*/ 24 h 128"/>
                  <a:gd name="T92" fmla="*/ 100 w 112"/>
                  <a:gd name="T93" fmla="*/ 24 h 128"/>
                  <a:gd name="T94" fmla="*/ 104 w 112"/>
                  <a:gd name="T95" fmla="*/ 28 h 128"/>
                  <a:gd name="T96" fmla="*/ 104 w 112"/>
                  <a:gd name="T97" fmla="*/ 3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2" h="128">
                    <a:moveTo>
                      <a:pt x="112" y="27"/>
                    </a:moveTo>
                    <a:cubicBezTo>
                      <a:pt x="112" y="21"/>
                      <a:pt x="106" y="16"/>
                      <a:pt x="100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5"/>
                      <a:pt x="83" y="0"/>
                      <a:pt x="7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6" y="16"/>
                      <a:pt x="0" y="21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4" y="44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21"/>
                      <a:pt x="15" y="128"/>
                      <a:pt x="24" y="128"/>
                    </a:cubicBezTo>
                    <a:cubicBezTo>
                      <a:pt x="88" y="128"/>
                      <a:pt x="88" y="128"/>
                      <a:pt x="88" y="128"/>
                    </a:cubicBezTo>
                    <a:cubicBezTo>
                      <a:pt x="97" y="128"/>
                      <a:pt x="104" y="121"/>
                      <a:pt x="104" y="112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8" y="44"/>
                      <a:pt x="112" y="40"/>
                      <a:pt x="112" y="36"/>
                    </a:cubicBezTo>
                    <a:cubicBezTo>
                      <a:pt x="112" y="32"/>
                      <a:pt x="112" y="32"/>
                      <a:pt x="112" y="32"/>
                    </a:cubicBezTo>
                    <a:cubicBezTo>
                      <a:pt x="112" y="27"/>
                      <a:pt x="112" y="27"/>
                      <a:pt x="112" y="27"/>
                    </a:cubicBezTo>
                    <a:close/>
                    <a:moveTo>
                      <a:pt x="32" y="12"/>
                    </a:moveTo>
                    <a:cubicBezTo>
                      <a:pt x="32" y="10"/>
                      <a:pt x="34" y="8"/>
                      <a:pt x="36" y="8"/>
                    </a:cubicBezTo>
                    <a:cubicBezTo>
                      <a:pt x="76" y="8"/>
                      <a:pt x="76" y="8"/>
                      <a:pt x="76" y="8"/>
                    </a:cubicBezTo>
                    <a:cubicBezTo>
                      <a:pt x="78" y="8"/>
                      <a:pt x="80" y="10"/>
                      <a:pt x="80" y="12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12"/>
                    </a:lnTo>
                    <a:close/>
                    <a:moveTo>
                      <a:pt x="96" y="112"/>
                    </a:moveTo>
                    <a:cubicBezTo>
                      <a:pt x="96" y="116"/>
                      <a:pt x="92" y="120"/>
                      <a:pt x="88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120"/>
                      <a:pt x="16" y="116"/>
                      <a:pt x="16" y="112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6" y="44"/>
                      <a:pt x="96" y="44"/>
                      <a:pt x="96" y="44"/>
                    </a:cubicBezTo>
                    <a:lnTo>
                      <a:pt x="96" y="112"/>
                    </a:lnTo>
                    <a:close/>
                    <a:moveTo>
                      <a:pt x="104" y="32"/>
                    </a:moveTo>
                    <a:cubicBezTo>
                      <a:pt x="104" y="36"/>
                      <a:pt x="104" y="36"/>
                      <a:pt x="104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6"/>
                      <a:pt x="10" y="24"/>
                      <a:pt x="12" y="24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102" y="24"/>
                      <a:pt x="104" y="26"/>
                      <a:pt x="104" y="28"/>
                    </a:cubicBezTo>
                    <a:lnTo>
                      <a:pt x="104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2" name="Freeform 30"/>
              <p:cNvSpPr>
                <a:spLocks noEditPoints="1"/>
              </p:cNvSpPr>
              <p:nvPr/>
            </p:nvSpPr>
            <p:spPr bwMode="auto">
              <a:xfrm>
                <a:off x="90488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3" name="Freeform 31"/>
              <p:cNvSpPr>
                <a:spLocks noEditPoints="1"/>
              </p:cNvSpPr>
              <p:nvPr/>
            </p:nvSpPr>
            <p:spPr bwMode="auto">
              <a:xfrm>
                <a:off x="182563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  <p:sp>
            <p:nvSpPr>
              <p:cNvPr id="24" name="Freeform 32"/>
              <p:cNvSpPr>
                <a:spLocks noEditPoints="1"/>
              </p:cNvSpPr>
              <p:nvPr/>
            </p:nvSpPr>
            <p:spPr bwMode="auto">
              <a:xfrm>
                <a:off x="274638" y="203200"/>
                <a:ext cx="61912" cy="230188"/>
              </a:xfrm>
              <a:custGeom>
                <a:avLst/>
                <a:gdLst>
                  <a:gd name="T0" fmla="*/ 4 w 16"/>
                  <a:gd name="T1" fmla="*/ 60 h 60"/>
                  <a:gd name="T2" fmla="*/ 12 w 16"/>
                  <a:gd name="T3" fmla="*/ 60 h 60"/>
                  <a:gd name="T4" fmla="*/ 16 w 16"/>
                  <a:gd name="T5" fmla="*/ 56 h 60"/>
                  <a:gd name="T6" fmla="*/ 16 w 16"/>
                  <a:gd name="T7" fmla="*/ 4 h 60"/>
                  <a:gd name="T8" fmla="*/ 12 w 16"/>
                  <a:gd name="T9" fmla="*/ 0 h 60"/>
                  <a:gd name="T10" fmla="*/ 4 w 16"/>
                  <a:gd name="T11" fmla="*/ 0 h 60"/>
                  <a:gd name="T12" fmla="*/ 0 w 16"/>
                  <a:gd name="T13" fmla="*/ 4 h 60"/>
                  <a:gd name="T14" fmla="*/ 0 w 16"/>
                  <a:gd name="T15" fmla="*/ 56 h 60"/>
                  <a:gd name="T16" fmla="*/ 4 w 16"/>
                  <a:gd name="T17" fmla="*/ 60 h 60"/>
                  <a:gd name="T18" fmla="*/ 4 w 16"/>
                  <a:gd name="T19" fmla="*/ 4 h 60"/>
                  <a:gd name="T20" fmla="*/ 12 w 16"/>
                  <a:gd name="T21" fmla="*/ 4 h 60"/>
                  <a:gd name="T22" fmla="*/ 12 w 16"/>
                  <a:gd name="T23" fmla="*/ 56 h 60"/>
                  <a:gd name="T24" fmla="*/ 4 w 16"/>
                  <a:gd name="T25" fmla="*/ 56 h 60"/>
                  <a:gd name="T26" fmla="*/ 4 w 16"/>
                  <a:gd name="T27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60">
                    <a:moveTo>
                      <a:pt x="4" y="60"/>
                    </a:moveTo>
                    <a:cubicBezTo>
                      <a:pt x="12" y="60"/>
                      <a:pt x="12" y="60"/>
                      <a:pt x="12" y="60"/>
                    </a:cubicBezTo>
                    <a:cubicBezTo>
                      <a:pt x="14" y="60"/>
                      <a:pt x="16" y="58"/>
                      <a:pt x="16" y="56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4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8"/>
                      <a:pt x="2" y="60"/>
                      <a:pt x="4" y="60"/>
                    </a:cubicBezTo>
                    <a:close/>
                    <a:moveTo>
                      <a:pt x="4" y="4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4" y="56"/>
                      <a:pt x="4" y="56"/>
                      <a:pt x="4" y="56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1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endParaRPr>
              </a:p>
            </p:txBody>
          </p:sp>
        </p:grpSp>
        <p:sp>
          <p:nvSpPr>
            <p:cNvPr id="13" name="TextBox 46"/>
            <p:cNvSpPr txBox="1"/>
            <p:nvPr/>
          </p:nvSpPr>
          <p:spPr>
            <a:xfrm>
              <a:off x="3733218" y="8337706"/>
              <a:ext cx="2688078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parajita" panose="020B0604020202020204" pitchFamily="34" charset="0"/>
                </a:rPr>
                <a:t>TITTLE</a:t>
              </a:r>
              <a:endParaRPr lang="id-ID" sz="4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4" name="TextBox 47"/>
            <p:cNvSpPr txBox="1"/>
            <p:nvPr/>
          </p:nvSpPr>
          <p:spPr>
            <a:xfrm>
              <a:off x="2456077" y="9846962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</a:t>
              </a:r>
              <a:endParaRPr lang="es-ES" sz="12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5" name="TextBox 48"/>
            <p:cNvSpPr txBox="1"/>
            <p:nvPr/>
          </p:nvSpPr>
          <p:spPr>
            <a:xfrm>
              <a:off x="8316188" y="8321368"/>
              <a:ext cx="2688078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6" name="TextBox 49"/>
            <p:cNvSpPr txBox="1"/>
            <p:nvPr/>
          </p:nvSpPr>
          <p:spPr>
            <a:xfrm>
              <a:off x="7121008" y="9830626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</a:t>
              </a:r>
              <a:endParaRPr lang="es-ES" sz="12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7" name="TextBox 50"/>
            <p:cNvSpPr txBox="1"/>
            <p:nvPr/>
          </p:nvSpPr>
          <p:spPr>
            <a:xfrm>
              <a:off x="13094610" y="8321368"/>
              <a:ext cx="2688078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8" name="TextBox 51"/>
            <p:cNvSpPr txBox="1"/>
            <p:nvPr/>
          </p:nvSpPr>
          <p:spPr>
            <a:xfrm>
              <a:off x="11954074" y="9830626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</a:t>
              </a:r>
              <a:endParaRPr lang="es-ES" sz="12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19" name="TextBox 52"/>
            <p:cNvSpPr txBox="1"/>
            <p:nvPr/>
          </p:nvSpPr>
          <p:spPr>
            <a:xfrm>
              <a:off x="17742751" y="8341840"/>
              <a:ext cx="2688078" cy="980228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pPr algn="ctr"/>
              <a:r>
                <a:rPr lang="en-US" altLang="zh-CN" b="1" dirty="0">
                  <a:latin typeface="汉仪黑荔枝体简" panose="00020600040101010101" pitchFamily="18" charset="-122"/>
                  <a:ea typeface="汉仪黑荔枝体简" panose="00020600040101010101" pitchFamily="18" charset="-122"/>
                  <a:cs typeface="Aparajita" panose="020B0604020202020204" pitchFamily="34" charset="0"/>
                </a:rPr>
                <a:t>TITTLE</a:t>
              </a:r>
              <a:endParaRPr lang="id-ID" altLang="zh-CN" sz="4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  <p:sp>
          <p:nvSpPr>
            <p:cNvPr id="20" name="TextBox 53"/>
            <p:cNvSpPr txBox="1"/>
            <p:nvPr/>
          </p:nvSpPr>
          <p:spPr>
            <a:xfrm>
              <a:off x="16684183" y="9851098"/>
              <a:ext cx="5289496" cy="180368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 defTabSz="647570">
                <a:lnSpc>
                  <a:spcPct val="120000"/>
                </a:lnSpc>
                <a:spcBef>
                  <a:spcPts val="1700"/>
                </a:spcBef>
                <a:defRPr/>
              </a:pPr>
              <a:r>
                <a:rPr lang="en-US" altLang="zh-CN" sz="1200" dirty="0">
                  <a:latin typeface="汉仪黑荔枝体简" panose="00020600040101010101" pitchFamily="18" charset="-122"/>
                  <a:ea typeface="汉仪黑荔枝体简" panose="00020600040101010101" pitchFamily="18" charset="-122"/>
                </a:rPr>
                <a:t>leave night , Not a sound from the pavement Has the moon lost</a:t>
              </a:r>
              <a:endParaRPr lang="es-ES" sz="1200" dirty="0">
                <a:latin typeface="汉仪黑荔枝体简" panose="00020600040101010101" pitchFamily="18" charset="-122"/>
                <a:ea typeface="汉仪黑荔枝体简" panose="00020600040101010101" pitchFamily="18" charset="-122"/>
                <a:cs typeface="Aparajita" panose="020B0604020202020204" pitchFamily="34" charset="0"/>
              </a:endParaRPr>
            </a:p>
          </p:txBody>
        </p:sp>
      </p:grpSp>
      <p:sp>
        <p:nvSpPr>
          <p:cNvPr id="35" name="文本框 22"/>
          <p:cNvSpPr txBox="1">
            <a:spLocks noChangeArrowheads="1"/>
          </p:cNvSpPr>
          <p:nvPr/>
        </p:nvSpPr>
        <p:spPr bwMode="auto">
          <a:xfrm>
            <a:off x="1294250" y="1039439"/>
            <a:ext cx="3810572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YOUR TITLE HERE</a:t>
            </a:r>
            <a:endParaRPr lang="zh-CN" altLang="en-US" sz="20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294250" y="1473432"/>
            <a:ext cx="5948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I CAN DO SOMETHING FOR TWELVE HOURS THAT</a:t>
            </a:r>
            <a:endParaRPr lang="zh-CN" altLang="en-US" sz="1400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854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1495" y="2707169"/>
            <a:ext cx="6069496" cy="212200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88152" y="3274832"/>
            <a:ext cx="575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ADD YOUR TITTLE HERE</a:t>
            </a:r>
            <a:endParaRPr lang="zh-CN" altLang="en-US" sz="32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0553" y="1800991"/>
            <a:ext cx="181707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b="1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02</a:t>
            </a:r>
            <a:endParaRPr lang="zh-CN" altLang="en-US" sz="9600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88212" y="3978645"/>
            <a:ext cx="4153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THIS IS A ART TEMPLATE ,THE TEMPLATE DESIGN BY JERRY.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84519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1591</Words>
  <Application>Microsoft Office PowerPoint</Application>
  <PresentationFormat>宽屏</PresentationFormat>
  <Paragraphs>169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Aparajita</vt:lpstr>
      <vt:lpstr>汉仪黑荔枝体简</vt:lpstr>
      <vt:lpstr>宋体</vt:lpstr>
      <vt:lpstr>微软雅黑</vt:lpstr>
      <vt:lpstr>微软雅黑 Light</vt:lpstr>
      <vt:lpstr>Arial</vt:lpstr>
      <vt:lpstr>Calibri</vt:lpstr>
      <vt:lpstr>Calibri Light</vt:lpstr>
      <vt:lpstr>Ebrima</vt:lpstr>
      <vt:lpstr>Open Sans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Jerry LEE</dc:creator>
  <cp:lastModifiedBy>Jerry LEE</cp:lastModifiedBy>
  <cp:revision>22</cp:revision>
  <dcterms:created xsi:type="dcterms:W3CDTF">2015-05-05T08:02:14Z</dcterms:created>
  <dcterms:modified xsi:type="dcterms:W3CDTF">2017-03-25T06:46:28Z</dcterms:modified>
</cp:coreProperties>
</file>