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5.xml" ContentType="application/vnd.openxmlformats-officedocument.presentationml.notesSlide+xml"/>
  <Override PartName="/ppt/charts/chart8.xml" ContentType="application/vnd.openxmlformats-officedocument.drawingml.chart+xml"/>
  <Override PartName="/ppt/notesSlides/notesSlide26.xml" ContentType="application/vnd.openxmlformats-officedocument.presentationml.notesSlide+xml"/>
  <Override PartName="/ppt/charts/chart9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01" r:id="rId2"/>
    <p:sldId id="303" r:id="rId3"/>
    <p:sldId id="304" r:id="rId4"/>
    <p:sldId id="266" r:id="rId5"/>
    <p:sldId id="305" r:id="rId6"/>
    <p:sldId id="308" r:id="rId7"/>
    <p:sldId id="309" r:id="rId8"/>
    <p:sldId id="314" r:id="rId9"/>
    <p:sldId id="313" r:id="rId10"/>
    <p:sldId id="343" r:id="rId11"/>
    <p:sldId id="307" r:id="rId12"/>
    <p:sldId id="310" r:id="rId13"/>
    <p:sldId id="311" r:id="rId14"/>
    <p:sldId id="312" r:id="rId15"/>
    <p:sldId id="316" r:id="rId16"/>
    <p:sldId id="346" r:id="rId17"/>
    <p:sldId id="315" r:id="rId18"/>
    <p:sldId id="347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48" r:id="rId28"/>
    <p:sldId id="291" r:id="rId29"/>
    <p:sldId id="288" r:id="rId30"/>
    <p:sldId id="289" r:id="rId31"/>
    <p:sldId id="327" r:id="rId32"/>
    <p:sldId id="328" r:id="rId33"/>
    <p:sldId id="329" r:id="rId34"/>
    <p:sldId id="331" r:id="rId35"/>
    <p:sldId id="332" r:id="rId36"/>
    <p:sldId id="334" r:id="rId37"/>
    <p:sldId id="335" r:id="rId38"/>
    <p:sldId id="333" r:id="rId39"/>
    <p:sldId id="336" r:id="rId40"/>
    <p:sldId id="330" r:id="rId41"/>
    <p:sldId id="340" r:id="rId42"/>
    <p:sldId id="341" r:id="rId43"/>
    <p:sldId id="342" r:id="rId44"/>
  </p:sldIdLst>
  <p:sldSz cx="24385588" cy="13717588"/>
  <p:notesSz cx="6858000" cy="9144000"/>
  <p:custDataLst>
    <p:tags r:id="rId46"/>
  </p:custDataLst>
  <p:defaultTextStyle>
    <a:defPPr>
      <a:defRPr lang="fr-FR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75" userDrawn="1">
          <p15:clr>
            <a:srgbClr val="A4A3A4"/>
          </p15:clr>
        </p15:guide>
        <p15:guide id="2" pos="7726" userDrawn="1">
          <p15:clr>
            <a:srgbClr val="A4A3A4"/>
          </p15:clr>
        </p15:guide>
        <p15:guide id="3" orient="horz" pos="692" userDrawn="1">
          <p15:clr>
            <a:srgbClr val="A4A3A4"/>
          </p15:clr>
        </p15:guide>
        <p15:guide id="4" pos="5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7EF"/>
    <a:srgbClr val="58595B"/>
    <a:srgbClr val="5DB72C"/>
    <a:srgbClr val="3B3B3D"/>
    <a:srgbClr val="76B62A"/>
    <a:srgbClr val="05BDCE"/>
    <a:srgbClr val="FC453A"/>
    <a:srgbClr val="F3A808"/>
    <a:srgbClr val="90CD48"/>
    <a:srgbClr val="C7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63" autoAdjust="0"/>
    <p:restoredTop sz="92294" autoAdjust="0"/>
  </p:normalViewPr>
  <p:slideViewPr>
    <p:cSldViewPr>
      <p:cViewPr varScale="1">
        <p:scale>
          <a:sx n="49" d="100"/>
          <a:sy n="49" d="100"/>
        </p:scale>
        <p:origin x="-1344" y="-126"/>
      </p:cViewPr>
      <p:guideLst>
        <p:guide orient="horz" pos="4275"/>
        <p:guide orient="horz" pos="692"/>
        <p:guide pos="7726"/>
        <p:guide pos="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180701824"/>
        <c:axId val="180720000"/>
      </c:barChart>
      <c:catAx>
        <c:axId val="180701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80720000"/>
        <c:crosses val="autoZero"/>
        <c:auto val="1"/>
        <c:lblAlgn val="ctr"/>
        <c:lblOffset val="100"/>
        <c:noMultiLvlLbl val="0"/>
      </c:catAx>
      <c:valAx>
        <c:axId val="180720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7018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180752768"/>
        <c:axId val="180754304"/>
      </c:barChart>
      <c:catAx>
        <c:axId val="18075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754304"/>
        <c:crosses val="autoZero"/>
        <c:auto val="1"/>
        <c:lblAlgn val="ctr"/>
        <c:lblOffset val="100"/>
        <c:noMultiLvlLbl val="0"/>
      </c:catAx>
      <c:valAx>
        <c:axId val="18075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75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80805632"/>
        <c:axId val="180807168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180810496"/>
        <c:axId val="180808704"/>
      </c:barChart>
      <c:catAx>
        <c:axId val="18080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807168"/>
        <c:crosses val="autoZero"/>
        <c:auto val="1"/>
        <c:lblAlgn val="ctr"/>
        <c:lblOffset val="100"/>
        <c:noMultiLvlLbl val="0"/>
      </c:catAx>
      <c:valAx>
        <c:axId val="180807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805632"/>
        <c:crosses val="autoZero"/>
        <c:crossBetween val="between"/>
      </c:valAx>
      <c:valAx>
        <c:axId val="180808704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810496"/>
        <c:crosses val="max"/>
        <c:crossBetween val="between"/>
      </c:valAx>
      <c:catAx>
        <c:axId val="180810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8087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181560064"/>
        <c:axId val="181561600"/>
      </c:barChart>
      <c:catAx>
        <c:axId val="181560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561600"/>
        <c:crosses val="autoZero"/>
        <c:auto val="1"/>
        <c:lblAlgn val="ctr"/>
        <c:lblOffset val="100"/>
        <c:noMultiLvlLbl val="0"/>
      </c:catAx>
      <c:valAx>
        <c:axId val="181561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156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45</c:v>
                </c:pt>
                <c:pt idx="6">
                  <c:v>49</c:v>
                </c:pt>
                <c:pt idx="7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23</c:v>
                </c:pt>
                <c:pt idx="1">
                  <c:v>15</c:v>
                </c:pt>
                <c:pt idx="2">
                  <c:v>16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47</c:v>
                </c:pt>
                <c:pt idx="7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22</c:v>
                </c:pt>
                <c:pt idx="1">
                  <c:v>12</c:v>
                </c:pt>
                <c:pt idx="2">
                  <c:v>14</c:v>
                </c:pt>
                <c:pt idx="3">
                  <c:v>16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  <c:pt idx="7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487872"/>
        <c:axId val="181501952"/>
      </c:areaChart>
      <c:catAx>
        <c:axId val="18148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81501952"/>
        <c:crosses val="autoZero"/>
        <c:auto val="1"/>
        <c:lblAlgn val="ctr"/>
        <c:lblOffset val="100"/>
        <c:noMultiLvlLbl val="1"/>
      </c:catAx>
      <c:valAx>
        <c:axId val="181501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148787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/>
              <a:t>销售额</a:t>
            </a:r>
            <a:endParaRPr lang="en-US"/>
          </a:p>
        </c:rich>
      </c:tx>
      <c:layout>
        <c:manualLayout>
          <c:xMode val="edge"/>
          <c:yMode val="edge"/>
          <c:x val="0.73592774551367857"/>
          <c:y val="5.1637610644762182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Lbls>
            <c:dLbl>
              <c:idx val="0"/>
              <c:layout>
                <c:manualLayout>
                  <c:x val="-6.8317931867605139E-2"/>
                  <c:y val="0.2131736418100571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59%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445932980931223E-2"/>
                  <c:y val="0.1333274018245607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787338015834379E-2"/>
                  <c:y val="-3.582463876991988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066480936178249"/>
                  <c:y val="-1.372067999007907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dk1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dk1">
                  <a:tint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dk1">
                  <a:tint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7.7354061328473972E-2"/>
                  <c:y val="-0.1200347880789889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840064083083235"/>
                  <c:y val="-0.10800848299725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2165304079275865"/>
                  <c:y val="-9.0425132020675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5651822893073694"/>
                  <c:y val="2.039873102670694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9508344677078831E-2"/>
                  <c:y val="0.147063609286230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3213271207452354"/>
                  <c:y val="6.89097983141644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7087316067904213E-2"/>
                  <c:y val="-0.1394331419486392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6th Qtr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25</c:v>
                </c:pt>
                <c:pt idx="4">
                  <c:v>22</c:v>
                </c:pt>
                <c:pt idx="5">
                  <c:v>7</c:v>
                </c:pt>
                <c:pt idx="6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2012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2955008"/>
        <c:axId val="182969088"/>
      </c:lineChart>
      <c:catAx>
        <c:axId val="18295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2969088"/>
        <c:crosses val="autoZero"/>
        <c:auto val="1"/>
        <c:lblAlgn val="ctr"/>
        <c:lblOffset val="100"/>
        <c:noMultiLvlLbl val="0"/>
      </c:catAx>
      <c:valAx>
        <c:axId val="182969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29550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9273129196640142E-2"/>
          <c:y val="0.13312752733007258"/>
          <c:w val="0.88145351328803345"/>
          <c:h val="7.758524785542018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072A0-D8E9-4771-82D0-D36BEED68678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86CE7-54B7-4226-80CF-29E24D83A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75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88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5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74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8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93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69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47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5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45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15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25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77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8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21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49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70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59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09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277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57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357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81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33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377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762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152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617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005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884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4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672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88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4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556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895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026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064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21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24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42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24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56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28919" y="4261345"/>
            <a:ext cx="20727750" cy="2940390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657838" y="7773300"/>
            <a:ext cx="17069912" cy="35056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26/10/2016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415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80" y="550133"/>
            <a:ext cx="21947029" cy="2286265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19280" y="3200772"/>
            <a:ext cx="21947029" cy="9052181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653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19280" y="549339"/>
            <a:ext cx="21947029" cy="2286265"/>
          </a:xfrm>
          <a:prstGeom prst="rect">
            <a:avLst/>
          </a:prstGeom>
        </p:spPr>
        <p:txBody>
          <a:bodyPr vert="horz" lIns="217728" tIns="108864" rIns="217728" bIns="108864" rtlCol="0" anchor="ctr">
            <a:normAutofit/>
          </a:bodyPr>
          <a:lstStyle/>
          <a:p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19280" y="3200772"/>
            <a:ext cx="21947029" cy="9052974"/>
          </a:xfrm>
          <a:prstGeom prst="rect">
            <a:avLst/>
          </a:prstGeom>
        </p:spPr>
        <p:txBody>
          <a:bodyPr vert="horz" lIns="217728" tIns="108864" rIns="217728" bIns="108864" rtlCol="0">
            <a:normAutofit/>
          </a:bodyPr>
          <a:lstStyle/>
          <a:p>
            <a:pPr lvl="0"/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26/10/2016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55.png"/><Relationship Id="rId4" Type="http://schemas.openxmlformats.org/officeDocument/2006/relationships/image" Target="../media/image57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1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9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82.png"/><Relationship Id="rId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microsoft.com/office/2007/relationships/hdphoto" Target="../media/hdphoto6.wdp"/><Relationship Id="rId3" Type="http://schemas.openxmlformats.org/officeDocument/2006/relationships/image" Target="../media/image84.png"/><Relationship Id="rId7" Type="http://schemas.microsoft.com/office/2007/relationships/hdphoto" Target="../media/hdphoto3.wdp"/><Relationship Id="rId12" Type="http://schemas.openxmlformats.org/officeDocument/2006/relationships/image" Target="../media/image90.png"/><Relationship Id="rId17" Type="http://schemas.microsoft.com/office/2007/relationships/hdphoto" Target="../media/hdphoto8.wdp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89.png"/><Relationship Id="rId4" Type="http://schemas.openxmlformats.org/officeDocument/2006/relationships/image" Target="../media/image86.png"/><Relationship Id="rId9" Type="http://schemas.microsoft.com/office/2007/relationships/hdphoto" Target="../media/hdphoto4.wdp"/><Relationship Id="rId1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101.png"/><Relationship Id="rId18" Type="http://schemas.openxmlformats.org/officeDocument/2006/relationships/image" Target="../media/image94.png"/><Relationship Id="rId3" Type="http://schemas.openxmlformats.org/officeDocument/2006/relationships/image" Target="../media/image96.png"/><Relationship Id="rId7" Type="http://schemas.openxmlformats.org/officeDocument/2006/relationships/image" Target="../media/image98.png"/><Relationship Id="rId12" Type="http://schemas.microsoft.com/office/2007/relationships/hdphoto" Target="../media/hdphoto13.wdp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35.xml"/><Relationship Id="rId16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100.png"/><Relationship Id="rId5" Type="http://schemas.openxmlformats.org/officeDocument/2006/relationships/image" Target="../media/image97.png"/><Relationship Id="rId15" Type="http://schemas.openxmlformats.org/officeDocument/2006/relationships/image" Target="../media/image102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99.png"/><Relationship Id="rId14" Type="http://schemas.microsoft.com/office/2007/relationships/hdphoto" Target="../media/hdphoto14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microsoft.com/office/2007/relationships/hdphoto" Target="../media/hdphoto17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microsoft.com/office/2007/relationships/hdphoto" Target="../media/hdphoto1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124.png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9639633" y="12403410"/>
            <a:ext cx="510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2017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.12.12</a:t>
            </a: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4" name="Josh Vietti - Where Is th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7925" y="1368425"/>
            <a:ext cx="609600" cy="609600"/>
          </a:xfrm>
          <a:prstGeom prst="rect">
            <a:avLst/>
          </a:prstGeom>
        </p:spPr>
      </p:pic>
      <p:sp>
        <p:nvSpPr>
          <p:cNvPr id="14" name="TextBox 5"/>
          <p:cNvSpPr txBox="1"/>
          <p:nvPr/>
        </p:nvSpPr>
        <p:spPr>
          <a:xfrm>
            <a:off x="5208018" y="7000897"/>
            <a:ext cx="125419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800" dirty="0">
                <a:latin typeface="+mn-ea"/>
              </a:rPr>
              <a:t>企业通用</a:t>
            </a:r>
            <a:r>
              <a:rPr lang="zh-CN" altLang="en-US" sz="8800" dirty="0" smtClean="0">
                <a:latin typeface="+mn-ea"/>
              </a:rPr>
              <a:t>商务</a:t>
            </a:r>
            <a:r>
              <a:rPr lang="en-US" altLang="zh-CN" sz="8800" dirty="0" smtClean="0">
                <a:latin typeface="+mn-ea"/>
              </a:rPr>
              <a:t>PPT</a:t>
            </a:r>
            <a:r>
              <a:rPr lang="zh-CN" altLang="en-US" sz="8800" dirty="0">
                <a:latin typeface="+mn-ea"/>
              </a:rPr>
              <a:t>模板</a:t>
            </a:r>
            <a:endParaRPr lang="en-US" sz="8800" dirty="0">
              <a:latin typeface="+mn-ea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431860" y="19780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3538724" y="2958944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1970245" y="387333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 rot="3562348">
            <a:off x="7432925" y="1378431"/>
            <a:ext cx="3808413" cy="6669088"/>
            <a:chOff x="9737" y="572"/>
            <a:chExt cx="2399" cy="4201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737" y="572"/>
              <a:ext cx="2399" cy="4201"/>
            </a:xfrm>
            <a:custGeom>
              <a:avLst/>
              <a:gdLst>
                <a:gd name="T0" fmla="*/ 396 w 549"/>
                <a:gd name="T1" fmla="*/ 426 h 964"/>
                <a:gd name="T2" fmla="*/ 112 w 549"/>
                <a:gd name="T3" fmla="*/ 237 h 964"/>
                <a:gd name="T4" fmla="*/ 105 w 549"/>
                <a:gd name="T5" fmla="*/ 459 h 964"/>
                <a:gd name="T6" fmla="*/ 127 w 549"/>
                <a:gd name="T7" fmla="*/ 802 h 964"/>
                <a:gd name="T8" fmla="*/ 221 w 549"/>
                <a:gd name="T9" fmla="*/ 736 h 964"/>
                <a:gd name="T10" fmla="*/ 264 w 549"/>
                <a:gd name="T11" fmla="*/ 794 h 964"/>
                <a:gd name="T12" fmla="*/ 350 w 549"/>
                <a:gd name="T13" fmla="*/ 734 h 964"/>
                <a:gd name="T14" fmla="*/ 473 w 549"/>
                <a:gd name="T15" fmla="*/ 775 h 964"/>
                <a:gd name="T16" fmla="*/ 331 w 549"/>
                <a:gd name="T17" fmla="*/ 384 h 964"/>
                <a:gd name="T18" fmla="*/ 259 w 549"/>
                <a:gd name="T19" fmla="*/ 429 h 964"/>
                <a:gd name="T20" fmla="*/ 335 w 549"/>
                <a:gd name="T21" fmla="*/ 320 h 964"/>
                <a:gd name="T22" fmla="*/ 334 w 549"/>
                <a:gd name="T23" fmla="*/ 379 h 964"/>
                <a:gd name="T24" fmla="*/ 366 w 549"/>
                <a:gd name="T25" fmla="*/ 384 h 964"/>
                <a:gd name="T26" fmla="*/ 384 w 549"/>
                <a:gd name="T27" fmla="*/ 399 h 964"/>
                <a:gd name="T28" fmla="*/ 344 w 549"/>
                <a:gd name="T29" fmla="*/ 317 h 964"/>
                <a:gd name="T30" fmla="*/ 371 w 549"/>
                <a:gd name="T31" fmla="*/ 323 h 964"/>
                <a:gd name="T32" fmla="*/ 361 w 549"/>
                <a:gd name="T33" fmla="*/ 285 h 964"/>
                <a:gd name="T34" fmla="*/ 351 w 549"/>
                <a:gd name="T35" fmla="*/ 254 h 964"/>
                <a:gd name="T36" fmla="*/ 351 w 549"/>
                <a:gd name="T37" fmla="*/ 254 h 964"/>
                <a:gd name="T38" fmla="*/ 347 w 549"/>
                <a:gd name="T39" fmla="*/ 244 h 964"/>
                <a:gd name="T40" fmla="*/ 313 w 549"/>
                <a:gd name="T41" fmla="*/ 168 h 964"/>
                <a:gd name="T42" fmla="*/ 295 w 549"/>
                <a:gd name="T43" fmla="*/ 130 h 964"/>
                <a:gd name="T44" fmla="*/ 269 w 549"/>
                <a:gd name="T45" fmla="*/ 132 h 964"/>
                <a:gd name="T46" fmla="*/ 168 w 549"/>
                <a:gd name="T47" fmla="*/ 155 h 964"/>
                <a:gd name="T48" fmla="*/ 144 w 549"/>
                <a:gd name="T49" fmla="*/ 139 h 964"/>
                <a:gd name="T50" fmla="*/ 131 w 549"/>
                <a:gd name="T51" fmla="*/ 184 h 964"/>
                <a:gd name="T52" fmla="*/ 125 w 549"/>
                <a:gd name="T53" fmla="*/ 210 h 964"/>
                <a:gd name="T54" fmla="*/ 120 w 549"/>
                <a:gd name="T55" fmla="*/ 240 h 964"/>
                <a:gd name="T56" fmla="*/ 115 w 549"/>
                <a:gd name="T57" fmla="*/ 270 h 964"/>
                <a:gd name="T58" fmla="*/ 133 w 549"/>
                <a:gd name="T59" fmla="*/ 308 h 964"/>
                <a:gd name="T60" fmla="*/ 145 w 549"/>
                <a:gd name="T61" fmla="*/ 326 h 964"/>
                <a:gd name="T62" fmla="*/ 147 w 549"/>
                <a:gd name="T63" fmla="*/ 355 h 964"/>
                <a:gd name="T64" fmla="*/ 222 w 549"/>
                <a:gd name="T65" fmla="*/ 510 h 964"/>
                <a:gd name="T66" fmla="*/ 110 w 549"/>
                <a:gd name="T67" fmla="*/ 432 h 964"/>
                <a:gd name="T68" fmla="*/ 298 w 549"/>
                <a:gd name="T69" fmla="*/ 614 h 964"/>
                <a:gd name="T70" fmla="*/ 202 w 549"/>
                <a:gd name="T71" fmla="*/ 543 h 964"/>
                <a:gd name="T72" fmla="*/ 249 w 549"/>
                <a:gd name="T73" fmla="*/ 619 h 964"/>
                <a:gd name="T74" fmla="*/ 117 w 549"/>
                <a:gd name="T75" fmla="*/ 793 h 964"/>
                <a:gd name="T76" fmla="*/ 161 w 549"/>
                <a:gd name="T77" fmla="*/ 613 h 964"/>
                <a:gd name="T78" fmla="*/ 178 w 549"/>
                <a:gd name="T79" fmla="*/ 612 h 964"/>
                <a:gd name="T80" fmla="*/ 139 w 549"/>
                <a:gd name="T81" fmla="*/ 565 h 964"/>
                <a:gd name="T82" fmla="*/ 125 w 549"/>
                <a:gd name="T83" fmla="*/ 520 h 964"/>
                <a:gd name="T84" fmla="*/ 368 w 549"/>
                <a:gd name="T85" fmla="*/ 952 h 964"/>
                <a:gd name="T86" fmla="*/ 254 w 549"/>
                <a:gd name="T87" fmla="*/ 771 h 964"/>
                <a:gd name="T88" fmla="*/ 338 w 549"/>
                <a:gd name="T89" fmla="*/ 890 h 964"/>
                <a:gd name="T90" fmla="*/ 343 w 549"/>
                <a:gd name="T91" fmla="*/ 737 h 964"/>
                <a:gd name="T92" fmla="*/ 278 w 549"/>
                <a:gd name="T93" fmla="*/ 758 h 964"/>
                <a:gd name="T94" fmla="*/ 353 w 549"/>
                <a:gd name="T95" fmla="*/ 821 h 964"/>
                <a:gd name="T96" fmla="*/ 234 w 549"/>
                <a:gd name="T97" fmla="*/ 736 h 964"/>
                <a:gd name="T98" fmla="*/ 351 w 549"/>
                <a:gd name="T99" fmla="*/ 640 h 964"/>
                <a:gd name="T100" fmla="*/ 350 w 549"/>
                <a:gd name="T101" fmla="*/ 641 h 964"/>
                <a:gd name="T102" fmla="*/ 232 w 549"/>
                <a:gd name="T103" fmla="*/ 627 h 964"/>
                <a:gd name="T104" fmla="*/ 224 w 549"/>
                <a:gd name="T105" fmla="*/ 501 h 964"/>
                <a:gd name="T106" fmla="*/ 364 w 549"/>
                <a:gd name="T107" fmla="*/ 592 h 964"/>
                <a:gd name="T108" fmla="*/ 385 w 549"/>
                <a:gd name="T109" fmla="*/ 575 h 964"/>
                <a:gd name="T110" fmla="*/ 388 w 549"/>
                <a:gd name="T111" fmla="*/ 543 h 964"/>
                <a:gd name="T112" fmla="*/ 388 w 549"/>
                <a:gd name="T113" fmla="*/ 534 h 964"/>
                <a:gd name="T114" fmla="*/ 306 w 549"/>
                <a:gd name="T115" fmla="*/ 415 h 964"/>
                <a:gd name="T116" fmla="*/ 306 w 549"/>
                <a:gd name="T117" fmla="*/ 415 h 964"/>
                <a:gd name="T118" fmla="*/ 522 w 549"/>
                <a:gd name="T119" fmla="*/ 59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9" h="964">
                  <a:moveTo>
                    <a:pt x="532" y="590"/>
                  </a:moveTo>
                  <a:cubicBezTo>
                    <a:pt x="516" y="525"/>
                    <a:pt x="463" y="474"/>
                    <a:pt x="399" y="456"/>
                  </a:cubicBezTo>
                  <a:cubicBezTo>
                    <a:pt x="399" y="456"/>
                    <a:pt x="398" y="456"/>
                    <a:pt x="398" y="456"/>
                  </a:cubicBezTo>
                  <a:cubicBezTo>
                    <a:pt x="397" y="449"/>
                    <a:pt x="397" y="441"/>
                    <a:pt x="396" y="433"/>
                  </a:cubicBezTo>
                  <a:cubicBezTo>
                    <a:pt x="399" y="433"/>
                    <a:pt x="400" y="430"/>
                    <a:pt x="398" y="428"/>
                  </a:cubicBezTo>
                  <a:cubicBezTo>
                    <a:pt x="397" y="428"/>
                    <a:pt x="397" y="427"/>
                    <a:pt x="396" y="426"/>
                  </a:cubicBezTo>
                  <a:cubicBezTo>
                    <a:pt x="391" y="370"/>
                    <a:pt x="380" y="313"/>
                    <a:pt x="362" y="259"/>
                  </a:cubicBezTo>
                  <a:cubicBezTo>
                    <a:pt x="346" y="210"/>
                    <a:pt x="325" y="163"/>
                    <a:pt x="299" y="118"/>
                  </a:cubicBezTo>
                  <a:cubicBezTo>
                    <a:pt x="275" y="77"/>
                    <a:pt x="245" y="26"/>
                    <a:pt x="202" y="2"/>
                  </a:cubicBezTo>
                  <a:cubicBezTo>
                    <a:pt x="201" y="2"/>
                    <a:pt x="200" y="2"/>
                    <a:pt x="199" y="2"/>
                  </a:cubicBezTo>
                  <a:cubicBezTo>
                    <a:pt x="197" y="1"/>
                    <a:pt x="194" y="0"/>
                    <a:pt x="192" y="3"/>
                  </a:cubicBezTo>
                  <a:cubicBezTo>
                    <a:pt x="152" y="76"/>
                    <a:pt x="126" y="156"/>
                    <a:pt x="112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8" y="262"/>
                    <a:pt x="105" y="285"/>
                    <a:pt x="103" y="308"/>
                  </a:cubicBezTo>
                  <a:cubicBezTo>
                    <a:pt x="101" y="329"/>
                    <a:pt x="100" y="351"/>
                    <a:pt x="100" y="372"/>
                  </a:cubicBezTo>
                  <a:cubicBezTo>
                    <a:pt x="98" y="373"/>
                    <a:pt x="98" y="375"/>
                    <a:pt x="99" y="376"/>
                  </a:cubicBezTo>
                  <a:cubicBezTo>
                    <a:pt x="99" y="376"/>
                    <a:pt x="100" y="376"/>
                    <a:pt x="100" y="376"/>
                  </a:cubicBezTo>
                  <a:cubicBezTo>
                    <a:pt x="100" y="404"/>
                    <a:pt x="101" y="432"/>
                    <a:pt x="105" y="459"/>
                  </a:cubicBezTo>
                  <a:cubicBezTo>
                    <a:pt x="104" y="460"/>
                    <a:pt x="104" y="460"/>
                    <a:pt x="105" y="461"/>
                  </a:cubicBezTo>
                  <a:cubicBezTo>
                    <a:pt x="105" y="461"/>
                    <a:pt x="105" y="461"/>
                    <a:pt x="105" y="461"/>
                  </a:cubicBezTo>
                  <a:cubicBezTo>
                    <a:pt x="107" y="475"/>
                    <a:pt x="109" y="488"/>
                    <a:pt x="112" y="501"/>
                  </a:cubicBezTo>
                  <a:cubicBezTo>
                    <a:pt x="112" y="501"/>
                    <a:pt x="111" y="501"/>
                    <a:pt x="110" y="501"/>
                  </a:cubicBezTo>
                  <a:cubicBezTo>
                    <a:pt x="0" y="573"/>
                    <a:pt x="17" y="737"/>
                    <a:pt x="120" y="807"/>
                  </a:cubicBezTo>
                  <a:cubicBezTo>
                    <a:pt x="123" y="809"/>
                    <a:pt x="127" y="806"/>
                    <a:pt x="127" y="802"/>
                  </a:cubicBezTo>
                  <a:cubicBezTo>
                    <a:pt x="122" y="738"/>
                    <a:pt x="129" y="671"/>
                    <a:pt x="170" y="618"/>
                  </a:cubicBezTo>
                  <a:cubicBezTo>
                    <a:pt x="170" y="618"/>
                    <a:pt x="170" y="618"/>
                    <a:pt x="170" y="618"/>
                  </a:cubicBezTo>
                  <a:cubicBezTo>
                    <a:pt x="179" y="621"/>
                    <a:pt x="188" y="623"/>
                    <a:pt x="198" y="624"/>
                  </a:cubicBezTo>
                  <a:cubicBezTo>
                    <a:pt x="207" y="625"/>
                    <a:pt x="216" y="626"/>
                    <a:pt x="225" y="627"/>
                  </a:cubicBezTo>
                  <a:cubicBezTo>
                    <a:pt x="204" y="655"/>
                    <a:pt x="207" y="703"/>
                    <a:pt x="217" y="734"/>
                  </a:cubicBezTo>
                  <a:cubicBezTo>
                    <a:pt x="218" y="736"/>
                    <a:pt x="219" y="737"/>
                    <a:pt x="221" y="736"/>
                  </a:cubicBezTo>
                  <a:cubicBezTo>
                    <a:pt x="222" y="738"/>
                    <a:pt x="224" y="739"/>
                    <a:pt x="226" y="740"/>
                  </a:cubicBezTo>
                  <a:cubicBezTo>
                    <a:pt x="228" y="741"/>
                    <a:pt x="230" y="742"/>
                    <a:pt x="232" y="743"/>
                  </a:cubicBezTo>
                  <a:cubicBezTo>
                    <a:pt x="236" y="745"/>
                    <a:pt x="240" y="746"/>
                    <a:pt x="245" y="748"/>
                  </a:cubicBezTo>
                  <a:cubicBezTo>
                    <a:pt x="230" y="767"/>
                    <a:pt x="229" y="792"/>
                    <a:pt x="237" y="814"/>
                  </a:cubicBezTo>
                  <a:cubicBezTo>
                    <a:pt x="238" y="817"/>
                    <a:pt x="242" y="818"/>
                    <a:pt x="244" y="815"/>
                  </a:cubicBezTo>
                  <a:cubicBezTo>
                    <a:pt x="251" y="806"/>
                    <a:pt x="257" y="800"/>
                    <a:pt x="264" y="794"/>
                  </a:cubicBezTo>
                  <a:cubicBezTo>
                    <a:pt x="266" y="864"/>
                    <a:pt x="305" y="929"/>
                    <a:pt x="368" y="962"/>
                  </a:cubicBezTo>
                  <a:cubicBezTo>
                    <a:pt x="371" y="964"/>
                    <a:pt x="374" y="962"/>
                    <a:pt x="375" y="960"/>
                  </a:cubicBezTo>
                  <a:cubicBezTo>
                    <a:pt x="385" y="930"/>
                    <a:pt x="385" y="900"/>
                    <a:pt x="374" y="871"/>
                  </a:cubicBezTo>
                  <a:cubicBezTo>
                    <a:pt x="379" y="875"/>
                    <a:pt x="383" y="880"/>
                    <a:pt x="388" y="886"/>
                  </a:cubicBezTo>
                  <a:cubicBezTo>
                    <a:pt x="390" y="888"/>
                    <a:pt x="394" y="887"/>
                    <a:pt x="395" y="884"/>
                  </a:cubicBezTo>
                  <a:cubicBezTo>
                    <a:pt x="406" y="829"/>
                    <a:pt x="390" y="773"/>
                    <a:pt x="350" y="734"/>
                  </a:cubicBezTo>
                  <a:cubicBezTo>
                    <a:pt x="358" y="729"/>
                    <a:pt x="366" y="724"/>
                    <a:pt x="371" y="718"/>
                  </a:cubicBezTo>
                  <a:cubicBezTo>
                    <a:pt x="373" y="717"/>
                    <a:pt x="375" y="716"/>
                    <a:pt x="375" y="713"/>
                  </a:cubicBezTo>
                  <a:cubicBezTo>
                    <a:pt x="378" y="677"/>
                    <a:pt x="366" y="640"/>
                    <a:pt x="340" y="614"/>
                  </a:cubicBezTo>
                  <a:cubicBezTo>
                    <a:pt x="357" y="607"/>
                    <a:pt x="373" y="598"/>
                    <a:pt x="386" y="586"/>
                  </a:cubicBezTo>
                  <a:cubicBezTo>
                    <a:pt x="446" y="628"/>
                    <a:pt x="465" y="700"/>
                    <a:pt x="465" y="771"/>
                  </a:cubicBezTo>
                  <a:cubicBezTo>
                    <a:pt x="465" y="776"/>
                    <a:pt x="470" y="777"/>
                    <a:pt x="473" y="775"/>
                  </a:cubicBezTo>
                  <a:cubicBezTo>
                    <a:pt x="524" y="729"/>
                    <a:pt x="549" y="657"/>
                    <a:pt x="532" y="590"/>
                  </a:cubicBezTo>
                  <a:close/>
                  <a:moveTo>
                    <a:pt x="389" y="452"/>
                  </a:moveTo>
                  <a:cubicBezTo>
                    <a:pt x="389" y="452"/>
                    <a:pt x="388" y="451"/>
                    <a:pt x="388" y="451"/>
                  </a:cubicBezTo>
                  <a:cubicBezTo>
                    <a:pt x="379" y="440"/>
                    <a:pt x="365" y="432"/>
                    <a:pt x="353" y="423"/>
                  </a:cubicBezTo>
                  <a:cubicBezTo>
                    <a:pt x="321" y="399"/>
                    <a:pt x="321" y="399"/>
                    <a:pt x="321" y="399"/>
                  </a:cubicBezTo>
                  <a:cubicBezTo>
                    <a:pt x="325" y="394"/>
                    <a:pt x="328" y="389"/>
                    <a:pt x="331" y="384"/>
                  </a:cubicBezTo>
                  <a:cubicBezTo>
                    <a:pt x="348" y="400"/>
                    <a:pt x="367" y="418"/>
                    <a:pt x="387" y="429"/>
                  </a:cubicBezTo>
                  <a:cubicBezTo>
                    <a:pt x="388" y="437"/>
                    <a:pt x="388" y="444"/>
                    <a:pt x="389" y="452"/>
                  </a:cubicBezTo>
                  <a:close/>
                  <a:moveTo>
                    <a:pt x="311" y="397"/>
                  </a:moveTo>
                  <a:cubicBezTo>
                    <a:pt x="303" y="406"/>
                    <a:pt x="292" y="415"/>
                    <a:pt x="280" y="421"/>
                  </a:cubicBezTo>
                  <a:cubicBezTo>
                    <a:pt x="279" y="420"/>
                    <a:pt x="279" y="421"/>
                    <a:pt x="278" y="422"/>
                  </a:cubicBezTo>
                  <a:cubicBezTo>
                    <a:pt x="272" y="424"/>
                    <a:pt x="266" y="427"/>
                    <a:pt x="259" y="429"/>
                  </a:cubicBezTo>
                  <a:cubicBezTo>
                    <a:pt x="259" y="428"/>
                    <a:pt x="258" y="427"/>
                    <a:pt x="257" y="427"/>
                  </a:cubicBezTo>
                  <a:cubicBezTo>
                    <a:pt x="239" y="426"/>
                    <a:pt x="221" y="423"/>
                    <a:pt x="206" y="416"/>
                  </a:cubicBezTo>
                  <a:cubicBezTo>
                    <a:pt x="194" y="407"/>
                    <a:pt x="183" y="398"/>
                    <a:pt x="172" y="389"/>
                  </a:cubicBezTo>
                  <a:cubicBezTo>
                    <a:pt x="164" y="380"/>
                    <a:pt x="159" y="368"/>
                    <a:pt x="156" y="354"/>
                  </a:cubicBezTo>
                  <a:cubicBezTo>
                    <a:pt x="145" y="307"/>
                    <a:pt x="174" y="259"/>
                    <a:pt x="220" y="246"/>
                  </a:cubicBezTo>
                  <a:cubicBezTo>
                    <a:pt x="275" y="231"/>
                    <a:pt x="329" y="263"/>
                    <a:pt x="335" y="320"/>
                  </a:cubicBezTo>
                  <a:cubicBezTo>
                    <a:pt x="338" y="348"/>
                    <a:pt x="330" y="374"/>
                    <a:pt x="314" y="394"/>
                  </a:cubicBezTo>
                  <a:cubicBezTo>
                    <a:pt x="314" y="394"/>
                    <a:pt x="314" y="393"/>
                    <a:pt x="314" y="393"/>
                  </a:cubicBezTo>
                  <a:cubicBezTo>
                    <a:pt x="312" y="392"/>
                    <a:pt x="310" y="395"/>
                    <a:pt x="311" y="397"/>
                  </a:cubicBezTo>
                  <a:close/>
                  <a:moveTo>
                    <a:pt x="386" y="419"/>
                  </a:moveTo>
                  <a:cubicBezTo>
                    <a:pt x="380" y="415"/>
                    <a:pt x="373" y="410"/>
                    <a:pt x="366" y="406"/>
                  </a:cubicBezTo>
                  <a:cubicBezTo>
                    <a:pt x="355" y="397"/>
                    <a:pt x="344" y="389"/>
                    <a:pt x="334" y="379"/>
                  </a:cubicBezTo>
                  <a:cubicBezTo>
                    <a:pt x="335" y="376"/>
                    <a:pt x="337" y="372"/>
                    <a:pt x="338" y="368"/>
                  </a:cubicBezTo>
                  <a:cubicBezTo>
                    <a:pt x="346" y="376"/>
                    <a:pt x="354" y="383"/>
                    <a:pt x="363" y="390"/>
                  </a:cubicBezTo>
                  <a:cubicBezTo>
                    <a:pt x="370" y="396"/>
                    <a:pt x="377" y="403"/>
                    <a:pt x="385" y="407"/>
                  </a:cubicBezTo>
                  <a:cubicBezTo>
                    <a:pt x="386" y="411"/>
                    <a:pt x="386" y="415"/>
                    <a:pt x="386" y="419"/>
                  </a:cubicBezTo>
                  <a:close/>
                  <a:moveTo>
                    <a:pt x="384" y="399"/>
                  </a:moveTo>
                  <a:cubicBezTo>
                    <a:pt x="379" y="393"/>
                    <a:pt x="372" y="389"/>
                    <a:pt x="366" y="384"/>
                  </a:cubicBezTo>
                  <a:cubicBezTo>
                    <a:pt x="357" y="378"/>
                    <a:pt x="349" y="371"/>
                    <a:pt x="340" y="364"/>
                  </a:cubicBezTo>
                  <a:cubicBezTo>
                    <a:pt x="340" y="363"/>
                    <a:pt x="340" y="363"/>
                    <a:pt x="340" y="363"/>
                  </a:cubicBezTo>
                  <a:cubicBezTo>
                    <a:pt x="342" y="358"/>
                    <a:pt x="343" y="352"/>
                    <a:pt x="344" y="346"/>
                  </a:cubicBezTo>
                  <a:cubicBezTo>
                    <a:pt x="350" y="352"/>
                    <a:pt x="356" y="357"/>
                    <a:pt x="362" y="363"/>
                  </a:cubicBezTo>
                  <a:cubicBezTo>
                    <a:pt x="368" y="368"/>
                    <a:pt x="374" y="375"/>
                    <a:pt x="381" y="379"/>
                  </a:cubicBezTo>
                  <a:cubicBezTo>
                    <a:pt x="382" y="385"/>
                    <a:pt x="383" y="392"/>
                    <a:pt x="384" y="399"/>
                  </a:cubicBezTo>
                  <a:close/>
                  <a:moveTo>
                    <a:pt x="364" y="356"/>
                  </a:moveTo>
                  <a:cubicBezTo>
                    <a:pt x="358" y="351"/>
                    <a:pt x="351" y="345"/>
                    <a:pt x="344" y="340"/>
                  </a:cubicBezTo>
                  <a:cubicBezTo>
                    <a:pt x="345" y="335"/>
                    <a:pt x="345" y="330"/>
                    <a:pt x="345" y="325"/>
                  </a:cubicBezTo>
                  <a:cubicBezTo>
                    <a:pt x="353" y="333"/>
                    <a:pt x="361" y="341"/>
                    <a:pt x="371" y="346"/>
                  </a:cubicBezTo>
                  <a:cubicBezTo>
                    <a:pt x="374" y="348"/>
                    <a:pt x="376" y="344"/>
                    <a:pt x="374" y="342"/>
                  </a:cubicBezTo>
                  <a:cubicBezTo>
                    <a:pt x="366" y="332"/>
                    <a:pt x="354" y="325"/>
                    <a:pt x="344" y="317"/>
                  </a:cubicBezTo>
                  <a:cubicBezTo>
                    <a:pt x="343" y="313"/>
                    <a:pt x="343" y="310"/>
                    <a:pt x="342" y="306"/>
                  </a:cubicBezTo>
                  <a:cubicBezTo>
                    <a:pt x="346" y="310"/>
                    <a:pt x="351" y="314"/>
                    <a:pt x="355" y="318"/>
                  </a:cubicBezTo>
                  <a:cubicBezTo>
                    <a:pt x="361" y="323"/>
                    <a:pt x="366" y="329"/>
                    <a:pt x="373" y="333"/>
                  </a:cubicBezTo>
                  <a:cubicBezTo>
                    <a:pt x="375" y="345"/>
                    <a:pt x="378" y="356"/>
                    <a:pt x="380" y="368"/>
                  </a:cubicBezTo>
                  <a:cubicBezTo>
                    <a:pt x="375" y="364"/>
                    <a:pt x="369" y="360"/>
                    <a:pt x="364" y="356"/>
                  </a:cubicBezTo>
                  <a:close/>
                  <a:moveTo>
                    <a:pt x="371" y="323"/>
                  </a:moveTo>
                  <a:cubicBezTo>
                    <a:pt x="367" y="320"/>
                    <a:pt x="362" y="317"/>
                    <a:pt x="358" y="314"/>
                  </a:cubicBezTo>
                  <a:cubicBezTo>
                    <a:pt x="352" y="309"/>
                    <a:pt x="346" y="304"/>
                    <a:pt x="340" y="300"/>
                  </a:cubicBezTo>
                  <a:cubicBezTo>
                    <a:pt x="338" y="293"/>
                    <a:pt x="335" y="287"/>
                    <a:pt x="332" y="281"/>
                  </a:cubicBezTo>
                  <a:cubicBezTo>
                    <a:pt x="344" y="291"/>
                    <a:pt x="356" y="300"/>
                    <a:pt x="367" y="309"/>
                  </a:cubicBezTo>
                  <a:cubicBezTo>
                    <a:pt x="369" y="314"/>
                    <a:pt x="370" y="318"/>
                    <a:pt x="371" y="323"/>
                  </a:cubicBezTo>
                  <a:close/>
                  <a:moveTo>
                    <a:pt x="361" y="285"/>
                  </a:moveTo>
                  <a:cubicBezTo>
                    <a:pt x="362" y="289"/>
                    <a:pt x="363" y="293"/>
                    <a:pt x="364" y="298"/>
                  </a:cubicBezTo>
                  <a:cubicBezTo>
                    <a:pt x="307" y="250"/>
                    <a:pt x="248" y="200"/>
                    <a:pt x="184" y="161"/>
                  </a:cubicBezTo>
                  <a:cubicBezTo>
                    <a:pt x="194" y="164"/>
                    <a:pt x="205" y="165"/>
                    <a:pt x="215" y="164"/>
                  </a:cubicBezTo>
                  <a:cubicBezTo>
                    <a:pt x="261" y="205"/>
                    <a:pt x="308" y="249"/>
                    <a:pt x="357" y="286"/>
                  </a:cubicBezTo>
                  <a:cubicBezTo>
                    <a:pt x="358" y="287"/>
                    <a:pt x="360" y="286"/>
                    <a:pt x="361" y="285"/>
                  </a:cubicBezTo>
                  <a:close/>
                  <a:moveTo>
                    <a:pt x="351" y="254"/>
                  </a:moveTo>
                  <a:cubicBezTo>
                    <a:pt x="353" y="260"/>
                    <a:pt x="355" y="266"/>
                    <a:pt x="357" y="273"/>
                  </a:cubicBezTo>
                  <a:cubicBezTo>
                    <a:pt x="358" y="274"/>
                    <a:pt x="358" y="276"/>
                    <a:pt x="359" y="278"/>
                  </a:cubicBezTo>
                  <a:cubicBezTo>
                    <a:pt x="317" y="236"/>
                    <a:pt x="268" y="199"/>
                    <a:pt x="221" y="164"/>
                  </a:cubicBezTo>
                  <a:cubicBezTo>
                    <a:pt x="226" y="163"/>
                    <a:pt x="231" y="162"/>
                    <a:pt x="236" y="160"/>
                  </a:cubicBezTo>
                  <a:cubicBezTo>
                    <a:pt x="272" y="193"/>
                    <a:pt x="308" y="225"/>
                    <a:pt x="347" y="254"/>
                  </a:cubicBezTo>
                  <a:cubicBezTo>
                    <a:pt x="348" y="255"/>
                    <a:pt x="350" y="255"/>
                    <a:pt x="351" y="254"/>
                  </a:cubicBezTo>
                  <a:close/>
                  <a:moveTo>
                    <a:pt x="347" y="244"/>
                  </a:moveTo>
                  <a:cubicBezTo>
                    <a:pt x="314" y="214"/>
                    <a:pt x="277" y="186"/>
                    <a:pt x="240" y="159"/>
                  </a:cubicBezTo>
                  <a:cubicBezTo>
                    <a:pt x="245" y="157"/>
                    <a:pt x="250" y="155"/>
                    <a:pt x="255" y="152"/>
                  </a:cubicBezTo>
                  <a:cubicBezTo>
                    <a:pt x="267" y="162"/>
                    <a:pt x="278" y="171"/>
                    <a:pt x="290" y="180"/>
                  </a:cubicBezTo>
                  <a:cubicBezTo>
                    <a:pt x="305" y="192"/>
                    <a:pt x="320" y="206"/>
                    <a:pt x="336" y="214"/>
                  </a:cubicBezTo>
                  <a:cubicBezTo>
                    <a:pt x="340" y="224"/>
                    <a:pt x="344" y="234"/>
                    <a:pt x="347" y="244"/>
                  </a:cubicBezTo>
                  <a:close/>
                  <a:moveTo>
                    <a:pt x="315" y="168"/>
                  </a:moveTo>
                  <a:cubicBezTo>
                    <a:pt x="320" y="179"/>
                    <a:pt x="325" y="189"/>
                    <a:pt x="330" y="200"/>
                  </a:cubicBezTo>
                  <a:cubicBezTo>
                    <a:pt x="320" y="192"/>
                    <a:pt x="309" y="185"/>
                    <a:pt x="300" y="178"/>
                  </a:cubicBezTo>
                  <a:cubicBezTo>
                    <a:pt x="286" y="168"/>
                    <a:pt x="273" y="159"/>
                    <a:pt x="260" y="150"/>
                  </a:cubicBezTo>
                  <a:cubicBezTo>
                    <a:pt x="264" y="147"/>
                    <a:pt x="269" y="143"/>
                    <a:pt x="273" y="140"/>
                  </a:cubicBezTo>
                  <a:cubicBezTo>
                    <a:pt x="286" y="150"/>
                    <a:pt x="299" y="160"/>
                    <a:pt x="313" y="168"/>
                  </a:cubicBezTo>
                  <a:cubicBezTo>
                    <a:pt x="314" y="168"/>
                    <a:pt x="315" y="168"/>
                    <a:pt x="315" y="168"/>
                  </a:cubicBezTo>
                  <a:close/>
                  <a:moveTo>
                    <a:pt x="295" y="130"/>
                  </a:moveTo>
                  <a:cubicBezTo>
                    <a:pt x="300" y="139"/>
                    <a:pt x="305" y="149"/>
                    <a:pt x="310" y="158"/>
                  </a:cubicBezTo>
                  <a:cubicBezTo>
                    <a:pt x="300" y="150"/>
                    <a:pt x="288" y="143"/>
                    <a:pt x="277" y="136"/>
                  </a:cubicBezTo>
                  <a:cubicBezTo>
                    <a:pt x="282" y="132"/>
                    <a:pt x="286" y="127"/>
                    <a:pt x="290" y="121"/>
                  </a:cubicBezTo>
                  <a:cubicBezTo>
                    <a:pt x="292" y="124"/>
                    <a:pt x="293" y="127"/>
                    <a:pt x="295" y="130"/>
                  </a:cubicBezTo>
                  <a:close/>
                  <a:moveTo>
                    <a:pt x="200" y="8"/>
                  </a:moveTo>
                  <a:cubicBezTo>
                    <a:pt x="200" y="8"/>
                    <a:pt x="200" y="8"/>
                    <a:pt x="200" y="8"/>
                  </a:cubicBezTo>
                  <a:cubicBezTo>
                    <a:pt x="218" y="27"/>
                    <a:pt x="237" y="44"/>
                    <a:pt x="253" y="65"/>
                  </a:cubicBezTo>
                  <a:cubicBezTo>
                    <a:pt x="265" y="81"/>
                    <a:pt x="276" y="97"/>
                    <a:pt x="286" y="114"/>
                  </a:cubicBezTo>
                  <a:cubicBezTo>
                    <a:pt x="285" y="115"/>
                    <a:pt x="284" y="115"/>
                    <a:pt x="283" y="116"/>
                  </a:cubicBezTo>
                  <a:cubicBezTo>
                    <a:pt x="279" y="122"/>
                    <a:pt x="274" y="127"/>
                    <a:pt x="269" y="132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67" y="130"/>
                    <a:pt x="266" y="132"/>
                    <a:pt x="266" y="134"/>
                  </a:cubicBezTo>
                  <a:cubicBezTo>
                    <a:pt x="232" y="163"/>
                    <a:pt x="183" y="163"/>
                    <a:pt x="146" y="134"/>
                  </a:cubicBezTo>
                  <a:cubicBezTo>
                    <a:pt x="160" y="90"/>
                    <a:pt x="178" y="48"/>
                    <a:pt x="200" y="8"/>
                  </a:cubicBezTo>
                  <a:close/>
                  <a:moveTo>
                    <a:pt x="144" y="139"/>
                  </a:moveTo>
                  <a:cubicBezTo>
                    <a:pt x="151" y="146"/>
                    <a:pt x="159" y="151"/>
                    <a:pt x="168" y="155"/>
                  </a:cubicBezTo>
                  <a:cubicBezTo>
                    <a:pt x="207" y="180"/>
                    <a:pt x="243" y="209"/>
                    <a:pt x="280" y="239"/>
                  </a:cubicBezTo>
                  <a:cubicBezTo>
                    <a:pt x="268" y="235"/>
                    <a:pt x="255" y="233"/>
                    <a:pt x="242" y="234"/>
                  </a:cubicBezTo>
                  <a:cubicBezTo>
                    <a:pt x="241" y="233"/>
                    <a:pt x="241" y="232"/>
                    <a:pt x="240" y="232"/>
                  </a:cubicBezTo>
                  <a:cubicBezTo>
                    <a:pt x="207" y="207"/>
                    <a:pt x="172" y="184"/>
                    <a:pt x="138" y="16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40" y="153"/>
                    <a:pt x="142" y="146"/>
                    <a:pt x="144" y="139"/>
                  </a:cubicBezTo>
                  <a:close/>
                  <a:moveTo>
                    <a:pt x="137" y="164"/>
                  </a:moveTo>
                  <a:cubicBezTo>
                    <a:pt x="168" y="188"/>
                    <a:pt x="199" y="212"/>
                    <a:pt x="231" y="235"/>
                  </a:cubicBezTo>
                  <a:cubicBezTo>
                    <a:pt x="228" y="235"/>
                    <a:pt x="224" y="236"/>
                    <a:pt x="221" y="237"/>
                  </a:cubicBezTo>
                  <a:cubicBezTo>
                    <a:pt x="216" y="238"/>
                    <a:pt x="211" y="240"/>
                    <a:pt x="207" y="242"/>
                  </a:cubicBezTo>
                  <a:cubicBezTo>
                    <a:pt x="207" y="242"/>
                    <a:pt x="207" y="242"/>
                    <a:pt x="206" y="241"/>
                  </a:cubicBezTo>
                  <a:cubicBezTo>
                    <a:pt x="183" y="221"/>
                    <a:pt x="157" y="203"/>
                    <a:pt x="131" y="184"/>
                  </a:cubicBezTo>
                  <a:cubicBezTo>
                    <a:pt x="133" y="178"/>
                    <a:pt x="135" y="171"/>
                    <a:pt x="137" y="164"/>
                  </a:cubicBezTo>
                  <a:close/>
                  <a:moveTo>
                    <a:pt x="130" y="190"/>
                  </a:moveTo>
                  <a:cubicBezTo>
                    <a:pt x="153" y="208"/>
                    <a:pt x="175" y="229"/>
                    <a:pt x="200" y="245"/>
                  </a:cubicBezTo>
                  <a:cubicBezTo>
                    <a:pt x="196" y="247"/>
                    <a:pt x="192" y="249"/>
                    <a:pt x="188" y="252"/>
                  </a:cubicBezTo>
                  <a:cubicBezTo>
                    <a:pt x="188" y="252"/>
                    <a:pt x="188" y="252"/>
                    <a:pt x="188" y="252"/>
                  </a:cubicBezTo>
                  <a:cubicBezTo>
                    <a:pt x="169" y="237"/>
                    <a:pt x="147" y="222"/>
                    <a:pt x="125" y="210"/>
                  </a:cubicBezTo>
                  <a:cubicBezTo>
                    <a:pt x="127" y="203"/>
                    <a:pt x="128" y="196"/>
                    <a:pt x="130" y="190"/>
                  </a:cubicBezTo>
                  <a:close/>
                  <a:moveTo>
                    <a:pt x="124" y="216"/>
                  </a:moveTo>
                  <a:cubicBezTo>
                    <a:pt x="143" y="230"/>
                    <a:pt x="162" y="245"/>
                    <a:pt x="182" y="256"/>
                  </a:cubicBezTo>
                  <a:cubicBezTo>
                    <a:pt x="176" y="261"/>
                    <a:pt x="171" y="267"/>
                    <a:pt x="167" y="272"/>
                  </a:cubicBezTo>
                  <a:cubicBezTo>
                    <a:pt x="160" y="267"/>
                    <a:pt x="151" y="262"/>
                    <a:pt x="144" y="257"/>
                  </a:cubicBezTo>
                  <a:cubicBezTo>
                    <a:pt x="136" y="252"/>
                    <a:pt x="128" y="246"/>
                    <a:pt x="120" y="240"/>
                  </a:cubicBezTo>
                  <a:cubicBezTo>
                    <a:pt x="121" y="232"/>
                    <a:pt x="123" y="224"/>
                    <a:pt x="124" y="216"/>
                  </a:cubicBezTo>
                  <a:close/>
                  <a:moveTo>
                    <a:pt x="119" y="246"/>
                  </a:moveTo>
                  <a:cubicBezTo>
                    <a:pt x="132" y="258"/>
                    <a:pt x="147" y="271"/>
                    <a:pt x="163" y="277"/>
                  </a:cubicBezTo>
                  <a:cubicBezTo>
                    <a:pt x="159" y="283"/>
                    <a:pt x="155" y="290"/>
                    <a:pt x="152" y="297"/>
                  </a:cubicBezTo>
                  <a:cubicBezTo>
                    <a:pt x="147" y="293"/>
                    <a:pt x="142" y="289"/>
                    <a:pt x="137" y="285"/>
                  </a:cubicBezTo>
                  <a:cubicBezTo>
                    <a:pt x="130" y="280"/>
                    <a:pt x="122" y="275"/>
                    <a:pt x="115" y="270"/>
                  </a:cubicBezTo>
                  <a:cubicBezTo>
                    <a:pt x="116" y="262"/>
                    <a:pt x="117" y="254"/>
                    <a:pt x="119" y="246"/>
                  </a:cubicBezTo>
                  <a:close/>
                  <a:moveTo>
                    <a:pt x="115" y="274"/>
                  </a:moveTo>
                  <a:cubicBezTo>
                    <a:pt x="121" y="279"/>
                    <a:pt x="128" y="285"/>
                    <a:pt x="135" y="290"/>
                  </a:cubicBezTo>
                  <a:cubicBezTo>
                    <a:pt x="140" y="294"/>
                    <a:pt x="145" y="299"/>
                    <a:pt x="150" y="303"/>
                  </a:cubicBezTo>
                  <a:cubicBezTo>
                    <a:pt x="149" y="308"/>
                    <a:pt x="147" y="313"/>
                    <a:pt x="146" y="318"/>
                  </a:cubicBezTo>
                  <a:cubicBezTo>
                    <a:pt x="142" y="314"/>
                    <a:pt x="138" y="311"/>
                    <a:pt x="133" y="308"/>
                  </a:cubicBezTo>
                  <a:cubicBezTo>
                    <a:pt x="127" y="303"/>
                    <a:pt x="120" y="298"/>
                    <a:pt x="112" y="293"/>
                  </a:cubicBezTo>
                  <a:cubicBezTo>
                    <a:pt x="113" y="287"/>
                    <a:pt x="114" y="280"/>
                    <a:pt x="115" y="274"/>
                  </a:cubicBezTo>
                  <a:close/>
                  <a:moveTo>
                    <a:pt x="111" y="308"/>
                  </a:moveTo>
                  <a:cubicBezTo>
                    <a:pt x="111" y="305"/>
                    <a:pt x="111" y="302"/>
                    <a:pt x="112" y="299"/>
                  </a:cubicBezTo>
                  <a:cubicBezTo>
                    <a:pt x="118" y="304"/>
                    <a:pt x="123" y="309"/>
                    <a:pt x="129" y="314"/>
                  </a:cubicBezTo>
                  <a:cubicBezTo>
                    <a:pt x="134" y="318"/>
                    <a:pt x="140" y="323"/>
                    <a:pt x="145" y="326"/>
                  </a:cubicBezTo>
                  <a:cubicBezTo>
                    <a:pt x="145" y="333"/>
                    <a:pt x="145" y="340"/>
                    <a:pt x="146" y="347"/>
                  </a:cubicBezTo>
                  <a:cubicBezTo>
                    <a:pt x="140" y="342"/>
                    <a:pt x="134" y="338"/>
                    <a:pt x="129" y="333"/>
                  </a:cubicBezTo>
                  <a:cubicBezTo>
                    <a:pt x="122" y="327"/>
                    <a:pt x="116" y="320"/>
                    <a:pt x="110" y="314"/>
                  </a:cubicBezTo>
                  <a:cubicBezTo>
                    <a:pt x="111" y="312"/>
                    <a:pt x="111" y="310"/>
                    <a:pt x="111" y="308"/>
                  </a:cubicBezTo>
                  <a:close/>
                  <a:moveTo>
                    <a:pt x="110" y="319"/>
                  </a:moveTo>
                  <a:cubicBezTo>
                    <a:pt x="121" y="332"/>
                    <a:pt x="133" y="346"/>
                    <a:pt x="147" y="355"/>
                  </a:cubicBezTo>
                  <a:cubicBezTo>
                    <a:pt x="149" y="362"/>
                    <a:pt x="151" y="369"/>
                    <a:pt x="154" y="376"/>
                  </a:cubicBezTo>
                  <a:cubicBezTo>
                    <a:pt x="139" y="364"/>
                    <a:pt x="124" y="353"/>
                    <a:pt x="110" y="341"/>
                  </a:cubicBezTo>
                  <a:cubicBezTo>
                    <a:pt x="109" y="341"/>
                    <a:pt x="109" y="341"/>
                    <a:pt x="109" y="341"/>
                  </a:cubicBezTo>
                  <a:cubicBezTo>
                    <a:pt x="109" y="334"/>
                    <a:pt x="109" y="327"/>
                    <a:pt x="110" y="319"/>
                  </a:cubicBezTo>
                  <a:close/>
                  <a:moveTo>
                    <a:pt x="109" y="409"/>
                  </a:moveTo>
                  <a:cubicBezTo>
                    <a:pt x="146" y="443"/>
                    <a:pt x="184" y="476"/>
                    <a:pt x="222" y="510"/>
                  </a:cubicBezTo>
                  <a:cubicBezTo>
                    <a:pt x="259" y="542"/>
                    <a:pt x="295" y="579"/>
                    <a:pt x="335" y="607"/>
                  </a:cubicBezTo>
                  <a:cubicBezTo>
                    <a:pt x="331" y="608"/>
                    <a:pt x="328" y="609"/>
                    <a:pt x="324" y="610"/>
                  </a:cubicBezTo>
                  <a:cubicBezTo>
                    <a:pt x="324" y="610"/>
                    <a:pt x="324" y="610"/>
                    <a:pt x="324" y="610"/>
                  </a:cubicBezTo>
                  <a:cubicBezTo>
                    <a:pt x="291" y="578"/>
                    <a:pt x="253" y="551"/>
                    <a:pt x="217" y="522"/>
                  </a:cubicBezTo>
                  <a:cubicBezTo>
                    <a:pt x="182" y="492"/>
                    <a:pt x="147" y="462"/>
                    <a:pt x="111" y="433"/>
                  </a:cubicBezTo>
                  <a:cubicBezTo>
                    <a:pt x="111" y="432"/>
                    <a:pt x="110" y="432"/>
                    <a:pt x="110" y="432"/>
                  </a:cubicBezTo>
                  <a:cubicBezTo>
                    <a:pt x="109" y="424"/>
                    <a:pt x="109" y="417"/>
                    <a:pt x="109" y="409"/>
                  </a:cubicBezTo>
                  <a:close/>
                  <a:moveTo>
                    <a:pt x="111" y="439"/>
                  </a:moveTo>
                  <a:cubicBezTo>
                    <a:pt x="145" y="470"/>
                    <a:pt x="180" y="500"/>
                    <a:pt x="215" y="530"/>
                  </a:cubicBezTo>
                  <a:cubicBezTo>
                    <a:pt x="248" y="558"/>
                    <a:pt x="281" y="588"/>
                    <a:pt x="317" y="612"/>
                  </a:cubicBezTo>
                  <a:cubicBezTo>
                    <a:pt x="311" y="614"/>
                    <a:pt x="305" y="615"/>
                    <a:pt x="298" y="616"/>
                  </a:cubicBezTo>
                  <a:cubicBezTo>
                    <a:pt x="298" y="615"/>
                    <a:pt x="298" y="615"/>
                    <a:pt x="298" y="614"/>
                  </a:cubicBezTo>
                  <a:cubicBezTo>
                    <a:pt x="269" y="585"/>
                    <a:pt x="235" y="561"/>
                    <a:pt x="203" y="535"/>
                  </a:cubicBezTo>
                  <a:cubicBezTo>
                    <a:pt x="173" y="511"/>
                    <a:pt x="144" y="487"/>
                    <a:pt x="113" y="464"/>
                  </a:cubicBezTo>
                  <a:cubicBezTo>
                    <a:pt x="112" y="455"/>
                    <a:pt x="111" y="447"/>
                    <a:pt x="111" y="439"/>
                  </a:cubicBezTo>
                  <a:close/>
                  <a:moveTo>
                    <a:pt x="118" y="489"/>
                  </a:moveTo>
                  <a:cubicBezTo>
                    <a:pt x="116" y="482"/>
                    <a:pt x="115" y="476"/>
                    <a:pt x="114" y="469"/>
                  </a:cubicBezTo>
                  <a:cubicBezTo>
                    <a:pt x="143" y="494"/>
                    <a:pt x="173" y="519"/>
                    <a:pt x="202" y="543"/>
                  </a:cubicBezTo>
                  <a:cubicBezTo>
                    <a:pt x="231" y="568"/>
                    <a:pt x="260" y="596"/>
                    <a:pt x="292" y="617"/>
                  </a:cubicBezTo>
                  <a:cubicBezTo>
                    <a:pt x="286" y="618"/>
                    <a:pt x="279" y="619"/>
                    <a:pt x="272" y="619"/>
                  </a:cubicBezTo>
                  <a:cubicBezTo>
                    <a:pt x="272" y="619"/>
                    <a:pt x="272" y="618"/>
                    <a:pt x="271" y="618"/>
                  </a:cubicBezTo>
                  <a:cubicBezTo>
                    <a:pt x="223" y="571"/>
                    <a:pt x="168" y="532"/>
                    <a:pt x="118" y="489"/>
                  </a:cubicBezTo>
                  <a:close/>
                  <a:moveTo>
                    <a:pt x="264" y="619"/>
                  </a:moveTo>
                  <a:cubicBezTo>
                    <a:pt x="259" y="619"/>
                    <a:pt x="254" y="619"/>
                    <a:pt x="249" y="619"/>
                  </a:cubicBezTo>
                  <a:cubicBezTo>
                    <a:pt x="249" y="619"/>
                    <a:pt x="249" y="618"/>
                    <a:pt x="248" y="618"/>
                  </a:cubicBezTo>
                  <a:cubicBezTo>
                    <a:pt x="209" y="582"/>
                    <a:pt x="166" y="548"/>
                    <a:pt x="123" y="515"/>
                  </a:cubicBezTo>
                  <a:cubicBezTo>
                    <a:pt x="122" y="508"/>
                    <a:pt x="120" y="501"/>
                    <a:pt x="119" y="494"/>
                  </a:cubicBezTo>
                  <a:cubicBezTo>
                    <a:pt x="165" y="537"/>
                    <a:pt x="212" y="583"/>
                    <a:pt x="264" y="619"/>
                  </a:cubicBezTo>
                  <a:close/>
                  <a:moveTo>
                    <a:pt x="161" y="613"/>
                  </a:moveTo>
                  <a:cubicBezTo>
                    <a:pt x="122" y="665"/>
                    <a:pt x="113" y="729"/>
                    <a:pt x="117" y="793"/>
                  </a:cubicBezTo>
                  <a:cubicBezTo>
                    <a:pt x="72" y="760"/>
                    <a:pt x="44" y="708"/>
                    <a:pt x="43" y="652"/>
                  </a:cubicBezTo>
                  <a:cubicBezTo>
                    <a:pt x="42" y="594"/>
                    <a:pt x="71" y="544"/>
                    <a:pt x="113" y="505"/>
                  </a:cubicBezTo>
                  <a:cubicBezTo>
                    <a:pt x="122" y="542"/>
                    <a:pt x="135" y="577"/>
                    <a:pt x="155" y="610"/>
                  </a:cubicBezTo>
                  <a:cubicBezTo>
                    <a:pt x="156" y="611"/>
                    <a:pt x="157" y="611"/>
                    <a:pt x="158" y="610"/>
                  </a:cubicBezTo>
                  <a:cubicBezTo>
                    <a:pt x="159" y="611"/>
                    <a:pt x="160" y="612"/>
                    <a:pt x="161" y="613"/>
                  </a:cubicBezTo>
                  <a:cubicBezTo>
                    <a:pt x="161" y="613"/>
                    <a:pt x="161" y="613"/>
                    <a:pt x="161" y="613"/>
                  </a:cubicBezTo>
                  <a:close/>
                  <a:moveTo>
                    <a:pt x="158" y="606"/>
                  </a:moveTo>
                  <a:cubicBezTo>
                    <a:pt x="158" y="606"/>
                    <a:pt x="158" y="606"/>
                    <a:pt x="158" y="606"/>
                  </a:cubicBezTo>
                  <a:cubicBezTo>
                    <a:pt x="155" y="601"/>
                    <a:pt x="153" y="597"/>
                    <a:pt x="151" y="592"/>
                  </a:cubicBezTo>
                  <a:cubicBezTo>
                    <a:pt x="157" y="598"/>
                    <a:pt x="163" y="604"/>
                    <a:pt x="169" y="609"/>
                  </a:cubicBezTo>
                  <a:cubicBezTo>
                    <a:pt x="165" y="608"/>
                    <a:pt x="162" y="607"/>
                    <a:pt x="158" y="606"/>
                  </a:cubicBezTo>
                  <a:close/>
                  <a:moveTo>
                    <a:pt x="178" y="612"/>
                  </a:moveTo>
                  <a:cubicBezTo>
                    <a:pt x="169" y="602"/>
                    <a:pt x="158" y="594"/>
                    <a:pt x="148" y="585"/>
                  </a:cubicBezTo>
                  <a:cubicBezTo>
                    <a:pt x="146" y="580"/>
                    <a:pt x="144" y="576"/>
                    <a:pt x="142" y="571"/>
                  </a:cubicBezTo>
                  <a:cubicBezTo>
                    <a:pt x="156" y="585"/>
                    <a:pt x="169" y="600"/>
                    <a:pt x="185" y="613"/>
                  </a:cubicBezTo>
                  <a:cubicBezTo>
                    <a:pt x="183" y="613"/>
                    <a:pt x="180" y="612"/>
                    <a:pt x="178" y="612"/>
                  </a:cubicBezTo>
                  <a:close/>
                  <a:moveTo>
                    <a:pt x="196" y="615"/>
                  </a:moveTo>
                  <a:cubicBezTo>
                    <a:pt x="179" y="597"/>
                    <a:pt x="158" y="582"/>
                    <a:pt x="139" y="565"/>
                  </a:cubicBezTo>
                  <a:cubicBezTo>
                    <a:pt x="137" y="559"/>
                    <a:pt x="135" y="553"/>
                    <a:pt x="133" y="547"/>
                  </a:cubicBezTo>
                  <a:cubicBezTo>
                    <a:pt x="158" y="572"/>
                    <a:pt x="185" y="597"/>
                    <a:pt x="214" y="618"/>
                  </a:cubicBezTo>
                  <a:cubicBezTo>
                    <a:pt x="208" y="617"/>
                    <a:pt x="202" y="616"/>
                    <a:pt x="196" y="615"/>
                  </a:cubicBezTo>
                  <a:close/>
                  <a:moveTo>
                    <a:pt x="224" y="618"/>
                  </a:moveTo>
                  <a:cubicBezTo>
                    <a:pt x="193" y="593"/>
                    <a:pt x="161" y="568"/>
                    <a:pt x="131" y="541"/>
                  </a:cubicBezTo>
                  <a:cubicBezTo>
                    <a:pt x="129" y="534"/>
                    <a:pt x="127" y="527"/>
                    <a:pt x="125" y="520"/>
                  </a:cubicBezTo>
                  <a:cubicBezTo>
                    <a:pt x="163" y="554"/>
                    <a:pt x="201" y="588"/>
                    <a:pt x="242" y="619"/>
                  </a:cubicBezTo>
                  <a:cubicBezTo>
                    <a:pt x="236" y="619"/>
                    <a:pt x="230" y="619"/>
                    <a:pt x="224" y="618"/>
                  </a:cubicBezTo>
                  <a:close/>
                  <a:moveTo>
                    <a:pt x="388" y="873"/>
                  </a:moveTo>
                  <a:cubicBezTo>
                    <a:pt x="381" y="865"/>
                    <a:pt x="374" y="859"/>
                    <a:pt x="365" y="854"/>
                  </a:cubicBezTo>
                  <a:cubicBezTo>
                    <a:pt x="361" y="851"/>
                    <a:pt x="357" y="856"/>
                    <a:pt x="359" y="860"/>
                  </a:cubicBezTo>
                  <a:cubicBezTo>
                    <a:pt x="374" y="889"/>
                    <a:pt x="377" y="920"/>
                    <a:pt x="368" y="952"/>
                  </a:cubicBezTo>
                  <a:cubicBezTo>
                    <a:pt x="308" y="918"/>
                    <a:pt x="272" y="854"/>
                    <a:pt x="272" y="785"/>
                  </a:cubicBezTo>
                  <a:cubicBezTo>
                    <a:pt x="272" y="782"/>
                    <a:pt x="269" y="780"/>
                    <a:pt x="266" y="782"/>
                  </a:cubicBezTo>
                  <a:cubicBezTo>
                    <a:pt x="257" y="788"/>
                    <a:pt x="250" y="796"/>
                    <a:pt x="243" y="804"/>
                  </a:cubicBezTo>
                  <a:cubicBezTo>
                    <a:pt x="238" y="785"/>
                    <a:pt x="242" y="768"/>
                    <a:pt x="251" y="749"/>
                  </a:cubicBezTo>
                  <a:cubicBezTo>
                    <a:pt x="255" y="750"/>
                    <a:pt x="258" y="750"/>
                    <a:pt x="262" y="750"/>
                  </a:cubicBezTo>
                  <a:cubicBezTo>
                    <a:pt x="258" y="756"/>
                    <a:pt x="255" y="762"/>
                    <a:pt x="254" y="771"/>
                  </a:cubicBezTo>
                  <a:cubicBezTo>
                    <a:pt x="254" y="773"/>
                    <a:pt x="256" y="776"/>
                    <a:pt x="259" y="774"/>
                  </a:cubicBezTo>
                  <a:cubicBezTo>
                    <a:pt x="263" y="770"/>
                    <a:pt x="269" y="768"/>
                    <a:pt x="275" y="768"/>
                  </a:cubicBezTo>
                  <a:cubicBezTo>
                    <a:pt x="275" y="771"/>
                    <a:pt x="276" y="773"/>
                    <a:pt x="276" y="775"/>
                  </a:cubicBezTo>
                  <a:cubicBezTo>
                    <a:pt x="275" y="775"/>
                    <a:pt x="278" y="792"/>
                    <a:pt x="278" y="791"/>
                  </a:cubicBezTo>
                  <a:cubicBezTo>
                    <a:pt x="280" y="803"/>
                    <a:pt x="284" y="815"/>
                    <a:pt x="289" y="826"/>
                  </a:cubicBezTo>
                  <a:cubicBezTo>
                    <a:pt x="300" y="852"/>
                    <a:pt x="316" y="873"/>
                    <a:pt x="338" y="890"/>
                  </a:cubicBezTo>
                  <a:cubicBezTo>
                    <a:pt x="340" y="892"/>
                    <a:pt x="344" y="891"/>
                    <a:pt x="344" y="888"/>
                  </a:cubicBezTo>
                  <a:cubicBezTo>
                    <a:pt x="343" y="863"/>
                    <a:pt x="340" y="840"/>
                    <a:pt x="335" y="816"/>
                  </a:cubicBezTo>
                  <a:cubicBezTo>
                    <a:pt x="342" y="821"/>
                    <a:pt x="349" y="826"/>
                    <a:pt x="354" y="834"/>
                  </a:cubicBezTo>
                  <a:cubicBezTo>
                    <a:pt x="356" y="837"/>
                    <a:pt x="361" y="836"/>
                    <a:pt x="361" y="832"/>
                  </a:cubicBezTo>
                  <a:cubicBezTo>
                    <a:pt x="361" y="798"/>
                    <a:pt x="349" y="767"/>
                    <a:pt x="327" y="742"/>
                  </a:cubicBezTo>
                  <a:cubicBezTo>
                    <a:pt x="332" y="741"/>
                    <a:pt x="337" y="739"/>
                    <a:pt x="343" y="737"/>
                  </a:cubicBezTo>
                  <a:cubicBezTo>
                    <a:pt x="343" y="738"/>
                    <a:pt x="343" y="739"/>
                    <a:pt x="344" y="739"/>
                  </a:cubicBezTo>
                  <a:cubicBezTo>
                    <a:pt x="378" y="775"/>
                    <a:pt x="394" y="823"/>
                    <a:pt x="388" y="873"/>
                  </a:cubicBezTo>
                  <a:close/>
                  <a:moveTo>
                    <a:pt x="326" y="810"/>
                  </a:moveTo>
                  <a:cubicBezTo>
                    <a:pt x="332" y="833"/>
                    <a:pt x="335" y="856"/>
                    <a:pt x="336" y="879"/>
                  </a:cubicBezTo>
                  <a:cubicBezTo>
                    <a:pt x="302" y="849"/>
                    <a:pt x="283" y="807"/>
                    <a:pt x="282" y="761"/>
                  </a:cubicBezTo>
                  <a:cubicBezTo>
                    <a:pt x="282" y="759"/>
                    <a:pt x="280" y="757"/>
                    <a:pt x="278" y="758"/>
                  </a:cubicBezTo>
                  <a:cubicBezTo>
                    <a:pt x="271" y="760"/>
                    <a:pt x="266" y="762"/>
                    <a:pt x="261" y="765"/>
                  </a:cubicBezTo>
                  <a:cubicBezTo>
                    <a:pt x="262" y="760"/>
                    <a:pt x="264" y="755"/>
                    <a:pt x="267" y="750"/>
                  </a:cubicBezTo>
                  <a:cubicBezTo>
                    <a:pt x="278" y="751"/>
                    <a:pt x="288" y="750"/>
                    <a:pt x="297" y="748"/>
                  </a:cubicBezTo>
                  <a:cubicBezTo>
                    <a:pt x="304" y="747"/>
                    <a:pt x="311" y="746"/>
                    <a:pt x="318" y="744"/>
                  </a:cubicBezTo>
                  <a:cubicBezTo>
                    <a:pt x="318" y="745"/>
                    <a:pt x="318" y="745"/>
                    <a:pt x="318" y="745"/>
                  </a:cubicBezTo>
                  <a:cubicBezTo>
                    <a:pt x="338" y="767"/>
                    <a:pt x="350" y="793"/>
                    <a:pt x="353" y="821"/>
                  </a:cubicBezTo>
                  <a:cubicBezTo>
                    <a:pt x="347" y="815"/>
                    <a:pt x="340" y="810"/>
                    <a:pt x="332" y="806"/>
                  </a:cubicBezTo>
                  <a:cubicBezTo>
                    <a:pt x="329" y="805"/>
                    <a:pt x="325" y="807"/>
                    <a:pt x="326" y="810"/>
                  </a:cubicBezTo>
                  <a:close/>
                  <a:moveTo>
                    <a:pt x="367" y="710"/>
                  </a:moveTo>
                  <a:cubicBezTo>
                    <a:pt x="367" y="710"/>
                    <a:pt x="367" y="710"/>
                    <a:pt x="367" y="710"/>
                  </a:cubicBezTo>
                  <a:cubicBezTo>
                    <a:pt x="351" y="730"/>
                    <a:pt x="319" y="737"/>
                    <a:pt x="296" y="740"/>
                  </a:cubicBezTo>
                  <a:cubicBezTo>
                    <a:pt x="274" y="744"/>
                    <a:pt x="254" y="738"/>
                    <a:pt x="234" y="736"/>
                  </a:cubicBezTo>
                  <a:cubicBezTo>
                    <a:pt x="232" y="735"/>
                    <a:pt x="231" y="735"/>
                    <a:pt x="229" y="734"/>
                  </a:cubicBezTo>
                  <a:cubicBezTo>
                    <a:pt x="227" y="733"/>
                    <a:pt x="225" y="733"/>
                    <a:pt x="223" y="732"/>
                  </a:cubicBezTo>
                  <a:cubicBezTo>
                    <a:pt x="222" y="724"/>
                    <a:pt x="221" y="715"/>
                    <a:pt x="220" y="707"/>
                  </a:cubicBezTo>
                  <a:cubicBezTo>
                    <a:pt x="268" y="728"/>
                    <a:pt x="327" y="716"/>
                    <a:pt x="365" y="678"/>
                  </a:cubicBezTo>
                  <a:cubicBezTo>
                    <a:pt x="367" y="688"/>
                    <a:pt x="367" y="699"/>
                    <a:pt x="367" y="710"/>
                  </a:cubicBezTo>
                  <a:close/>
                  <a:moveTo>
                    <a:pt x="351" y="640"/>
                  </a:moveTo>
                  <a:cubicBezTo>
                    <a:pt x="356" y="650"/>
                    <a:pt x="360" y="659"/>
                    <a:pt x="362" y="669"/>
                  </a:cubicBezTo>
                  <a:cubicBezTo>
                    <a:pt x="362" y="669"/>
                    <a:pt x="362" y="670"/>
                    <a:pt x="362" y="670"/>
                  </a:cubicBezTo>
                  <a:cubicBezTo>
                    <a:pt x="322" y="709"/>
                    <a:pt x="272" y="718"/>
                    <a:pt x="219" y="701"/>
                  </a:cubicBezTo>
                  <a:cubicBezTo>
                    <a:pt x="218" y="689"/>
                    <a:pt x="218" y="676"/>
                    <a:pt x="219" y="664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61" y="687"/>
                    <a:pt x="318" y="671"/>
                    <a:pt x="350" y="641"/>
                  </a:cubicBezTo>
                  <a:cubicBezTo>
                    <a:pt x="351" y="640"/>
                    <a:pt x="351" y="640"/>
                    <a:pt x="351" y="640"/>
                  </a:cubicBezTo>
                  <a:close/>
                  <a:moveTo>
                    <a:pt x="347" y="634"/>
                  </a:moveTo>
                  <a:cubicBezTo>
                    <a:pt x="346" y="634"/>
                    <a:pt x="346" y="634"/>
                    <a:pt x="346" y="634"/>
                  </a:cubicBezTo>
                  <a:cubicBezTo>
                    <a:pt x="311" y="660"/>
                    <a:pt x="266" y="679"/>
                    <a:pt x="222" y="661"/>
                  </a:cubicBezTo>
                  <a:cubicBezTo>
                    <a:pt x="221" y="661"/>
                    <a:pt x="221" y="661"/>
                    <a:pt x="220" y="661"/>
                  </a:cubicBezTo>
                  <a:cubicBezTo>
                    <a:pt x="222" y="649"/>
                    <a:pt x="226" y="638"/>
                    <a:pt x="232" y="627"/>
                  </a:cubicBezTo>
                  <a:cubicBezTo>
                    <a:pt x="248" y="628"/>
                    <a:pt x="264" y="628"/>
                    <a:pt x="280" y="627"/>
                  </a:cubicBezTo>
                  <a:cubicBezTo>
                    <a:pt x="299" y="626"/>
                    <a:pt x="317" y="622"/>
                    <a:pt x="334" y="616"/>
                  </a:cubicBezTo>
                  <a:cubicBezTo>
                    <a:pt x="339" y="622"/>
                    <a:pt x="343" y="628"/>
                    <a:pt x="347" y="634"/>
                  </a:cubicBezTo>
                  <a:close/>
                  <a:moveTo>
                    <a:pt x="342" y="604"/>
                  </a:moveTo>
                  <a:cubicBezTo>
                    <a:pt x="342" y="604"/>
                    <a:pt x="342" y="604"/>
                    <a:pt x="341" y="603"/>
                  </a:cubicBezTo>
                  <a:cubicBezTo>
                    <a:pt x="307" y="566"/>
                    <a:pt x="263" y="534"/>
                    <a:pt x="224" y="501"/>
                  </a:cubicBezTo>
                  <a:cubicBezTo>
                    <a:pt x="186" y="468"/>
                    <a:pt x="147" y="435"/>
                    <a:pt x="108" y="402"/>
                  </a:cubicBezTo>
                  <a:cubicBezTo>
                    <a:pt x="108" y="396"/>
                    <a:pt x="108" y="390"/>
                    <a:pt x="108" y="383"/>
                  </a:cubicBezTo>
                  <a:cubicBezTo>
                    <a:pt x="192" y="453"/>
                    <a:pt x="275" y="524"/>
                    <a:pt x="358" y="595"/>
                  </a:cubicBezTo>
                  <a:cubicBezTo>
                    <a:pt x="353" y="599"/>
                    <a:pt x="347" y="601"/>
                    <a:pt x="342" y="604"/>
                  </a:cubicBezTo>
                  <a:close/>
                  <a:moveTo>
                    <a:pt x="385" y="575"/>
                  </a:moveTo>
                  <a:cubicBezTo>
                    <a:pt x="378" y="581"/>
                    <a:pt x="371" y="587"/>
                    <a:pt x="364" y="592"/>
                  </a:cubicBezTo>
                  <a:cubicBezTo>
                    <a:pt x="280" y="518"/>
                    <a:pt x="195" y="446"/>
                    <a:pt x="108" y="377"/>
                  </a:cubicBezTo>
                  <a:cubicBezTo>
                    <a:pt x="108" y="366"/>
                    <a:pt x="108" y="356"/>
                    <a:pt x="108" y="346"/>
                  </a:cubicBezTo>
                  <a:cubicBezTo>
                    <a:pt x="128" y="362"/>
                    <a:pt x="147" y="379"/>
                    <a:pt x="166" y="395"/>
                  </a:cubicBezTo>
                  <a:cubicBezTo>
                    <a:pt x="175" y="407"/>
                    <a:pt x="186" y="416"/>
                    <a:pt x="198" y="423"/>
                  </a:cubicBezTo>
                  <a:cubicBezTo>
                    <a:pt x="259" y="475"/>
                    <a:pt x="321" y="527"/>
                    <a:pt x="385" y="573"/>
                  </a:cubicBezTo>
                  <a:cubicBezTo>
                    <a:pt x="385" y="574"/>
                    <a:pt x="385" y="575"/>
                    <a:pt x="385" y="575"/>
                  </a:cubicBezTo>
                  <a:close/>
                  <a:moveTo>
                    <a:pt x="386" y="564"/>
                  </a:moveTo>
                  <a:cubicBezTo>
                    <a:pt x="335" y="518"/>
                    <a:pt x="282" y="475"/>
                    <a:pt x="228" y="433"/>
                  </a:cubicBezTo>
                  <a:cubicBezTo>
                    <a:pt x="236" y="434"/>
                    <a:pt x="245" y="434"/>
                    <a:pt x="254" y="433"/>
                  </a:cubicBezTo>
                  <a:cubicBezTo>
                    <a:pt x="254" y="435"/>
                    <a:pt x="256" y="437"/>
                    <a:pt x="258" y="437"/>
                  </a:cubicBezTo>
                  <a:cubicBezTo>
                    <a:pt x="258" y="437"/>
                    <a:pt x="259" y="437"/>
                    <a:pt x="259" y="436"/>
                  </a:cubicBezTo>
                  <a:cubicBezTo>
                    <a:pt x="301" y="473"/>
                    <a:pt x="344" y="509"/>
                    <a:pt x="388" y="543"/>
                  </a:cubicBezTo>
                  <a:cubicBezTo>
                    <a:pt x="387" y="550"/>
                    <a:pt x="387" y="557"/>
                    <a:pt x="386" y="564"/>
                  </a:cubicBezTo>
                  <a:close/>
                  <a:moveTo>
                    <a:pt x="388" y="534"/>
                  </a:moveTo>
                  <a:cubicBezTo>
                    <a:pt x="352" y="497"/>
                    <a:pt x="308" y="463"/>
                    <a:pt x="264" y="435"/>
                  </a:cubicBezTo>
                  <a:cubicBezTo>
                    <a:pt x="271" y="434"/>
                    <a:pt x="278" y="431"/>
                    <a:pt x="285" y="428"/>
                  </a:cubicBezTo>
                  <a:cubicBezTo>
                    <a:pt x="320" y="458"/>
                    <a:pt x="354" y="489"/>
                    <a:pt x="389" y="518"/>
                  </a:cubicBezTo>
                  <a:cubicBezTo>
                    <a:pt x="389" y="523"/>
                    <a:pt x="389" y="529"/>
                    <a:pt x="388" y="534"/>
                  </a:cubicBezTo>
                  <a:close/>
                  <a:moveTo>
                    <a:pt x="389" y="509"/>
                  </a:moveTo>
                  <a:cubicBezTo>
                    <a:pt x="358" y="479"/>
                    <a:pt x="323" y="452"/>
                    <a:pt x="289" y="427"/>
                  </a:cubicBezTo>
                  <a:cubicBezTo>
                    <a:pt x="293" y="424"/>
                    <a:pt x="298" y="421"/>
                    <a:pt x="302" y="418"/>
                  </a:cubicBezTo>
                  <a:cubicBezTo>
                    <a:pt x="332" y="441"/>
                    <a:pt x="359" y="468"/>
                    <a:pt x="390" y="491"/>
                  </a:cubicBezTo>
                  <a:cubicBezTo>
                    <a:pt x="390" y="497"/>
                    <a:pt x="390" y="503"/>
                    <a:pt x="389" y="509"/>
                  </a:cubicBezTo>
                  <a:close/>
                  <a:moveTo>
                    <a:pt x="306" y="415"/>
                  </a:moveTo>
                  <a:cubicBezTo>
                    <a:pt x="310" y="411"/>
                    <a:pt x="315" y="407"/>
                    <a:pt x="318" y="403"/>
                  </a:cubicBezTo>
                  <a:cubicBezTo>
                    <a:pt x="329" y="411"/>
                    <a:pt x="339" y="420"/>
                    <a:pt x="350" y="428"/>
                  </a:cubicBezTo>
                  <a:cubicBezTo>
                    <a:pt x="361" y="438"/>
                    <a:pt x="372" y="449"/>
                    <a:pt x="385" y="456"/>
                  </a:cubicBezTo>
                  <a:cubicBezTo>
                    <a:pt x="387" y="457"/>
                    <a:pt x="388" y="456"/>
                    <a:pt x="389" y="454"/>
                  </a:cubicBezTo>
                  <a:cubicBezTo>
                    <a:pt x="389" y="464"/>
                    <a:pt x="390" y="473"/>
                    <a:pt x="390" y="482"/>
                  </a:cubicBezTo>
                  <a:cubicBezTo>
                    <a:pt x="365" y="457"/>
                    <a:pt x="334" y="436"/>
                    <a:pt x="306" y="415"/>
                  </a:cubicBezTo>
                  <a:close/>
                  <a:moveTo>
                    <a:pt x="474" y="760"/>
                  </a:moveTo>
                  <a:cubicBezTo>
                    <a:pt x="472" y="691"/>
                    <a:pt x="452" y="619"/>
                    <a:pt x="391" y="581"/>
                  </a:cubicBezTo>
                  <a:cubicBezTo>
                    <a:pt x="392" y="580"/>
                    <a:pt x="392" y="579"/>
                    <a:pt x="392" y="578"/>
                  </a:cubicBezTo>
                  <a:cubicBezTo>
                    <a:pt x="393" y="577"/>
                    <a:pt x="393" y="576"/>
                    <a:pt x="393" y="575"/>
                  </a:cubicBezTo>
                  <a:cubicBezTo>
                    <a:pt x="398" y="539"/>
                    <a:pt x="399" y="503"/>
                    <a:pt x="398" y="466"/>
                  </a:cubicBezTo>
                  <a:cubicBezTo>
                    <a:pt x="458" y="484"/>
                    <a:pt x="507" y="532"/>
                    <a:pt x="522" y="592"/>
                  </a:cubicBezTo>
                  <a:cubicBezTo>
                    <a:pt x="537" y="653"/>
                    <a:pt x="517" y="716"/>
                    <a:pt x="474" y="76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471" y="1696"/>
              <a:ext cx="651" cy="658"/>
            </a:xfrm>
            <a:custGeom>
              <a:avLst/>
              <a:gdLst>
                <a:gd name="T0" fmla="*/ 140 w 149"/>
                <a:gd name="T1" fmla="*/ 59 h 151"/>
                <a:gd name="T2" fmla="*/ 50 w 149"/>
                <a:gd name="T3" fmla="*/ 15 h 151"/>
                <a:gd name="T4" fmla="*/ 13 w 149"/>
                <a:gd name="T5" fmla="*/ 102 h 151"/>
                <a:gd name="T6" fmla="*/ 93 w 149"/>
                <a:gd name="T7" fmla="*/ 140 h 151"/>
                <a:gd name="T8" fmla="*/ 96 w 149"/>
                <a:gd name="T9" fmla="*/ 141 h 151"/>
                <a:gd name="T10" fmla="*/ 140 w 149"/>
                <a:gd name="T11" fmla="*/ 59 h 151"/>
                <a:gd name="T12" fmla="*/ 96 w 149"/>
                <a:gd name="T13" fmla="*/ 133 h 151"/>
                <a:gd name="T14" fmla="*/ 93 w 149"/>
                <a:gd name="T15" fmla="*/ 134 h 151"/>
                <a:gd name="T16" fmla="*/ 24 w 149"/>
                <a:gd name="T17" fmla="*/ 108 h 151"/>
                <a:gd name="T18" fmla="*/ 44 w 149"/>
                <a:gd name="T19" fmla="*/ 27 h 151"/>
                <a:gd name="T20" fmla="*/ 126 w 149"/>
                <a:gd name="T21" fmla="*/ 47 h 151"/>
                <a:gd name="T22" fmla="*/ 96 w 149"/>
                <a:gd name="T23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51">
                  <a:moveTo>
                    <a:pt x="140" y="59"/>
                  </a:moveTo>
                  <a:cubicBezTo>
                    <a:pt x="129" y="21"/>
                    <a:pt x="87" y="0"/>
                    <a:pt x="50" y="15"/>
                  </a:cubicBezTo>
                  <a:cubicBezTo>
                    <a:pt x="16" y="29"/>
                    <a:pt x="0" y="68"/>
                    <a:pt x="13" y="102"/>
                  </a:cubicBezTo>
                  <a:cubicBezTo>
                    <a:pt x="25" y="133"/>
                    <a:pt x="62" y="151"/>
                    <a:pt x="93" y="140"/>
                  </a:cubicBezTo>
                  <a:cubicBezTo>
                    <a:pt x="93" y="141"/>
                    <a:pt x="94" y="141"/>
                    <a:pt x="96" y="141"/>
                  </a:cubicBezTo>
                  <a:cubicBezTo>
                    <a:pt x="134" y="137"/>
                    <a:pt x="149" y="92"/>
                    <a:pt x="140" y="59"/>
                  </a:cubicBezTo>
                  <a:close/>
                  <a:moveTo>
                    <a:pt x="96" y="133"/>
                  </a:moveTo>
                  <a:cubicBezTo>
                    <a:pt x="94" y="133"/>
                    <a:pt x="93" y="133"/>
                    <a:pt x="93" y="134"/>
                  </a:cubicBezTo>
                  <a:cubicBezTo>
                    <a:pt x="67" y="138"/>
                    <a:pt x="39" y="133"/>
                    <a:pt x="24" y="108"/>
                  </a:cubicBezTo>
                  <a:cubicBezTo>
                    <a:pt x="8" y="81"/>
                    <a:pt x="17" y="43"/>
                    <a:pt x="44" y="27"/>
                  </a:cubicBezTo>
                  <a:cubicBezTo>
                    <a:pt x="72" y="10"/>
                    <a:pt x="110" y="19"/>
                    <a:pt x="126" y="47"/>
                  </a:cubicBezTo>
                  <a:cubicBezTo>
                    <a:pt x="143" y="75"/>
                    <a:pt x="135" y="129"/>
                    <a:pt x="96" y="1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81669" y="863165"/>
            <a:ext cx="23880609" cy="8724900"/>
            <a:chOff x="5681669" y="863165"/>
            <a:chExt cx="23880609" cy="8724900"/>
          </a:xfrm>
        </p:grpSpPr>
        <p:sp>
          <p:nvSpPr>
            <p:cNvPr id="15" name="TextBox 6"/>
            <p:cNvSpPr txBox="1"/>
            <p:nvPr/>
          </p:nvSpPr>
          <p:spPr>
            <a:xfrm>
              <a:off x="5681669" y="4712975"/>
              <a:ext cx="13022792" cy="25444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0" b="1" dirty="0" smtClean="0">
                  <a:latin typeface="+mn-ea"/>
                </a:rPr>
                <a:t>手绘</a:t>
              </a:r>
              <a:r>
                <a:rPr lang="zh-CN" altLang="en-US" sz="16000" b="1" dirty="0">
                  <a:latin typeface="+mn-ea"/>
                </a:rPr>
                <a:t>风格</a:t>
              </a:r>
              <a:endParaRPr lang="en-US" sz="16000" b="1" dirty="0">
                <a:latin typeface="+mn-ea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38563">
              <a:off x="15274778" y="863165"/>
              <a:ext cx="14287500" cy="872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712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1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11222763" y="3046431"/>
                <a:ext cx="1972907" cy="1767568"/>
              </a:xfrm>
              <a:custGeom>
                <a:avLst/>
                <a:gdLst>
                  <a:gd name="T0" fmla="*/ 1670 w 1709"/>
                  <a:gd name="T1" fmla="*/ 577 h 1531"/>
                  <a:gd name="T2" fmla="*/ 1413 w 1709"/>
                  <a:gd name="T3" fmla="*/ 439 h 1531"/>
                  <a:gd name="T4" fmla="*/ 1544 w 1709"/>
                  <a:gd name="T5" fmla="*/ 244 h 1531"/>
                  <a:gd name="T6" fmla="*/ 1499 w 1709"/>
                  <a:gd name="T7" fmla="*/ 199 h 1531"/>
                  <a:gd name="T8" fmla="*/ 1124 w 1709"/>
                  <a:gd name="T9" fmla="*/ 324 h 1531"/>
                  <a:gd name="T10" fmla="*/ 1098 w 1709"/>
                  <a:gd name="T11" fmla="*/ 124 h 1531"/>
                  <a:gd name="T12" fmla="*/ 475 w 1709"/>
                  <a:gd name="T13" fmla="*/ 207 h 1531"/>
                  <a:gd name="T14" fmla="*/ 420 w 1709"/>
                  <a:gd name="T15" fmla="*/ 43 h 1531"/>
                  <a:gd name="T16" fmla="*/ 297 w 1709"/>
                  <a:gd name="T17" fmla="*/ 22 h 1531"/>
                  <a:gd name="T18" fmla="*/ 224 w 1709"/>
                  <a:gd name="T19" fmla="*/ 148 h 1531"/>
                  <a:gd name="T20" fmla="*/ 256 w 1709"/>
                  <a:gd name="T21" fmla="*/ 255 h 1531"/>
                  <a:gd name="T22" fmla="*/ 129 w 1709"/>
                  <a:gd name="T23" fmla="*/ 955 h 1531"/>
                  <a:gd name="T24" fmla="*/ 164 w 1709"/>
                  <a:gd name="T25" fmla="*/ 1475 h 1531"/>
                  <a:gd name="T26" fmla="*/ 341 w 1709"/>
                  <a:gd name="T27" fmla="*/ 1158 h 1531"/>
                  <a:gd name="T28" fmla="*/ 385 w 1709"/>
                  <a:gd name="T29" fmla="*/ 698 h 1531"/>
                  <a:gd name="T30" fmla="*/ 423 w 1709"/>
                  <a:gd name="T31" fmla="*/ 705 h 1531"/>
                  <a:gd name="T32" fmla="*/ 784 w 1709"/>
                  <a:gd name="T33" fmla="*/ 611 h 1531"/>
                  <a:gd name="T34" fmla="*/ 921 w 1709"/>
                  <a:gd name="T35" fmla="*/ 682 h 1531"/>
                  <a:gd name="T36" fmla="*/ 922 w 1709"/>
                  <a:gd name="T37" fmla="*/ 756 h 1531"/>
                  <a:gd name="T38" fmla="*/ 1149 w 1709"/>
                  <a:gd name="T39" fmla="*/ 815 h 1531"/>
                  <a:gd name="T40" fmla="*/ 1679 w 1709"/>
                  <a:gd name="T41" fmla="*/ 645 h 1531"/>
                  <a:gd name="T42" fmla="*/ 1670 w 1709"/>
                  <a:gd name="T43" fmla="*/ 577 h 1531"/>
                  <a:gd name="T44" fmla="*/ 218 w 1709"/>
                  <a:gd name="T45" fmla="*/ 1385 h 1531"/>
                  <a:gd name="T46" fmla="*/ 151 w 1709"/>
                  <a:gd name="T47" fmla="*/ 1276 h 1531"/>
                  <a:gd name="T48" fmla="*/ 173 w 1709"/>
                  <a:gd name="T49" fmla="*/ 1081 h 1531"/>
                  <a:gd name="T50" fmla="*/ 230 w 1709"/>
                  <a:gd name="T51" fmla="*/ 782 h 1531"/>
                  <a:gd name="T52" fmla="*/ 301 w 1709"/>
                  <a:gd name="T53" fmla="*/ 286 h 1531"/>
                  <a:gd name="T54" fmla="*/ 376 w 1709"/>
                  <a:gd name="T55" fmla="*/ 289 h 1531"/>
                  <a:gd name="T56" fmla="*/ 218 w 1709"/>
                  <a:gd name="T57" fmla="*/ 1385 h 1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09" h="1531">
                    <a:moveTo>
                      <a:pt x="1670" y="577"/>
                    </a:moveTo>
                    <a:cubicBezTo>
                      <a:pt x="1600" y="547"/>
                      <a:pt x="1316" y="533"/>
                      <a:pt x="1413" y="439"/>
                    </a:cubicBezTo>
                    <a:cubicBezTo>
                      <a:pt x="1476" y="378"/>
                      <a:pt x="1518" y="327"/>
                      <a:pt x="1544" y="244"/>
                    </a:cubicBezTo>
                    <a:cubicBezTo>
                      <a:pt x="1553" y="216"/>
                      <a:pt x="1525" y="194"/>
                      <a:pt x="1499" y="199"/>
                    </a:cubicBezTo>
                    <a:cubicBezTo>
                      <a:pt x="1369" y="228"/>
                      <a:pt x="1252" y="290"/>
                      <a:pt x="1124" y="324"/>
                    </a:cubicBezTo>
                    <a:cubicBezTo>
                      <a:pt x="1163" y="246"/>
                      <a:pt x="1200" y="138"/>
                      <a:pt x="1098" y="124"/>
                    </a:cubicBezTo>
                    <a:cubicBezTo>
                      <a:pt x="910" y="98"/>
                      <a:pt x="657" y="122"/>
                      <a:pt x="475" y="207"/>
                    </a:cubicBezTo>
                    <a:cubicBezTo>
                      <a:pt x="497" y="145"/>
                      <a:pt x="477" y="63"/>
                      <a:pt x="420" y="43"/>
                    </a:cubicBezTo>
                    <a:cubicBezTo>
                      <a:pt x="393" y="3"/>
                      <a:pt x="338" y="0"/>
                      <a:pt x="297" y="22"/>
                    </a:cubicBezTo>
                    <a:cubicBezTo>
                      <a:pt x="252" y="46"/>
                      <a:pt x="229" y="100"/>
                      <a:pt x="224" y="148"/>
                    </a:cubicBezTo>
                    <a:cubicBezTo>
                      <a:pt x="220" y="188"/>
                      <a:pt x="231" y="226"/>
                      <a:pt x="256" y="255"/>
                    </a:cubicBezTo>
                    <a:cubicBezTo>
                      <a:pt x="168" y="462"/>
                      <a:pt x="171" y="744"/>
                      <a:pt x="129" y="955"/>
                    </a:cubicBezTo>
                    <a:cubicBezTo>
                      <a:pt x="106" y="1066"/>
                      <a:pt x="0" y="1411"/>
                      <a:pt x="164" y="1475"/>
                    </a:cubicBezTo>
                    <a:cubicBezTo>
                      <a:pt x="306" y="1531"/>
                      <a:pt x="330" y="1232"/>
                      <a:pt x="341" y="1158"/>
                    </a:cubicBezTo>
                    <a:cubicBezTo>
                      <a:pt x="363" y="1006"/>
                      <a:pt x="372" y="851"/>
                      <a:pt x="385" y="698"/>
                    </a:cubicBezTo>
                    <a:cubicBezTo>
                      <a:pt x="392" y="712"/>
                      <a:pt x="411" y="718"/>
                      <a:pt x="423" y="705"/>
                    </a:cubicBezTo>
                    <a:cubicBezTo>
                      <a:pt x="487" y="639"/>
                      <a:pt x="701" y="622"/>
                      <a:pt x="784" y="611"/>
                    </a:cubicBezTo>
                    <a:cubicBezTo>
                      <a:pt x="839" y="603"/>
                      <a:pt x="960" y="595"/>
                      <a:pt x="921" y="682"/>
                    </a:cubicBezTo>
                    <a:cubicBezTo>
                      <a:pt x="911" y="703"/>
                      <a:pt x="910" y="736"/>
                      <a:pt x="922" y="756"/>
                    </a:cubicBezTo>
                    <a:cubicBezTo>
                      <a:pt x="973" y="843"/>
                      <a:pt x="1064" y="831"/>
                      <a:pt x="1149" y="815"/>
                    </a:cubicBezTo>
                    <a:cubicBezTo>
                      <a:pt x="1326" y="780"/>
                      <a:pt x="1525" y="742"/>
                      <a:pt x="1679" y="645"/>
                    </a:cubicBezTo>
                    <a:cubicBezTo>
                      <a:pt x="1709" y="626"/>
                      <a:pt x="1699" y="589"/>
                      <a:pt x="1670" y="577"/>
                    </a:cubicBezTo>
                    <a:close/>
                    <a:moveTo>
                      <a:pt x="218" y="1385"/>
                    </a:moveTo>
                    <a:cubicBezTo>
                      <a:pt x="179" y="1473"/>
                      <a:pt x="150" y="1305"/>
                      <a:pt x="151" y="1276"/>
                    </a:cubicBezTo>
                    <a:cubicBezTo>
                      <a:pt x="151" y="1211"/>
                      <a:pt x="163" y="1144"/>
                      <a:pt x="173" y="1081"/>
                    </a:cubicBezTo>
                    <a:cubicBezTo>
                      <a:pt x="188" y="981"/>
                      <a:pt x="210" y="882"/>
                      <a:pt x="230" y="782"/>
                    </a:cubicBezTo>
                    <a:cubicBezTo>
                      <a:pt x="263" y="620"/>
                      <a:pt x="264" y="448"/>
                      <a:pt x="301" y="286"/>
                    </a:cubicBezTo>
                    <a:cubicBezTo>
                      <a:pt x="325" y="295"/>
                      <a:pt x="351" y="295"/>
                      <a:pt x="376" y="289"/>
                    </a:cubicBezTo>
                    <a:cubicBezTo>
                      <a:pt x="303" y="645"/>
                      <a:pt x="361" y="1055"/>
                      <a:pt x="218" y="138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10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11222763" y="3046431"/>
              <a:ext cx="1972907" cy="1767568"/>
            </a:xfrm>
            <a:custGeom>
              <a:avLst/>
              <a:gdLst>
                <a:gd name="T0" fmla="*/ 1670 w 1709"/>
                <a:gd name="T1" fmla="*/ 577 h 1531"/>
                <a:gd name="T2" fmla="*/ 1413 w 1709"/>
                <a:gd name="T3" fmla="*/ 439 h 1531"/>
                <a:gd name="T4" fmla="*/ 1544 w 1709"/>
                <a:gd name="T5" fmla="*/ 244 h 1531"/>
                <a:gd name="T6" fmla="*/ 1499 w 1709"/>
                <a:gd name="T7" fmla="*/ 199 h 1531"/>
                <a:gd name="T8" fmla="*/ 1124 w 1709"/>
                <a:gd name="T9" fmla="*/ 324 h 1531"/>
                <a:gd name="T10" fmla="*/ 1098 w 1709"/>
                <a:gd name="T11" fmla="*/ 124 h 1531"/>
                <a:gd name="T12" fmla="*/ 475 w 1709"/>
                <a:gd name="T13" fmla="*/ 207 h 1531"/>
                <a:gd name="T14" fmla="*/ 420 w 1709"/>
                <a:gd name="T15" fmla="*/ 43 h 1531"/>
                <a:gd name="T16" fmla="*/ 297 w 1709"/>
                <a:gd name="T17" fmla="*/ 22 h 1531"/>
                <a:gd name="T18" fmla="*/ 224 w 1709"/>
                <a:gd name="T19" fmla="*/ 148 h 1531"/>
                <a:gd name="T20" fmla="*/ 256 w 1709"/>
                <a:gd name="T21" fmla="*/ 255 h 1531"/>
                <a:gd name="T22" fmla="*/ 129 w 1709"/>
                <a:gd name="T23" fmla="*/ 955 h 1531"/>
                <a:gd name="T24" fmla="*/ 164 w 1709"/>
                <a:gd name="T25" fmla="*/ 1475 h 1531"/>
                <a:gd name="T26" fmla="*/ 341 w 1709"/>
                <a:gd name="T27" fmla="*/ 1158 h 1531"/>
                <a:gd name="T28" fmla="*/ 385 w 1709"/>
                <a:gd name="T29" fmla="*/ 698 h 1531"/>
                <a:gd name="T30" fmla="*/ 423 w 1709"/>
                <a:gd name="T31" fmla="*/ 705 h 1531"/>
                <a:gd name="T32" fmla="*/ 784 w 1709"/>
                <a:gd name="T33" fmla="*/ 611 h 1531"/>
                <a:gd name="T34" fmla="*/ 921 w 1709"/>
                <a:gd name="T35" fmla="*/ 682 h 1531"/>
                <a:gd name="T36" fmla="*/ 922 w 1709"/>
                <a:gd name="T37" fmla="*/ 756 h 1531"/>
                <a:gd name="T38" fmla="*/ 1149 w 1709"/>
                <a:gd name="T39" fmla="*/ 815 h 1531"/>
                <a:gd name="T40" fmla="*/ 1679 w 1709"/>
                <a:gd name="T41" fmla="*/ 645 h 1531"/>
                <a:gd name="T42" fmla="*/ 1670 w 1709"/>
                <a:gd name="T43" fmla="*/ 577 h 1531"/>
                <a:gd name="T44" fmla="*/ 218 w 1709"/>
                <a:gd name="T45" fmla="*/ 1385 h 1531"/>
                <a:gd name="T46" fmla="*/ 151 w 1709"/>
                <a:gd name="T47" fmla="*/ 1276 h 1531"/>
                <a:gd name="T48" fmla="*/ 173 w 1709"/>
                <a:gd name="T49" fmla="*/ 1081 h 1531"/>
                <a:gd name="T50" fmla="*/ 230 w 1709"/>
                <a:gd name="T51" fmla="*/ 782 h 1531"/>
                <a:gd name="T52" fmla="*/ 301 w 1709"/>
                <a:gd name="T53" fmla="*/ 286 h 1531"/>
                <a:gd name="T54" fmla="*/ 376 w 1709"/>
                <a:gd name="T55" fmla="*/ 289 h 1531"/>
                <a:gd name="T56" fmla="*/ 218 w 1709"/>
                <a:gd name="T57" fmla="*/ 1385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9" h="1531">
                  <a:moveTo>
                    <a:pt x="1670" y="577"/>
                  </a:moveTo>
                  <a:cubicBezTo>
                    <a:pt x="1600" y="547"/>
                    <a:pt x="1316" y="533"/>
                    <a:pt x="1413" y="439"/>
                  </a:cubicBezTo>
                  <a:cubicBezTo>
                    <a:pt x="1476" y="378"/>
                    <a:pt x="1518" y="327"/>
                    <a:pt x="1544" y="244"/>
                  </a:cubicBezTo>
                  <a:cubicBezTo>
                    <a:pt x="1553" y="216"/>
                    <a:pt x="1525" y="194"/>
                    <a:pt x="1499" y="199"/>
                  </a:cubicBezTo>
                  <a:cubicBezTo>
                    <a:pt x="1369" y="228"/>
                    <a:pt x="1252" y="290"/>
                    <a:pt x="1124" y="324"/>
                  </a:cubicBezTo>
                  <a:cubicBezTo>
                    <a:pt x="1163" y="246"/>
                    <a:pt x="1200" y="138"/>
                    <a:pt x="1098" y="124"/>
                  </a:cubicBezTo>
                  <a:cubicBezTo>
                    <a:pt x="910" y="98"/>
                    <a:pt x="657" y="122"/>
                    <a:pt x="475" y="207"/>
                  </a:cubicBezTo>
                  <a:cubicBezTo>
                    <a:pt x="497" y="145"/>
                    <a:pt x="477" y="63"/>
                    <a:pt x="420" y="43"/>
                  </a:cubicBezTo>
                  <a:cubicBezTo>
                    <a:pt x="393" y="3"/>
                    <a:pt x="338" y="0"/>
                    <a:pt x="297" y="22"/>
                  </a:cubicBezTo>
                  <a:cubicBezTo>
                    <a:pt x="252" y="46"/>
                    <a:pt x="229" y="100"/>
                    <a:pt x="224" y="148"/>
                  </a:cubicBezTo>
                  <a:cubicBezTo>
                    <a:pt x="220" y="188"/>
                    <a:pt x="231" y="226"/>
                    <a:pt x="256" y="255"/>
                  </a:cubicBezTo>
                  <a:cubicBezTo>
                    <a:pt x="168" y="462"/>
                    <a:pt x="171" y="744"/>
                    <a:pt x="129" y="955"/>
                  </a:cubicBezTo>
                  <a:cubicBezTo>
                    <a:pt x="106" y="1066"/>
                    <a:pt x="0" y="1411"/>
                    <a:pt x="164" y="1475"/>
                  </a:cubicBezTo>
                  <a:cubicBezTo>
                    <a:pt x="306" y="1531"/>
                    <a:pt x="330" y="1232"/>
                    <a:pt x="341" y="1158"/>
                  </a:cubicBezTo>
                  <a:cubicBezTo>
                    <a:pt x="363" y="1006"/>
                    <a:pt x="372" y="851"/>
                    <a:pt x="385" y="698"/>
                  </a:cubicBezTo>
                  <a:cubicBezTo>
                    <a:pt x="392" y="712"/>
                    <a:pt x="411" y="718"/>
                    <a:pt x="423" y="705"/>
                  </a:cubicBezTo>
                  <a:cubicBezTo>
                    <a:pt x="487" y="639"/>
                    <a:pt x="701" y="622"/>
                    <a:pt x="784" y="611"/>
                  </a:cubicBezTo>
                  <a:cubicBezTo>
                    <a:pt x="839" y="603"/>
                    <a:pt x="960" y="595"/>
                    <a:pt x="921" y="682"/>
                  </a:cubicBezTo>
                  <a:cubicBezTo>
                    <a:pt x="911" y="703"/>
                    <a:pt x="910" y="736"/>
                    <a:pt x="922" y="756"/>
                  </a:cubicBezTo>
                  <a:cubicBezTo>
                    <a:pt x="973" y="843"/>
                    <a:pt x="1064" y="831"/>
                    <a:pt x="1149" y="815"/>
                  </a:cubicBezTo>
                  <a:cubicBezTo>
                    <a:pt x="1326" y="780"/>
                    <a:pt x="1525" y="742"/>
                    <a:pt x="1679" y="645"/>
                  </a:cubicBezTo>
                  <a:cubicBezTo>
                    <a:pt x="1709" y="626"/>
                    <a:pt x="1699" y="589"/>
                    <a:pt x="1670" y="577"/>
                  </a:cubicBezTo>
                  <a:close/>
                  <a:moveTo>
                    <a:pt x="218" y="1385"/>
                  </a:moveTo>
                  <a:cubicBezTo>
                    <a:pt x="179" y="1473"/>
                    <a:pt x="150" y="1305"/>
                    <a:pt x="151" y="1276"/>
                  </a:cubicBezTo>
                  <a:cubicBezTo>
                    <a:pt x="151" y="1211"/>
                    <a:pt x="163" y="1144"/>
                    <a:pt x="173" y="1081"/>
                  </a:cubicBezTo>
                  <a:cubicBezTo>
                    <a:pt x="188" y="981"/>
                    <a:pt x="210" y="882"/>
                    <a:pt x="230" y="782"/>
                  </a:cubicBezTo>
                  <a:cubicBezTo>
                    <a:pt x="263" y="620"/>
                    <a:pt x="264" y="448"/>
                    <a:pt x="301" y="286"/>
                  </a:cubicBezTo>
                  <a:cubicBezTo>
                    <a:pt x="325" y="295"/>
                    <a:pt x="351" y="295"/>
                    <a:pt x="376" y="289"/>
                  </a:cubicBezTo>
                  <a:cubicBezTo>
                    <a:pt x="303" y="645"/>
                    <a:pt x="361" y="1055"/>
                    <a:pt x="218" y="1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ZoneTexte 2"/>
          <p:cNvSpPr txBox="1"/>
          <p:nvPr/>
        </p:nvSpPr>
        <p:spPr>
          <a:xfrm>
            <a:off x="9238796" y="6236832"/>
            <a:ext cx="6083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工作流程</a:t>
            </a:r>
            <a:endParaRPr lang="fr-FR" sz="11500" b="1" dirty="0">
              <a:latin typeface="+mn-ea"/>
            </a:endParaRPr>
          </a:p>
        </p:txBody>
      </p:sp>
      <p:sp>
        <p:nvSpPr>
          <p:cNvPr id="3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Work Flow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242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 rot="16200000">
            <a:off x="7960662" y="-3817478"/>
            <a:ext cx="10542105" cy="2101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创意</a:t>
            </a:r>
            <a:endParaRPr lang="en-US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概念设计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开发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技术支持</a:t>
            </a:r>
            <a:endParaRPr lang="en-US" sz="8534" b="1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 rot="15258371">
            <a:off x="2951008" y="49121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数据</a:t>
            </a:r>
            <a:endParaRPr lang="en-US" sz="7467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 rot="16359987">
            <a:off x="4629728" y="4717799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研究</a:t>
            </a:r>
            <a:endParaRPr lang="en-US" sz="7467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 rot="17105900">
            <a:off x="6202423" y="507121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咨询</a:t>
            </a:r>
            <a:endParaRPr lang="en-US" sz="7467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 rot="15268027">
            <a:off x="7550572" y="4267282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平面印刷</a:t>
            </a:r>
            <a:endParaRPr lang="en-US" sz="7467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 rot="16395034">
            <a:off x="9229295" y="4055231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网站</a:t>
            </a:r>
            <a:endParaRPr lang="en-US" sz="7467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 rot="16999210">
            <a:off x="10731307" y="4337966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视频</a:t>
            </a:r>
            <a:endParaRPr lang="en-US" sz="7467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 rot="15514332">
            <a:off x="13195577" y="36624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前段</a:t>
            </a:r>
            <a:endParaRPr lang="en-US" sz="7467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 rot="16540237">
            <a:off x="15108880" y="355813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后端</a:t>
            </a:r>
            <a:endParaRPr lang="en-US" sz="7467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 rot="15567297">
            <a:off x="17748532" y="536824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呼叫中心</a:t>
            </a:r>
            <a:endParaRPr lang="en-US" sz="74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 rot="16469346">
            <a:off x="20787292" y="5130295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467" dirty="0">
                <a:latin typeface="+mn-ea"/>
              </a:rPr>
              <a:t>7</a:t>
            </a:r>
            <a:r>
              <a:rPr lang="en-US" altLang="zh-CN" sz="7467" dirty="0">
                <a:latin typeface="+mn-ea"/>
              </a:rPr>
              <a:t>x24</a:t>
            </a:r>
            <a:r>
              <a:rPr lang="zh-CN" altLang="en-US" sz="7467" dirty="0">
                <a:latin typeface="+mn-ea"/>
              </a:rPr>
              <a:t>小时</a:t>
            </a:r>
            <a:endParaRPr lang="en-US" sz="7467" dirty="0">
              <a:latin typeface="+mn-ea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871644"/>
            <a:ext cx="6237763" cy="89548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80" y="10633177"/>
            <a:ext cx="1326862" cy="13268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114" y="10633180"/>
            <a:ext cx="1326862" cy="13268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372" y="10633177"/>
            <a:ext cx="1326862" cy="132686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164" y="10633180"/>
            <a:ext cx="1326862" cy="132686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9" y="2922283"/>
            <a:ext cx="1915263" cy="174588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279" y="2797520"/>
            <a:ext cx="1773326" cy="197313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8778" y="3041296"/>
            <a:ext cx="941133" cy="157703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026" y="3048545"/>
            <a:ext cx="1778012" cy="1487982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工作流程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862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71" y="7913816"/>
            <a:ext cx="8654233" cy="580342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279526" y="8835707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249016" y="6467830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440993" y="8800363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40569" y="6788085"/>
            <a:ext cx="3958242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945401" y="4331856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sz="12801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013688" y="6664392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621" y="7038249"/>
            <a:ext cx="1564313" cy="1564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651" y="4666388"/>
            <a:ext cx="1564313" cy="156431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499" y="7013755"/>
            <a:ext cx="1564313" cy="156431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753" y="4449114"/>
            <a:ext cx="2144612" cy="21074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122" y="1228436"/>
            <a:ext cx="1644899" cy="31402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222" y="4456290"/>
            <a:ext cx="2121319" cy="212131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88" y="5035359"/>
            <a:ext cx="1697473" cy="82929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43520" y="5215865"/>
            <a:ext cx="1697473" cy="829299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69378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439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/>
          </p:cNvSpPr>
          <p:nvPr/>
        </p:nvSpPr>
        <p:spPr bwMode="auto">
          <a:xfrm>
            <a:off x="10047756" y="705870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1888454" y="4915566"/>
            <a:ext cx="6725088" cy="32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12801" b="1" dirty="0">
                <a:latin typeface="+mn-ea"/>
                <a:sym typeface="National First Font" charset="0"/>
              </a:rPr>
              <a:t>单击此处添加标题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rot="10800000" flipH="1">
            <a:off x="8749282" y="3022354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4345" name="Oval 9"/>
          <p:cNvSpPr>
            <a:spLocks/>
          </p:cNvSpPr>
          <p:nvPr/>
        </p:nvSpPr>
        <p:spPr bwMode="auto">
          <a:xfrm>
            <a:off x="14548991" y="5929588"/>
            <a:ext cx="3734043" cy="3734043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8000" b="1" dirty="0" smtClean="0">
                <a:solidFill>
                  <a:srgbClr val="FFFFFF"/>
                </a:solidFill>
                <a:latin typeface="+mj-lt"/>
                <a:ea typeface="+mj-ea"/>
                <a:cs typeface="National First Font" charset="0"/>
                <a:sym typeface="National First Font" charset="0"/>
              </a:rPr>
              <a:t>项目设计</a:t>
            </a:r>
            <a:endParaRPr lang="en-US" sz="4000" b="1" dirty="0">
              <a:solidFill>
                <a:srgbClr val="FFFFFF"/>
              </a:solidFill>
              <a:latin typeface="+mj-lt"/>
              <a:ea typeface="+mj-ea"/>
              <a:cs typeface="National First Font" charset="0"/>
              <a:sym typeface="National First Font" charset="0"/>
            </a:endParaRPr>
          </a:p>
        </p:txBody>
      </p:sp>
      <p:sp>
        <p:nvSpPr>
          <p:cNvPr id="14346" name="Rectangle 10"/>
          <p:cNvSpPr>
            <a:spLocks/>
          </p:cNvSpPr>
          <p:nvPr/>
        </p:nvSpPr>
        <p:spPr bwMode="auto">
          <a:xfrm>
            <a:off x="3001268" y="9149960"/>
            <a:ext cx="2385268" cy="71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651" dirty="0" smtClean="0">
                <a:solidFill>
                  <a:srgbClr val="3B3833"/>
                </a:solidFill>
                <a:latin typeface="+mj-lt"/>
                <a:ea typeface="ＭＳ Ｐゴシック" charset="0"/>
                <a:cs typeface="National First Font" charset="0"/>
                <a:sym typeface="National First Font" charset="0"/>
              </a:rPr>
              <a:t>项目介绍</a:t>
            </a:r>
            <a:endParaRPr lang="en-US" sz="4651" dirty="0">
              <a:solidFill>
                <a:srgbClr val="3B3833"/>
              </a:solidFill>
              <a:latin typeface="+mj-lt"/>
              <a:ea typeface="ＭＳ Ｐゴシック" charset="0"/>
              <a:cs typeface="National First Font" charset="0"/>
              <a:sym typeface="National First Font" charset="0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516" y="4938924"/>
            <a:ext cx="2857687" cy="213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Rectangle 13"/>
          <p:cNvSpPr>
            <a:spLocks/>
          </p:cNvSpPr>
          <p:nvPr/>
        </p:nvSpPr>
        <p:spPr bwMode="auto">
          <a:xfrm>
            <a:off x="14855597" y="12154418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0" name="Rectangle 14"/>
          <p:cNvSpPr>
            <a:spLocks/>
          </p:cNvSpPr>
          <p:nvPr/>
        </p:nvSpPr>
        <p:spPr bwMode="auto">
          <a:xfrm>
            <a:off x="15933698" y="2048227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4" name="Rectangle 18"/>
          <p:cNvSpPr>
            <a:spLocks/>
          </p:cNvSpPr>
          <p:nvPr/>
        </p:nvSpPr>
        <p:spPr bwMode="auto">
          <a:xfrm>
            <a:off x="20521476" y="736352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8138" y="5067977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Rectangle 20"/>
          <p:cNvSpPr>
            <a:spLocks/>
          </p:cNvSpPr>
          <p:nvPr/>
        </p:nvSpPr>
        <p:spPr bwMode="auto">
          <a:xfrm>
            <a:off x="20681028" y="11383336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0187" y="1065429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7845" y="11463113"/>
            <a:ext cx="1683654" cy="125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610" y="2565292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6022">
            <a:off x="-3583960" y="11036603"/>
            <a:ext cx="8654233" cy="5803426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29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8490501" y="7122281"/>
            <a:ext cx="1575921" cy="832353"/>
          </a:xfrm>
          <a:prstGeom prst="rect">
            <a:avLst/>
          </a:prstGeom>
        </p:spPr>
      </p:pic>
      <p:pic>
        <p:nvPicPr>
          <p:cNvPr id="30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2034">
            <a:off x="17755222" y="9635622"/>
            <a:ext cx="1575921" cy="832353"/>
          </a:xfrm>
          <a:prstGeom prst="rect">
            <a:avLst/>
          </a:prstGeom>
        </p:spPr>
      </p:pic>
      <p:pic>
        <p:nvPicPr>
          <p:cNvPr id="31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1805">
            <a:off x="13840947" y="9971619"/>
            <a:ext cx="1575921" cy="832353"/>
          </a:xfrm>
          <a:prstGeom prst="rect">
            <a:avLst/>
          </a:prstGeom>
        </p:spPr>
      </p:pic>
      <p:pic>
        <p:nvPicPr>
          <p:cNvPr id="32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3367">
            <a:off x="12742741" y="7179833"/>
            <a:ext cx="1575921" cy="832353"/>
          </a:xfrm>
          <a:prstGeom prst="rect">
            <a:avLst/>
          </a:prstGeom>
        </p:spPr>
      </p:pic>
      <p:pic>
        <p:nvPicPr>
          <p:cNvPr id="33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31325">
            <a:off x="14769945" y="4817182"/>
            <a:ext cx="1575921" cy="832353"/>
          </a:xfrm>
          <a:prstGeom prst="rect">
            <a:avLst/>
          </a:prstGeom>
        </p:spPr>
      </p:pic>
      <p:pic>
        <p:nvPicPr>
          <p:cNvPr id="35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33798">
            <a:off x="897214" y="8735309"/>
            <a:ext cx="1697473" cy="82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7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3" grpId="0" autoUpdateAnimBg="0"/>
      <p:bldP spid="14344" grpId="0" animBg="1"/>
      <p:bldP spid="14345" grpId="0" animBg="1" autoUpdateAnimBg="0"/>
      <p:bldP spid="14346" grpId="0" autoUpdateAnimBg="0"/>
      <p:bldP spid="14349" grpId="0" autoUpdateAnimBg="0"/>
      <p:bldP spid="14350" grpId="0" autoUpdateAnimBg="0"/>
      <p:bldP spid="14354" grpId="0" autoUpdateAnimBg="0"/>
      <p:bldP spid="1435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Line 1"/>
          <p:cNvSpPr>
            <a:spLocks noChangeShapeType="1"/>
          </p:cNvSpPr>
          <p:nvPr/>
        </p:nvSpPr>
        <p:spPr bwMode="auto">
          <a:xfrm rot="10800000" flipH="1">
            <a:off x="6890085" y="3129916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 rot="10800000" flipH="1">
            <a:off x="12186331" y="3041803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474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/>
          </p:cNvSpPr>
          <p:nvPr/>
        </p:nvSpPr>
        <p:spPr bwMode="auto">
          <a:xfrm>
            <a:off x="7794187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026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28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7"/>
          <p:cNvSpPr>
            <a:spLocks/>
          </p:cNvSpPr>
          <p:nvPr/>
        </p:nvSpPr>
        <p:spPr bwMode="auto">
          <a:xfrm>
            <a:off x="249317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rot="10800000" flipH="1">
            <a:off x="17634984" y="3079905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9" name="Rectangle 9"/>
          <p:cNvSpPr>
            <a:spLocks/>
          </p:cNvSpPr>
          <p:nvPr/>
        </p:nvSpPr>
        <p:spPr bwMode="auto">
          <a:xfrm>
            <a:off x="1321902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6732" y="6128103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Rectangle 12"/>
          <p:cNvSpPr>
            <a:spLocks/>
          </p:cNvSpPr>
          <p:nvPr/>
        </p:nvSpPr>
        <p:spPr bwMode="auto">
          <a:xfrm>
            <a:off x="18814139" y="8187048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76" name="Oval 16"/>
          <p:cNvSpPr>
            <a:spLocks/>
          </p:cNvSpPr>
          <p:nvPr/>
        </p:nvSpPr>
        <p:spPr bwMode="auto">
          <a:xfrm>
            <a:off x="19249578" y="10243170"/>
            <a:ext cx="2781482" cy="2781482"/>
          </a:xfrm>
          <a:prstGeom prst="ellipse">
            <a:avLst/>
          </a:pr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 b="1" dirty="0" smtClean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</a:t>
            </a:r>
            <a:endParaRPr lang="en-US" altLang="zh-CN" sz="4800" b="1" dirty="0" smtClean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800" b="1" dirty="0" smtClean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标题</a:t>
            </a:r>
            <a:endParaRPr lang="zh-CN" altLang="en-US" sz="4800" b="1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</p:txBody>
      </p:sp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3181" y="6496370"/>
            <a:ext cx="1352637" cy="100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9" name="Group 19"/>
          <p:cNvGrpSpPr>
            <a:grpSpLocks/>
          </p:cNvGrpSpPr>
          <p:nvPr/>
        </p:nvGrpSpPr>
        <p:grpSpPr bwMode="auto">
          <a:xfrm>
            <a:off x="20418848" y="6109053"/>
            <a:ext cx="1543151" cy="1524099"/>
            <a:chOff x="0" y="0"/>
            <a:chExt cx="648" cy="640"/>
          </a:xfrm>
        </p:grpSpPr>
        <p:grpSp>
          <p:nvGrpSpPr>
            <p:cNvPr id="15380" name="Group 20"/>
            <p:cNvGrpSpPr>
              <a:grpSpLocks/>
            </p:cNvGrpSpPr>
            <p:nvPr/>
          </p:nvGrpSpPr>
          <p:grpSpPr bwMode="auto">
            <a:xfrm rot="-3799141">
              <a:off x="88" y="75"/>
              <a:ext cx="471" cy="489"/>
              <a:chOff x="0" y="0"/>
              <a:chExt cx="470" cy="489"/>
            </a:xfrm>
          </p:grpSpPr>
          <p:sp>
            <p:nvSpPr>
              <p:cNvPr id="15381" name="AutoShape 21"/>
              <p:cNvSpPr>
                <a:spLocks/>
              </p:cNvSpPr>
              <p:nvPr/>
            </p:nvSpPr>
            <p:spPr bwMode="auto">
              <a:xfrm rot="-1706179">
                <a:off x="107" y="-1"/>
                <a:ext cx="143" cy="487"/>
              </a:xfrm>
              <a:custGeom>
                <a:avLst/>
                <a:gdLst/>
                <a:ahLst/>
                <a:cxnLst/>
                <a:rect l="0" t="0" r="r" b="b"/>
                <a:pathLst>
                  <a:path w="16625" h="21335">
                    <a:moveTo>
                      <a:pt x="1741" y="31"/>
                    </a:moveTo>
                    <a:cubicBezTo>
                      <a:pt x="-2125" y="10996"/>
                      <a:pt x="6364" y="18402"/>
                      <a:pt x="19475" y="21631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  <p:sp>
            <p:nvSpPr>
              <p:cNvPr id="15382" name="AutoShape 22"/>
              <p:cNvSpPr>
                <a:spLocks/>
              </p:cNvSpPr>
              <p:nvPr/>
            </p:nvSpPr>
            <p:spPr bwMode="auto">
              <a:xfrm rot="-4354460">
                <a:off x="341" y="362"/>
                <a:ext cx="102" cy="124"/>
              </a:xfrm>
              <a:custGeom>
                <a:avLst/>
                <a:gdLst/>
                <a:ahLst/>
                <a:cxnLst/>
                <a:rect l="0" t="0" r="r" b="b"/>
                <a:pathLst>
                  <a:path w="21559" h="20691">
                    <a:moveTo>
                      <a:pt x="0" y="0"/>
                    </a:moveTo>
                    <a:cubicBezTo>
                      <a:pt x="5347" y="12912"/>
                      <a:pt x="13058" y="21600"/>
                      <a:pt x="13866" y="20904"/>
                    </a:cubicBezTo>
                    <a:cubicBezTo>
                      <a:pt x="14675" y="20208"/>
                      <a:pt x="15816" y="2438"/>
                      <a:pt x="21600" y="1837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</p:grpSp>
        <p:sp>
          <p:nvSpPr>
            <p:cNvPr id="15383" name="AutoShape 23"/>
            <p:cNvSpPr>
              <a:spLocks/>
            </p:cNvSpPr>
            <p:nvPr/>
          </p:nvSpPr>
          <p:spPr bwMode="auto">
            <a:xfrm rot="-6627170">
              <a:off x="302" y="352"/>
              <a:ext cx="175" cy="235"/>
            </a:xfrm>
            <a:custGeom>
              <a:avLst/>
              <a:gdLst/>
              <a:ahLst/>
              <a:cxnLst/>
              <a:rect l="0" t="0" r="r" b="b"/>
              <a:pathLst>
                <a:path w="20234" h="20875">
                  <a:moveTo>
                    <a:pt x="20234" y="-725"/>
                  </a:moveTo>
                  <a:cubicBezTo>
                    <a:pt x="13849" y="13569"/>
                    <a:pt x="7508" y="16680"/>
                    <a:pt x="-1366" y="20875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  <p:sp>
          <p:nvSpPr>
            <p:cNvPr id="15384" name="AutoShape 24"/>
            <p:cNvSpPr>
              <a:spLocks/>
            </p:cNvSpPr>
            <p:nvPr/>
          </p:nvSpPr>
          <p:spPr bwMode="auto">
            <a:xfrm rot="-4104904">
              <a:off x="496" y="459"/>
              <a:ext cx="102" cy="124"/>
            </a:xfrm>
            <a:custGeom>
              <a:avLst/>
              <a:gdLst/>
              <a:ahLst/>
              <a:cxnLst/>
              <a:rect l="0" t="0" r="r" b="b"/>
              <a:pathLst>
                <a:path w="21558" h="20690">
                  <a:moveTo>
                    <a:pt x="21558" y="-414"/>
                  </a:moveTo>
                  <a:cubicBezTo>
                    <a:pt x="16209" y="12498"/>
                    <a:pt x="8498" y="21186"/>
                    <a:pt x="7689" y="20490"/>
                  </a:cubicBezTo>
                  <a:cubicBezTo>
                    <a:pt x="6881" y="19794"/>
                    <a:pt x="5741" y="2025"/>
                    <a:pt x="-42" y="1424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</p:grpSp>
      <p:pic>
        <p:nvPicPr>
          <p:cNvPr id="28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5656">
            <a:off x="21654594" y="9459087"/>
            <a:ext cx="1575921" cy="832353"/>
          </a:xfrm>
          <a:prstGeom prst="rect">
            <a:avLst/>
          </a:prstGeom>
        </p:spPr>
      </p:pic>
      <p:sp>
        <p:nvSpPr>
          <p:cNvPr id="2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04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9902E-7 1.07714E-6 L -0.05633 -0.0019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" y="-10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15362" grpId="0" animBg="1"/>
      <p:bldP spid="15364" grpId="0" autoUpdateAnimBg="0"/>
      <p:bldP spid="15367" grpId="0" autoUpdateAnimBg="0"/>
      <p:bldP spid="15368" grpId="0" animBg="1"/>
      <p:bldP spid="15369" grpId="0" autoUpdateAnimBg="0"/>
      <p:bldP spid="15372" grpId="0" autoUpdateAnimBg="0"/>
      <p:bldP spid="153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498">
            <a:off x="11368387" y="2868179"/>
            <a:ext cx="6630367" cy="9951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1" t="57" r="583" b="-57"/>
          <a:stretch/>
        </p:blipFill>
        <p:spPr>
          <a:xfrm>
            <a:off x="10915197" y="2904010"/>
            <a:ext cx="7120282" cy="10003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759" y="2904010"/>
            <a:ext cx="6845091" cy="9498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481" name="AutoShape 1"/>
          <p:cNvSpPr>
            <a:spLocks/>
          </p:cNvSpPr>
          <p:nvPr/>
        </p:nvSpPr>
        <p:spPr bwMode="auto">
          <a:xfrm>
            <a:off x="19899864" y="6486807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187" h="20593">
                <a:moveTo>
                  <a:pt x="9093" y="0"/>
                </a:moveTo>
                <a:cubicBezTo>
                  <a:pt x="6766" y="0"/>
                  <a:pt x="4439" y="1004"/>
                  <a:pt x="2663" y="3014"/>
                </a:cubicBezTo>
                <a:cubicBezTo>
                  <a:pt x="1589" y="4230"/>
                  <a:pt x="847" y="5676"/>
                  <a:pt x="422" y="7211"/>
                </a:cubicBezTo>
                <a:lnTo>
                  <a:pt x="-2525" y="8480"/>
                </a:lnTo>
                <a:lnTo>
                  <a:pt x="14" y="10675"/>
                </a:lnTo>
                <a:cubicBezTo>
                  <a:pt x="95" y="13183"/>
                  <a:pt x="972" y="15665"/>
                  <a:pt x="2663" y="17579"/>
                </a:cubicBezTo>
                <a:cubicBezTo>
                  <a:pt x="6214" y="21600"/>
                  <a:pt x="11972" y="21600"/>
                  <a:pt x="15524" y="17579"/>
                </a:cubicBezTo>
                <a:cubicBezTo>
                  <a:pt x="19075" y="13558"/>
                  <a:pt x="19075" y="7035"/>
                  <a:pt x="15524" y="3014"/>
                </a:cubicBezTo>
                <a:cubicBezTo>
                  <a:pt x="13748" y="1004"/>
                  <a:pt x="11421" y="0"/>
                  <a:pt x="9093" y="0"/>
                </a:cubicBezTo>
                <a:close/>
                <a:moveTo>
                  <a:pt x="9093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2" name="AutoShape 2"/>
          <p:cNvSpPr>
            <a:spLocks/>
          </p:cNvSpPr>
          <p:nvPr/>
        </p:nvSpPr>
        <p:spPr bwMode="auto">
          <a:xfrm>
            <a:off x="19899864" y="9935083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090" h="20593">
                <a:moveTo>
                  <a:pt x="9045" y="0"/>
                </a:moveTo>
                <a:cubicBezTo>
                  <a:pt x="6730" y="0"/>
                  <a:pt x="4415" y="1004"/>
                  <a:pt x="2649" y="3014"/>
                </a:cubicBezTo>
                <a:cubicBezTo>
                  <a:pt x="663" y="5275"/>
                  <a:pt x="-207" y="8329"/>
                  <a:pt x="40" y="11281"/>
                </a:cubicBezTo>
                <a:cubicBezTo>
                  <a:pt x="40" y="11282"/>
                  <a:pt x="40" y="11284"/>
                  <a:pt x="40" y="11286"/>
                </a:cubicBezTo>
                <a:lnTo>
                  <a:pt x="-2627" y="13983"/>
                </a:lnTo>
                <a:lnTo>
                  <a:pt x="837" y="14598"/>
                </a:lnTo>
                <a:cubicBezTo>
                  <a:pt x="1273" y="15676"/>
                  <a:pt x="1869" y="16691"/>
                  <a:pt x="2649" y="17579"/>
                </a:cubicBezTo>
                <a:cubicBezTo>
                  <a:pt x="6181" y="21600"/>
                  <a:pt x="11909" y="21600"/>
                  <a:pt x="15441" y="17579"/>
                </a:cubicBezTo>
                <a:cubicBezTo>
                  <a:pt x="18973" y="13558"/>
                  <a:pt x="18973" y="7035"/>
                  <a:pt x="15441" y="3014"/>
                </a:cubicBezTo>
                <a:cubicBezTo>
                  <a:pt x="13675" y="1004"/>
                  <a:pt x="11360" y="0"/>
                  <a:pt x="9045" y="0"/>
                </a:cubicBezTo>
                <a:close/>
                <a:moveTo>
                  <a:pt x="9045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3" name="AutoShape 3"/>
          <p:cNvSpPr>
            <a:spLocks/>
          </p:cNvSpPr>
          <p:nvPr/>
        </p:nvSpPr>
        <p:spPr bwMode="auto">
          <a:xfrm>
            <a:off x="19918915" y="3667224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7494" h="20593">
                <a:moveTo>
                  <a:pt x="8747" y="0"/>
                </a:moveTo>
                <a:cubicBezTo>
                  <a:pt x="6508" y="0"/>
                  <a:pt x="4270" y="1004"/>
                  <a:pt x="2562" y="3014"/>
                </a:cubicBezTo>
                <a:cubicBezTo>
                  <a:pt x="1413" y="4367"/>
                  <a:pt x="660" y="6004"/>
                  <a:pt x="284" y="7732"/>
                </a:cubicBezTo>
                <a:lnTo>
                  <a:pt x="-3252" y="9085"/>
                </a:lnTo>
                <a:lnTo>
                  <a:pt x="35" y="11181"/>
                </a:lnTo>
                <a:cubicBezTo>
                  <a:pt x="205" y="13515"/>
                  <a:pt x="1045" y="15793"/>
                  <a:pt x="2562" y="17579"/>
                </a:cubicBezTo>
                <a:cubicBezTo>
                  <a:pt x="5978" y="21600"/>
                  <a:pt x="11516" y="21600"/>
                  <a:pt x="14932" y="17579"/>
                </a:cubicBezTo>
                <a:cubicBezTo>
                  <a:pt x="18348" y="13558"/>
                  <a:pt x="18348" y="7035"/>
                  <a:pt x="14932" y="3014"/>
                </a:cubicBezTo>
                <a:cubicBezTo>
                  <a:pt x="13224" y="1004"/>
                  <a:pt x="10985" y="0"/>
                  <a:pt x="8747" y="0"/>
                </a:cubicBezTo>
                <a:close/>
                <a:moveTo>
                  <a:pt x="8747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 rot="10800000" flipH="1">
            <a:off x="9034727" y="5013543"/>
            <a:ext cx="0" cy="6365513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20490" name="Rectangle 10"/>
          <p:cNvSpPr>
            <a:spLocks/>
          </p:cNvSpPr>
          <p:nvPr/>
        </p:nvSpPr>
        <p:spPr bwMode="auto">
          <a:xfrm>
            <a:off x="3485802" y="4756508"/>
            <a:ext cx="3077766" cy="66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723" y="6120322"/>
            <a:ext cx="5793924" cy="50901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9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 autoUpdateAnimBg="0"/>
      <p:bldP spid="20481" grpId="1" animBg="1" autoUpdateAnimBg="0"/>
      <p:bldP spid="20482" grpId="0" animBg="1" autoUpdateAnimBg="0"/>
      <p:bldP spid="20482" grpId="1" animBg="1" autoUpdateAnimBg="0"/>
      <p:bldP spid="20483" grpId="0" animBg="1" autoUpdateAnimBg="0"/>
      <p:bldP spid="20485" grpId="0" animBg="1"/>
      <p:bldP spid="2049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5" r="12235"/>
          <a:stretch/>
        </p:blipFill>
        <p:spPr>
          <a:xfrm rot="21351498">
            <a:off x="11021093" y="2288045"/>
            <a:ext cx="7563618" cy="104860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930" y="2286037"/>
            <a:ext cx="7237275" cy="10450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47426" y="2363440"/>
            <a:ext cx="6885433" cy="103735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506" name="Rectangle 2"/>
          <p:cNvSpPr>
            <a:spLocks/>
          </p:cNvSpPr>
          <p:nvPr/>
        </p:nvSpPr>
        <p:spPr bwMode="auto">
          <a:xfrm>
            <a:off x="3004777" y="4719327"/>
            <a:ext cx="30777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7" name="Rectangle 3"/>
          <p:cNvSpPr>
            <a:spLocks/>
          </p:cNvSpPr>
          <p:nvPr/>
        </p:nvSpPr>
        <p:spPr bwMode="auto">
          <a:xfrm>
            <a:off x="21755358" y="993975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8" name="Rectangle 4"/>
          <p:cNvSpPr>
            <a:spLocks/>
          </p:cNvSpPr>
          <p:nvPr/>
        </p:nvSpPr>
        <p:spPr bwMode="auto">
          <a:xfrm>
            <a:off x="21351709" y="371952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2" name="Rectangle 8"/>
          <p:cNvSpPr>
            <a:spLocks/>
          </p:cNvSpPr>
          <p:nvPr/>
        </p:nvSpPr>
        <p:spPr bwMode="auto">
          <a:xfrm>
            <a:off x="21516027" y="6834400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rot="10800000" flipH="1">
            <a:off x="8730231" y="3022351"/>
            <a:ext cx="0" cy="7570486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6450"/>
          </a:p>
        </p:txBody>
      </p: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18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56" y="7511507"/>
            <a:ext cx="3336673" cy="2708739"/>
          </a:xfrm>
          <a:prstGeom prst="rect">
            <a:avLst/>
          </a:prstGeom>
        </p:spPr>
      </p:pic>
      <p:pic>
        <p:nvPicPr>
          <p:cNvPr id="19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838" y="10399847"/>
            <a:ext cx="2091088" cy="1697564"/>
          </a:xfrm>
          <a:prstGeom prst="rect">
            <a:avLst/>
          </a:prstGeom>
        </p:spPr>
      </p:pic>
      <p:pic>
        <p:nvPicPr>
          <p:cNvPr id="20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7554">
            <a:off x="19342815" y="10149486"/>
            <a:ext cx="1575921" cy="832353"/>
          </a:xfrm>
          <a:prstGeom prst="rect">
            <a:avLst/>
          </a:prstGeom>
        </p:spPr>
      </p:pic>
      <p:pic>
        <p:nvPicPr>
          <p:cNvPr id="22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9435805" y="7095330"/>
            <a:ext cx="1575921" cy="832353"/>
          </a:xfrm>
          <a:prstGeom prst="rect">
            <a:avLst/>
          </a:prstGeom>
        </p:spPr>
      </p:pic>
      <p:pic>
        <p:nvPicPr>
          <p:cNvPr id="23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9290706" y="4083628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0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utoUpdateAnimBg="0"/>
      <p:bldP spid="21508" grpId="1" autoUpdateAnimBg="0"/>
      <p:bldP spid="21512" grpId="0" autoUpdateAnimBg="0"/>
      <p:bldP spid="21512" grpId="1" autoUpdateAnimBg="0"/>
      <p:bldP spid="215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143" y="6185097"/>
            <a:ext cx="5827233" cy="753214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424898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茶歇</a:t>
            </a:r>
            <a:endParaRPr lang="en-US" sz="1600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444184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时间</a:t>
            </a:r>
            <a:endParaRPr lang="en-US" sz="16001" dirty="0">
              <a:latin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723" y="2737147"/>
            <a:ext cx="5793924" cy="50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45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46" name="Group 4"/>
              <p:cNvGrpSpPr>
                <a:grpSpLocks noChangeAspect="1"/>
              </p:cNvGrpSpPr>
              <p:nvPr/>
            </p:nvGrpSpPr>
            <p:grpSpPr bwMode="auto">
              <a:xfrm>
                <a:off x="11221181" y="2836427"/>
                <a:ext cx="1976071" cy="2187575"/>
                <a:chOff x="5523" y="7263"/>
                <a:chExt cx="2915" cy="3227"/>
              </a:xfrm>
              <a:solidFill>
                <a:schemeClr val="bg1"/>
              </a:solidFill>
            </p:grpSpPr>
            <p:sp>
              <p:nvSpPr>
                <p:cNvPr id="47" name="Freeform 5"/>
                <p:cNvSpPr>
                  <a:spLocks noEditPoints="1"/>
                </p:cNvSpPr>
                <p:nvPr/>
              </p:nvSpPr>
              <p:spPr bwMode="auto">
                <a:xfrm>
                  <a:off x="5523" y="7263"/>
                  <a:ext cx="2915" cy="3227"/>
                </a:xfrm>
                <a:custGeom>
                  <a:avLst/>
                  <a:gdLst>
                    <a:gd name="T0" fmla="*/ 1133 w 1231"/>
                    <a:gd name="T1" fmla="*/ 515 h 1363"/>
                    <a:gd name="T2" fmla="*/ 787 w 1231"/>
                    <a:gd name="T3" fmla="*/ 288 h 1363"/>
                    <a:gd name="T4" fmla="*/ 787 w 1231"/>
                    <a:gd name="T5" fmla="*/ 230 h 1363"/>
                    <a:gd name="T6" fmla="*/ 513 w 1231"/>
                    <a:gd name="T7" fmla="*/ 73 h 1363"/>
                    <a:gd name="T8" fmla="*/ 24 w 1231"/>
                    <a:gd name="T9" fmla="*/ 153 h 1363"/>
                    <a:gd name="T10" fmla="*/ 13 w 1231"/>
                    <a:gd name="T11" fmla="*/ 441 h 1363"/>
                    <a:gd name="T12" fmla="*/ 33 w 1231"/>
                    <a:gd name="T13" fmla="*/ 916 h 1363"/>
                    <a:gd name="T14" fmla="*/ 59 w 1231"/>
                    <a:gd name="T15" fmla="*/ 929 h 1363"/>
                    <a:gd name="T16" fmla="*/ 61 w 1231"/>
                    <a:gd name="T17" fmla="*/ 930 h 1363"/>
                    <a:gd name="T18" fmla="*/ 279 w 1231"/>
                    <a:gd name="T19" fmla="*/ 934 h 1363"/>
                    <a:gd name="T20" fmla="*/ 217 w 1231"/>
                    <a:gd name="T21" fmla="*/ 1024 h 1363"/>
                    <a:gd name="T22" fmla="*/ 221 w 1231"/>
                    <a:gd name="T23" fmla="*/ 1057 h 1363"/>
                    <a:gd name="T24" fmla="*/ 797 w 1231"/>
                    <a:gd name="T25" fmla="*/ 1360 h 1363"/>
                    <a:gd name="T26" fmla="*/ 825 w 1231"/>
                    <a:gd name="T27" fmla="*/ 1352 h 1363"/>
                    <a:gd name="T28" fmla="*/ 1214 w 1231"/>
                    <a:gd name="T29" fmla="*/ 707 h 1363"/>
                    <a:gd name="T30" fmla="*/ 1133 w 1231"/>
                    <a:gd name="T31" fmla="*/ 515 h 1363"/>
                    <a:gd name="T32" fmla="*/ 750 w 1231"/>
                    <a:gd name="T33" fmla="*/ 912 h 1363"/>
                    <a:gd name="T34" fmla="*/ 757 w 1231"/>
                    <a:gd name="T35" fmla="*/ 903 h 1363"/>
                    <a:gd name="T36" fmla="*/ 783 w 1231"/>
                    <a:gd name="T37" fmla="*/ 640 h 1363"/>
                    <a:gd name="T38" fmla="*/ 787 w 1231"/>
                    <a:gd name="T39" fmla="*/ 492 h 1363"/>
                    <a:gd name="T40" fmla="*/ 955 w 1231"/>
                    <a:gd name="T41" fmla="*/ 607 h 1363"/>
                    <a:gd name="T42" fmla="*/ 965 w 1231"/>
                    <a:gd name="T43" fmla="*/ 904 h 1363"/>
                    <a:gd name="T44" fmla="*/ 821 w 1231"/>
                    <a:gd name="T45" fmla="*/ 1076 h 1363"/>
                    <a:gd name="T46" fmla="*/ 499 w 1231"/>
                    <a:gd name="T47" fmla="*/ 931 h 1363"/>
                    <a:gd name="T48" fmla="*/ 727 w 1231"/>
                    <a:gd name="T49" fmla="*/ 941 h 1363"/>
                    <a:gd name="T50" fmla="*/ 750 w 1231"/>
                    <a:gd name="T51" fmla="*/ 912 h 1363"/>
                    <a:gd name="T52" fmla="*/ 73 w 1231"/>
                    <a:gd name="T53" fmla="*/ 885 h 1363"/>
                    <a:gd name="T54" fmla="*/ 66 w 1231"/>
                    <a:gd name="T55" fmla="*/ 885 h 1363"/>
                    <a:gd name="T56" fmla="*/ 64 w 1231"/>
                    <a:gd name="T57" fmla="*/ 383 h 1363"/>
                    <a:gd name="T58" fmla="*/ 64 w 1231"/>
                    <a:gd name="T59" fmla="*/ 212 h 1363"/>
                    <a:gd name="T60" fmla="*/ 414 w 1231"/>
                    <a:gd name="T61" fmla="*/ 134 h 1363"/>
                    <a:gd name="T62" fmla="*/ 561 w 1231"/>
                    <a:gd name="T63" fmla="*/ 116 h 1363"/>
                    <a:gd name="T64" fmla="*/ 737 w 1231"/>
                    <a:gd name="T65" fmla="*/ 313 h 1363"/>
                    <a:gd name="T66" fmla="*/ 736 w 1231"/>
                    <a:gd name="T67" fmla="*/ 418 h 1363"/>
                    <a:gd name="T68" fmla="*/ 736 w 1231"/>
                    <a:gd name="T69" fmla="*/ 460 h 1363"/>
                    <a:gd name="T70" fmla="*/ 735 w 1231"/>
                    <a:gd name="T71" fmla="*/ 583 h 1363"/>
                    <a:gd name="T72" fmla="*/ 714 w 1231"/>
                    <a:gd name="T73" fmla="*/ 877 h 1363"/>
                    <a:gd name="T74" fmla="*/ 711 w 1231"/>
                    <a:gd name="T75" fmla="*/ 889 h 1363"/>
                    <a:gd name="T76" fmla="*/ 459 w 1231"/>
                    <a:gd name="T77" fmla="*/ 873 h 1363"/>
                    <a:gd name="T78" fmla="*/ 73 w 1231"/>
                    <a:gd name="T79" fmla="*/ 885 h 1363"/>
                    <a:gd name="T80" fmla="*/ 1138 w 1231"/>
                    <a:gd name="T81" fmla="*/ 766 h 1363"/>
                    <a:gd name="T82" fmla="*/ 1037 w 1231"/>
                    <a:gd name="T83" fmla="*/ 979 h 1363"/>
                    <a:gd name="T84" fmla="*/ 761 w 1231"/>
                    <a:gd name="T85" fmla="*/ 1284 h 1363"/>
                    <a:gd name="T86" fmla="*/ 493 w 1231"/>
                    <a:gd name="T87" fmla="*/ 1174 h 1363"/>
                    <a:gd name="T88" fmla="*/ 327 w 1231"/>
                    <a:gd name="T89" fmla="*/ 935 h 1363"/>
                    <a:gd name="T90" fmla="*/ 329 w 1231"/>
                    <a:gd name="T91" fmla="*/ 929 h 1363"/>
                    <a:gd name="T92" fmla="*/ 380 w 1231"/>
                    <a:gd name="T93" fmla="*/ 926 h 1363"/>
                    <a:gd name="T94" fmla="*/ 459 w 1231"/>
                    <a:gd name="T95" fmla="*/ 928 h 1363"/>
                    <a:gd name="T96" fmla="*/ 463 w 1231"/>
                    <a:gd name="T97" fmla="*/ 945 h 1363"/>
                    <a:gd name="T98" fmla="*/ 841 w 1231"/>
                    <a:gd name="T99" fmla="*/ 1141 h 1363"/>
                    <a:gd name="T100" fmla="*/ 867 w 1231"/>
                    <a:gd name="T101" fmla="*/ 1134 h 1363"/>
                    <a:gd name="T102" fmla="*/ 1092 w 1231"/>
                    <a:gd name="T103" fmla="*/ 725 h 1363"/>
                    <a:gd name="T104" fmla="*/ 787 w 1231"/>
                    <a:gd name="T105" fmla="*/ 427 h 1363"/>
                    <a:gd name="T106" fmla="*/ 788 w 1231"/>
                    <a:gd name="T107" fmla="*/ 355 h 1363"/>
                    <a:gd name="T108" fmla="*/ 973 w 1231"/>
                    <a:gd name="T109" fmla="*/ 481 h 1363"/>
                    <a:gd name="T110" fmla="*/ 1138 w 1231"/>
                    <a:gd name="T111" fmla="*/ 766 h 1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31" h="1363">
                      <a:moveTo>
                        <a:pt x="1133" y="515"/>
                      </a:moveTo>
                      <a:cubicBezTo>
                        <a:pt x="1027" y="440"/>
                        <a:pt x="906" y="344"/>
                        <a:pt x="787" y="288"/>
                      </a:cubicBezTo>
                      <a:cubicBezTo>
                        <a:pt x="787" y="269"/>
                        <a:pt x="787" y="249"/>
                        <a:pt x="787" y="230"/>
                      </a:cubicBezTo>
                      <a:cubicBezTo>
                        <a:pt x="783" y="59"/>
                        <a:pt x="650" y="54"/>
                        <a:pt x="513" y="73"/>
                      </a:cubicBezTo>
                      <a:cubicBezTo>
                        <a:pt x="408" y="88"/>
                        <a:pt x="67" y="0"/>
                        <a:pt x="24" y="153"/>
                      </a:cubicBezTo>
                      <a:cubicBezTo>
                        <a:pt x="0" y="243"/>
                        <a:pt x="15" y="349"/>
                        <a:pt x="13" y="441"/>
                      </a:cubicBezTo>
                      <a:cubicBezTo>
                        <a:pt x="10" y="600"/>
                        <a:pt x="20" y="758"/>
                        <a:pt x="33" y="916"/>
                      </a:cubicBezTo>
                      <a:cubicBezTo>
                        <a:pt x="34" y="931"/>
                        <a:pt x="50" y="935"/>
                        <a:pt x="59" y="929"/>
                      </a:cubicBezTo>
                      <a:cubicBezTo>
                        <a:pt x="60" y="929"/>
                        <a:pt x="60" y="930"/>
                        <a:pt x="61" y="930"/>
                      </a:cubicBezTo>
                      <a:cubicBezTo>
                        <a:pt x="134" y="947"/>
                        <a:pt x="206" y="941"/>
                        <a:pt x="279" y="934"/>
                      </a:cubicBezTo>
                      <a:cubicBezTo>
                        <a:pt x="259" y="964"/>
                        <a:pt x="238" y="994"/>
                        <a:pt x="217" y="1024"/>
                      </a:cubicBezTo>
                      <a:cubicBezTo>
                        <a:pt x="210" y="1033"/>
                        <a:pt x="213" y="1049"/>
                        <a:pt x="221" y="1057"/>
                      </a:cubicBezTo>
                      <a:cubicBezTo>
                        <a:pt x="383" y="1211"/>
                        <a:pt x="595" y="1276"/>
                        <a:pt x="797" y="1360"/>
                      </a:cubicBezTo>
                      <a:cubicBezTo>
                        <a:pt x="806" y="1363"/>
                        <a:pt x="818" y="1359"/>
                        <a:pt x="825" y="1352"/>
                      </a:cubicBezTo>
                      <a:cubicBezTo>
                        <a:pt x="1002" y="1186"/>
                        <a:pt x="1158" y="944"/>
                        <a:pt x="1214" y="707"/>
                      </a:cubicBezTo>
                      <a:cubicBezTo>
                        <a:pt x="1231" y="634"/>
                        <a:pt x="1191" y="557"/>
                        <a:pt x="1133" y="515"/>
                      </a:cubicBezTo>
                      <a:close/>
                      <a:moveTo>
                        <a:pt x="750" y="912"/>
                      </a:moveTo>
                      <a:cubicBezTo>
                        <a:pt x="753" y="910"/>
                        <a:pt x="755" y="907"/>
                        <a:pt x="757" y="903"/>
                      </a:cubicBezTo>
                      <a:cubicBezTo>
                        <a:pt x="791" y="825"/>
                        <a:pt x="780" y="722"/>
                        <a:pt x="783" y="640"/>
                      </a:cubicBezTo>
                      <a:cubicBezTo>
                        <a:pt x="785" y="591"/>
                        <a:pt x="786" y="541"/>
                        <a:pt x="787" y="492"/>
                      </a:cubicBezTo>
                      <a:cubicBezTo>
                        <a:pt x="845" y="527"/>
                        <a:pt x="902" y="564"/>
                        <a:pt x="955" y="607"/>
                      </a:cubicBezTo>
                      <a:cubicBezTo>
                        <a:pt x="1070" y="701"/>
                        <a:pt x="1029" y="793"/>
                        <a:pt x="965" y="904"/>
                      </a:cubicBezTo>
                      <a:cubicBezTo>
                        <a:pt x="944" y="940"/>
                        <a:pt x="864" y="1094"/>
                        <a:pt x="821" y="1076"/>
                      </a:cubicBezTo>
                      <a:cubicBezTo>
                        <a:pt x="711" y="1032"/>
                        <a:pt x="596" y="1002"/>
                        <a:pt x="499" y="931"/>
                      </a:cubicBezTo>
                      <a:cubicBezTo>
                        <a:pt x="575" y="937"/>
                        <a:pt x="651" y="947"/>
                        <a:pt x="727" y="941"/>
                      </a:cubicBezTo>
                      <a:cubicBezTo>
                        <a:pt x="745" y="940"/>
                        <a:pt x="753" y="925"/>
                        <a:pt x="750" y="912"/>
                      </a:cubicBezTo>
                      <a:close/>
                      <a:moveTo>
                        <a:pt x="73" y="885"/>
                      </a:moveTo>
                      <a:cubicBezTo>
                        <a:pt x="71" y="884"/>
                        <a:pt x="68" y="885"/>
                        <a:pt x="66" y="885"/>
                      </a:cubicBezTo>
                      <a:cubicBezTo>
                        <a:pt x="65" y="718"/>
                        <a:pt x="60" y="551"/>
                        <a:pt x="64" y="383"/>
                      </a:cubicBezTo>
                      <a:cubicBezTo>
                        <a:pt x="65" y="326"/>
                        <a:pt x="64" y="269"/>
                        <a:pt x="64" y="212"/>
                      </a:cubicBezTo>
                      <a:cubicBezTo>
                        <a:pt x="64" y="72"/>
                        <a:pt x="345" y="130"/>
                        <a:pt x="414" y="134"/>
                      </a:cubicBezTo>
                      <a:cubicBezTo>
                        <a:pt x="459" y="136"/>
                        <a:pt x="518" y="122"/>
                        <a:pt x="561" y="116"/>
                      </a:cubicBezTo>
                      <a:cubicBezTo>
                        <a:pt x="687" y="100"/>
                        <a:pt x="740" y="198"/>
                        <a:pt x="737" y="313"/>
                      </a:cubicBezTo>
                      <a:cubicBezTo>
                        <a:pt x="736" y="348"/>
                        <a:pt x="736" y="383"/>
                        <a:pt x="736" y="418"/>
                      </a:cubicBezTo>
                      <a:cubicBezTo>
                        <a:pt x="724" y="428"/>
                        <a:pt x="721" y="448"/>
                        <a:pt x="736" y="460"/>
                      </a:cubicBezTo>
                      <a:cubicBezTo>
                        <a:pt x="735" y="501"/>
                        <a:pt x="735" y="542"/>
                        <a:pt x="735" y="583"/>
                      </a:cubicBezTo>
                      <a:cubicBezTo>
                        <a:pt x="733" y="667"/>
                        <a:pt x="748" y="799"/>
                        <a:pt x="714" y="877"/>
                      </a:cubicBezTo>
                      <a:cubicBezTo>
                        <a:pt x="712" y="881"/>
                        <a:pt x="711" y="885"/>
                        <a:pt x="711" y="889"/>
                      </a:cubicBezTo>
                      <a:cubicBezTo>
                        <a:pt x="628" y="880"/>
                        <a:pt x="543" y="877"/>
                        <a:pt x="459" y="873"/>
                      </a:cubicBezTo>
                      <a:cubicBezTo>
                        <a:pt x="330" y="866"/>
                        <a:pt x="202" y="902"/>
                        <a:pt x="73" y="885"/>
                      </a:cubicBezTo>
                      <a:close/>
                      <a:moveTo>
                        <a:pt x="1138" y="766"/>
                      </a:moveTo>
                      <a:cubicBezTo>
                        <a:pt x="1115" y="841"/>
                        <a:pt x="1075" y="911"/>
                        <a:pt x="1037" y="979"/>
                      </a:cubicBezTo>
                      <a:cubicBezTo>
                        <a:pt x="997" y="1052"/>
                        <a:pt x="860" y="1325"/>
                        <a:pt x="761" y="1284"/>
                      </a:cubicBezTo>
                      <a:cubicBezTo>
                        <a:pt x="672" y="1247"/>
                        <a:pt x="581" y="1214"/>
                        <a:pt x="493" y="1174"/>
                      </a:cubicBezTo>
                      <a:cubicBezTo>
                        <a:pt x="376" y="1122"/>
                        <a:pt x="252" y="1075"/>
                        <a:pt x="327" y="935"/>
                      </a:cubicBezTo>
                      <a:cubicBezTo>
                        <a:pt x="328" y="933"/>
                        <a:pt x="329" y="931"/>
                        <a:pt x="329" y="929"/>
                      </a:cubicBezTo>
                      <a:cubicBezTo>
                        <a:pt x="346" y="928"/>
                        <a:pt x="363" y="927"/>
                        <a:pt x="380" y="926"/>
                      </a:cubicBezTo>
                      <a:cubicBezTo>
                        <a:pt x="406" y="925"/>
                        <a:pt x="433" y="926"/>
                        <a:pt x="459" y="928"/>
                      </a:cubicBezTo>
                      <a:cubicBezTo>
                        <a:pt x="457" y="933"/>
                        <a:pt x="458" y="939"/>
                        <a:pt x="463" y="945"/>
                      </a:cubicBezTo>
                      <a:cubicBezTo>
                        <a:pt x="566" y="1047"/>
                        <a:pt x="711" y="1087"/>
                        <a:pt x="841" y="1141"/>
                      </a:cubicBezTo>
                      <a:cubicBezTo>
                        <a:pt x="849" y="1144"/>
                        <a:pt x="861" y="1140"/>
                        <a:pt x="867" y="1134"/>
                      </a:cubicBezTo>
                      <a:cubicBezTo>
                        <a:pt x="962" y="1022"/>
                        <a:pt x="1079" y="877"/>
                        <a:pt x="1092" y="725"/>
                      </a:cubicBezTo>
                      <a:cubicBezTo>
                        <a:pt x="1104" y="596"/>
                        <a:pt x="892" y="484"/>
                        <a:pt x="787" y="427"/>
                      </a:cubicBezTo>
                      <a:cubicBezTo>
                        <a:pt x="787" y="403"/>
                        <a:pt x="788" y="379"/>
                        <a:pt x="788" y="355"/>
                      </a:cubicBezTo>
                      <a:cubicBezTo>
                        <a:pt x="845" y="402"/>
                        <a:pt x="914" y="439"/>
                        <a:pt x="973" y="481"/>
                      </a:cubicBezTo>
                      <a:cubicBezTo>
                        <a:pt x="1068" y="548"/>
                        <a:pt x="1184" y="619"/>
                        <a:pt x="1138" y="7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6"/>
                <p:cNvSpPr>
                  <a:spLocks noEditPoints="1"/>
                </p:cNvSpPr>
                <p:nvPr/>
              </p:nvSpPr>
              <p:spPr bwMode="auto">
                <a:xfrm>
                  <a:off x="5805" y="7642"/>
                  <a:ext cx="1364" cy="1425"/>
                </a:xfrm>
                <a:custGeom>
                  <a:avLst/>
                  <a:gdLst>
                    <a:gd name="T0" fmla="*/ 547 w 576"/>
                    <a:gd name="T1" fmla="*/ 1 h 602"/>
                    <a:gd name="T2" fmla="*/ 70 w 576"/>
                    <a:gd name="T3" fmla="*/ 0 h 602"/>
                    <a:gd name="T4" fmla="*/ 43 w 576"/>
                    <a:gd name="T5" fmla="*/ 20 h 602"/>
                    <a:gd name="T6" fmla="*/ 25 w 576"/>
                    <a:gd name="T7" fmla="*/ 533 h 602"/>
                    <a:gd name="T8" fmla="*/ 30 w 576"/>
                    <a:gd name="T9" fmla="*/ 566 h 602"/>
                    <a:gd name="T10" fmla="*/ 68 w 576"/>
                    <a:gd name="T11" fmla="*/ 573 h 602"/>
                    <a:gd name="T12" fmla="*/ 514 w 576"/>
                    <a:gd name="T13" fmla="*/ 582 h 602"/>
                    <a:gd name="T14" fmla="*/ 547 w 576"/>
                    <a:gd name="T15" fmla="*/ 574 h 602"/>
                    <a:gd name="T16" fmla="*/ 572 w 576"/>
                    <a:gd name="T17" fmla="*/ 34 h 602"/>
                    <a:gd name="T18" fmla="*/ 547 w 576"/>
                    <a:gd name="T19" fmla="*/ 1 h 602"/>
                    <a:gd name="T20" fmla="*/ 77 w 576"/>
                    <a:gd name="T21" fmla="*/ 534 h 602"/>
                    <a:gd name="T22" fmla="*/ 76 w 576"/>
                    <a:gd name="T23" fmla="*/ 134 h 602"/>
                    <a:gd name="T24" fmla="*/ 109 w 576"/>
                    <a:gd name="T25" fmla="*/ 54 h 602"/>
                    <a:gd name="T26" fmla="*/ 268 w 576"/>
                    <a:gd name="T27" fmla="*/ 55 h 602"/>
                    <a:gd name="T28" fmla="*/ 516 w 576"/>
                    <a:gd name="T29" fmla="*/ 54 h 602"/>
                    <a:gd name="T30" fmla="*/ 509 w 576"/>
                    <a:gd name="T31" fmla="*/ 532 h 602"/>
                    <a:gd name="T32" fmla="*/ 77 w 576"/>
                    <a:gd name="T33" fmla="*/ 534 h 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76" h="602">
                      <a:moveTo>
                        <a:pt x="547" y="1"/>
                      </a:moveTo>
                      <a:cubicBezTo>
                        <a:pt x="388" y="0"/>
                        <a:pt x="229" y="0"/>
                        <a:pt x="70" y="0"/>
                      </a:cubicBezTo>
                      <a:cubicBezTo>
                        <a:pt x="57" y="0"/>
                        <a:pt x="46" y="8"/>
                        <a:pt x="43" y="20"/>
                      </a:cubicBezTo>
                      <a:cubicBezTo>
                        <a:pt x="0" y="178"/>
                        <a:pt x="1" y="369"/>
                        <a:pt x="25" y="533"/>
                      </a:cubicBezTo>
                      <a:cubicBezTo>
                        <a:pt x="14" y="542"/>
                        <a:pt x="12" y="561"/>
                        <a:pt x="30" y="566"/>
                      </a:cubicBezTo>
                      <a:cubicBezTo>
                        <a:pt x="35" y="583"/>
                        <a:pt x="56" y="584"/>
                        <a:pt x="68" y="573"/>
                      </a:cubicBezTo>
                      <a:cubicBezTo>
                        <a:pt x="214" y="602"/>
                        <a:pt x="366" y="586"/>
                        <a:pt x="514" y="582"/>
                      </a:cubicBezTo>
                      <a:cubicBezTo>
                        <a:pt x="522" y="596"/>
                        <a:pt x="545" y="593"/>
                        <a:pt x="547" y="574"/>
                      </a:cubicBezTo>
                      <a:cubicBezTo>
                        <a:pt x="562" y="394"/>
                        <a:pt x="539" y="213"/>
                        <a:pt x="572" y="34"/>
                      </a:cubicBezTo>
                      <a:cubicBezTo>
                        <a:pt x="576" y="17"/>
                        <a:pt x="565" y="1"/>
                        <a:pt x="547" y="1"/>
                      </a:cubicBezTo>
                      <a:close/>
                      <a:moveTo>
                        <a:pt x="77" y="534"/>
                      </a:moveTo>
                      <a:cubicBezTo>
                        <a:pt x="80" y="401"/>
                        <a:pt x="63" y="268"/>
                        <a:pt x="76" y="134"/>
                      </a:cubicBezTo>
                      <a:cubicBezTo>
                        <a:pt x="78" y="111"/>
                        <a:pt x="75" y="54"/>
                        <a:pt x="109" y="54"/>
                      </a:cubicBezTo>
                      <a:cubicBezTo>
                        <a:pt x="162" y="55"/>
                        <a:pt x="215" y="55"/>
                        <a:pt x="268" y="55"/>
                      </a:cubicBezTo>
                      <a:cubicBezTo>
                        <a:pt x="351" y="55"/>
                        <a:pt x="433" y="54"/>
                        <a:pt x="516" y="54"/>
                      </a:cubicBezTo>
                      <a:cubicBezTo>
                        <a:pt x="491" y="211"/>
                        <a:pt x="495" y="373"/>
                        <a:pt x="509" y="532"/>
                      </a:cubicBezTo>
                      <a:cubicBezTo>
                        <a:pt x="364" y="532"/>
                        <a:pt x="221" y="551"/>
                        <a:pt x="77" y="5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10673299" y="2394297"/>
            <a:ext cx="3071834" cy="3071834"/>
            <a:chOff x="10673300" y="2394298"/>
            <a:chExt cx="3071834" cy="3071834"/>
          </a:xfrm>
        </p:grpSpPr>
        <p:sp>
          <p:nvSpPr>
            <p:cNvPr id="38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11221181" y="2836427"/>
              <a:ext cx="1976071" cy="2187575"/>
              <a:chOff x="5523" y="7263"/>
              <a:chExt cx="2915" cy="3227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5523" y="7263"/>
                <a:ext cx="2915" cy="3227"/>
              </a:xfrm>
              <a:custGeom>
                <a:avLst/>
                <a:gdLst>
                  <a:gd name="T0" fmla="*/ 1133 w 1231"/>
                  <a:gd name="T1" fmla="*/ 515 h 1363"/>
                  <a:gd name="T2" fmla="*/ 787 w 1231"/>
                  <a:gd name="T3" fmla="*/ 288 h 1363"/>
                  <a:gd name="T4" fmla="*/ 787 w 1231"/>
                  <a:gd name="T5" fmla="*/ 230 h 1363"/>
                  <a:gd name="T6" fmla="*/ 513 w 1231"/>
                  <a:gd name="T7" fmla="*/ 73 h 1363"/>
                  <a:gd name="T8" fmla="*/ 24 w 1231"/>
                  <a:gd name="T9" fmla="*/ 153 h 1363"/>
                  <a:gd name="T10" fmla="*/ 13 w 1231"/>
                  <a:gd name="T11" fmla="*/ 441 h 1363"/>
                  <a:gd name="T12" fmla="*/ 33 w 1231"/>
                  <a:gd name="T13" fmla="*/ 916 h 1363"/>
                  <a:gd name="T14" fmla="*/ 59 w 1231"/>
                  <a:gd name="T15" fmla="*/ 929 h 1363"/>
                  <a:gd name="T16" fmla="*/ 61 w 1231"/>
                  <a:gd name="T17" fmla="*/ 930 h 1363"/>
                  <a:gd name="T18" fmla="*/ 279 w 1231"/>
                  <a:gd name="T19" fmla="*/ 934 h 1363"/>
                  <a:gd name="T20" fmla="*/ 217 w 1231"/>
                  <a:gd name="T21" fmla="*/ 1024 h 1363"/>
                  <a:gd name="T22" fmla="*/ 221 w 1231"/>
                  <a:gd name="T23" fmla="*/ 1057 h 1363"/>
                  <a:gd name="T24" fmla="*/ 797 w 1231"/>
                  <a:gd name="T25" fmla="*/ 1360 h 1363"/>
                  <a:gd name="T26" fmla="*/ 825 w 1231"/>
                  <a:gd name="T27" fmla="*/ 1352 h 1363"/>
                  <a:gd name="T28" fmla="*/ 1214 w 1231"/>
                  <a:gd name="T29" fmla="*/ 707 h 1363"/>
                  <a:gd name="T30" fmla="*/ 1133 w 1231"/>
                  <a:gd name="T31" fmla="*/ 515 h 1363"/>
                  <a:gd name="T32" fmla="*/ 750 w 1231"/>
                  <a:gd name="T33" fmla="*/ 912 h 1363"/>
                  <a:gd name="T34" fmla="*/ 757 w 1231"/>
                  <a:gd name="T35" fmla="*/ 903 h 1363"/>
                  <a:gd name="T36" fmla="*/ 783 w 1231"/>
                  <a:gd name="T37" fmla="*/ 640 h 1363"/>
                  <a:gd name="T38" fmla="*/ 787 w 1231"/>
                  <a:gd name="T39" fmla="*/ 492 h 1363"/>
                  <a:gd name="T40" fmla="*/ 955 w 1231"/>
                  <a:gd name="T41" fmla="*/ 607 h 1363"/>
                  <a:gd name="T42" fmla="*/ 965 w 1231"/>
                  <a:gd name="T43" fmla="*/ 904 h 1363"/>
                  <a:gd name="T44" fmla="*/ 821 w 1231"/>
                  <a:gd name="T45" fmla="*/ 1076 h 1363"/>
                  <a:gd name="T46" fmla="*/ 499 w 1231"/>
                  <a:gd name="T47" fmla="*/ 931 h 1363"/>
                  <a:gd name="T48" fmla="*/ 727 w 1231"/>
                  <a:gd name="T49" fmla="*/ 941 h 1363"/>
                  <a:gd name="T50" fmla="*/ 750 w 1231"/>
                  <a:gd name="T51" fmla="*/ 912 h 1363"/>
                  <a:gd name="T52" fmla="*/ 73 w 1231"/>
                  <a:gd name="T53" fmla="*/ 885 h 1363"/>
                  <a:gd name="T54" fmla="*/ 66 w 1231"/>
                  <a:gd name="T55" fmla="*/ 885 h 1363"/>
                  <a:gd name="T56" fmla="*/ 64 w 1231"/>
                  <a:gd name="T57" fmla="*/ 383 h 1363"/>
                  <a:gd name="T58" fmla="*/ 64 w 1231"/>
                  <a:gd name="T59" fmla="*/ 212 h 1363"/>
                  <a:gd name="T60" fmla="*/ 414 w 1231"/>
                  <a:gd name="T61" fmla="*/ 134 h 1363"/>
                  <a:gd name="T62" fmla="*/ 561 w 1231"/>
                  <a:gd name="T63" fmla="*/ 116 h 1363"/>
                  <a:gd name="T64" fmla="*/ 737 w 1231"/>
                  <a:gd name="T65" fmla="*/ 313 h 1363"/>
                  <a:gd name="T66" fmla="*/ 736 w 1231"/>
                  <a:gd name="T67" fmla="*/ 418 h 1363"/>
                  <a:gd name="T68" fmla="*/ 736 w 1231"/>
                  <a:gd name="T69" fmla="*/ 460 h 1363"/>
                  <a:gd name="T70" fmla="*/ 735 w 1231"/>
                  <a:gd name="T71" fmla="*/ 583 h 1363"/>
                  <a:gd name="T72" fmla="*/ 714 w 1231"/>
                  <a:gd name="T73" fmla="*/ 877 h 1363"/>
                  <a:gd name="T74" fmla="*/ 711 w 1231"/>
                  <a:gd name="T75" fmla="*/ 889 h 1363"/>
                  <a:gd name="T76" fmla="*/ 459 w 1231"/>
                  <a:gd name="T77" fmla="*/ 873 h 1363"/>
                  <a:gd name="T78" fmla="*/ 73 w 1231"/>
                  <a:gd name="T79" fmla="*/ 885 h 1363"/>
                  <a:gd name="T80" fmla="*/ 1138 w 1231"/>
                  <a:gd name="T81" fmla="*/ 766 h 1363"/>
                  <a:gd name="T82" fmla="*/ 1037 w 1231"/>
                  <a:gd name="T83" fmla="*/ 979 h 1363"/>
                  <a:gd name="T84" fmla="*/ 761 w 1231"/>
                  <a:gd name="T85" fmla="*/ 1284 h 1363"/>
                  <a:gd name="T86" fmla="*/ 493 w 1231"/>
                  <a:gd name="T87" fmla="*/ 1174 h 1363"/>
                  <a:gd name="T88" fmla="*/ 327 w 1231"/>
                  <a:gd name="T89" fmla="*/ 935 h 1363"/>
                  <a:gd name="T90" fmla="*/ 329 w 1231"/>
                  <a:gd name="T91" fmla="*/ 929 h 1363"/>
                  <a:gd name="T92" fmla="*/ 380 w 1231"/>
                  <a:gd name="T93" fmla="*/ 926 h 1363"/>
                  <a:gd name="T94" fmla="*/ 459 w 1231"/>
                  <a:gd name="T95" fmla="*/ 928 h 1363"/>
                  <a:gd name="T96" fmla="*/ 463 w 1231"/>
                  <a:gd name="T97" fmla="*/ 945 h 1363"/>
                  <a:gd name="T98" fmla="*/ 841 w 1231"/>
                  <a:gd name="T99" fmla="*/ 1141 h 1363"/>
                  <a:gd name="T100" fmla="*/ 867 w 1231"/>
                  <a:gd name="T101" fmla="*/ 1134 h 1363"/>
                  <a:gd name="T102" fmla="*/ 1092 w 1231"/>
                  <a:gd name="T103" fmla="*/ 725 h 1363"/>
                  <a:gd name="T104" fmla="*/ 787 w 1231"/>
                  <a:gd name="T105" fmla="*/ 427 h 1363"/>
                  <a:gd name="T106" fmla="*/ 788 w 1231"/>
                  <a:gd name="T107" fmla="*/ 355 h 1363"/>
                  <a:gd name="T108" fmla="*/ 973 w 1231"/>
                  <a:gd name="T109" fmla="*/ 481 h 1363"/>
                  <a:gd name="T110" fmla="*/ 1138 w 1231"/>
                  <a:gd name="T111" fmla="*/ 766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1" h="1363">
                    <a:moveTo>
                      <a:pt x="1133" y="515"/>
                    </a:moveTo>
                    <a:cubicBezTo>
                      <a:pt x="1027" y="440"/>
                      <a:pt x="906" y="344"/>
                      <a:pt x="787" y="288"/>
                    </a:cubicBezTo>
                    <a:cubicBezTo>
                      <a:pt x="787" y="269"/>
                      <a:pt x="787" y="249"/>
                      <a:pt x="787" y="230"/>
                    </a:cubicBezTo>
                    <a:cubicBezTo>
                      <a:pt x="783" y="59"/>
                      <a:pt x="650" y="54"/>
                      <a:pt x="513" y="73"/>
                    </a:cubicBezTo>
                    <a:cubicBezTo>
                      <a:pt x="408" y="88"/>
                      <a:pt x="67" y="0"/>
                      <a:pt x="24" y="153"/>
                    </a:cubicBezTo>
                    <a:cubicBezTo>
                      <a:pt x="0" y="243"/>
                      <a:pt x="15" y="349"/>
                      <a:pt x="13" y="441"/>
                    </a:cubicBezTo>
                    <a:cubicBezTo>
                      <a:pt x="10" y="600"/>
                      <a:pt x="20" y="758"/>
                      <a:pt x="33" y="916"/>
                    </a:cubicBezTo>
                    <a:cubicBezTo>
                      <a:pt x="34" y="931"/>
                      <a:pt x="50" y="935"/>
                      <a:pt x="59" y="929"/>
                    </a:cubicBezTo>
                    <a:cubicBezTo>
                      <a:pt x="60" y="929"/>
                      <a:pt x="60" y="930"/>
                      <a:pt x="61" y="930"/>
                    </a:cubicBezTo>
                    <a:cubicBezTo>
                      <a:pt x="134" y="947"/>
                      <a:pt x="206" y="941"/>
                      <a:pt x="279" y="934"/>
                    </a:cubicBezTo>
                    <a:cubicBezTo>
                      <a:pt x="259" y="964"/>
                      <a:pt x="238" y="994"/>
                      <a:pt x="217" y="1024"/>
                    </a:cubicBezTo>
                    <a:cubicBezTo>
                      <a:pt x="210" y="1033"/>
                      <a:pt x="213" y="1049"/>
                      <a:pt x="221" y="1057"/>
                    </a:cubicBezTo>
                    <a:cubicBezTo>
                      <a:pt x="383" y="1211"/>
                      <a:pt x="595" y="1276"/>
                      <a:pt x="797" y="1360"/>
                    </a:cubicBezTo>
                    <a:cubicBezTo>
                      <a:pt x="806" y="1363"/>
                      <a:pt x="818" y="1359"/>
                      <a:pt x="825" y="1352"/>
                    </a:cubicBezTo>
                    <a:cubicBezTo>
                      <a:pt x="1002" y="1186"/>
                      <a:pt x="1158" y="944"/>
                      <a:pt x="1214" y="707"/>
                    </a:cubicBezTo>
                    <a:cubicBezTo>
                      <a:pt x="1231" y="634"/>
                      <a:pt x="1191" y="557"/>
                      <a:pt x="1133" y="515"/>
                    </a:cubicBezTo>
                    <a:close/>
                    <a:moveTo>
                      <a:pt x="750" y="912"/>
                    </a:moveTo>
                    <a:cubicBezTo>
                      <a:pt x="753" y="910"/>
                      <a:pt x="755" y="907"/>
                      <a:pt x="757" y="903"/>
                    </a:cubicBezTo>
                    <a:cubicBezTo>
                      <a:pt x="791" y="825"/>
                      <a:pt x="780" y="722"/>
                      <a:pt x="783" y="640"/>
                    </a:cubicBezTo>
                    <a:cubicBezTo>
                      <a:pt x="785" y="591"/>
                      <a:pt x="786" y="541"/>
                      <a:pt x="787" y="492"/>
                    </a:cubicBezTo>
                    <a:cubicBezTo>
                      <a:pt x="845" y="527"/>
                      <a:pt x="902" y="564"/>
                      <a:pt x="955" y="607"/>
                    </a:cubicBezTo>
                    <a:cubicBezTo>
                      <a:pt x="1070" y="701"/>
                      <a:pt x="1029" y="793"/>
                      <a:pt x="965" y="904"/>
                    </a:cubicBezTo>
                    <a:cubicBezTo>
                      <a:pt x="944" y="940"/>
                      <a:pt x="864" y="1094"/>
                      <a:pt x="821" y="1076"/>
                    </a:cubicBezTo>
                    <a:cubicBezTo>
                      <a:pt x="711" y="1032"/>
                      <a:pt x="596" y="1002"/>
                      <a:pt x="499" y="931"/>
                    </a:cubicBezTo>
                    <a:cubicBezTo>
                      <a:pt x="575" y="937"/>
                      <a:pt x="651" y="947"/>
                      <a:pt x="727" y="941"/>
                    </a:cubicBezTo>
                    <a:cubicBezTo>
                      <a:pt x="745" y="940"/>
                      <a:pt x="753" y="925"/>
                      <a:pt x="750" y="912"/>
                    </a:cubicBezTo>
                    <a:close/>
                    <a:moveTo>
                      <a:pt x="73" y="885"/>
                    </a:moveTo>
                    <a:cubicBezTo>
                      <a:pt x="71" y="884"/>
                      <a:pt x="68" y="885"/>
                      <a:pt x="66" y="885"/>
                    </a:cubicBezTo>
                    <a:cubicBezTo>
                      <a:pt x="65" y="718"/>
                      <a:pt x="60" y="551"/>
                      <a:pt x="64" y="383"/>
                    </a:cubicBezTo>
                    <a:cubicBezTo>
                      <a:pt x="65" y="326"/>
                      <a:pt x="64" y="269"/>
                      <a:pt x="64" y="212"/>
                    </a:cubicBezTo>
                    <a:cubicBezTo>
                      <a:pt x="64" y="72"/>
                      <a:pt x="345" y="130"/>
                      <a:pt x="414" y="134"/>
                    </a:cubicBezTo>
                    <a:cubicBezTo>
                      <a:pt x="459" y="136"/>
                      <a:pt x="518" y="122"/>
                      <a:pt x="561" y="116"/>
                    </a:cubicBezTo>
                    <a:cubicBezTo>
                      <a:pt x="687" y="100"/>
                      <a:pt x="740" y="198"/>
                      <a:pt x="737" y="313"/>
                    </a:cubicBezTo>
                    <a:cubicBezTo>
                      <a:pt x="736" y="348"/>
                      <a:pt x="736" y="383"/>
                      <a:pt x="736" y="418"/>
                    </a:cubicBezTo>
                    <a:cubicBezTo>
                      <a:pt x="724" y="428"/>
                      <a:pt x="721" y="448"/>
                      <a:pt x="736" y="460"/>
                    </a:cubicBezTo>
                    <a:cubicBezTo>
                      <a:pt x="735" y="501"/>
                      <a:pt x="735" y="542"/>
                      <a:pt x="735" y="583"/>
                    </a:cubicBezTo>
                    <a:cubicBezTo>
                      <a:pt x="733" y="667"/>
                      <a:pt x="748" y="799"/>
                      <a:pt x="714" y="877"/>
                    </a:cubicBezTo>
                    <a:cubicBezTo>
                      <a:pt x="712" y="881"/>
                      <a:pt x="711" y="885"/>
                      <a:pt x="711" y="889"/>
                    </a:cubicBezTo>
                    <a:cubicBezTo>
                      <a:pt x="628" y="880"/>
                      <a:pt x="543" y="877"/>
                      <a:pt x="459" y="873"/>
                    </a:cubicBezTo>
                    <a:cubicBezTo>
                      <a:pt x="330" y="866"/>
                      <a:pt x="202" y="902"/>
                      <a:pt x="73" y="885"/>
                    </a:cubicBezTo>
                    <a:close/>
                    <a:moveTo>
                      <a:pt x="1138" y="766"/>
                    </a:moveTo>
                    <a:cubicBezTo>
                      <a:pt x="1115" y="841"/>
                      <a:pt x="1075" y="911"/>
                      <a:pt x="1037" y="979"/>
                    </a:cubicBezTo>
                    <a:cubicBezTo>
                      <a:pt x="997" y="1052"/>
                      <a:pt x="860" y="1325"/>
                      <a:pt x="761" y="1284"/>
                    </a:cubicBezTo>
                    <a:cubicBezTo>
                      <a:pt x="672" y="1247"/>
                      <a:pt x="581" y="1214"/>
                      <a:pt x="493" y="1174"/>
                    </a:cubicBezTo>
                    <a:cubicBezTo>
                      <a:pt x="376" y="1122"/>
                      <a:pt x="252" y="1075"/>
                      <a:pt x="327" y="935"/>
                    </a:cubicBezTo>
                    <a:cubicBezTo>
                      <a:pt x="328" y="933"/>
                      <a:pt x="329" y="931"/>
                      <a:pt x="329" y="929"/>
                    </a:cubicBezTo>
                    <a:cubicBezTo>
                      <a:pt x="346" y="928"/>
                      <a:pt x="363" y="927"/>
                      <a:pt x="380" y="926"/>
                    </a:cubicBezTo>
                    <a:cubicBezTo>
                      <a:pt x="406" y="925"/>
                      <a:pt x="433" y="926"/>
                      <a:pt x="459" y="928"/>
                    </a:cubicBezTo>
                    <a:cubicBezTo>
                      <a:pt x="457" y="933"/>
                      <a:pt x="458" y="939"/>
                      <a:pt x="463" y="945"/>
                    </a:cubicBezTo>
                    <a:cubicBezTo>
                      <a:pt x="566" y="1047"/>
                      <a:pt x="711" y="1087"/>
                      <a:pt x="841" y="1141"/>
                    </a:cubicBezTo>
                    <a:cubicBezTo>
                      <a:pt x="849" y="1144"/>
                      <a:pt x="861" y="1140"/>
                      <a:pt x="867" y="1134"/>
                    </a:cubicBezTo>
                    <a:cubicBezTo>
                      <a:pt x="962" y="1022"/>
                      <a:pt x="1079" y="877"/>
                      <a:pt x="1092" y="725"/>
                    </a:cubicBezTo>
                    <a:cubicBezTo>
                      <a:pt x="1104" y="596"/>
                      <a:pt x="892" y="484"/>
                      <a:pt x="787" y="427"/>
                    </a:cubicBezTo>
                    <a:cubicBezTo>
                      <a:pt x="787" y="403"/>
                      <a:pt x="788" y="379"/>
                      <a:pt x="788" y="355"/>
                    </a:cubicBezTo>
                    <a:cubicBezTo>
                      <a:pt x="845" y="402"/>
                      <a:pt x="914" y="439"/>
                      <a:pt x="973" y="481"/>
                    </a:cubicBezTo>
                    <a:cubicBezTo>
                      <a:pt x="1068" y="548"/>
                      <a:pt x="1184" y="619"/>
                      <a:pt x="1138" y="7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5805" y="7642"/>
                <a:ext cx="1364" cy="1425"/>
              </a:xfrm>
              <a:custGeom>
                <a:avLst/>
                <a:gdLst>
                  <a:gd name="T0" fmla="*/ 547 w 576"/>
                  <a:gd name="T1" fmla="*/ 1 h 602"/>
                  <a:gd name="T2" fmla="*/ 70 w 576"/>
                  <a:gd name="T3" fmla="*/ 0 h 602"/>
                  <a:gd name="T4" fmla="*/ 43 w 576"/>
                  <a:gd name="T5" fmla="*/ 20 h 602"/>
                  <a:gd name="T6" fmla="*/ 25 w 576"/>
                  <a:gd name="T7" fmla="*/ 533 h 602"/>
                  <a:gd name="T8" fmla="*/ 30 w 576"/>
                  <a:gd name="T9" fmla="*/ 566 h 602"/>
                  <a:gd name="T10" fmla="*/ 68 w 576"/>
                  <a:gd name="T11" fmla="*/ 573 h 602"/>
                  <a:gd name="T12" fmla="*/ 514 w 576"/>
                  <a:gd name="T13" fmla="*/ 582 h 602"/>
                  <a:gd name="T14" fmla="*/ 547 w 576"/>
                  <a:gd name="T15" fmla="*/ 574 h 602"/>
                  <a:gd name="T16" fmla="*/ 572 w 576"/>
                  <a:gd name="T17" fmla="*/ 34 h 602"/>
                  <a:gd name="T18" fmla="*/ 547 w 576"/>
                  <a:gd name="T19" fmla="*/ 1 h 602"/>
                  <a:gd name="T20" fmla="*/ 77 w 576"/>
                  <a:gd name="T21" fmla="*/ 534 h 602"/>
                  <a:gd name="T22" fmla="*/ 76 w 576"/>
                  <a:gd name="T23" fmla="*/ 134 h 602"/>
                  <a:gd name="T24" fmla="*/ 109 w 576"/>
                  <a:gd name="T25" fmla="*/ 54 h 602"/>
                  <a:gd name="T26" fmla="*/ 268 w 576"/>
                  <a:gd name="T27" fmla="*/ 55 h 602"/>
                  <a:gd name="T28" fmla="*/ 516 w 576"/>
                  <a:gd name="T29" fmla="*/ 54 h 602"/>
                  <a:gd name="T30" fmla="*/ 509 w 576"/>
                  <a:gd name="T31" fmla="*/ 532 h 602"/>
                  <a:gd name="T32" fmla="*/ 77 w 576"/>
                  <a:gd name="T33" fmla="*/ 5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6" h="602">
                    <a:moveTo>
                      <a:pt x="547" y="1"/>
                    </a:moveTo>
                    <a:cubicBezTo>
                      <a:pt x="388" y="0"/>
                      <a:pt x="229" y="0"/>
                      <a:pt x="70" y="0"/>
                    </a:cubicBezTo>
                    <a:cubicBezTo>
                      <a:pt x="57" y="0"/>
                      <a:pt x="46" y="8"/>
                      <a:pt x="43" y="20"/>
                    </a:cubicBezTo>
                    <a:cubicBezTo>
                      <a:pt x="0" y="178"/>
                      <a:pt x="1" y="369"/>
                      <a:pt x="25" y="533"/>
                    </a:cubicBezTo>
                    <a:cubicBezTo>
                      <a:pt x="14" y="542"/>
                      <a:pt x="12" y="561"/>
                      <a:pt x="30" y="566"/>
                    </a:cubicBezTo>
                    <a:cubicBezTo>
                      <a:pt x="35" y="583"/>
                      <a:pt x="56" y="584"/>
                      <a:pt x="68" y="573"/>
                    </a:cubicBezTo>
                    <a:cubicBezTo>
                      <a:pt x="214" y="602"/>
                      <a:pt x="366" y="586"/>
                      <a:pt x="514" y="582"/>
                    </a:cubicBezTo>
                    <a:cubicBezTo>
                      <a:pt x="522" y="596"/>
                      <a:pt x="545" y="593"/>
                      <a:pt x="547" y="574"/>
                    </a:cubicBezTo>
                    <a:cubicBezTo>
                      <a:pt x="562" y="394"/>
                      <a:pt x="539" y="213"/>
                      <a:pt x="572" y="34"/>
                    </a:cubicBezTo>
                    <a:cubicBezTo>
                      <a:pt x="576" y="17"/>
                      <a:pt x="565" y="1"/>
                      <a:pt x="547" y="1"/>
                    </a:cubicBezTo>
                    <a:close/>
                    <a:moveTo>
                      <a:pt x="77" y="534"/>
                    </a:moveTo>
                    <a:cubicBezTo>
                      <a:pt x="80" y="401"/>
                      <a:pt x="63" y="268"/>
                      <a:pt x="76" y="134"/>
                    </a:cubicBezTo>
                    <a:cubicBezTo>
                      <a:pt x="78" y="111"/>
                      <a:pt x="75" y="54"/>
                      <a:pt x="109" y="54"/>
                    </a:cubicBezTo>
                    <a:cubicBezTo>
                      <a:pt x="162" y="55"/>
                      <a:pt x="215" y="55"/>
                      <a:pt x="268" y="55"/>
                    </a:cubicBezTo>
                    <a:cubicBezTo>
                      <a:pt x="351" y="55"/>
                      <a:pt x="433" y="54"/>
                      <a:pt x="516" y="54"/>
                    </a:cubicBezTo>
                    <a:cubicBezTo>
                      <a:pt x="491" y="211"/>
                      <a:pt x="495" y="373"/>
                      <a:pt x="509" y="532"/>
                    </a:cubicBezTo>
                    <a:cubicBezTo>
                      <a:pt x="364" y="532"/>
                      <a:pt x="221" y="551"/>
                      <a:pt x="77" y="5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数据报表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Product Design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0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95285548"/>
              </p:ext>
            </p:extLst>
          </p:nvPr>
        </p:nvGraphicFramePr>
        <p:xfrm>
          <a:off x="1103313" y="2924386"/>
          <a:ext cx="10983456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89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107646" y="7353582"/>
            <a:ext cx="14041365" cy="1087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67" dirty="0">
                <a:latin typeface="+mn-ea"/>
              </a:rPr>
              <a:t>POWERPOINT</a:t>
            </a:r>
            <a:r>
              <a:rPr lang="en-US" sz="7067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sz="7067" dirty="0">
                <a:latin typeface="+mn-ea"/>
              </a:rPr>
              <a:t>PRESENTATION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25318" y="5056363"/>
            <a:ext cx="13568739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600" b="1" dirty="0">
                <a:latin typeface="+mn-ea"/>
              </a:rPr>
              <a:t>欢迎页</a:t>
            </a:r>
            <a:endParaRPr lang="en-US" sz="16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27807" y="3616230"/>
            <a:ext cx="9792744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开始使用</a:t>
            </a:r>
            <a:endParaRPr lang="en-US" sz="9600" b="1" dirty="0">
              <a:latin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794" y="4333612"/>
            <a:ext cx="1934299" cy="1021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148" y="5110645"/>
            <a:ext cx="3439456" cy="3365330"/>
          </a:xfrm>
          <a:prstGeom prst="rect">
            <a:avLst/>
          </a:prstGeom>
        </p:spPr>
      </p:pic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859569" y="4019622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9700452" y="31991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548598" y="5354210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 t="12834" r="21610"/>
          <a:stretch/>
        </p:blipFill>
        <p:spPr>
          <a:xfrm>
            <a:off x="4836799" y="6333635"/>
            <a:ext cx="4608512" cy="970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91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987168669"/>
              </p:ext>
            </p:extLst>
          </p:nvPr>
        </p:nvGraphicFramePr>
        <p:xfrm>
          <a:off x="12265025" y="3258394"/>
          <a:ext cx="10800977" cy="957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1134939" y="5333492"/>
            <a:ext cx="1042732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3168671" y="3247433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39" y="3258394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9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863728029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0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58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39938838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07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124548762"/>
              </p:ext>
            </p:extLst>
          </p:nvPr>
        </p:nvGraphicFramePr>
        <p:xfrm>
          <a:off x="1060244" y="2686294"/>
          <a:ext cx="22477151" cy="10302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692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406428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5"/>
          <p:cNvGraphicFramePr/>
          <p:nvPr>
            <p:extLst>
              <p:ext uri="{D42A27DB-BD31-4B8C-83A1-F6EECF244321}">
                <p14:modId xmlns:p14="http://schemas.microsoft.com/office/powerpoint/2010/main" val="2192599102"/>
              </p:ext>
            </p:extLst>
          </p:nvPr>
        </p:nvGraphicFramePr>
        <p:xfrm>
          <a:off x="600803" y="1891115"/>
          <a:ext cx="11786370" cy="1115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8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10" grpId="0">
        <p:bldAsOne/>
      </p:bldGraphic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5883479"/>
              </p:ext>
            </p:extLst>
          </p:nvPr>
        </p:nvGraphicFramePr>
        <p:xfrm>
          <a:off x="565465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69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854931957"/>
              </p:ext>
            </p:extLst>
          </p:nvPr>
        </p:nvGraphicFramePr>
        <p:xfrm>
          <a:off x="1103313" y="2364680"/>
          <a:ext cx="11185568" cy="10523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99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2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23" name="Group 4"/>
              <p:cNvGrpSpPr>
                <a:grpSpLocks noChangeAspect="1"/>
              </p:cNvGrpSpPr>
              <p:nvPr/>
            </p:nvGrpSpPr>
            <p:grpSpPr bwMode="auto">
              <a:xfrm>
                <a:off x="11281603" y="3042370"/>
                <a:ext cx="1966844" cy="1824598"/>
                <a:chOff x="5487" y="2248"/>
                <a:chExt cx="4397" cy="4079"/>
              </a:xfrm>
              <a:solidFill>
                <a:schemeClr val="bg1"/>
              </a:solidFill>
            </p:grpSpPr>
            <p:sp>
              <p:nvSpPr>
                <p:cNvPr id="24" name="Freeform 5"/>
                <p:cNvSpPr>
                  <a:spLocks noEditPoints="1"/>
                </p:cNvSpPr>
                <p:nvPr/>
              </p:nvSpPr>
              <p:spPr bwMode="auto">
                <a:xfrm>
                  <a:off x="5487" y="2248"/>
                  <a:ext cx="4397" cy="4079"/>
                </a:xfrm>
                <a:custGeom>
                  <a:avLst/>
                  <a:gdLst>
                    <a:gd name="T0" fmla="*/ 1807 w 1858"/>
                    <a:gd name="T1" fmla="*/ 1072 h 1724"/>
                    <a:gd name="T2" fmla="*/ 1778 w 1858"/>
                    <a:gd name="T3" fmla="*/ 207 h 1724"/>
                    <a:gd name="T4" fmla="*/ 1736 w 1858"/>
                    <a:gd name="T5" fmla="*/ 174 h 1724"/>
                    <a:gd name="T6" fmla="*/ 1554 w 1858"/>
                    <a:gd name="T7" fmla="*/ 198 h 1724"/>
                    <a:gd name="T8" fmla="*/ 1547 w 1858"/>
                    <a:gd name="T9" fmla="*/ 119 h 1724"/>
                    <a:gd name="T10" fmla="*/ 1524 w 1858"/>
                    <a:gd name="T11" fmla="*/ 88 h 1724"/>
                    <a:gd name="T12" fmla="*/ 1498 w 1858"/>
                    <a:gd name="T13" fmla="*/ 45 h 1724"/>
                    <a:gd name="T14" fmla="*/ 550 w 1858"/>
                    <a:gd name="T15" fmla="*/ 135 h 1724"/>
                    <a:gd name="T16" fmla="*/ 129 w 1858"/>
                    <a:gd name="T17" fmla="*/ 189 h 1724"/>
                    <a:gd name="T18" fmla="*/ 86 w 1858"/>
                    <a:gd name="T19" fmla="*/ 196 h 1724"/>
                    <a:gd name="T20" fmla="*/ 63 w 1858"/>
                    <a:gd name="T21" fmla="*/ 200 h 1724"/>
                    <a:gd name="T22" fmla="*/ 57 w 1858"/>
                    <a:gd name="T23" fmla="*/ 201 h 1724"/>
                    <a:gd name="T24" fmla="*/ 51 w 1858"/>
                    <a:gd name="T25" fmla="*/ 258 h 1724"/>
                    <a:gd name="T26" fmla="*/ 63 w 1858"/>
                    <a:gd name="T27" fmla="*/ 1066 h 1724"/>
                    <a:gd name="T28" fmla="*/ 72 w 1858"/>
                    <a:gd name="T29" fmla="*/ 1554 h 1724"/>
                    <a:gd name="T30" fmla="*/ 71 w 1858"/>
                    <a:gd name="T31" fmla="*/ 1585 h 1724"/>
                    <a:gd name="T32" fmla="*/ 355 w 1858"/>
                    <a:gd name="T33" fmla="*/ 1630 h 1724"/>
                    <a:gd name="T34" fmla="*/ 347 w 1858"/>
                    <a:gd name="T35" fmla="*/ 1668 h 1724"/>
                    <a:gd name="T36" fmla="*/ 387 w 1858"/>
                    <a:gd name="T37" fmla="*/ 1720 h 1724"/>
                    <a:gd name="T38" fmla="*/ 1314 w 1858"/>
                    <a:gd name="T39" fmla="*/ 1680 h 1724"/>
                    <a:gd name="T40" fmla="*/ 1765 w 1858"/>
                    <a:gd name="T41" fmla="*/ 1585 h 1724"/>
                    <a:gd name="T42" fmla="*/ 1766 w 1858"/>
                    <a:gd name="T43" fmla="*/ 1553 h 1724"/>
                    <a:gd name="T44" fmla="*/ 1807 w 1858"/>
                    <a:gd name="T45" fmla="*/ 1072 h 1724"/>
                    <a:gd name="T46" fmla="*/ 256 w 1858"/>
                    <a:gd name="T47" fmla="*/ 1550 h 1724"/>
                    <a:gd name="T48" fmla="*/ 127 w 1858"/>
                    <a:gd name="T49" fmla="*/ 1541 h 1724"/>
                    <a:gd name="T50" fmla="*/ 140 w 1858"/>
                    <a:gd name="T51" fmla="*/ 997 h 1724"/>
                    <a:gd name="T52" fmla="*/ 104 w 1858"/>
                    <a:gd name="T53" fmla="*/ 258 h 1724"/>
                    <a:gd name="T54" fmla="*/ 155 w 1858"/>
                    <a:gd name="T55" fmla="*/ 253 h 1724"/>
                    <a:gd name="T56" fmla="*/ 550 w 1858"/>
                    <a:gd name="T57" fmla="*/ 219 h 1724"/>
                    <a:gd name="T58" fmla="*/ 1479 w 1858"/>
                    <a:gd name="T59" fmla="*/ 120 h 1724"/>
                    <a:gd name="T60" fmla="*/ 1470 w 1858"/>
                    <a:gd name="T61" fmla="*/ 805 h 1724"/>
                    <a:gd name="T62" fmla="*/ 1491 w 1858"/>
                    <a:gd name="T63" fmla="*/ 1467 h 1724"/>
                    <a:gd name="T64" fmla="*/ 1488 w 1858"/>
                    <a:gd name="T65" fmla="*/ 1466 h 1724"/>
                    <a:gd name="T66" fmla="*/ 634 w 1858"/>
                    <a:gd name="T67" fmla="*/ 1516 h 1724"/>
                    <a:gd name="T68" fmla="*/ 256 w 1858"/>
                    <a:gd name="T69" fmla="*/ 1550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858" h="1724">
                      <a:moveTo>
                        <a:pt x="1807" y="1072"/>
                      </a:moveTo>
                      <a:cubicBezTo>
                        <a:pt x="1799" y="782"/>
                        <a:pt x="1854" y="491"/>
                        <a:pt x="1778" y="207"/>
                      </a:cubicBezTo>
                      <a:cubicBezTo>
                        <a:pt x="1774" y="189"/>
                        <a:pt x="1755" y="172"/>
                        <a:pt x="1736" y="174"/>
                      </a:cubicBezTo>
                      <a:cubicBezTo>
                        <a:pt x="1670" y="181"/>
                        <a:pt x="1618" y="189"/>
                        <a:pt x="1554" y="198"/>
                      </a:cubicBezTo>
                      <a:cubicBezTo>
                        <a:pt x="1552" y="171"/>
                        <a:pt x="1550" y="145"/>
                        <a:pt x="1547" y="119"/>
                      </a:cubicBezTo>
                      <a:cubicBezTo>
                        <a:pt x="1545" y="103"/>
                        <a:pt x="1536" y="92"/>
                        <a:pt x="1524" y="88"/>
                      </a:cubicBezTo>
                      <a:cubicBezTo>
                        <a:pt x="1528" y="69"/>
                        <a:pt x="1521" y="49"/>
                        <a:pt x="1498" y="45"/>
                      </a:cubicBezTo>
                      <a:cubicBezTo>
                        <a:pt x="1189" y="0"/>
                        <a:pt x="857" y="101"/>
                        <a:pt x="550" y="135"/>
                      </a:cubicBezTo>
                      <a:cubicBezTo>
                        <a:pt x="466" y="144"/>
                        <a:pt x="215" y="124"/>
                        <a:pt x="129" y="189"/>
                      </a:cubicBezTo>
                      <a:cubicBezTo>
                        <a:pt x="114" y="191"/>
                        <a:pt x="100" y="194"/>
                        <a:pt x="86" y="196"/>
                      </a:cubicBezTo>
                      <a:cubicBezTo>
                        <a:pt x="78" y="194"/>
                        <a:pt x="69" y="195"/>
                        <a:pt x="63" y="200"/>
                      </a:cubicBezTo>
                      <a:cubicBezTo>
                        <a:pt x="61" y="201"/>
                        <a:pt x="59" y="201"/>
                        <a:pt x="57" y="201"/>
                      </a:cubicBezTo>
                      <a:cubicBezTo>
                        <a:pt x="29" y="207"/>
                        <a:pt x="30" y="247"/>
                        <a:pt x="51" y="258"/>
                      </a:cubicBezTo>
                      <a:cubicBezTo>
                        <a:pt x="31" y="527"/>
                        <a:pt x="87" y="795"/>
                        <a:pt x="63" y="1066"/>
                      </a:cubicBezTo>
                      <a:cubicBezTo>
                        <a:pt x="51" y="1205"/>
                        <a:pt x="0" y="1423"/>
                        <a:pt x="72" y="1554"/>
                      </a:cubicBezTo>
                      <a:cubicBezTo>
                        <a:pt x="64" y="1562"/>
                        <a:pt x="61" y="1577"/>
                        <a:pt x="71" y="1585"/>
                      </a:cubicBezTo>
                      <a:cubicBezTo>
                        <a:pt x="140" y="1639"/>
                        <a:pt x="250" y="1641"/>
                        <a:pt x="355" y="1630"/>
                      </a:cubicBezTo>
                      <a:cubicBezTo>
                        <a:pt x="352" y="1642"/>
                        <a:pt x="349" y="1655"/>
                        <a:pt x="347" y="1668"/>
                      </a:cubicBezTo>
                      <a:cubicBezTo>
                        <a:pt x="342" y="1694"/>
                        <a:pt x="358" y="1720"/>
                        <a:pt x="387" y="1720"/>
                      </a:cubicBezTo>
                      <a:cubicBezTo>
                        <a:pt x="695" y="1724"/>
                        <a:pt x="1005" y="1686"/>
                        <a:pt x="1314" y="1680"/>
                      </a:cubicBezTo>
                      <a:cubicBezTo>
                        <a:pt x="1425" y="1678"/>
                        <a:pt x="1698" y="1705"/>
                        <a:pt x="1765" y="1585"/>
                      </a:cubicBezTo>
                      <a:cubicBezTo>
                        <a:pt x="1771" y="1574"/>
                        <a:pt x="1771" y="1562"/>
                        <a:pt x="1766" y="1553"/>
                      </a:cubicBezTo>
                      <a:cubicBezTo>
                        <a:pt x="1858" y="1439"/>
                        <a:pt x="1811" y="1205"/>
                        <a:pt x="1807" y="1072"/>
                      </a:cubicBezTo>
                      <a:close/>
                      <a:moveTo>
                        <a:pt x="256" y="1550"/>
                      </a:moveTo>
                      <a:cubicBezTo>
                        <a:pt x="213" y="1546"/>
                        <a:pt x="170" y="1543"/>
                        <a:pt x="127" y="1541"/>
                      </a:cubicBezTo>
                      <a:cubicBezTo>
                        <a:pt x="124" y="1358"/>
                        <a:pt x="124" y="1181"/>
                        <a:pt x="140" y="997"/>
                      </a:cubicBezTo>
                      <a:cubicBezTo>
                        <a:pt x="161" y="751"/>
                        <a:pt x="122" y="503"/>
                        <a:pt x="104" y="258"/>
                      </a:cubicBezTo>
                      <a:cubicBezTo>
                        <a:pt x="121" y="256"/>
                        <a:pt x="138" y="254"/>
                        <a:pt x="155" y="253"/>
                      </a:cubicBezTo>
                      <a:cubicBezTo>
                        <a:pt x="260" y="283"/>
                        <a:pt x="472" y="226"/>
                        <a:pt x="550" y="219"/>
                      </a:cubicBezTo>
                      <a:cubicBezTo>
                        <a:pt x="859" y="188"/>
                        <a:pt x="1167" y="111"/>
                        <a:pt x="1479" y="120"/>
                      </a:cubicBezTo>
                      <a:cubicBezTo>
                        <a:pt x="1455" y="345"/>
                        <a:pt x="1470" y="578"/>
                        <a:pt x="1470" y="805"/>
                      </a:cubicBezTo>
                      <a:cubicBezTo>
                        <a:pt x="1470" y="1016"/>
                        <a:pt x="1438" y="1259"/>
                        <a:pt x="1491" y="1467"/>
                      </a:cubicBezTo>
                      <a:cubicBezTo>
                        <a:pt x="1490" y="1467"/>
                        <a:pt x="1489" y="1466"/>
                        <a:pt x="1488" y="1466"/>
                      </a:cubicBezTo>
                      <a:cubicBezTo>
                        <a:pt x="1203" y="1471"/>
                        <a:pt x="919" y="1501"/>
                        <a:pt x="634" y="1516"/>
                      </a:cubicBezTo>
                      <a:cubicBezTo>
                        <a:pt x="507" y="1523"/>
                        <a:pt x="383" y="1545"/>
                        <a:pt x="256" y="15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6012" y="3402"/>
                  <a:ext cx="2759" cy="2180"/>
                </a:xfrm>
                <a:custGeom>
                  <a:avLst/>
                  <a:gdLst>
                    <a:gd name="T0" fmla="*/ 1123 w 1166"/>
                    <a:gd name="T1" fmla="*/ 40 h 921"/>
                    <a:gd name="T2" fmla="*/ 1042 w 1166"/>
                    <a:gd name="T3" fmla="*/ 30 h 921"/>
                    <a:gd name="T4" fmla="*/ 526 w 1166"/>
                    <a:gd name="T5" fmla="*/ 667 h 921"/>
                    <a:gd name="T6" fmla="*/ 76 w 1166"/>
                    <a:gd name="T7" fmla="*/ 311 h 921"/>
                    <a:gd name="T8" fmla="*/ 9 w 1166"/>
                    <a:gd name="T9" fmla="*/ 349 h 921"/>
                    <a:gd name="T10" fmla="*/ 23 w 1166"/>
                    <a:gd name="T11" fmla="*/ 844 h 921"/>
                    <a:gd name="T12" fmla="*/ 66 w 1166"/>
                    <a:gd name="T13" fmla="*/ 876 h 921"/>
                    <a:gd name="T14" fmla="*/ 126 w 1166"/>
                    <a:gd name="T15" fmla="*/ 873 h 921"/>
                    <a:gd name="T16" fmla="*/ 623 w 1166"/>
                    <a:gd name="T17" fmla="*/ 875 h 921"/>
                    <a:gd name="T18" fmla="*/ 1115 w 1166"/>
                    <a:gd name="T19" fmla="*/ 780 h 921"/>
                    <a:gd name="T20" fmla="*/ 1125 w 1166"/>
                    <a:gd name="T21" fmla="*/ 761 h 921"/>
                    <a:gd name="T22" fmla="*/ 1136 w 1166"/>
                    <a:gd name="T23" fmla="*/ 721 h 921"/>
                    <a:gd name="T24" fmla="*/ 1123 w 1166"/>
                    <a:gd name="T25" fmla="*/ 40 h 9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66" h="921">
                      <a:moveTo>
                        <a:pt x="1123" y="40"/>
                      </a:moveTo>
                      <a:cubicBezTo>
                        <a:pt x="1116" y="0"/>
                        <a:pt x="1062" y="1"/>
                        <a:pt x="1042" y="30"/>
                      </a:cubicBezTo>
                      <a:cubicBezTo>
                        <a:pt x="890" y="258"/>
                        <a:pt x="701" y="457"/>
                        <a:pt x="526" y="667"/>
                      </a:cubicBezTo>
                      <a:cubicBezTo>
                        <a:pt x="386" y="536"/>
                        <a:pt x="241" y="408"/>
                        <a:pt x="76" y="311"/>
                      </a:cubicBezTo>
                      <a:cubicBezTo>
                        <a:pt x="46" y="294"/>
                        <a:pt x="9" y="316"/>
                        <a:pt x="9" y="349"/>
                      </a:cubicBezTo>
                      <a:cubicBezTo>
                        <a:pt x="8" y="515"/>
                        <a:pt x="0" y="679"/>
                        <a:pt x="23" y="844"/>
                      </a:cubicBezTo>
                      <a:cubicBezTo>
                        <a:pt x="26" y="862"/>
                        <a:pt x="48" y="876"/>
                        <a:pt x="66" y="876"/>
                      </a:cubicBezTo>
                      <a:cubicBezTo>
                        <a:pt x="86" y="876"/>
                        <a:pt x="106" y="874"/>
                        <a:pt x="126" y="873"/>
                      </a:cubicBezTo>
                      <a:cubicBezTo>
                        <a:pt x="272" y="921"/>
                        <a:pt x="485" y="883"/>
                        <a:pt x="623" y="875"/>
                      </a:cubicBezTo>
                      <a:cubicBezTo>
                        <a:pt x="764" y="866"/>
                        <a:pt x="1001" y="873"/>
                        <a:pt x="1115" y="780"/>
                      </a:cubicBezTo>
                      <a:cubicBezTo>
                        <a:pt x="1122" y="774"/>
                        <a:pt x="1124" y="767"/>
                        <a:pt x="1125" y="761"/>
                      </a:cubicBezTo>
                      <a:cubicBezTo>
                        <a:pt x="1134" y="751"/>
                        <a:pt x="1139" y="737"/>
                        <a:pt x="1136" y="721"/>
                      </a:cubicBezTo>
                      <a:cubicBezTo>
                        <a:pt x="1095" y="495"/>
                        <a:pt x="1166" y="267"/>
                        <a:pt x="11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"/>
                <p:cNvSpPr>
                  <a:spLocks/>
                </p:cNvSpPr>
                <p:nvPr/>
              </p:nvSpPr>
              <p:spPr bwMode="auto">
                <a:xfrm>
                  <a:off x="6393" y="2820"/>
                  <a:ext cx="1200" cy="1221"/>
                </a:xfrm>
                <a:custGeom>
                  <a:avLst/>
                  <a:gdLst>
                    <a:gd name="T0" fmla="*/ 431 w 507"/>
                    <a:gd name="T1" fmla="*/ 104 h 516"/>
                    <a:gd name="T2" fmla="*/ 147 w 507"/>
                    <a:gd name="T3" fmla="*/ 74 h 516"/>
                    <a:gd name="T4" fmla="*/ 37 w 507"/>
                    <a:gd name="T5" fmla="*/ 157 h 516"/>
                    <a:gd name="T6" fmla="*/ 5 w 507"/>
                    <a:gd name="T7" fmla="*/ 283 h 516"/>
                    <a:gd name="T8" fmla="*/ 67 w 507"/>
                    <a:gd name="T9" fmla="*/ 416 h 516"/>
                    <a:gd name="T10" fmla="*/ 132 w 507"/>
                    <a:gd name="T11" fmla="*/ 467 h 516"/>
                    <a:gd name="T12" fmla="*/ 424 w 507"/>
                    <a:gd name="T13" fmla="*/ 409 h 516"/>
                    <a:gd name="T14" fmla="*/ 431 w 507"/>
                    <a:gd name="T15" fmla="*/ 104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7" h="516">
                      <a:moveTo>
                        <a:pt x="431" y="104"/>
                      </a:moveTo>
                      <a:cubicBezTo>
                        <a:pt x="357" y="0"/>
                        <a:pt x="240" y="13"/>
                        <a:pt x="147" y="74"/>
                      </a:cubicBezTo>
                      <a:cubicBezTo>
                        <a:pt x="106" y="87"/>
                        <a:pt x="68" y="115"/>
                        <a:pt x="37" y="157"/>
                      </a:cubicBezTo>
                      <a:cubicBezTo>
                        <a:pt x="8" y="195"/>
                        <a:pt x="0" y="239"/>
                        <a:pt x="5" y="283"/>
                      </a:cubicBezTo>
                      <a:cubicBezTo>
                        <a:pt x="1" y="334"/>
                        <a:pt x="19" y="382"/>
                        <a:pt x="67" y="416"/>
                      </a:cubicBezTo>
                      <a:cubicBezTo>
                        <a:pt x="86" y="437"/>
                        <a:pt x="108" y="454"/>
                        <a:pt x="132" y="467"/>
                      </a:cubicBezTo>
                      <a:cubicBezTo>
                        <a:pt x="229" y="516"/>
                        <a:pt x="351" y="483"/>
                        <a:pt x="424" y="409"/>
                      </a:cubicBezTo>
                      <a:cubicBezTo>
                        <a:pt x="507" y="325"/>
                        <a:pt x="496" y="195"/>
                        <a:pt x="431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成功案例</a:t>
            </a:r>
            <a:endParaRPr lang="fr-FR" altLang="zh-CN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Success Cases</a:t>
            </a:r>
            <a:endParaRPr lang="fr-FR" altLang="zh-CN" sz="4800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45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1281603" y="3042370"/>
              <a:ext cx="1966844" cy="1824598"/>
              <a:chOff x="5487" y="2248"/>
              <a:chExt cx="4397" cy="4079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487" y="2248"/>
                <a:ext cx="4397" cy="4079"/>
              </a:xfrm>
              <a:custGeom>
                <a:avLst/>
                <a:gdLst>
                  <a:gd name="T0" fmla="*/ 1807 w 1858"/>
                  <a:gd name="T1" fmla="*/ 1072 h 1724"/>
                  <a:gd name="T2" fmla="*/ 1778 w 1858"/>
                  <a:gd name="T3" fmla="*/ 207 h 1724"/>
                  <a:gd name="T4" fmla="*/ 1736 w 1858"/>
                  <a:gd name="T5" fmla="*/ 174 h 1724"/>
                  <a:gd name="T6" fmla="*/ 1554 w 1858"/>
                  <a:gd name="T7" fmla="*/ 198 h 1724"/>
                  <a:gd name="T8" fmla="*/ 1547 w 1858"/>
                  <a:gd name="T9" fmla="*/ 119 h 1724"/>
                  <a:gd name="T10" fmla="*/ 1524 w 1858"/>
                  <a:gd name="T11" fmla="*/ 88 h 1724"/>
                  <a:gd name="T12" fmla="*/ 1498 w 1858"/>
                  <a:gd name="T13" fmla="*/ 45 h 1724"/>
                  <a:gd name="T14" fmla="*/ 550 w 1858"/>
                  <a:gd name="T15" fmla="*/ 135 h 1724"/>
                  <a:gd name="T16" fmla="*/ 129 w 1858"/>
                  <a:gd name="T17" fmla="*/ 189 h 1724"/>
                  <a:gd name="T18" fmla="*/ 86 w 1858"/>
                  <a:gd name="T19" fmla="*/ 196 h 1724"/>
                  <a:gd name="T20" fmla="*/ 63 w 1858"/>
                  <a:gd name="T21" fmla="*/ 200 h 1724"/>
                  <a:gd name="T22" fmla="*/ 57 w 1858"/>
                  <a:gd name="T23" fmla="*/ 201 h 1724"/>
                  <a:gd name="T24" fmla="*/ 51 w 1858"/>
                  <a:gd name="T25" fmla="*/ 258 h 1724"/>
                  <a:gd name="T26" fmla="*/ 63 w 1858"/>
                  <a:gd name="T27" fmla="*/ 1066 h 1724"/>
                  <a:gd name="T28" fmla="*/ 72 w 1858"/>
                  <a:gd name="T29" fmla="*/ 1554 h 1724"/>
                  <a:gd name="T30" fmla="*/ 71 w 1858"/>
                  <a:gd name="T31" fmla="*/ 1585 h 1724"/>
                  <a:gd name="T32" fmla="*/ 355 w 1858"/>
                  <a:gd name="T33" fmla="*/ 1630 h 1724"/>
                  <a:gd name="T34" fmla="*/ 347 w 1858"/>
                  <a:gd name="T35" fmla="*/ 1668 h 1724"/>
                  <a:gd name="T36" fmla="*/ 387 w 1858"/>
                  <a:gd name="T37" fmla="*/ 1720 h 1724"/>
                  <a:gd name="T38" fmla="*/ 1314 w 1858"/>
                  <a:gd name="T39" fmla="*/ 1680 h 1724"/>
                  <a:gd name="T40" fmla="*/ 1765 w 1858"/>
                  <a:gd name="T41" fmla="*/ 1585 h 1724"/>
                  <a:gd name="T42" fmla="*/ 1766 w 1858"/>
                  <a:gd name="T43" fmla="*/ 1553 h 1724"/>
                  <a:gd name="T44" fmla="*/ 1807 w 1858"/>
                  <a:gd name="T45" fmla="*/ 1072 h 1724"/>
                  <a:gd name="T46" fmla="*/ 256 w 1858"/>
                  <a:gd name="T47" fmla="*/ 1550 h 1724"/>
                  <a:gd name="T48" fmla="*/ 127 w 1858"/>
                  <a:gd name="T49" fmla="*/ 1541 h 1724"/>
                  <a:gd name="T50" fmla="*/ 140 w 1858"/>
                  <a:gd name="T51" fmla="*/ 997 h 1724"/>
                  <a:gd name="T52" fmla="*/ 104 w 1858"/>
                  <a:gd name="T53" fmla="*/ 258 h 1724"/>
                  <a:gd name="T54" fmla="*/ 155 w 1858"/>
                  <a:gd name="T55" fmla="*/ 253 h 1724"/>
                  <a:gd name="T56" fmla="*/ 550 w 1858"/>
                  <a:gd name="T57" fmla="*/ 219 h 1724"/>
                  <a:gd name="T58" fmla="*/ 1479 w 1858"/>
                  <a:gd name="T59" fmla="*/ 120 h 1724"/>
                  <a:gd name="T60" fmla="*/ 1470 w 1858"/>
                  <a:gd name="T61" fmla="*/ 805 h 1724"/>
                  <a:gd name="T62" fmla="*/ 1491 w 1858"/>
                  <a:gd name="T63" fmla="*/ 1467 h 1724"/>
                  <a:gd name="T64" fmla="*/ 1488 w 1858"/>
                  <a:gd name="T65" fmla="*/ 1466 h 1724"/>
                  <a:gd name="T66" fmla="*/ 634 w 1858"/>
                  <a:gd name="T67" fmla="*/ 1516 h 1724"/>
                  <a:gd name="T68" fmla="*/ 256 w 1858"/>
                  <a:gd name="T69" fmla="*/ 155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8" h="1724">
                    <a:moveTo>
                      <a:pt x="1807" y="1072"/>
                    </a:moveTo>
                    <a:cubicBezTo>
                      <a:pt x="1799" y="782"/>
                      <a:pt x="1854" y="491"/>
                      <a:pt x="1778" y="207"/>
                    </a:cubicBezTo>
                    <a:cubicBezTo>
                      <a:pt x="1774" y="189"/>
                      <a:pt x="1755" y="172"/>
                      <a:pt x="1736" y="174"/>
                    </a:cubicBezTo>
                    <a:cubicBezTo>
                      <a:pt x="1670" y="181"/>
                      <a:pt x="1618" y="189"/>
                      <a:pt x="1554" y="198"/>
                    </a:cubicBezTo>
                    <a:cubicBezTo>
                      <a:pt x="1552" y="171"/>
                      <a:pt x="1550" y="145"/>
                      <a:pt x="1547" y="119"/>
                    </a:cubicBezTo>
                    <a:cubicBezTo>
                      <a:pt x="1545" y="103"/>
                      <a:pt x="1536" y="92"/>
                      <a:pt x="1524" y="88"/>
                    </a:cubicBezTo>
                    <a:cubicBezTo>
                      <a:pt x="1528" y="69"/>
                      <a:pt x="1521" y="49"/>
                      <a:pt x="1498" y="45"/>
                    </a:cubicBezTo>
                    <a:cubicBezTo>
                      <a:pt x="1189" y="0"/>
                      <a:pt x="857" y="101"/>
                      <a:pt x="550" y="135"/>
                    </a:cubicBezTo>
                    <a:cubicBezTo>
                      <a:pt x="466" y="144"/>
                      <a:pt x="215" y="124"/>
                      <a:pt x="129" y="189"/>
                    </a:cubicBezTo>
                    <a:cubicBezTo>
                      <a:pt x="114" y="191"/>
                      <a:pt x="100" y="194"/>
                      <a:pt x="86" y="196"/>
                    </a:cubicBezTo>
                    <a:cubicBezTo>
                      <a:pt x="78" y="194"/>
                      <a:pt x="69" y="195"/>
                      <a:pt x="63" y="200"/>
                    </a:cubicBezTo>
                    <a:cubicBezTo>
                      <a:pt x="61" y="201"/>
                      <a:pt x="59" y="201"/>
                      <a:pt x="57" y="201"/>
                    </a:cubicBezTo>
                    <a:cubicBezTo>
                      <a:pt x="29" y="207"/>
                      <a:pt x="30" y="247"/>
                      <a:pt x="51" y="258"/>
                    </a:cubicBezTo>
                    <a:cubicBezTo>
                      <a:pt x="31" y="527"/>
                      <a:pt x="87" y="795"/>
                      <a:pt x="63" y="1066"/>
                    </a:cubicBezTo>
                    <a:cubicBezTo>
                      <a:pt x="51" y="1205"/>
                      <a:pt x="0" y="1423"/>
                      <a:pt x="72" y="1554"/>
                    </a:cubicBezTo>
                    <a:cubicBezTo>
                      <a:pt x="64" y="1562"/>
                      <a:pt x="61" y="1577"/>
                      <a:pt x="71" y="1585"/>
                    </a:cubicBezTo>
                    <a:cubicBezTo>
                      <a:pt x="140" y="1639"/>
                      <a:pt x="250" y="1641"/>
                      <a:pt x="355" y="1630"/>
                    </a:cubicBezTo>
                    <a:cubicBezTo>
                      <a:pt x="352" y="1642"/>
                      <a:pt x="349" y="1655"/>
                      <a:pt x="347" y="1668"/>
                    </a:cubicBezTo>
                    <a:cubicBezTo>
                      <a:pt x="342" y="1694"/>
                      <a:pt x="358" y="1720"/>
                      <a:pt x="387" y="1720"/>
                    </a:cubicBezTo>
                    <a:cubicBezTo>
                      <a:pt x="695" y="1724"/>
                      <a:pt x="1005" y="1686"/>
                      <a:pt x="1314" y="1680"/>
                    </a:cubicBezTo>
                    <a:cubicBezTo>
                      <a:pt x="1425" y="1678"/>
                      <a:pt x="1698" y="1705"/>
                      <a:pt x="1765" y="1585"/>
                    </a:cubicBezTo>
                    <a:cubicBezTo>
                      <a:pt x="1771" y="1574"/>
                      <a:pt x="1771" y="1562"/>
                      <a:pt x="1766" y="1553"/>
                    </a:cubicBezTo>
                    <a:cubicBezTo>
                      <a:pt x="1858" y="1439"/>
                      <a:pt x="1811" y="1205"/>
                      <a:pt x="1807" y="1072"/>
                    </a:cubicBezTo>
                    <a:close/>
                    <a:moveTo>
                      <a:pt x="256" y="1550"/>
                    </a:moveTo>
                    <a:cubicBezTo>
                      <a:pt x="213" y="1546"/>
                      <a:pt x="170" y="1543"/>
                      <a:pt x="127" y="1541"/>
                    </a:cubicBezTo>
                    <a:cubicBezTo>
                      <a:pt x="124" y="1358"/>
                      <a:pt x="124" y="1181"/>
                      <a:pt x="140" y="997"/>
                    </a:cubicBezTo>
                    <a:cubicBezTo>
                      <a:pt x="161" y="751"/>
                      <a:pt x="122" y="503"/>
                      <a:pt x="104" y="258"/>
                    </a:cubicBezTo>
                    <a:cubicBezTo>
                      <a:pt x="121" y="256"/>
                      <a:pt x="138" y="254"/>
                      <a:pt x="155" y="253"/>
                    </a:cubicBezTo>
                    <a:cubicBezTo>
                      <a:pt x="260" y="283"/>
                      <a:pt x="472" y="226"/>
                      <a:pt x="550" y="219"/>
                    </a:cubicBezTo>
                    <a:cubicBezTo>
                      <a:pt x="859" y="188"/>
                      <a:pt x="1167" y="111"/>
                      <a:pt x="1479" y="120"/>
                    </a:cubicBezTo>
                    <a:cubicBezTo>
                      <a:pt x="1455" y="345"/>
                      <a:pt x="1470" y="578"/>
                      <a:pt x="1470" y="805"/>
                    </a:cubicBezTo>
                    <a:cubicBezTo>
                      <a:pt x="1470" y="1016"/>
                      <a:pt x="1438" y="1259"/>
                      <a:pt x="1491" y="1467"/>
                    </a:cubicBezTo>
                    <a:cubicBezTo>
                      <a:pt x="1490" y="1467"/>
                      <a:pt x="1489" y="1466"/>
                      <a:pt x="1488" y="1466"/>
                    </a:cubicBezTo>
                    <a:cubicBezTo>
                      <a:pt x="1203" y="1471"/>
                      <a:pt x="919" y="1501"/>
                      <a:pt x="634" y="1516"/>
                    </a:cubicBezTo>
                    <a:cubicBezTo>
                      <a:pt x="507" y="1523"/>
                      <a:pt x="383" y="1545"/>
                      <a:pt x="256" y="1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6012" y="3402"/>
                <a:ext cx="2759" cy="2180"/>
              </a:xfrm>
              <a:custGeom>
                <a:avLst/>
                <a:gdLst>
                  <a:gd name="T0" fmla="*/ 1123 w 1166"/>
                  <a:gd name="T1" fmla="*/ 40 h 921"/>
                  <a:gd name="T2" fmla="*/ 1042 w 1166"/>
                  <a:gd name="T3" fmla="*/ 30 h 921"/>
                  <a:gd name="T4" fmla="*/ 526 w 1166"/>
                  <a:gd name="T5" fmla="*/ 667 h 921"/>
                  <a:gd name="T6" fmla="*/ 76 w 1166"/>
                  <a:gd name="T7" fmla="*/ 311 h 921"/>
                  <a:gd name="T8" fmla="*/ 9 w 1166"/>
                  <a:gd name="T9" fmla="*/ 349 h 921"/>
                  <a:gd name="T10" fmla="*/ 23 w 1166"/>
                  <a:gd name="T11" fmla="*/ 844 h 921"/>
                  <a:gd name="T12" fmla="*/ 66 w 1166"/>
                  <a:gd name="T13" fmla="*/ 876 h 921"/>
                  <a:gd name="T14" fmla="*/ 126 w 1166"/>
                  <a:gd name="T15" fmla="*/ 873 h 921"/>
                  <a:gd name="T16" fmla="*/ 623 w 1166"/>
                  <a:gd name="T17" fmla="*/ 875 h 921"/>
                  <a:gd name="T18" fmla="*/ 1115 w 1166"/>
                  <a:gd name="T19" fmla="*/ 780 h 921"/>
                  <a:gd name="T20" fmla="*/ 1125 w 1166"/>
                  <a:gd name="T21" fmla="*/ 761 h 921"/>
                  <a:gd name="T22" fmla="*/ 1136 w 1166"/>
                  <a:gd name="T23" fmla="*/ 721 h 921"/>
                  <a:gd name="T24" fmla="*/ 1123 w 1166"/>
                  <a:gd name="T25" fmla="*/ 4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6" h="921">
                    <a:moveTo>
                      <a:pt x="1123" y="40"/>
                    </a:moveTo>
                    <a:cubicBezTo>
                      <a:pt x="1116" y="0"/>
                      <a:pt x="1062" y="1"/>
                      <a:pt x="1042" y="30"/>
                    </a:cubicBezTo>
                    <a:cubicBezTo>
                      <a:pt x="890" y="258"/>
                      <a:pt x="701" y="457"/>
                      <a:pt x="526" y="667"/>
                    </a:cubicBezTo>
                    <a:cubicBezTo>
                      <a:pt x="386" y="536"/>
                      <a:pt x="241" y="408"/>
                      <a:pt x="76" y="311"/>
                    </a:cubicBezTo>
                    <a:cubicBezTo>
                      <a:pt x="46" y="294"/>
                      <a:pt x="9" y="316"/>
                      <a:pt x="9" y="349"/>
                    </a:cubicBezTo>
                    <a:cubicBezTo>
                      <a:pt x="8" y="515"/>
                      <a:pt x="0" y="679"/>
                      <a:pt x="23" y="844"/>
                    </a:cubicBezTo>
                    <a:cubicBezTo>
                      <a:pt x="26" y="862"/>
                      <a:pt x="48" y="876"/>
                      <a:pt x="66" y="876"/>
                    </a:cubicBezTo>
                    <a:cubicBezTo>
                      <a:pt x="86" y="876"/>
                      <a:pt x="106" y="874"/>
                      <a:pt x="126" y="873"/>
                    </a:cubicBezTo>
                    <a:cubicBezTo>
                      <a:pt x="272" y="921"/>
                      <a:pt x="485" y="883"/>
                      <a:pt x="623" y="875"/>
                    </a:cubicBezTo>
                    <a:cubicBezTo>
                      <a:pt x="764" y="866"/>
                      <a:pt x="1001" y="873"/>
                      <a:pt x="1115" y="780"/>
                    </a:cubicBezTo>
                    <a:cubicBezTo>
                      <a:pt x="1122" y="774"/>
                      <a:pt x="1124" y="767"/>
                      <a:pt x="1125" y="761"/>
                    </a:cubicBezTo>
                    <a:cubicBezTo>
                      <a:pt x="1134" y="751"/>
                      <a:pt x="1139" y="737"/>
                      <a:pt x="1136" y="721"/>
                    </a:cubicBezTo>
                    <a:cubicBezTo>
                      <a:pt x="1095" y="495"/>
                      <a:pt x="1166" y="267"/>
                      <a:pt x="112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6393" y="2820"/>
                <a:ext cx="1200" cy="1221"/>
              </a:xfrm>
              <a:custGeom>
                <a:avLst/>
                <a:gdLst>
                  <a:gd name="T0" fmla="*/ 431 w 507"/>
                  <a:gd name="T1" fmla="*/ 104 h 516"/>
                  <a:gd name="T2" fmla="*/ 147 w 507"/>
                  <a:gd name="T3" fmla="*/ 74 h 516"/>
                  <a:gd name="T4" fmla="*/ 37 w 507"/>
                  <a:gd name="T5" fmla="*/ 157 h 516"/>
                  <a:gd name="T6" fmla="*/ 5 w 507"/>
                  <a:gd name="T7" fmla="*/ 283 h 516"/>
                  <a:gd name="T8" fmla="*/ 67 w 507"/>
                  <a:gd name="T9" fmla="*/ 416 h 516"/>
                  <a:gd name="T10" fmla="*/ 132 w 507"/>
                  <a:gd name="T11" fmla="*/ 467 h 516"/>
                  <a:gd name="T12" fmla="*/ 424 w 507"/>
                  <a:gd name="T13" fmla="*/ 409 h 516"/>
                  <a:gd name="T14" fmla="*/ 431 w 507"/>
                  <a:gd name="T15" fmla="*/ 10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7" h="516">
                    <a:moveTo>
                      <a:pt x="431" y="104"/>
                    </a:moveTo>
                    <a:cubicBezTo>
                      <a:pt x="357" y="0"/>
                      <a:pt x="240" y="13"/>
                      <a:pt x="147" y="74"/>
                    </a:cubicBezTo>
                    <a:cubicBezTo>
                      <a:pt x="106" y="87"/>
                      <a:pt x="68" y="115"/>
                      <a:pt x="37" y="157"/>
                    </a:cubicBezTo>
                    <a:cubicBezTo>
                      <a:pt x="8" y="195"/>
                      <a:pt x="0" y="239"/>
                      <a:pt x="5" y="283"/>
                    </a:cubicBezTo>
                    <a:cubicBezTo>
                      <a:pt x="1" y="334"/>
                      <a:pt x="19" y="382"/>
                      <a:pt x="67" y="416"/>
                    </a:cubicBezTo>
                    <a:cubicBezTo>
                      <a:pt x="86" y="437"/>
                      <a:pt x="108" y="454"/>
                      <a:pt x="132" y="467"/>
                    </a:cubicBezTo>
                    <a:cubicBezTo>
                      <a:pt x="229" y="516"/>
                      <a:pt x="351" y="483"/>
                      <a:pt x="424" y="409"/>
                    </a:cubicBezTo>
                    <a:cubicBezTo>
                      <a:pt x="507" y="325"/>
                      <a:pt x="496" y="195"/>
                      <a:pt x="43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040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à coins arrondis 45"/>
          <p:cNvSpPr/>
          <p:nvPr/>
        </p:nvSpPr>
        <p:spPr>
          <a:xfrm>
            <a:off x="1640763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Rectangle à coins arrondis 44"/>
          <p:cNvSpPr/>
          <p:nvPr/>
        </p:nvSpPr>
        <p:spPr>
          <a:xfrm>
            <a:off x="890664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Rectangle à coins arrondis 43"/>
          <p:cNvSpPr/>
          <p:nvPr/>
        </p:nvSpPr>
        <p:spPr>
          <a:xfrm>
            <a:off x="1477094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1334218" y="10002066"/>
            <a:ext cx="21860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4000" dirty="0">
                <a:latin typeface="+mn-ea"/>
              </a:rPr>
              <a:t>200</a:t>
            </a:r>
            <a:r>
              <a:rPr lang="zh-CN" altLang="en-US" sz="4000" dirty="0">
                <a:latin typeface="+mn-ea"/>
              </a:rPr>
              <a:t>字以内，据统计每页幻灯片的最好控制在</a:t>
            </a:r>
            <a:r>
              <a:rPr lang="en-US" altLang="zh-CN" sz="4000" dirty="0">
                <a:latin typeface="+mn-ea"/>
              </a:rPr>
              <a:t>5</a:t>
            </a:r>
            <a:r>
              <a:rPr lang="zh-CN" altLang="en-US" sz="4000" dirty="0">
                <a:latin typeface="+mn-ea"/>
              </a:rPr>
              <a:t>分钟之内</a:t>
            </a:r>
            <a:r>
              <a:rPr lang="zh-CN" altLang="en-US" sz="4000" dirty="0" smtClean="0">
                <a:latin typeface="+mn-ea"/>
              </a:rPr>
              <a:t>。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2608895" y="6259568"/>
            <a:ext cx="4031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目标消费者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10505921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吸引消费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18025442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杀伤效果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189565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</a:t>
            </a:r>
            <a:r>
              <a:rPr lang="zh-CN" altLang="en-US" sz="4000" dirty="0" smtClean="0">
                <a:latin typeface="+mn-ea"/>
              </a:rPr>
              <a:t>相关</a:t>
            </a:r>
            <a:endParaRPr lang="fr-FR" sz="4000" dirty="0">
              <a:latin typeface="+mn-ea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9325202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</a:t>
            </a:r>
            <a:r>
              <a:rPr lang="zh-CN" altLang="en-US" sz="4000" dirty="0" smtClean="0">
                <a:latin typeface="+mn-ea"/>
              </a:rPr>
              <a:t>相关</a:t>
            </a:r>
            <a:endParaRPr lang="fr-FR" sz="4000" dirty="0">
              <a:latin typeface="+mn-ea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1689763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</a:t>
            </a:r>
            <a:endParaRPr lang="fr-FR" altLang="zh-CN" sz="4000" dirty="0">
              <a:latin typeface="+mn-ea"/>
            </a:endParaRPr>
          </a:p>
        </p:txBody>
      </p:sp>
      <p:pic>
        <p:nvPicPr>
          <p:cNvPr id="47" name="Image 46" descr="Gun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8479338" y="4358464"/>
            <a:ext cx="2184127" cy="1409524"/>
          </a:xfrm>
          <a:prstGeom prst="rect">
            <a:avLst/>
          </a:prstGeom>
        </p:spPr>
      </p:pic>
      <p:pic>
        <p:nvPicPr>
          <p:cNvPr id="48" name="Image 47" descr="Magn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764034" y="4001274"/>
            <a:ext cx="2539683" cy="2006349"/>
          </a:xfrm>
          <a:prstGeom prst="rect">
            <a:avLst/>
          </a:prstGeom>
        </p:spPr>
      </p:pic>
      <p:pic>
        <p:nvPicPr>
          <p:cNvPr id="49" name="Image 48" descr="Men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191738" y="3858398"/>
            <a:ext cx="850794" cy="2273016"/>
          </a:xfrm>
          <a:prstGeom prst="rect">
            <a:avLst/>
          </a:prstGeom>
        </p:spPr>
      </p:pic>
      <p:pic>
        <p:nvPicPr>
          <p:cNvPr id="35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44" y="6406979"/>
            <a:ext cx="942317" cy="800324"/>
          </a:xfrm>
          <a:prstGeom prst="rect">
            <a:avLst/>
          </a:prstGeom>
        </p:spPr>
      </p:pic>
      <p:pic>
        <p:nvPicPr>
          <p:cNvPr id="36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2275" y="6406979"/>
            <a:ext cx="942317" cy="800324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44" grpId="0" animBg="1"/>
      <p:bldP spid="28" grpId="0"/>
      <p:bldP spid="30" grpId="0"/>
      <p:bldP spid="31" grpId="0"/>
      <p:bldP spid="32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71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67" name="Image 66" descr="Tips ico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51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</a:t>
            </a:r>
            <a:r>
              <a:rPr lang="zh-CN" altLang="en-US" sz="3600" dirty="0" smtClean="0">
                <a:latin typeface="+mn-ea"/>
              </a:rPr>
              <a:t>整体</a:t>
            </a:r>
            <a:endParaRPr lang="fr-FR" sz="3600" dirty="0">
              <a:latin typeface="+mn-ea"/>
            </a:endParaRPr>
          </a:p>
        </p:txBody>
      </p:sp>
      <p:grpSp>
        <p:nvGrpSpPr>
          <p:cNvPr id="90" name="Groupe 89"/>
          <p:cNvGrpSpPr/>
          <p:nvPr/>
        </p:nvGrpSpPr>
        <p:grpSpPr>
          <a:xfrm>
            <a:off x="4889024" y="6253627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40113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8239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49611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Image 102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2390014" y="8194448"/>
            <a:ext cx="2209524" cy="1333333"/>
          </a:xfrm>
          <a:prstGeom prst="rect">
            <a:avLst/>
          </a:prstGeom>
        </p:spPr>
      </p:pic>
      <p:pic>
        <p:nvPicPr>
          <p:cNvPr id="104" name="Image 103" descr="Container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675502" y="3610421"/>
            <a:ext cx="3428572" cy="2996826"/>
          </a:xfrm>
          <a:prstGeom prst="rect">
            <a:avLst/>
          </a:prstGeom>
        </p:spPr>
      </p:pic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3358438" y="7753825"/>
            <a:ext cx="317460" cy="469841"/>
          </a:xfrm>
          <a:prstGeom prst="rect">
            <a:avLst/>
          </a:prstGeom>
        </p:spPr>
      </p:pic>
      <p:pic>
        <p:nvPicPr>
          <p:cNvPr id="106" name="Image 105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108788" y="8194448"/>
            <a:ext cx="2209524" cy="1333333"/>
          </a:xfrm>
          <a:prstGeom prst="rect">
            <a:avLst/>
          </a:prstGeom>
        </p:spPr>
      </p:pic>
      <p:pic>
        <p:nvPicPr>
          <p:cNvPr id="107" name="Image 106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3822508" y="8194448"/>
            <a:ext cx="2209524" cy="1333333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032428" y="7753825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4746148" y="7753825"/>
            <a:ext cx="317460" cy="469841"/>
          </a:xfrm>
          <a:prstGeom prst="rect">
            <a:avLst/>
          </a:prstGeom>
        </p:spPr>
      </p:pic>
      <p:pic>
        <p:nvPicPr>
          <p:cNvPr id="110" name="Image 109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182057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712348"/>
            <a:ext cx="317460" cy="469841"/>
          </a:xfrm>
          <a:prstGeom prst="rect">
            <a:avLst/>
          </a:prstGeom>
        </p:spPr>
      </p:pic>
      <p:grpSp>
        <p:nvGrpSpPr>
          <p:cNvPr id="117" name="Groupe 116"/>
          <p:cNvGrpSpPr/>
          <p:nvPr/>
        </p:nvGrpSpPr>
        <p:grpSpPr>
          <a:xfrm>
            <a:off x="4246082" y="10611345"/>
            <a:ext cx="1214446" cy="1477328"/>
            <a:chOff x="3191606" y="1000206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00459" y="10002066"/>
              <a:ext cx="997389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A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118" name="Groupe 117"/>
          <p:cNvGrpSpPr/>
          <p:nvPr/>
        </p:nvGrpSpPr>
        <p:grpSpPr>
          <a:xfrm>
            <a:off x="8603800" y="10622780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37805" y="10013501"/>
              <a:ext cx="922048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B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12961518" y="10622780"/>
            <a:ext cx="1214446" cy="1477328"/>
            <a:chOff x="3191606" y="10013501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421733" y="10013501"/>
              <a:ext cx="70314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C</a:t>
              </a:r>
              <a:endParaRPr lang="fr-FR" sz="9000" dirty="0">
                <a:latin typeface="+mn-ea"/>
              </a:endParaRPr>
            </a:p>
          </p:txBody>
        </p:sp>
      </p:grpSp>
      <p:sp>
        <p:nvSpPr>
          <p:cNvPr id="3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44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57808" y="658915"/>
            <a:ext cx="11185568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目录页</a:t>
            </a:r>
            <a:endParaRPr lang="en-US" sz="10401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19691" y="5701387"/>
            <a:ext cx="286265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19691" y="5118252"/>
            <a:ext cx="286265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关于我们</a:t>
            </a:r>
            <a:endParaRPr lang="en-US" sz="42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13675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6066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科技产品</a:t>
            </a:r>
            <a:endParaRPr lang="en-US" sz="4267" dirty="0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23135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9601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客户资源</a:t>
            </a:r>
            <a:endParaRPr lang="en-US" sz="4267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7232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436984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产品特征</a:t>
            </a:r>
            <a:endParaRPr lang="en-US" sz="4267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19719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084380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茶歇时间</a:t>
            </a:r>
            <a:endParaRPr lang="en-US" sz="4267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045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751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产品组合</a:t>
            </a:r>
            <a:endParaRPr lang="en-US" sz="4267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075526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57857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数据分析</a:t>
            </a:r>
            <a:endParaRPr lang="en-US" sz="4267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422521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30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404852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功能亮点</a:t>
            </a:r>
            <a:endParaRPr lang="en-US" sz="4267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78718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95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问答环节</a:t>
            </a:r>
            <a:endParaRPr lang="en-US" sz="4267" dirty="0">
              <a:latin typeface="+mn-ea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64" y="7930049"/>
            <a:ext cx="1787031" cy="178703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585" y="3295065"/>
            <a:ext cx="1787031" cy="17870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893" y="7940639"/>
            <a:ext cx="1787031" cy="17870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912" y="3340740"/>
            <a:ext cx="1787031" cy="17870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344" y="3302177"/>
            <a:ext cx="1787031" cy="178703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40" y="3351332"/>
            <a:ext cx="1787031" cy="17870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781" y="7944274"/>
            <a:ext cx="1787031" cy="178703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319" y="7923257"/>
            <a:ext cx="1787031" cy="17870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037" y="3340902"/>
            <a:ext cx="1787031" cy="178703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9160933" y="3946660"/>
            <a:ext cx="1575921" cy="8323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3476656" y="3946660"/>
            <a:ext cx="1575921" cy="83235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7950268" y="3946660"/>
            <a:ext cx="1575921" cy="83235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6845182" y="8437817"/>
            <a:ext cx="1575921" cy="83235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1406516" y="8437817"/>
            <a:ext cx="1575921" cy="83235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5827503" y="8437817"/>
            <a:ext cx="1575921" cy="832353"/>
          </a:xfrm>
          <a:prstGeom prst="rect">
            <a:avLst/>
          </a:prstGeom>
        </p:spPr>
      </p:pic>
      <p:pic>
        <p:nvPicPr>
          <p:cNvPr id="43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4431212" y="3945113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1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 46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2938047" y="7650882"/>
            <a:ext cx="1180951" cy="2211144"/>
          </a:xfrm>
          <a:prstGeom prst="rect">
            <a:avLst/>
          </a:prstGeom>
        </p:spPr>
      </p:pic>
      <p:pic>
        <p:nvPicPr>
          <p:cNvPr id="48" name="Image 47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8618273" y="7650882"/>
            <a:ext cx="1180951" cy="2211144"/>
          </a:xfrm>
          <a:prstGeom prst="rect">
            <a:avLst/>
          </a:prstGeom>
        </p:spPr>
      </p:pic>
      <p:pic>
        <p:nvPicPr>
          <p:cNvPr id="49" name="Image 48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331993" y="7650882"/>
            <a:ext cx="1180951" cy="2211144"/>
          </a:xfrm>
          <a:prstGeom prst="rect">
            <a:avLst/>
          </a:prstGeom>
        </p:spPr>
      </p:pic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89"/>
          <p:cNvGrpSpPr/>
          <p:nvPr/>
        </p:nvGrpSpPr>
        <p:grpSpPr>
          <a:xfrm>
            <a:off x="4903497" y="6067358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54586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9686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51058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3372911" y="7567556"/>
            <a:ext cx="317460" cy="469841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9046901" y="7567556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4760621" y="7567556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586829" y="5352978"/>
            <a:ext cx="317460" cy="469841"/>
          </a:xfrm>
          <a:prstGeom prst="rect">
            <a:avLst/>
          </a:prstGeom>
        </p:spPr>
      </p:pic>
      <p:grpSp>
        <p:nvGrpSpPr>
          <p:cNvPr id="3" name="Groupe 116"/>
          <p:cNvGrpSpPr/>
          <p:nvPr/>
        </p:nvGrpSpPr>
        <p:grpSpPr>
          <a:xfrm>
            <a:off x="4260555" y="10397316"/>
            <a:ext cx="1214446" cy="1477328"/>
            <a:chOff x="3191606" y="997430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23567" y="9974306"/>
              <a:ext cx="99738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A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4" name="Groupe 117"/>
          <p:cNvGrpSpPr/>
          <p:nvPr/>
        </p:nvGrpSpPr>
        <p:grpSpPr>
          <a:xfrm>
            <a:off x="8618273" y="10436511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41922" y="10013501"/>
              <a:ext cx="922048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B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5" name="Groupe 120"/>
          <p:cNvGrpSpPr/>
          <p:nvPr/>
        </p:nvGrpSpPr>
        <p:grpSpPr>
          <a:xfrm>
            <a:off x="12975991" y="10484657"/>
            <a:ext cx="1214446" cy="1477328"/>
            <a:chOff x="3191606" y="10061647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284936" y="10061647"/>
              <a:ext cx="95731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C</a:t>
              </a:r>
              <a:endParaRPr lang="fr-FR" sz="9000" dirty="0">
                <a:latin typeface="+mn-ea"/>
              </a:endParaRPr>
            </a:p>
          </p:txBody>
        </p:sp>
      </p:grpSp>
      <p:pic>
        <p:nvPicPr>
          <p:cNvPr id="46" name="Image 45" descr="Cup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761413" y="3995656"/>
            <a:ext cx="2692064" cy="2349207"/>
          </a:xfrm>
          <a:prstGeom prst="rect">
            <a:avLst/>
          </a:prstGeom>
        </p:spPr>
      </p:pic>
      <p:sp>
        <p:nvSpPr>
          <p:cNvPr id="3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  <p:sp>
        <p:nvSpPr>
          <p:cNvPr id="37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sp>
        <p:nvSpPr>
          <p:cNvPr id="38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40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41" name="Image 66" descr="Tips icon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42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43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</a:t>
            </a:r>
            <a:r>
              <a:rPr lang="zh-CN" altLang="en-US" sz="3600" dirty="0" smtClean="0">
                <a:latin typeface="+mn-ea"/>
              </a:rPr>
              <a:t>整体</a:t>
            </a:r>
            <a:endParaRPr lang="fr-FR" sz="3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1045" y="7034649"/>
            <a:ext cx="10785934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334" dirty="0">
                <a:solidFill>
                  <a:schemeClr val="bg1"/>
                </a:solidFill>
                <a:latin typeface="+mn-ea"/>
              </a:rPr>
              <a:t>添加视频</a:t>
            </a:r>
            <a:endParaRPr lang="en-US" sz="533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视频展示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  <a:blipFill>
            <a:blip r:embed="rId3"/>
            <a:srcRect/>
            <a:stretch>
              <a:fillRect l="-913" r="-913"/>
            </a:stretch>
          </a:blip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11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6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图片</a:t>
            </a:r>
            <a:r>
              <a:rPr lang="zh-CN" altLang="en-US" sz="11500" b="1" dirty="0" smtClean="0">
                <a:latin typeface="+mn-ea"/>
              </a:rPr>
              <a:t>展示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37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628" y="-1218929"/>
            <a:ext cx="7049811" cy="7084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21" y="4217570"/>
            <a:ext cx="1788554" cy="21906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07" y="4212251"/>
            <a:ext cx="2290890" cy="22759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339" y="3789483"/>
            <a:ext cx="1612577" cy="290839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882" y="4217570"/>
            <a:ext cx="1788554" cy="219063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538" y="4212251"/>
            <a:ext cx="2290890" cy="22759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9487" y="3789483"/>
            <a:ext cx="1612577" cy="29083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08" y="7706374"/>
            <a:ext cx="22430199" cy="36238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8735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4532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34470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86101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25444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90838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3824" y="10375351"/>
            <a:ext cx="2348262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24" y="8810952"/>
            <a:ext cx="1151707" cy="14106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50" y="8807525"/>
            <a:ext cx="1475179" cy="146553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77" y="8535291"/>
            <a:ext cx="1038390" cy="18728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896" y="8810952"/>
            <a:ext cx="1151707" cy="141061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704" y="8807525"/>
            <a:ext cx="1475179" cy="146553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590" y="8535291"/>
            <a:ext cx="1038390" cy="187280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2196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59603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754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8052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305597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45" y="8810952"/>
            <a:ext cx="1151707" cy="141061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9756" y="8807525"/>
            <a:ext cx="1475179" cy="146553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0642" y="8535291"/>
            <a:ext cx="1038390" cy="1872807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57634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4933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993649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08" y="12208332"/>
            <a:ext cx="22430199" cy="362381"/>
          </a:xfrm>
          <a:prstGeom prst="rect">
            <a:avLst/>
          </a:prstGeom>
        </p:spPr>
      </p:pic>
      <p:sp>
        <p:nvSpPr>
          <p:cNvPr id="4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344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6" grpId="0"/>
      <p:bldP spid="37" grpId="0"/>
      <p:bldP spid="38" grpId="0"/>
      <p:bldP spid="39" grpId="0"/>
      <p:bldP spid="40" grpId="0"/>
      <p:bldP spid="41" grpId="0"/>
      <p:bldP spid="65" grpId="0"/>
      <p:bldP spid="66" grpId="0"/>
      <p:bldP spid="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9981925" y="348"/>
            <a:ext cx="14403663" cy="13693446"/>
          </a:xfrm>
          <a:custGeom>
            <a:avLst/>
            <a:gdLst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3218 w 5338689"/>
              <a:gd name="connsiteY3" fmla="*/ 260252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95421 w 5338689"/>
              <a:gd name="connsiteY10" fmla="*/ 949569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416865 w 5338689"/>
              <a:gd name="connsiteY10" fmla="*/ 956713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04286 w 5338689"/>
              <a:gd name="connsiteY11" fmla="*/ 1029652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297143 w 5338689"/>
              <a:gd name="connsiteY10" fmla="*/ 1034414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1544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91844 w 5338689"/>
              <a:gd name="connsiteY13" fmla="*/ 14448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7114 w 5338689"/>
              <a:gd name="connsiteY12" fmla="*/ 1412081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4905 w 5338689"/>
              <a:gd name="connsiteY20" fmla="*/ 2501778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08000 w 5338689"/>
              <a:gd name="connsiteY23" fmla="*/ 2771446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67957 w 5338689"/>
              <a:gd name="connsiteY34" fmla="*/ 4511187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47994 w 5347994"/>
              <a:gd name="connsiteY0" fmla="*/ 5134708 h 5134708"/>
              <a:gd name="connsiteX1" fmla="*/ 5347994 w 5347994"/>
              <a:gd name="connsiteY1" fmla="*/ 0 h 5134708"/>
              <a:gd name="connsiteX2" fmla="*/ 382099 w 5347994"/>
              <a:gd name="connsiteY2" fmla="*/ 0 h 5134708"/>
              <a:gd name="connsiteX3" fmla="*/ 260142 w 5347994"/>
              <a:gd name="connsiteY3" fmla="*/ 305496 h 5134708"/>
              <a:gd name="connsiteX4" fmla="*/ 494750 w 5347994"/>
              <a:gd name="connsiteY4" fmla="*/ 337734 h 5134708"/>
              <a:gd name="connsiteX5" fmla="*/ 609343 w 5347994"/>
              <a:gd name="connsiteY5" fmla="*/ 368361 h 5134708"/>
              <a:gd name="connsiteX6" fmla="*/ 696789 w 5347994"/>
              <a:gd name="connsiteY6" fmla="*/ 499622 h 5134708"/>
              <a:gd name="connsiteX7" fmla="*/ 801638 w 5347994"/>
              <a:gd name="connsiteY7" fmla="*/ 574504 h 5134708"/>
              <a:gd name="connsiteX8" fmla="*/ 375943 w 5347994"/>
              <a:gd name="connsiteY8" fmla="*/ 926306 h 5134708"/>
              <a:gd name="connsiteX9" fmla="*/ 306448 w 5347994"/>
              <a:gd name="connsiteY9" fmla="*/ 1034414 h 5134708"/>
              <a:gd name="connsiteX10" fmla="*/ 86238 w 5347994"/>
              <a:gd name="connsiteY10" fmla="*/ 1213082 h 5134708"/>
              <a:gd name="connsiteX11" fmla="*/ 147820 w 5347994"/>
              <a:gd name="connsiteY11" fmla="*/ 1367497 h 5134708"/>
              <a:gd name="connsiteX12" fmla="*/ 385469 w 5347994"/>
              <a:gd name="connsiteY12" fmla="*/ 1433512 h 5134708"/>
              <a:gd name="connsiteX13" fmla="*/ 504275 w 5347994"/>
              <a:gd name="connsiteY13" fmla="*/ 1629911 h 5134708"/>
              <a:gd name="connsiteX14" fmla="*/ 937772 w 5347994"/>
              <a:gd name="connsiteY14" fmla="*/ 1645920 h 5134708"/>
              <a:gd name="connsiteX15" fmla="*/ 1237737 w 5347994"/>
              <a:gd name="connsiteY15" fmla="*/ 1688343 h 5134708"/>
              <a:gd name="connsiteX16" fmla="*/ 977595 w 5347994"/>
              <a:gd name="connsiteY16" fmla="*/ 1854775 h 5134708"/>
              <a:gd name="connsiteX17" fmla="*/ 848824 w 5347994"/>
              <a:gd name="connsiteY17" fmla="*/ 2028238 h 5134708"/>
              <a:gd name="connsiteX18" fmla="*/ 593334 w 5347994"/>
              <a:gd name="connsiteY18" fmla="*/ 2229839 h 5134708"/>
              <a:gd name="connsiteX19" fmla="*/ 538785 w 5347994"/>
              <a:gd name="connsiteY19" fmla="*/ 2305160 h 5134708"/>
              <a:gd name="connsiteX20" fmla="*/ 371182 w 5347994"/>
              <a:gd name="connsiteY20" fmla="*/ 2421731 h 5134708"/>
              <a:gd name="connsiteX21" fmla="*/ 274210 w 5347994"/>
              <a:gd name="connsiteY21" fmla="*/ 2501778 h 5134708"/>
              <a:gd name="connsiteX22" fmla="*/ 332752 w 5347994"/>
              <a:gd name="connsiteY22" fmla="*/ 2699056 h 5134708"/>
              <a:gd name="connsiteX23" fmla="*/ 787900 w 5347994"/>
              <a:gd name="connsiteY23" fmla="*/ 2750344 h 5134708"/>
              <a:gd name="connsiteX24" fmla="*/ 1017305 w 5347994"/>
              <a:gd name="connsiteY24" fmla="*/ 2771446 h 5134708"/>
              <a:gd name="connsiteX25" fmla="*/ 1254296 w 5347994"/>
              <a:gd name="connsiteY25" fmla="*/ 2806505 h 5134708"/>
              <a:gd name="connsiteX26" fmla="*/ 1205059 w 5347994"/>
              <a:gd name="connsiteY26" fmla="*/ 2931172 h 5134708"/>
              <a:gd name="connsiteX27" fmla="*/ 1315109 w 5347994"/>
              <a:gd name="connsiteY27" fmla="*/ 3017960 h 5134708"/>
              <a:gd name="connsiteX28" fmla="*/ 975323 w 5347994"/>
              <a:gd name="connsiteY28" fmla="*/ 3219341 h 5134708"/>
              <a:gd name="connsiteX29" fmla="*/ 850546 w 5347994"/>
              <a:gd name="connsiteY29" fmla="*/ 3435118 h 5134708"/>
              <a:gd name="connsiteX30" fmla="*/ 904984 w 5347994"/>
              <a:gd name="connsiteY30" fmla="*/ 3568541 h 5134708"/>
              <a:gd name="connsiteX31" fmla="*/ 761926 w 5347994"/>
              <a:gd name="connsiteY31" fmla="*/ 3692769 h 5134708"/>
              <a:gd name="connsiteX32" fmla="*/ 644512 w 5347994"/>
              <a:gd name="connsiteY32" fmla="*/ 3910709 h 5134708"/>
              <a:gd name="connsiteX33" fmla="*/ 9305 w 5347994"/>
              <a:gd name="connsiteY33" fmla="*/ 4269545 h 5134708"/>
              <a:gd name="connsiteX34" fmla="*/ 77262 w 5347994"/>
              <a:gd name="connsiteY34" fmla="*/ 4511187 h 5134708"/>
              <a:gd name="connsiteX35" fmla="*/ 649385 w 5347994"/>
              <a:gd name="connsiteY35" fmla="*/ 4740812 h 5134708"/>
              <a:gd name="connsiteX36" fmla="*/ 790062 w 5347994"/>
              <a:gd name="connsiteY36" fmla="*/ 4825218 h 5134708"/>
              <a:gd name="connsiteX37" fmla="*/ 972942 w 5347994"/>
              <a:gd name="connsiteY37" fmla="*/ 5134708 h 5134708"/>
              <a:gd name="connsiteX38" fmla="*/ 5347994 w 5347994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1022" h="5134708">
                <a:moveTo>
                  <a:pt x="5401022" y="5134708"/>
                </a:moveTo>
                <a:lnTo>
                  <a:pt x="5401022" y="0"/>
                </a:lnTo>
                <a:lnTo>
                  <a:pt x="435127" y="0"/>
                </a:lnTo>
                <a:cubicBezTo>
                  <a:pt x="380981" y="89926"/>
                  <a:pt x="272066" y="177470"/>
                  <a:pt x="313170" y="305496"/>
                </a:cubicBezTo>
                <a:cubicBezTo>
                  <a:pt x="395340" y="387680"/>
                  <a:pt x="465606" y="338893"/>
                  <a:pt x="547778" y="337734"/>
                </a:cubicBezTo>
                <a:cubicBezTo>
                  <a:pt x="604232" y="332068"/>
                  <a:pt x="646398" y="326402"/>
                  <a:pt x="662371" y="368361"/>
                </a:cubicBezTo>
                <a:cubicBezTo>
                  <a:pt x="650244" y="455772"/>
                  <a:pt x="700030" y="490793"/>
                  <a:pt x="749817" y="499622"/>
                </a:cubicBezTo>
                <a:cubicBezTo>
                  <a:pt x="787942" y="505533"/>
                  <a:pt x="861785" y="525730"/>
                  <a:pt x="854666" y="574504"/>
                </a:cubicBezTo>
                <a:cubicBezTo>
                  <a:pt x="855961" y="635299"/>
                  <a:pt x="575797" y="842510"/>
                  <a:pt x="428971" y="926306"/>
                </a:cubicBezTo>
                <a:cubicBezTo>
                  <a:pt x="279599" y="1010760"/>
                  <a:pt x="385023" y="992822"/>
                  <a:pt x="359476" y="1034414"/>
                </a:cubicBezTo>
                <a:cubicBezTo>
                  <a:pt x="283691" y="1095558"/>
                  <a:pt x="226957" y="1120982"/>
                  <a:pt x="139266" y="1213082"/>
                </a:cubicBezTo>
                <a:cubicBezTo>
                  <a:pt x="97087" y="1258998"/>
                  <a:pt x="123964" y="1354919"/>
                  <a:pt x="200848" y="1367497"/>
                </a:cubicBezTo>
                <a:cubicBezTo>
                  <a:pt x="276096" y="1379184"/>
                  <a:pt x="377537" y="1388487"/>
                  <a:pt x="438497" y="1433512"/>
                </a:cubicBezTo>
                <a:cubicBezTo>
                  <a:pt x="470162" y="1483898"/>
                  <a:pt x="456582" y="1574764"/>
                  <a:pt x="557303" y="1629911"/>
                </a:cubicBezTo>
                <a:cubicBezTo>
                  <a:pt x="691483" y="1703510"/>
                  <a:pt x="871013" y="1658949"/>
                  <a:pt x="990800" y="1645920"/>
                </a:cubicBezTo>
                <a:cubicBezTo>
                  <a:pt x="1124670" y="1631359"/>
                  <a:pt x="1228083" y="1609908"/>
                  <a:pt x="1290765" y="1688343"/>
                </a:cubicBezTo>
                <a:cubicBezTo>
                  <a:pt x="1204051" y="1742233"/>
                  <a:pt x="1129243" y="1769929"/>
                  <a:pt x="1030623" y="1854775"/>
                </a:cubicBezTo>
                <a:cubicBezTo>
                  <a:pt x="990875" y="1910215"/>
                  <a:pt x="946363" y="1968035"/>
                  <a:pt x="901852" y="2028238"/>
                </a:cubicBezTo>
                <a:cubicBezTo>
                  <a:pt x="807164" y="2114489"/>
                  <a:pt x="736288" y="2165020"/>
                  <a:pt x="646362" y="2229839"/>
                </a:cubicBezTo>
                <a:cubicBezTo>
                  <a:pt x="616273" y="2247802"/>
                  <a:pt x="609996" y="2280053"/>
                  <a:pt x="591813" y="2305160"/>
                </a:cubicBezTo>
                <a:cubicBezTo>
                  <a:pt x="536739" y="2347986"/>
                  <a:pt x="479284" y="2378905"/>
                  <a:pt x="424210" y="2421731"/>
                </a:cubicBezTo>
                <a:lnTo>
                  <a:pt x="327238" y="2501778"/>
                </a:lnTo>
                <a:cubicBezTo>
                  <a:pt x="291983" y="2562775"/>
                  <a:pt x="275778" y="2638060"/>
                  <a:pt x="385780" y="2699056"/>
                </a:cubicBezTo>
                <a:cubicBezTo>
                  <a:pt x="620839" y="2747108"/>
                  <a:pt x="689212" y="2733248"/>
                  <a:pt x="840928" y="2750344"/>
                </a:cubicBezTo>
                <a:lnTo>
                  <a:pt x="1070333" y="2771446"/>
                </a:lnTo>
                <a:lnTo>
                  <a:pt x="1307324" y="2806505"/>
                </a:lnTo>
                <a:cubicBezTo>
                  <a:pt x="1309962" y="2827423"/>
                  <a:pt x="1257830" y="2881680"/>
                  <a:pt x="1258087" y="2931172"/>
                </a:cubicBezTo>
                <a:cubicBezTo>
                  <a:pt x="1286039" y="3002963"/>
                  <a:pt x="1352091" y="2986650"/>
                  <a:pt x="1368137" y="3017960"/>
                </a:cubicBezTo>
                <a:cubicBezTo>
                  <a:pt x="1323137" y="3073975"/>
                  <a:pt x="1142407" y="3156183"/>
                  <a:pt x="1028351" y="3219341"/>
                </a:cubicBezTo>
                <a:cubicBezTo>
                  <a:pt x="977234" y="3255548"/>
                  <a:pt x="909447" y="3289373"/>
                  <a:pt x="903574" y="3435118"/>
                </a:cubicBezTo>
                <a:lnTo>
                  <a:pt x="958012" y="3568541"/>
                </a:lnTo>
                <a:cubicBezTo>
                  <a:pt x="899214" y="3589312"/>
                  <a:pt x="852321" y="3636279"/>
                  <a:pt x="814954" y="3692769"/>
                </a:cubicBezTo>
                <a:cubicBezTo>
                  <a:pt x="775816" y="3765416"/>
                  <a:pt x="772396" y="3802343"/>
                  <a:pt x="697540" y="3910709"/>
                </a:cubicBezTo>
                <a:cubicBezTo>
                  <a:pt x="552479" y="4063658"/>
                  <a:pt x="178819" y="4152315"/>
                  <a:pt x="62333" y="4269545"/>
                </a:cubicBezTo>
                <a:cubicBezTo>
                  <a:pt x="-45984" y="4359617"/>
                  <a:pt x="-6662" y="4454453"/>
                  <a:pt x="130290" y="4511187"/>
                </a:cubicBezTo>
                <a:cubicBezTo>
                  <a:pt x="332904" y="4575823"/>
                  <a:pt x="497418" y="4657127"/>
                  <a:pt x="702413" y="4740812"/>
                </a:cubicBezTo>
                <a:cubicBezTo>
                  <a:pt x="750099" y="4780854"/>
                  <a:pt x="797785" y="4799464"/>
                  <a:pt x="845471" y="4860937"/>
                </a:cubicBezTo>
                <a:cubicBezTo>
                  <a:pt x="858012" y="5006963"/>
                  <a:pt x="925323" y="5079170"/>
                  <a:pt x="1025970" y="5134708"/>
                </a:cubicBezTo>
                <a:lnTo>
                  <a:pt x="5401022" y="5134708"/>
                </a:lnTo>
                <a:close/>
              </a:path>
            </a:pathLst>
          </a:custGeom>
          <a:blipFill>
            <a:blip r:embed="rId3">
              <a:grayscl/>
            </a:blip>
            <a:srcRect/>
            <a:stretch>
              <a:fillRect l="-21319" r="-21319"/>
            </a:stretch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74" y="6871841"/>
            <a:ext cx="6159902" cy="68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7566" y="8554158"/>
            <a:ext cx="1915845" cy="1749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061" y="6885026"/>
            <a:ext cx="1795162" cy="18253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853" y="6268398"/>
            <a:ext cx="2006355" cy="16292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1286" y="2875177"/>
            <a:ext cx="1644307" cy="19460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0165" y="3039166"/>
            <a:ext cx="877926" cy="7129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9" y="6230542"/>
            <a:ext cx="822091" cy="97293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020" y="5089889"/>
            <a:ext cx="848757" cy="8630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804" y="10856428"/>
            <a:ext cx="9097699" cy="28611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232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Light" pitchFamily="34" charset="0"/>
              </a:rPr>
              <a:t>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56" y="3526878"/>
            <a:ext cx="1589799" cy="1990706"/>
          </a:xfrm>
          <a:prstGeom prst="rect">
            <a:avLst/>
          </a:prstGeom>
        </p:spPr>
      </p:pic>
      <p:sp>
        <p:nvSpPr>
          <p:cNvPr id="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05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95" y="3395574"/>
            <a:ext cx="2833635" cy="18939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9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Light" pitchFamily="34" charset="0"/>
              </a:rPr>
              <a:t>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05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302822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084359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2307657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6212888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0330161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773415" y="2974144"/>
            <a:ext cx="22895120" cy="7777493"/>
            <a:chOff x="290011" y="1115101"/>
            <a:chExt cx="8585111" cy="291637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1" y="1118076"/>
              <a:ext cx="1036745" cy="102553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684" y="1122301"/>
              <a:ext cx="1036745" cy="10255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357" y="1126528"/>
              <a:ext cx="1036745" cy="102553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9030" y="1130754"/>
              <a:ext cx="1036745" cy="102553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703" y="1115101"/>
              <a:ext cx="1036745" cy="102553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8377" y="1125954"/>
              <a:ext cx="1036745" cy="102553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1" y="2993257"/>
              <a:ext cx="1036745" cy="102553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684" y="2997482"/>
              <a:ext cx="1036745" cy="102553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357" y="3001709"/>
              <a:ext cx="1036745" cy="102553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9030" y="3005935"/>
              <a:ext cx="1036745" cy="102553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703" y="2990282"/>
              <a:ext cx="1036745" cy="102553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8377" y="3001135"/>
              <a:ext cx="1036745" cy="1025536"/>
            </a:xfrm>
            <a:prstGeom prst="rect">
              <a:avLst/>
            </a:prstGeom>
          </p:spPr>
        </p:pic>
      </p:grpSp>
      <p:cxnSp>
        <p:nvCxnSpPr>
          <p:cNvPr id="39" name="Straight Connector 38"/>
          <p:cNvCxnSpPr/>
          <p:nvPr/>
        </p:nvCxnSpPr>
        <p:spPr>
          <a:xfrm>
            <a:off x="4302822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084359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2307657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6212888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330161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080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1559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30382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64516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5995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674740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080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1559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30382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4516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65995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674740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795183" y="7210001"/>
            <a:ext cx="22724541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037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12211553" y="4295902"/>
          <a:ext cx="10864772" cy="57125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/>
                <a:gridCol w="2716193"/>
                <a:gridCol w="2716193"/>
                <a:gridCol w="2716193"/>
              </a:tblGrid>
              <a:tr h="836940">
                <a:tc>
                  <a:txBody>
                    <a:bodyPr/>
                    <a:lstStyle/>
                    <a:p>
                      <a:pPr algn="ctr"/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01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6909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02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03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05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12193880" y="10758080"/>
          <a:ext cx="10864772" cy="1673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/>
                <a:gridCol w="2716193"/>
                <a:gridCol w="2716193"/>
                <a:gridCol w="2716193"/>
              </a:tblGrid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 smtClean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 smtClean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50" y="3470603"/>
            <a:ext cx="1945633" cy="20472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11" name="TextBox 20"/>
          <p:cNvSpPr txBox="1"/>
          <p:nvPr/>
        </p:nvSpPr>
        <p:spPr>
          <a:xfrm>
            <a:off x="5568058" y="5785394"/>
            <a:ext cx="5997577" cy="6642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 smtClean="0">
              <a:latin typeface="+mn-ea"/>
              <a:cs typeface="Open Sans Semibold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 smtClean="0">
                <a:latin typeface="+mn-ea"/>
                <a:cs typeface="Open Sans Semibold" pitchFamily="34" charset="0"/>
              </a:rPr>
              <a:t>尽量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568058" y="404054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065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6" name="Group 4"/>
              <p:cNvGrpSpPr>
                <a:grpSpLocks noChangeAspect="1"/>
              </p:cNvGrpSpPr>
              <p:nvPr/>
            </p:nvGrpSpPr>
            <p:grpSpPr bwMode="auto">
              <a:xfrm>
                <a:off x="11140175" y="3017058"/>
                <a:ext cx="2106824" cy="1964417"/>
                <a:chOff x="6635" y="3334"/>
                <a:chExt cx="2086" cy="1945"/>
              </a:xfrm>
              <a:solidFill>
                <a:schemeClr val="bg1"/>
              </a:solidFill>
            </p:grpSpPr>
            <p:sp>
              <p:nvSpPr>
                <p:cNvPr id="8" name="Freeform 5"/>
                <p:cNvSpPr>
                  <a:spLocks noEditPoints="1"/>
                </p:cNvSpPr>
                <p:nvPr/>
              </p:nvSpPr>
              <p:spPr bwMode="auto">
                <a:xfrm>
                  <a:off x="6635" y="3334"/>
                  <a:ext cx="1918" cy="1475"/>
                </a:xfrm>
                <a:custGeom>
                  <a:avLst/>
                  <a:gdLst>
                    <a:gd name="T0" fmla="*/ 805 w 809"/>
                    <a:gd name="T1" fmla="*/ 149 h 622"/>
                    <a:gd name="T2" fmla="*/ 449 w 809"/>
                    <a:gd name="T3" fmla="*/ 57 h 622"/>
                    <a:gd name="T4" fmla="*/ 178 w 809"/>
                    <a:gd name="T5" fmla="*/ 21 h 622"/>
                    <a:gd name="T6" fmla="*/ 34 w 809"/>
                    <a:gd name="T7" fmla="*/ 21 h 622"/>
                    <a:gd name="T8" fmla="*/ 30 w 809"/>
                    <a:gd name="T9" fmla="*/ 18 h 622"/>
                    <a:gd name="T10" fmla="*/ 11 w 809"/>
                    <a:gd name="T11" fmla="*/ 26 h 622"/>
                    <a:gd name="T12" fmla="*/ 2 w 809"/>
                    <a:gd name="T13" fmla="*/ 40 h 622"/>
                    <a:gd name="T14" fmla="*/ 229 w 809"/>
                    <a:gd name="T15" fmla="*/ 608 h 622"/>
                    <a:gd name="T16" fmla="*/ 263 w 809"/>
                    <a:gd name="T17" fmla="*/ 612 h 622"/>
                    <a:gd name="T18" fmla="*/ 361 w 809"/>
                    <a:gd name="T19" fmla="*/ 524 h 622"/>
                    <a:gd name="T20" fmla="*/ 375 w 809"/>
                    <a:gd name="T21" fmla="*/ 536 h 622"/>
                    <a:gd name="T22" fmla="*/ 558 w 809"/>
                    <a:gd name="T23" fmla="*/ 571 h 622"/>
                    <a:gd name="T24" fmla="*/ 562 w 809"/>
                    <a:gd name="T25" fmla="*/ 577 h 622"/>
                    <a:gd name="T26" fmla="*/ 600 w 809"/>
                    <a:gd name="T27" fmla="*/ 566 h 622"/>
                    <a:gd name="T28" fmla="*/ 597 w 809"/>
                    <a:gd name="T29" fmla="*/ 422 h 622"/>
                    <a:gd name="T30" fmla="*/ 591 w 809"/>
                    <a:gd name="T31" fmla="*/ 291 h 622"/>
                    <a:gd name="T32" fmla="*/ 590 w 809"/>
                    <a:gd name="T33" fmla="*/ 289 h 622"/>
                    <a:gd name="T34" fmla="*/ 656 w 809"/>
                    <a:gd name="T35" fmla="*/ 255 h 622"/>
                    <a:gd name="T36" fmla="*/ 778 w 809"/>
                    <a:gd name="T37" fmla="*/ 182 h 622"/>
                    <a:gd name="T38" fmla="*/ 788 w 809"/>
                    <a:gd name="T39" fmla="*/ 171 h 622"/>
                    <a:gd name="T40" fmla="*/ 789 w 809"/>
                    <a:gd name="T41" fmla="*/ 171 h 622"/>
                    <a:gd name="T42" fmla="*/ 805 w 809"/>
                    <a:gd name="T43" fmla="*/ 149 h 622"/>
                    <a:gd name="T44" fmla="*/ 348 w 809"/>
                    <a:gd name="T45" fmla="*/ 213 h 622"/>
                    <a:gd name="T46" fmla="*/ 550 w 809"/>
                    <a:gd name="T47" fmla="*/ 296 h 622"/>
                    <a:gd name="T48" fmla="*/ 557 w 809"/>
                    <a:gd name="T49" fmla="*/ 286 h 622"/>
                    <a:gd name="T50" fmla="*/ 559 w 809"/>
                    <a:gd name="T51" fmla="*/ 286 h 622"/>
                    <a:gd name="T52" fmla="*/ 556 w 809"/>
                    <a:gd name="T53" fmla="*/ 291 h 622"/>
                    <a:gd name="T54" fmla="*/ 555 w 809"/>
                    <a:gd name="T55" fmla="*/ 405 h 622"/>
                    <a:gd name="T56" fmla="*/ 559 w 809"/>
                    <a:gd name="T57" fmla="*/ 497 h 622"/>
                    <a:gd name="T58" fmla="*/ 479 w 809"/>
                    <a:gd name="T59" fmla="*/ 383 h 622"/>
                    <a:gd name="T60" fmla="*/ 475 w 809"/>
                    <a:gd name="T61" fmla="*/ 370 h 622"/>
                    <a:gd name="T62" fmla="*/ 250 w 809"/>
                    <a:gd name="T63" fmla="*/ 185 h 622"/>
                    <a:gd name="T64" fmla="*/ 170 w 809"/>
                    <a:gd name="T65" fmla="*/ 121 h 622"/>
                    <a:gd name="T66" fmla="*/ 348 w 809"/>
                    <a:gd name="T67" fmla="*/ 213 h 622"/>
                    <a:gd name="T68" fmla="*/ 251 w 809"/>
                    <a:gd name="T69" fmla="*/ 565 h 622"/>
                    <a:gd name="T70" fmla="*/ 47 w 809"/>
                    <a:gd name="T71" fmla="*/ 78 h 622"/>
                    <a:gd name="T72" fmla="*/ 90 w 809"/>
                    <a:gd name="T73" fmla="*/ 110 h 622"/>
                    <a:gd name="T74" fmla="*/ 221 w 809"/>
                    <a:gd name="T75" fmla="*/ 214 h 622"/>
                    <a:gd name="T76" fmla="*/ 438 w 809"/>
                    <a:gd name="T77" fmla="*/ 387 h 622"/>
                    <a:gd name="T78" fmla="*/ 251 w 809"/>
                    <a:gd name="T79" fmla="*/ 565 h 622"/>
                    <a:gd name="T80" fmla="*/ 382 w 809"/>
                    <a:gd name="T81" fmla="*/ 504 h 622"/>
                    <a:gd name="T82" fmla="*/ 471 w 809"/>
                    <a:gd name="T83" fmla="*/ 417 h 622"/>
                    <a:gd name="T84" fmla="*/ 526 w 809"/>
                    <a:gd name="T85" fmla="*/ 517 h 622"/>
                    <a:gd name="T86" fmla="*/ 382 w 809"/>
                    <a:gd name="T87" fmla="*/ 504 h 622"/>
                    <a:gd name="T88" fmla="*/ 641 w 809"/>
                    <a:gd name="T89" fmla="*/ 210 h 622"/>
                    <a:gd name="T90" fmla="*/ 585 w 809"/>
                    <a:gd name="T91" fmla="*/ 245 h 622"/>
                    <a:gd name="T92" fmla="*/ 565 w 809"/>
                    <a:gd name="T93" fmla="*/ 257 h 622"/>
                    <a:gd name="T94" fmla="*/ 559 w 809"/>
                    <a:gd name="T95" fmla="*/ 268 h 622"/>
                    <a:gd name="T96" fmla="*/ 553 w 809"/>
                    <a:gd name="T97" fmla="*/ 273 h 622"/>
                    <a:gd name="T98" fmla="*/ 550 w 809"/>
                    <a:gd name="T99" fmla="*/ 270 h 622"/>
                    <a:gd name="T100" fmla="*/ 331 w 809"/>
                    <a:gd name="T101" fmla="*/ 156 h 622"/>
                    <a:gd name="T102" fmla="*/ 196 w 809"/>
                    <a:gd name="T103" fmla="*/ 79 h 622"/>
                    <a:gd name="T104" fmla="*/ 437 w 809"/>
                    <a:gd name="T105" fmla="*/ 101 h 622"/>
                    <a:gd name="T106" fmla="*/ 667 w 809"/>
                    <a:gd name="T107" fmla="*/ 142 h 622"/>
                    <a:gd name="T108" fmla="*/ 726 w 809"/>
                    <a:gd name="T109" fmla="*/ 159 h 622"/>
                    <a:gd name="T110" fmla="*/ 641 w 809"/>
                    <a:gd name="T111" fmla="*/ 21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09" h="622">
                      <a:moveTo>
                        <a:pt x="805" y="149"/>
                      </a:moveTo>
                      <a:cubicBezTo>
                        <a:pt x="784" y="77"/>
                        <a:pt x="507" y="67"/>
                        <a:pt x="449" y="57"/>
                      </a:cubicBezTo>
                      <a:cubicBezTo>
                        <a:pt x="359" y="43"/>
                        <a:pt x="269" y="31"/>
                        <a:pt x="178" y="21"/>
                      </a:cubicBezTo>
                      <a:cubicBezTo>
                        <a:pt x="138" y="16"/>
                        <a:pt x="72" y="0"/>
                        <a:pt x="34" y="21"/>
                      </a:cubicBezTo>
                      <a:cubicBezTo>
                        <a:pt x="33" y="20"/>
                        <a:pt x="32" y="19"/>
                        <a:pt x="30" y="18"/>
                      </a:cubicBezTo>
                      <a:cubicBezTo>
                        <a:pt x="22" y="13"/>
                        <a:pt x="14" y="19"/>
                        <a:pt x="11" y="26"/>
                      </a:cubicBezTo>
                      <a:cubicBezTo>
                        <a:pt x="5" y="28"/>
                        <a:pt x="0" y="33"/>
                        <a:pt x="2" y="40"/>
                      </a:cubicBezTo>
                      <a:cubicBezTo>
                        <a:pt x="61" y="232"/>
                        <a:pt x="108" y="444"/>
                        <a:pt x="229" y="608"/>
                      </a:cubicBezTo>
                      <a:cubicBezTo>
                        <a:pt x="237" y="620"/>
                        <a:pt x="251" y="622"/>
                        <a:pt x="263" y="612"/>
                      </a:cubicBezTo>
                      <a:cubicBezTo>
                        <a:pt x="296" y="584"/>
                        <a:pt x="329" y="554"/>
                        <a:pt x="361" y="524"/>
                      </a:cubicBezTo>
                      <a:cubicBezTo>
                        <a:pt x="363" y="530"/>
                        <a:pt x="368" y="535"/>
                        <a:pt x="375" y="536"/>
                      </a:cubicBezTo>
                      <a:cubicBezTo>
                        <a:pt x="435" y="541"/>
                        <a:pt x="501" y="549"/>
                        <a:pt x="558" y="571"/>
                      </a:cubicBezTo>
                      <a:cubicBezTo>
                        <a:pt x="559" y="573"/>
                        <a:pt x="561" y="575"/>
                        <a:pt x="562" y="577"/>
                      </a:cubicBezTo>
                      <a:cubicBezTo>
                        <a:pt x="573" y="595"/>
                        <a:pt x="599" y="586"/>
                        <a:pt x="600" y="566"/>
                      </a:cubicBezTo>
                      <a:cubicBezTo>
                        <a:pt x="603" y="518"/>
                        <a:pt x="600" y="470"/>
                        <a:pt x="597" y="422"/>
                      </a:cubicBezTo>
                      <a:cubicBezTo>
                        <a:pt x="595" y="379"/>
                        <a:pt x="599" y="333"/>
                        <a:pt x="591" y="291"/>
                      </a:cubicBezTo>
                      <a:cubicBezTo>
                        <a:pt x="591" y="290"/>
                        <a:pt x="590" y="289"/>
                        <a:pt x="590" y="289"/>
                      </a:cubicBezTo>
                      <a:cubicBezTo>
                        <a:pt x="613" y="283"/>
                        <a:pt x="638" y="265"/>
                        <a:pt x="656" y="255"/>
                      </a:cubicBezTo>
                      <a:cubicBezTo>
                        <a:pt x="697" y="231"/>
                        <a:pt x="737" y="205"/>
                        <a:pt x="778" y="182"/>
                      </a:cubicBezTo>
                      <a:cubicBezTo>
                        <a:pt x="784" y="179"/>
                        <a:pt x="786" y="175"/>
                        <a:pt x="788" y="171"/>
                      </a:cubicBezTo>
                      <a:cubicBezTo>
                        <a:pt x="788" y="171"/>
                        <a:pt x="788" y="171"/>
                        <a:pt x="789" y="171"/>
                      </a:cubicBezTo>
                      <a:cubicBezTo>
                        <a:pt x="800" y="171"/>
                        <a:pt x="809" y="161"/>
                        <a:pt x="805" y="149"/>
                      </a:cubicBezTo>
                      <a:close/>
                      <a:moveTo>
                        <a:pt x="348" y="213"/>
                      </a:moveTo>
                      <a:cubicBezTo>
                        <a:pt x="387" y="233"/>
                        <a:pt x="504" y="323"/>
                        <a:pt x="550" y="296"/>
                      </a:cubicBezTo>
                      <a:cubicBezTo>
                        <a:pt x="555" y="294"/>
                        <a:pt x="557" y="290"/>
                        <a:pt x="557" y="286"/>
                      </a:cubicBezTo>
                      <a:cubicBezTo>
                        <a:pt x="558" y="286"/>
                        <a:pt x="558" y="286"/>
                        <a:pt x="559" y="286"/>
                      </a:cubicBezTo>
                      <a:cubicBezTo>
                        <a:pt x="558" y="288"/>
                        <a:pt x="557" y="289"/>
                        <a:pt x="556" y="291"/>
                      </a:cubicBezTo>
                      <a:cubicBezTo>
                        <a:pt x="544" y="325"/>
                        <a:pt x="553" y="369"/>
                        <a:pt x="555" y="405"/>
                      </a:cubicBezTo>
                      <a:cubicBezTo>
                        <a:pt x="557" y="436"/>
                        <a:pt x="559" y="466"/>
                        <a:pt x="559" y="497"/>
                      </a:cubicBezTo>
                      <a:cubicBezTo>
                        <a:pt x="534" y="458"/>
                        <a:pt x="508" y="420"/>
                        <a:pt x="479" y="383"/>
                      </a:cubicBezTo>
                      <a:cubicBezTo>
                        <a:pt x="480" y="378"/>
                        <a:pt x="479" y="374"/>
                        <a:pt x="475" y="370"/>
                      </a:cubicBezTo>
                      <a:cubicBezTo>
                        <a:pt x="410" y="301"/>
                        <a:pt x="325" y="243"/>
                        <a:pt x="250" y="185"/>
                      </a:cubicBezTo>
                      <a:cubicBezTo>
                        <a:pt x="224" y="164"/>
                        <a:pt x="197" y="142"/>
                        <a:pt x="170" y="121"/>
                      </a:cubicBezTo>
                      <a:cubicBezTo>
                        <a:pt x="229" y="151"/>
                        <a:pt x="289" y="181"/>
                        <a:pt x="348" y="213"/>
                      </a:cubicBezTo>
                      <a:close/>
                      <a:moveTo>
                        <a:pt x="251" y="565"/>
                      </a:moveTo>
                      <a:cubicBezTo>
                        <a:pt x="151" y="417"/>
                        <a:pt x="120" y="239"/>
                        <a:pt x="47" y="78"/>
                      </a:cubicBezTo>
                      <a:cubicBezTo>
                        <a:pt x="62" y="91"/>
                        <a:pt x="82" y="103"/>
                        <a:pt x="90" y="110"/>
                      </a:cubicBezTo>
                      <a:cubicBezTo>
                        <a:pt x="134" y="144"/>
                        <a:pt x="177" y="180"/>
                        <a:pt x="221" y="214"/>
                      </a:cubicBezTo>
                      <a:cubicBezTo>
                        <a:pt x="292" y="269"/>
                        <a:pt x="360" y="342"/>
                        <a:pt x="438" y="387"/>
                      </a:cubicBezTo>
                      <a:cubicBezTo>
                        <a:pt x="377" y="448"/>
                        <a:pt x="316" y="508"/>
                        <a:pt x="251" y="565"/>
                      </a:cubicBezTo>
                      <a:close/>
                      <a:moveTo>
                        <a:pt x="382" y="504"/>
                      </a:moveTo>
                      <a:cubicBezTo>
                        <a:pt x="412" y="475"/>
                        <a:pt x="442" y="446"/>
                        <a:pt x="471" y="417"/>
                      </a:cubicBezTo>
                      <a:cubicBezTo>
                        <a:pt x="488" y="451"/>
                        <a:pt x="507" y="484"/>
                        <a:pt x="526" y="517"/>
                      </a:cubicBezTo>
                      <a:cubicBezTo>
                        <a:pt x="479" y="504"/>
                        <a:pt x="426" y="497"/>
                        <a:pt x="382" y="504"/>
                      </a:cubicBezTo>
                      <a:close/>
                      <a:moveTo>
                        <a:pt x="641" y="210"/>
                      </a:moveTo>
                      <a:cubicBezTo>
                        <a:pt x="622" y="222"/>
                        <a:pt x="603" y="233"/>
                        <a:pt x="585" y="245"/>
                      </a:cubicBezTo>
                      <a:cubicBezTo>
                        <a:pt x="578" y="249"/>
                        <a:pt x="571" y="253"/>
                        <a:pt x="565" y="257"/>
                      </a:cubicBezTo>
                      <a:cubicBezTo>
                        <a:pt x="560" y="260"/>
                        <a:pt x="548" y="270"/>
                        <a:pt x="559" y="268"/>
                      </a:cubicBezTo>
                      <a:cubicBezTo>
                        <a:pt x="556" y="269"/>
                        <a:pt x="554" y="271"/>
                        <a:pt x="553" y="273"/>
                      </a:cubicBezTo>
                      <a:cubicBezTo>
                        <a:pt x="552" y="272"/>
                        <a:pt x="552" y="271"/>
                        <a:pt x="550" y="270"/>
                      </a:cubicBezTo>
                      <a:cubicBezTo>
                        <a:pt x="480" y="230"/>
                        <a:pt x="404" y="195"/>
                        <a:pt x="331" y="156"/>
                      </a:cubicBezTo>
                      <a:cubicBezTo>
                        <a:pt x="287" y="133"/>
                        <a:pt x="242" y="104"/>
                        <a:pt x="196" y="79"/>
                      </a:cubicBezTo>
                      <a:cubicBezTo>
                        <a:pt x="278" y="87"/>
                        <a:pt x="363" y="89"/>
                        <a:pt x="437" y="101"/>
                      </a:cubicBezTo>
                      <a:cubicBezTo>
                        <a:pt x="514" y="113"/>
                        <a:pt x="591" y="126"/>
                        <a:pt x="667" y="142"/>
                      </a:cubicBezTo>
                      <a:cubicBezTo>
                        <a:pt x="685" y="145"/>
                        <a:pt x="705" y="153"/>
                        <a:pt x="726" y="159"/>
                      </a:cubicBezTo>
                      <a:cubicBezTo>
                        <a:pt x="697" y="176"/>
                        <a:pt x="669" y="193"/>
                        <a:pt x="641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6"/>
                <p:cNvSpPr>
                  <a:spLocks/>
                </p:cNvSpPr>
                <p:nvPr/>
              </p:nvSpPr>
              <p:spPr bwMode="auto">
                <a:xfrm>
                  <a:off x="7550" y="5020"/>
                  <a:ext cx="292" cy="259"/>
                </a:xfrm>
                <a:custGeom>
                  <a:avLst/>
                  <a:gdLst>
                    <a:gd name="T0" fmla="*/ 121 w 123"/>
                    <a:gd name="T1" fmla="*/ 91 h 109"/>
                    <a:gd name="T2" fmla="*/ 98 w 123"/>
                    <a:gd name="T3" fmla="*/ 67 h 109"/>
                    <a:gd name="T4" fmla="*/ 61 w 123"/>
                    <a:gd name="T5" fmla="*/ 37 h 109"/>
                    <a:gd name="T6" fmla="*/ 30 w 123"/>
                    <a:gd name="T7" fmla="*/ 12 h 109"/>
                    <a:gd name="T8" fmla="*/ 12 w 123"/>
                    <a:gd name="T9" fmla="*/ 4 h 109"/>
                    <a:gd name="T10" fmla="*/ 4 w 123"/>
                    <a:gd name="T11" fmla="*/ 12 h 109"/>
                    <a:gd name="T12" fmla="*/ 11 w 123"/>
                    <a:gd name="T13" fmla="*/ 26 h 109"/>
                    <a:gd name="T14" fmla="*/ 41 w 123"/>
                    <a:gd name="T15" fmla="*/ 57 h 109"/>
                    <a:gd name="T16" fmla="*/ 76 w 123"/>
                    <a:gd name="T17" fmla="*/ 90 h 109"/>
                    <a:gd name="T18" fmla="*/ 107 w 123"/>
                    <a:gd name="T19" fmla="*/ 109 h 109"/>
                    <a:gd name="T20" fmla="*/ 121 w 123"/>
                    <a:gd name="T21" fmla="*/ 9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3" h="109">
                      <a:moveTo>
                        <a:pt x="121" y="91"/>
                      </a:moveTo>
                      <a:cubicBezTo>
                        <a:pt x="118" y="80"/>
                        <a:pt x="107" y="74"/>
                        <a:pt x="98" y="67"/>
                      </a:cubicBezTo>
                      <a:cubicBezTo>
                        <a:pt x="86" y="57"/>
                        <a:pt x="73" y="47"/>
                        <a:pt x="61" y="37"/>
                      </a:cubicBezTo>
                      <a:cubicBezTo>
                        <a:pt x="51" y="28"/>
                        <a:pt x="40" y="20"/>
                        <a:pt x="30" y="12"/>
                      </a:cubicBezTo>
                      <a:cubicBezTo>
                        <a:pt x="24" y="8"/>
                        <a:pt x="17" y="7"/>
                        <a:pt x="12" y="4"/>
                      </a:cubicBezTo>
                      <a:cubicBezTo>
                        <a:pt x="7" y="0"/>
                        <a:pt x="0" y="7"/>
                        <a:pt x="4" y="12"/>
                      </a:cubicBezTo>
                      <a:cubicBezTo>
                        <a:pt x="7" y="16"/>
                        <a:pt x="8" y="22"/>
                        <a:pt x="11" y="26"/>
                      </a:cubicBezTo>
                      <a:cubicBezTo>
                        <a:pt x="21" y="37"/>
                        <a:pt x="31" y="47"/>
                        <a:pt x="41" y="57"/>
                      </a:cubicBezTo>
                      <a:cubicBezTo>
                        <a:pt x="52" y="68"/>
                        <a:pt x="64" y="79"/>
                        <a:pt x="76" y="90"/>
                      </a:cubicBezTo>
                      <a:cubicBezTo>
                        <a:pt x="85" y="98"/>
                        <a:pt x="95" y="109"/>
                        <a:pt x="107" y="109"/>
                      </a:cubicBezTo>
                      <a:cubicBezTo>
                        <a:pt x="116" y="109"/>
                        <a:pt x="123" y="100"/>
                        <a:pt x="1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7"/>
                <p:cNvSpPr>
                  <a:spLocks/>
                </p:cNvSpPr>
                <p:nvPr/>
              </p:nvSpPr>
              <p:spPr bwMode="auto">
                <a:xfrm>
                  <a:off x="7799" y="4977"/>
                  <a:ext cx="308" cy="254"/>
                </a:xfrm>
                <a:custGeom>
                  <a:avLst/>
                  <a:gdLst>
                    <a:gd name="T0" fmla="*/ 121 w 130"/>
                    <a:gd name="T1" fmla="*/ 86 h 107"/>
                    <a:gd name="T2" fmla="*/ 76 w 130"/>
                    <a:gd name="T3" fmla="*/ 55 h 107"/>
                    <a:gd name="T4" fmla="*/ 21 w 130"/>
                    <a:gd name="T5" fmla="*/ 8 h 107"/>
                    <a:gd name="T6" fmla="*/ 8 w 130"/>
                    <a:gd name="T7" fmla="*/ 21 h 107"/>
                    <a:gd name="T8" fmla="*/ 55 w 130"/>
                    <a:gd name="T9" fmla="*/ 70 h 107"/>
                    <a:gd name="T10" fmla="*/ 110 w 130"/>
                    <a:gd name="T11" fmla="*/ 106 h 107"/>
                    <a:gd name="T12" fmla="*/ 121 w 130"/>
                    <a:gd name="T13" fmla="*/ 86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0" h="107">
                      <a:moveTo>
                        <a:pt x="121" y="86"/>
                      </a:moveTo>
                      <a:cubicBezTo>
                        <a:pt x="109" y="73"/>
                        <a:pt x="90" y="66"/>
                        <a:pt x="76" y="55"/>
                      </a:cubicBezTo>
                      <a:cubicBezTo>
                        <a:pt x="57" y="41"/>
                        <a:pt x="40" y="23"/>
                        <a:pt x="21" y="8"/>
                      </a:cubicBezTo>
                      <a:cubicBezTo>
                        <a:pt x="12" y="0"/>
                        <a:pt x="0" y="12"/>
                        <a:pt x="8" y="21"/>
                      </a:cubicBezTo>
                      <a:cubicBezTo>
                        <a:pt x="22" y="39"/>
                        <a:pt x="39" y="55"/>
                        <a:pt x="55" y="70"/>
                      </a:cubicBezTo>
                      <a:cubicBezTo>
                        <a:pt x="70" y="84"/>
                        <a:pt x="90" y="103"/>
                        <a:pt x="110" y="106"/>
                      </a:cubicBezTo>
                      <a:cubicBezTo>
                        <a:pt x="121" y="107"/>
                        <a:pt x="130" y="96"/>
                        <a:pt x="121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8"/>
                <p:cNvSpPr>
                  <a:spLocks/>
                </p:cNvSpPr>
                <p:nvPr/>
              </p:nvSpPr>
              <p:spPr bwMode="auto">
                <a:xfrm>
                  <a:off x="8060" y="4918"/>
                  <a:ext cx="256" cy="216"/>
                </a:xfrm>
                <a:custGeom>
                  <a:avLst/>
                  <a:gdLst>
                    <a:gd name="T0" fmla="*/ 106 w 108"/>
                    <a:gd name="T1" fmla="*/ 71 h 91"/>
                    <a:gd name="T2" fmla="*/ 90 w 108"/>
                    <a:gd name="T3" fmla="*/ 58 h 91"/>
                    <a:gd name="T4" fmla="*/ 68 w 108"/>
                    <a:gd name="T5" fmla="*/ 45 h 91"/>
                    <a:gd name="T6" fmla="*/ 23 w 108"/>
                    <a:gd name="T7" fmla="*/ 8 h 91"/>
                    <a:gd name="T8" fmla="*/ 8 w 108"/>
                    <a:gd name="T9" fmla="*/ 22 h 91"/>
                    <a:gd name="T10" fmla="*/ 53 w 108"/>
                    <a:gd name="T11" fmla="*/ 64 h 91"/>
                    <a:gd name="T12" fmla="*/ 99 w 108"/>
                    <a:gd name="T13" fmla="*/ 88 h 91"/>
                    <a:gd name="T14" fmla="*/ 106 w 108"/>
                    <a:gd name="T15" fmla="*/ 7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8" h="91">
                      <a:moveTo>
                        <a:pt x="106" y="71"/>
                      </a:moveTo>
                      <a:cubicBezTo>
                        <a:pt x="102" y="63"/>
                        <a:pt x="97" y="62"/>
                        <a:pt x="90" y="58"/>
                      </a:cubicBezTo>
                      <a:cubicBezTo>
                        <a:pt x="82" y="55"/>
                        <a:pt x="75" y="50"/>
                        <a:pt x="68" y="45"/>
                      </a:cubicBezTo>
                      <a:cubicBezTo>
                        <a:pt x="52" y="34"/>
                        <a:pt x="38" y="21"/>
                        <a:pt x="23" y="8"/>
                      </a:cubicBezTo>
                      <a:cubicBezTo>
                        <a:pt x="13" y="0"/>
                        <a:pt x="0" y="12"/>
                        <a:pt x="8" y="22"/>
                      </a:cubicBezTo>
                      <a:cubicBezTo>
                        <a:pt x="22" y="38"/>
                        <a:pt x="37" y="51"/>
                        <a:pt x="53" y="64"/>
                      </a:cubicBezTo>
                      <a:cubicBezTo>
                        <a:pt x="66" y="74"/>
                        <a:pt x="81" y="91"/>
                        <a:pt x="99" y="88"/>
                      </a:cubicBezTo>
                      <a:cubicBezTo>
                        <a:pt x="107" y="86"/>
                        <a:pt x="108" y="77"/>
                        <a:pt x="10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9"/>
                <p:cNvSpPr>
                  <a:spLocks/>
                </p:cNvSpPr>
                <p:nvPr/>
              </p:nvSpPr>
              <p:spPr bwMode="auto">
                <a:xfrm>
                  <a:off x="8219" y="4695"/>
                  <a:ext cx="277" cy="237"/>
                </a:xfrm>
                <a:custGeom>
                  <a:avLst/>
                  <a:gdLst>
                    <a:gd name="T0" fmla="*/ 108 w 117"/>
                    <a:gd name="T1" fmla="*/ 75 h 100"/>
                    <a:gd name="T2" fmla="*/ 72 w 117"/>
                    <a:gd name="T3" fmla="*/ 50 h 100"/>
                    <a:gd name="T4" fmla="*/ 24 w 117"/>
                    <a:gd name="T5" fmla="*/ 9 h 100"/>
                    <a:gd name="T6" fmla="*/ 9 w 117"/>
                    <a:gd name="T7" fmla="*/ 24 h 100"/>
                    <a:gd name="T8" fmla="*/ 60 w 117"/>
                    <a:gd name="T9" fmla="*/ 74 h 100"/>
                    <a:gd name="T10" fmla="*/ 105 w 117"/>
                    <a:gd name="T11" fmla="*/ 95 h 100"/>
                    <a:gd name="T12" fmla="*/ 108 w 117"/>
                    <a:gd name="T13" fmla="*/ 75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100">
                      <a:moveTo>
                        <a:pt x="108" y="75"/>
                      </a:moveTo>
                      <a:cubicBezTo>
                        <a:pt x="100" y="71"/>
                        <a:pt x="83" y="58"/>
                        <a:pt x="72" y="50"/>
                      </a:cubicBezTo>
                      <a:cubicBezTo>
                        <a:pt x="55" y="37"/>
                        <a:pt x="39" y="23"/>
                        <a:pt x="24" y="9"/>
                      </a:cubicBezTo>
                      <a:cubicBezTo>
                        <a:pt x="13" y="0"/>
                        <a:pt x="0" y="14"/>
                        <a:pt x="9" y="24"/>
                      </a:cubicBezTo>
                      <a:cubicBezTo>
                        <a:pt x="24" y="42"/>
                        <a:pt x="42" y="58"/>
                        <a:pt x="60" y="74"/>
                      </a:cubicBezTo>
                      <a:cubicBezTo>
                        <a:pt x="73" y="85"/>
                        <a:pt x="87" y="100"/>
                        <a:pt x="105" y="95"/>
                      </a:cubicBezTo>
                      <a:cubicBezTo>
                        <a:pt x="114" y="93"/>
                        <a:pt x="117" y="79"/>
                        <a:pt x="108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0"/>
                <p:cNvSpPr>
                  <a:spLocks/>
                </p:cNvSpPr>
                <p:nvPr/>
              </p:nvSpPr>
              <p:spPr bwMode="auto">
                <a:xfrm>
                  <a:off x="8280" y="4425"/>
                  <a:ext cx="280" cy="244"/>
                </a:xfrm>
                <a:custGeom>
                  <a:avLst/>
                  <a:gdLst>
                    <a:gd name="T0" fmla="*/ 110 w 118"/>
                    <a:gd name="T1" fmla="*/ 78 h 103"/>
                    <a:gd name="T2" fmla="*/ 69 w 118"/>
                    <a:gd name="T3" fmla="*/ 50 h 103"/>
                    <a:gd name="T4" fmla="*/ 21 w 118"/>
                    <a:gd name="T5" fmla="*/ 7 h 103"/>
                    <a:gd name="T6" fmla="*/ 7 w 118"/>
                    <a:gd name="T7" fmla="*/ 19 h 103"/>
                    <a:gd name="T8" fmla="*/ 49 w 118"/>
                    <a:gd name="T9" fmla="*/ 66 h 103"/>
                    <a:gd name="T10" fmla="*/ 97 w 118"/>
                    <a:gd name="T11" fmla="*/ 100 h 103"/>
                    <a:gd name="T12" fmla="*/ 110 w 118"/>
                    <a:gd name="T13" fmla="*/ 7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03">
                      <a:moveTo>
                        <a:pt x="110" y="78"/>
                      </a:moveTo>
                      <a:cubicBezTo>
                        <a:pt x="100" y="66"/>
                        <a:pt x="82" y="59"/>
                        <a:pt x="69" y="50"/>
                      </a:cubicBezTo>
                      <a:cubicBezTo>
                        <a:pt x="51" y="38"/>
                        <a:pt x="36" y="23"/>
                        <a:pt x="21" y="7"/>
                      </a:cubicBezTo>
                      <a:cubicBezTo>
                        <a:pt x="14" y="0"/>
                        <a:pt x="0" y="10"/>
                        <a:pt x="7" y="19"/>
                      </a:cubicBezTo>
                      <a:cubicBezTo>
                        <a:pt x="19" y="36"/>
                        <a:pt x="34" y="51"/>
                        <a:pt x="49" y="66"/>
                      </a:cubicBezTo>
                      <a:cubicBezTo>
                        <a:pt x="62" y="78"/>
                        <a:pt x="80" y="97"/>
                        <a:pt x="97" y="100"/>
                      </a:cubicBezTo>
                      <a:cubicBezTo>
                        <a:pt x="111" y="103"/>
                        <a:pt x="118" y="89"/>
                        <a:pt x="11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1"/>
                <p:cNvSpPr>
                  <a:spLocks/>
                </p:cNvSpPr>
                <p:nvPr/>
              </p:nvSpPr>
              <p:spPr bwMode="auto">
                <a:xfrm>
                  <a:off x="8361" y="4254"/>
                  <a:ext cx="225" cy="183"/>
                </a:xfrm>
                <a:custGeom>
                  <a:avLst/>
                  <a:gdLst>
                    <a:gd name="T0" fmla="*/ 85 w 95"/>
                    <a:gd name="T1" fmla="*/ 51 h 77"/>
                    <a:gd name="T2" fmla="*/ 17 w 95"/>
                    <a:gd name="T3" fmla="*/ 6 h 77"/>
                    <a:gd name="T4" fmla="*/ 5 w 95"/>
                    <a:gd name="T5" fmla="*/ 16 h 77"/>
                    <a:gd name="T6" fmla="*/ 43 w 95"/>
                    <a:gd name="T7" fmla="*/ 58 h 77"/>
                    <a:gd name="T8" fmla="*/ 82 w 95"/>
                    <a:gd name="T9" fmla="*/ 73 h 77"/>
                    <a:gd name="T10" fmla="*/ 85 w 95"/>
                    <a:gd name="T11" fmla="*/ 5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77">
                      <a:moveTo>
                        <a:pt x="85" y="51"/>
                      </a:moveTo>
                      <a:cubicBezTo>
                        <a:pt x="60" y="40"/>
                        <a:pt x="37" y="26"/>
                        <a:pt x="17" y="6"/>
                      </a:cubicBezTo>
                      <a:cubicBezTo>
                        <a:pt x="11" y="0"/>
                        <a:pt x="0" y="8"/>
                        <a:pt x="5" y="16"/>
                      </a:cubicBezTo>
                      <a:cubicBezTo>
                        <a:pt x="14" y="33"/>
                        <a:pt x="28" y="46"/>
                        <a:pt x="43" y="58"/>
                      </a:cubicBezTo>
                      <a:cubicBezTo>
                        <a:pt x="55" y="68"/>
                        <a:pt x="67" y="77"/>
                        <a:pt x="82" y="73"/>
                      </a:cubicBezTo>
                      <a:cubicBezTo>
                        <a:pt x="91" y="70"/>
                        <a:pt x="95" y="56"/>
                        <a:pt x="8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>
                  <a:off x="8465" y="4090"/>
                  <a:ext cx="256" cy="193"/>
                </a:xfrm>
                <a:custGeom>
                  <a:avLst/>
                  <a:gdLst>
                    <a:gd name="T0" fmla="*/ 105 w 108"/>
                    <a:gd name="T1" fmla="*/ 57 h 81"/>
                    <a:gd name="T2" fmla="*/ 56 w 108"/>
                    <a:gd name="T3" fmla="*/ 25 h 81"/>
                    <a:gd name="T4" fmla="*/ 8 w 108"/>
                    <a:gd name="T5" fmla="*/ 6 h 81"/>
                    <a:gd name="T6" fmla="*/ 7 w 108"/>
                    <a:gd name="T7" fmla="*/ 6 h 81"/>
                    <a:gd name="T8" fmla="*/ 6 w 108"/>
                    <a:gd name="T9" fmla="*/ 7 h 81"/>
                    <a:gd name="T10" fmla="*/ 6 w 108"/>
                    <a:gd name="T11" fmla="*/ 7 h 81"/>
                    <a:gd name="T12" fmla="*/ 2 w 108"/>
                    <a:gd name="T13" fmla="*/ 15 h 81"/>
                    <a:gd name="T14" fmla="*/ 4 w 108"/>
                    <a:gd name="T15" fmla="*/ 23 h 81"/>
                    <a:gd name="T16" fmla="*/ 12 w 108"/>
                    <a:gd name="T17" fmla="*/ 30 h 81"/>
                    <a:gd name="T18" fmla="*/ 38 w 108"/>
                    <a:gd name="T19" fmla="*/ 49 h 81"/>
                    <a:gd name="T20" fmla="*/ 93 w 108"/>
                    <a:gd name="T21" fmla="*/ 78 h 81"/>
                    <a:gd name="T22" fmla="*/ 105 w 108"/>
                    <a:gd name="T23" fmla="*/ 57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8" h="81">
                      <a:moveTo>
                        <a:pt x="105" y="57"/>
                      </a:moveTo>
                      <a:cubicBezTo>
                        <a:pt x="98" y="41"/>
                        <a:pt x="71" y="33"/>
                        <a:pt x="56" y="25"/>
                      </a:cubicBezTo>
                      <a:cubicBezTo>
                        <a:pt x="45" y="19"/>
                        <a:pt x="21" y="0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6" y="6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3" y="8"/>
                        <a:pt x="1" y="11"/>
                        <a:pt x="2" y="15"/>
                      </a:cubicBezTo>
                      <a:cubicBezTo>
                        <a:pt x="0" y="9"/>
                        <a:pt x="3" y="21"/>
                        <a:pt x="4" y="23"/>
                      </a:cubicBezTo>
                      <a:cubicBezTo>
                        <a:pt x="5" y="26"/>
                        <a:pt x="9" y="28"/>
                        <a:pt x="12" y="30"/>
                      </a:cubicBezTo>
                      <a:cubicBezTo>
                        <a:pt x="20" y="37"/>
                        <a:pt x="29" y="43"/>
                        <a:pt x="38" y="49"/>
                      </a:cubicBezTo>
                      <a:cubicBezTo>
                        <a:pt x="52" y="58"/>
                        <a:pt x="75" y="81"/>
                        <a:pt x="93" y="78"/>
                      </a:cubicBezTo>
                      <a:cubicBezTo>
                        <a:pt x="101" y="76"/>
                        <a:pt x="108" y="65"/>
                        <a:pt x="105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23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11140175" y="3017058"/>
              <a:ext cx="2106824" cy="1964417"/>
              <a:chOff x="6635" y="3334"/>
              <a:chExt cx="2086" cy="1945"/>
            </a:xfrm>
            <a:solidFill>
              <a:schemeClr val="bg1"/>
            </a:solidFill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6635" y="3334"/>
                <a:ext cx="1918" cy="1475"/>
              </a:xfrm>
              <a:custGeom>
                <a:avLst/>
                <a:gdLst>
                  <a:gd name="T0" fmla="*/ 805 w 809"/>
                  <a:gd name="T1" fmla="*/ 149 h 622"/>
                  <a:gd name="T2" fmla="*/ 449 w 809"/>
                  <a:gd name="T3" fmla="*/ 57 h 622"/>
                  <a:gd name="T4" fmla="*/ 178 w 809"/>
                  <a:gd name="T5" fmla="*/ 21 h 622"/>
                  <a:gd name="T6" fmla="*/ 34 w 809"/>
                  <a:gd name="T7" fmla="*/ 21 h 622"/>
                  <a:gd name="T8" fmla="*/ 30 w 809"/>
                  <a:gd name="T9" fmla="*/ 18 h 622"/>
                  <a:gd name="T10" fmla="*/ 11 w 809"/>
                  <a:gd name="T11" fmla="*/ 26 h 622"/>
                  <a:gd name="T12" fmla="*/ 2 w 809"/>
                  <a:gd name="T13" fmla="*/ 40 h 622"/>
                  <a:gd name="T14" fmla="*/ 229 w 809"/>
                  <a:gd name="T15" fmla="*/ 608 h 622"/>
                  <a:gd name="T16" fmla="*/ 263 w 809"/>
                  <a:gd name="T17" fmla="*/ 612 h 622"/>
                  <a:gd name="T18" fmla="*/ 361 w 809"/>
                  <a:gd name="T19" fmla="*/ 524 h 622"/>
                  <a:gd name="T20" fmla="*/ 375 w 809"/>
                  <a:gd name="T21" fmla="*/ 536 h 622"/>
                  <a:gd name="T22" fmla="*/ 558 w 809"/>
                  <a:gd name="T23" fmla="*/ 571 h 622"/>
                  <a:gd name="T24" fmla="*/ 562 w 809"/>
                  <a:gd name="T25" fmla="*/ 577 h 622"/>
                  <a:gd name="T26" fmla="*/ 600 w 809"/>
                  <a:gd name="T27" fmla="*/ 566 h 622"/>
                  <a:gd name="T28" fmla="*/ 597 w 809"/>
                  <a:gd name="T29" fmla="*/ 422 h 622"/>
                  <a:gd name="T30" fmla="*/ 591 w 809"/>
                  <a:gd name="T31" fmla="*/ 291 h 622"/>
                  <a:gd name="T32" fmla="*/ 590 w 809"/>
                  <a:gd name="T33" fmla="*/ 289 h 622"/>
                  <a:gd name="T34" fmla="*/ 656 w 809"/>
                  <a:gd name="T35" fmla="*/ 255 h 622"/>
                  <a:gd name="T36" fmla="*/ 778 w 809"/>
                  <a:gd name="T37" fmla="*/ 182 h 622"/>
                  <a:gd name="T38" fmla="*/ 788 w 809"/>
                  <a:gd name="T39" fmla="*/ 171 h 622"/>
                  <a:gd name="T40" fmla="*/ 789 w 809"/>
                  <a:gd name="T41" fmla="*/ 171 h 622"/>
                  <a:gd name="T42" fmla="*/ 805 w 809"/>
                  <a:gd name="T43" fmla="*/ 149 h 622"/>
                  <a:gd name="T44" fmla="*/ 348 w 809"/>
                  <a:gd name="T45" fmla="*/ 213 h 622"/>
                  <a:gd name="T46" fmla="*/ 550 w 809"/>
                  <a:gd name="T47" fmla="*/ 296 h 622"/>
                  <a:gd name="T48" fmla="*/ 557 w 809"/>
                  <a:gd name="T49" fmla="*/ 286 h 622"/>
                  <a:gd name="T50" fmla="*/ 559 w 809"/>
                  <a:gd name="T51" fmla="*/ 286 h 622"/>
                  <a:gd name="T52" fmla="*/ 556 w 809"/>
                  <a:gd name="T53" fmla="*/ 291 h 622"/>
                  <a:gd name="T54" fmla="*/ 555 w 809"/>
                  <a:gd name="T55" fmla="*/ 405 h 622"/>
                  <a:gd name="T56" fmla="*/ 559 w 809"/>
                  <a:gd name="T57" fmla="*/ 497 h 622"/>
                  <a:gd name="T58" fmla="*/ 479 w 809"/>
                  <a:gd name="T59" fmla="*/ 383 h 622"/>
                  <a:gd name="T60" fmla="*/ 475 w 809"/>
                  <a:gd name="T61" fmla="*/ 370 h 622"/>
                  <a:gd name="T62" fmla="*/ 250 w 809"/>
                  <a:gd name="T63" fmla="*/ 185 h 622"/>
                  <a:gd name="T64" fmla="*/ 170 w 809"/>
                  <a:gd name="T65" fmla="*/ 121 h 622"/>
                  <a:gd name="T66" fmla="*/ 348 w 809"/>
                  <a:gd name="T67" fmla="*/ 213 h 622"/>
                  <a:gd name="T68" fmla="*/ 251 w 809"/>
                  <a:gd name="T69" fmla="*/ 565 h 622"/>
                  <a:gd name="T70" fmla="*/ 47 w 809"/>
                  <a:gd name="T71" fmla="*/ 78 h 622"/>
                  <a:gd name="T72" fmla="*/ 90 w 809"/>
                  <a:gd name="T73" fmla="*/ 110 h 622"/>
                  <a:gd name="T74" fmla="*/ 221 w 809"/>
                  <a:gd name="T75" fmla="*/ 214 h 622"/>
                  <a:gd name="T76" fmla="*/ 438 w 809"/>
                  <a:gd name="T77" fmla="*/ 387 h 622"/>
                  <a:gd name="T78" fmla="*/ 251 w 809"/>
                  <a:gd name="T79" fmla="*/ 565 h 622"/>
                  <a:gd name="T80" fmla="*/ 382 w 809"/>
                  <a:gd name="T81" fmla="*/ 504 h 622"/>
                  <a:gd name="T82" fmla="*/ 471 w 809"/>
                  <a:gd name="T83" fmla="*/ 417 h 622"/>
                  <a:gd name="T84" fmla="*/ 526 w 809"/>
                  <a:gd name="T85" fmla="*/ 517 h 622"/>
                  <a:gd name="T86" fmla="*/ 382 w 809"/>
                  <a:gd name="T87" fmla="*/ 504 h 622"/>
                  <a:gd name="T88" fmla="*/ 641 w 809"/>
                  <a:gd name="T89" fmla="*/ 210 h 622"/>
                  <a:gd name="T90" fmla="*/ 585 w 809"/>
                  <a:gd name="T91" fmla="*/ 245 h 622"/>
                  <a:gd name="T92" fmla="*/ 565 w 809"/>
                  <a:gd name="T93" fmla="*/ 257 h 622"/>
                  <a:gd name="T94" fmla="*/ 559 w 809"/>
                  <a:gd name="T95" fmla="*/ 268 h 622"/>
                  <a:gd name="T96" fmla="*/ 553 w 809"/>
                  <a:gd name="T97" fmla="*/ 273 h 622"/>
                  <a:gd name="T98" fmla="*/ 550 w 809"/>
                  <a:gd name="T99" fmla="*/ 270 h 622"/>
                  <a:gd name="T100" fmla="*/ 331 w 809"/>
                  <a:gd name="T101" fmla="*/ 156 h 622"/>
                  <a:gd name="T102" fmla="*/ 196 w 809"/>
                  <a:gd name="T103" fmla="*/ 79 h 622"/>
                  <a:gd name="T104" fmla="*/ 437 w 809"/>
                  <a:gd name="T105" fmla="*/ 101 h 622"/>
                  <a:gd name="T106" fmla="*/ 667 w 809"/>
                  <a:gd name="T107" fmla="*/ 142 h 622"/>
                  <a:gd name="T108" fmla="*/ 726 w 809"/>
                  <a:gd name="T109" fmla="*/ 159 h 622"/>
                  <a:gd name="T110" fmla="*/ 641 w 809"/>
                  <a:gd name="T111" fmla="*/ 21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09" h="622">
                    <a:moveTo>
                      <a:pt x="805" y="149"/>
                    </a:moveTo>
                    <a:cubicBezTo>
                      <a:pt x="784" y="77"/>
                      <a:pt x="507" y="67"/>
                      <a:pt x="449" y="57"/>
                    </a:cubicBezTo>
                    <a:cubicBezTo>
                      <a:pt x="359" y="43"/>
                      <a:pt x="269" y="31"/>
                      <a:pt x="178" y="21"/>
                    </a:cubicBezTo>
                    <a:cubicBezTo>
                      <a:pt x="138" y="16"/>
                      <a:pt x="72" y="0"/>
                      <a:pt x="34" y="21"/>
                    </a:cubicBezTo>
                    <a:cubicBezTo>
                      <a:pt x="33" y="20"/>
                      <a:pt x="32" y="19"/>
                      <a:pt x="30" y="18"/>
                    </a:cubicBezTo>
                    <a:cubicBezTo>
                      <a:pt x="22" y="13"/>
                      <a:pt x="14" y="19"/>
                      <a:pt x="11" y="26"/>
                    </a:cubicBezTo>
                    <a:cubicBezTo>
                      <a:pt x="5" y="28"/>
                      <a:pt x="0" y="33"/>
                      <a:pt x="2" y="40"/>
                    </a:cubicBezTo>
                    <a:cubicBezTo>
                      <a:pt x="61" y="232"/>
                      <a:pt x="108" y="444"/>
                      <a:pt x="229" y="608"/>
                    </a:cubicBezTo>
                    <a:cubicBezTo>
                      <a:pt x="237" y="620"/>
                      <a:pt x="251" y="622"/>
                      <a:pt x="263" y="612"/>
                    </a:cubicBezTo>
                    <a:cubicBezTo>
                      <a:pt x="296" y="584"/>
                      <a:pt x="329" y="554"/>
                      <a:pt x="361" y="524"/>
                    </a:cubicBezTo>
                    <a:cubicBezTo>
                      <a:pt x="363" y="530"/>
                      <a:pt x="368" y="535"/>
                      <a:pt x="375" y="536"/>
                    </a:cubicBezTo>
                    <a:cubicBezTo>
                      <a:pt x="435" y="541"/>
                      <a:pt x="501" y="549"/>
                      <a:pt x="558" y="571"/>
                    </a:cubicBezTo>
                    <a:cubicBezTo>
                      <a:pt x="559" y="573"/>
                      <a:pt x="561" y="575"/>
                      <a:pt x="562" y="577"/>
                    </a:cubicBezTo>
                    <a:cubicBezTo>
                      <a:pt x="573" y="595"/>
                      <a:pt x="599" y="586"/>
                      <a:pt x="600" y="566"/>
                    </a:cubicBezTo>
                    <a:cubicBezTo>
                      <a:pt x="603" y="518"/>
                      <a:pt x="600" y="470"/>
                      <a:pt x="597" y="422"/>
                    </a:cubicBezTo>
                    <a:cubicBezTo>
                      <a:pt x="595" y="379"/>
                      <a:pt x="599" y="333"/>
                      <a:pt x="591" y="291"/>
                    </a:cubicBezTo>
                    <a:cubicBezTo>
                      <a:pt x="591" y="290"/>
                      <a:pt x="590" y="289"/>
                      <a:pt x="590" y="289"/>
                    </a:cubicBezTo>
                    <a:cubicBezTo>
                      <a:pt x="613" y="283"/>
                      <a:pt x="638" y="265"/>
                      <a:pt x="656" y="255"/>
                    </a:cubicBezTo>
                    <a:cubicBezTo>
                      <a:pt x="697" y="231"/>
                      <a:pt x="737" y="205"/>
                      <a:pt x="778" y="182"/>
                    </a:cubicBezTo>
                    <a:cubicBezTo>
                      <a:pt x="784" y="179"/>
                      <a:pt x="786" y="175"/>
                      <a:pt x="788" y="171"/>
                    </a:cubicBezTo>
                    <a:cubicBezTo>
                      <a:pt x="788" y="171"/>
                      <a:pt x="788" y="171"/>
                      <a:pt x="789" y="171"/>
                    </a:cubicBezTo>
                    <a:cubicBezTo>
                      <a:pt x="800" y="171"/>
                      <a:pt x="809" y="161"/>
                      <a:pt x="805" y="149"/>
                    </a:cubicBezTo>
                    <a:close/>
                    <a:moveTo>
                      <a:pt x="348" y="213"/>
                    </a:moveTo>
                    <a:cubicBezTo>
                      <a:pt x="387" y="233"/>
                      <a:pt x="504" y="323"/>
                      <a:pt x="550" y="296"/>
                    </a:cubicBezTo>
                    <a:cubicBezTo>
                      <a:pt x="555" y="294"/>
                      <a:pt x="557" y="290"/>
                      <a:pt x="557" y="286"/>
                    </a:cubicBezTo>
                    <a:cubicBezTo>
                      <a:pt x="558" y="286"/>
                      <a:pt x="558" y="286"/>
                      <a:pt x="559" y="286"/>
                    </a:cubicBezTo>
                    <a:cubicBezTo>
                      <a:pt x="558" y="288"/>
                      <a:pt x="557" y="289"/>
                      <a:pt x="556" y="291"/>
                    </a:cubicBezTo>
                    <a:cubicBezTo>
                      <a:pt x="544" y="325"/>
                      <a:pt x="553" y="369"/>
                      <a:pt x="555" y="405"/>
                    </a:cubicBezTo>
                    <a:cubicBezTo>
                      <a:pt x="557" y="436"/>
                      <a:pt x="559" y="466"/>
                      <a:pt x="559" y="497"/>
                    </a:cubicBezTo>
                    <a:cubicBezTo>
                      <a:pt x="534" y="458"/>
                      <a:pt x="508" y="420"/>
                      <a:pt x="479" y="383"/>
                    </a:cubicBezTo>
                    <a:cubicBezTo>
                      <a:pt x="480" y="378"/>
                      <a:pt x="479" y="374"/>
                      <a:pt x="475" y="370"/>
                    </a:cubicBezTo>
                    <a:cubicBezTo>
                      <a:pt x="410" y="301"/>
                      <a:pt x="325" y="243"/>
                      <a:pt x="250" y="185"/>
                    </a:cubicBezTo>
                    <a:cubicBezTo>
                      <a:pt x="224" y="164"/>
                      <a:pt x="197" y="142"/>
                      <a:pt x="170" y="121"/>
                    </a:cubicBezTo>
                    <a:cubicBezTo>
                      <a:pt x="229" y="151"/>
                      <a:pt x="289" y="181"/>
                      <a:pt x="348" y="213"/>
                    </a:cubicBezTo>
                    <a:close/>
                    <a:moveTo>
                      <a:pt x="251" y="565"/>
                    </a:moveTo>
                    <a:cubicBezTo>
                      <a:pt x="151" y="417"/>
                      <a:pt x="120" y="239"/>
                      <a:pt x="47" y="78"/>
                    </a:cubicBezTo>
                    <a:cubicBezTo>
                      <a:pt x="62" y="91"/>
                      <a:pt x="82" y="103"/>
                      <a:pt x="90" y="110"/>
                    </a:cubicBezTo>
                    <a:cubicBezTo>
                      <a:pt x="134" y="144"/>
                      <a:pt x="177" y="180"/>
                      <a:pt x="221" y="214"/>
                    </a:cubicBezTo>
                    <a:cubicBezTo>
                      <a:pt x="292" y="269"/>
                      <a:pt x="360" y="342"/>
                      <a:pt x="438" y="387"/>
                    </a:cubicBezTo>
                    <a:cubicBezTo>
                      <a:pt x="377" y="448"/>
                      <a:pt x="316" y="508"/>
                      <a:pt x="251" y="565"/>
                    </a:cubicBezTo>
                    <a:close/>
                    <a:moveTo>
                      <a:pt x="382" y="504"/>
                    </a:moveTo>
                    <a:cubicBezTo>
                      <a:pt x="412" y="475"/>
                      <a:pt x="442" y="446"/>
                      <a:pt x="471" y="417"/>
                    </a:cubicBezTo>
                    <a:cubicBezTo>
                      <a:pt x="488" y="451"/>
                      <a:pt x="507" y="484"/>
                      <a:pt x="526" y="517"/>
                    </a:cubicBezTo>
                    <a:cubicBezTo>
                      <a:pt x="479" y="504"/>
                      <a:pt x="426" y="497"/>
                      <a:pt x="382" y="504"/>
                    </a:cubicBezTo>
                    <a:close/>
                    <a:moveTo>
                      <a:pt x="641" y="210"/>
                    </a:moveTo>
                    <a:cubicBezTo>
                      <a:pt x="622" y="222"/>
                      <a:pt x="603" y="233"/>
                      <a:pt x="585" y="245"/>
                    </a:cubicBezTo>
                    <a:cubicBezTo>
                      <a:pt x="578" y="249"/>
                      <a:pt x="571" y="253"/>
                      <a:pt x="565" y="257"/>
                    </a:cubicBezTo>
                    <a:cubicBezTo>
                      <a:pt x="560" y="260"/>
                      <a:pt x="548" y="270"/>
                      <a:pt x="559" y="268"/>
                    </a:cubicBezTo>
                    <a:cubicBezTo>
                      <a:pt x="556" y="269"/>
                      <a:pt x="554" y="271"/>
                      <a:pt x="553" y="273"/>
                    </a:cubicBezTo>
                    <a:cubicBezTo>
                      <a:pt x="552" y="272"/>
                      <a:pt x="552" y="271"/>
                      <a:pt x="550" y="270"/>
                    </a:cubicBezTo>
                    <a:cubicBezTo>
                      <a:pt x="480" y="230"/>
                      <a:pt x="404" y="195"/>
                      <a:pt x="331" y="156"/>
                    </a:cubicBezTo>
                    <a:cubicBezTo>
                      <a:pt x="287" y="133"/>
                      <a:pt x="242" y="104"/>
                      <a:pt x="196" y="79"/>
                    </a:cubicBezTo>
                    <a:cubicBezTo>
                      <a:pt x="278" y="87"/>
                      <a:pt x="363" y="89"/>
                      <a:pt x="437" y="101"/>
                    </a:cubicBezTo>
                    <a:cubicBezTo>
                      <a:pt x="514" y="113"/>
                      <a:pt x="591" y="126"/>
                      <a:pt x="667" y="142"/>
                    </a:cubicBezTo>
                    <a:cubicBezTo>
                      <a:pt x="685" y="145"/>
                      <a:pt x="705" y="153"/>
                      <a:pt x="726" y="159"/>
                    </a:cubicBezTo>
                    <a:cubicBezTo>
                      <a:pt x="697" y="176"/>
                      <a:pt x="669" y="193"/>
                      <a:pt x="641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7550" y="5020"/>
                <a:ext cx="292" cy="259"/>
              </a:xfrm>
              <a:custGeom>
                <a:avLst/>
                <a:gdLst>
                  <a:gd name="T0" fmla="*/ 121 w 123"/>
                  <a:gd name="T1" fmla="*/ 91 h 109"/>
                  <a:gd name="T2" fmla="*/ 98 w 123"/>
                  <a:gd name="T3" fmla="*/ 67 h 109"/>
                  <a:gd name="T4" fmla="*/ 61 w 123"/>
                  <a:gd name="T5" fmla="*/ 37 h 109"/>
                  <a:gd name="T6" fmla="*/ 30 w 123"/>
                  <a:gd name="T7" fmla="*/ 12 h 109"/>
                  <a:gd name="T8" fmla="*/ 12 w 123"/>
                  <a:gd name="T9" fmla="*/ 4 h 109"/>
                  <a:gd name="T10" fmla="*/ 4 w 123"/>
                  <a:gd name="T11" fmla="*/ 12 h 109"/>
                  <a:gd name="T12" fmla="*/ 11 w 123"/>
                  <a:gd name="T13" fmla="*/ 26 h 109"/>
                  <a:gd name="T14" fmla="*/ 41 w 123"/>
                  <a:gd name="T15" fmla="*/ 57 h 109"/>
                  <a:gd name="T16" fmla="*/ 76 w 123"/>
                  <a:gd name="T17" fmla="*/ 90 h 109"/>
                  <a:gd name="T18" fmla="*/ 107 w 123"/>
                  <a:gd name="T19" fmla="*/ 109 h 109"/>
                  <a:gd name="T20" fmla="*/ 121 w 123"/>
                  <a:gd name="T21" fmla="*/ 9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9">
                    <a:moveTo>
                      <a:pt x="121" y="91"/>
                    </a:moveTo>
                    <a:cubicBezTo>
                      <a:pt x="118" y="80"/>
                      <a:pt x="107" y="74"/>
                      <a:pt x="98" y="67"/>
                    </a:cubicBezTo>
                    <a:cubicBezTo>
                      <a:pt x="86" y="57"/>
                      <a:pt x="73" y="47"/>
                      <a:pt x="61" y="37"/>
                    </a:cubicBezTo>
                    <a:cubicBezTo>
                      <a:pt x="51" y="28"/>
                      <a:pt x="40" y="20"/>
                      <a:pt x="30" y="12"/>
                    </a:cubicBezTo>
                    <a:cubicBezTo>
                      <a:pt x="24" y="8"/>
                      <a:pt x="17" y="7"/>
                      <a:pt x="12" y="4"/>
                    </a:cubicBezTo>
                    <a:cubicBezTo>
                      <a:pt x="7" y="0"/>
                      <a:pt x="0" y="7"/>
                      <a:pt x="4" y="12"/>
                    </a:cubicBezTo>
                    <a:cubicBezTo>
                      <a:pt x="7" y="16"/>
                      <a:pt x="8" y="22"/>
                      <a:pt x="11" y="26"/>
                    </a:cubicBezTo>
                    <a:cubicBezTo>
                      <a:pt x="21" y="37"/>
                      <a:pt x="31" y="47"/>
                      <a:pt x="41" y="57"/>
                    </a:cubicBezTo>
                    <a:cubicBezTo>
                      <a:pt x="52" y="68"/>
                      <a:pt x="64" y="79"/>
                      <a:pt x="76" y="90"/>
                    </a:cubicBezTo>
                    <a:cubicBezTo>
                      <a:pt x="85" y="98"/>
                      <a:pt x="95" y="109"/>
                      <a:pt x="107" y="109"/>
                    </a:cubicBezTo>
                    <a:cubicBezTo>
                      <a:pt x="116" y="109"/>
                      <a:pt x="123" y="100"/>
                      <a:pt x="12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7799" y="4977"/>
                <a:ext cx="308" cy="254"/>
              </a:xfrm>
              <a:custGeom>
                <a:avLst/>
                <a:gdLst>
                  <a:gd name="T0" fmla="*/ 121 w 130"/>
                  <a:gd name="T1" fmla="*/ 86 h 107"/>
                  <a:gd name="T2" fmla="*/ 76 w 130"/>
                  <a:gd name="T3" fmla="*/ 55 h 107"/>
                  <a:gd name="T4" fmla="*/ 21 w 130"/>
                  <a:gd name="T5" fmla="*/ 8 h 107"/>
                  <a:gd name="T6" fmla="*/ 8 w 130"/>
                  <a:gd name="T7" fmla="*/ 21 h 107"/>
                  <a:gd name="T8" fmla="*/ 55 w 130"/>
                  <a:gd name="T9" fmla="*/ 70 h 107"/>
                  <a:gd name="T10" fmla="*/ 110 w 130"/>
                  <a:gd name="T11" fmla="*/ 106 h 107"/>
                  <a:gd name="T12" fmla="*/ 121 w 130"/>
                  <a:gd name="T13" fmla="*/ 8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07">
                    <a:moveTo>
                      <a:pt x="121" y="86"/>
                    </a:moveTo>
                    <a:cubicBezTo>
                      <a:pt x="109" y="73"/>
                      <a:pt x="90" y="66"/>
                      <a:pt x="76" y="55"/>
                    </a:cubicBezTo>
                    <a:cubicBezTo>
                      <a:pt x="57" y="41"/>
                      <a:pt x="40" y="23"/>
                      <a:pt x="21" y="8"/>
                    </a:cubicBezTo>
                    <a:cubicBezTo>
                      <a:pt x="12" y="0"/>
                      <a:pt x="0" y="12"/>
                      <a:pt x="8" y="21"/>
                    </a:cubicBezTo>
                    <a:cubicBezTo>
                      <a:pt x="22" y="39"/>
                      <a:pt x="39" y="55"/>
                      <a:pt x="55" y="70"/>
                    </a:cubicBezTo>
                    <a:cubicBezTo>
                      <a:pt x="70" y="84"/>
                      <a:pt x="90" y="103"/>
                      <a:pt x="110" y="106"/>
                    </a:cubicBezTo>
                    <a:cubicBezTo>
                      <a:pt x="121" y="107"/>
                      <a:pt x="130" y="96"/>
                      <a:pt x="12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8060" y="4918"/>
                <a:ext cx="256" cy="216"/>
              </a:xfrm>
              <a:custGeom>
                <a:avLst/>
                <a:gdLst>
                  <a:gd name="T0" fmla="*/ 106 w 108"/>
                  <a:gd name="T1" fmla="*/ 71 h 91"/>
                  <a:gd name="T2" fmla="*/ 90 w 108"/>
                  <a:gd name="T3" fmla="*/ 58 h 91"/>
                  <a:gd name="T4" fmla="*/ 68 w 108"/>
                  <a:gd name="T5" fmla="*/ 45 h 91"/>
                  <a:gd name="T6" fmla="*/ 23 w 108"/>
                  <a:gd name="T7" fmla="*/ 8 h 91"/>
                  <a:gd name="T8" fmla="*/ 8 w 108"/>
                  <a:gd name="T9" fmla="*/ 22 h 91"/>
                  <a:gd name="T10" fmla="*/ 53 w 108"/>
                  <a:gd name="T11" fmla="*/ 64 h 91"/>
                  <a:gd name="T12" fmla="*/ 99 w 108"/>
                  <a:gd name="T13" fmla="*/ 88 h 91"/>
                  <a:gd name="T14" fmla="*/ 106 w 108"/>
                  <a:gd name="T15" fmla="*/ 7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91">
                    <a:moveTo>
                      <a:pt x="106" y="71"/>
                    </a:moveTo>
                    <a:cubicBezTo>
                      <a:pt x="102" y="63"/>
                      <a:pt x="97" y="62"/>
                      <a:pt x="90" y="58"/>
                    </a:cubicBezTo>
                    <a:cubicBezTo>
                      <a:pt x="82" y="55"/>
                      <a:pt x="75" y="50"/>
                      <a:pt x="68" y="45"/>
                    </a:cubicBezTo>
                    <a:cubicBezTo>
                      <a:pt x="52" y="34"/>
                      <a:pt x="38" y="21"/>
                      <a:pt x="23" y="8"/>
                    </a:cubicBezTo>
                    <a:cubicBezTo>
                      <a:pt x="13" y="0"/>
                      <a:pt x="0" y="12"/>
                      <a:pt x="8" y="22"/>
                    </a:cubicBezTo>
                    <a:cubicBezTo>
                      <a:pt x="22" y="38"/>
                      <a:pt x="37" y="51"/>
                      <a:pt x="53" y="64"/>
                    </a:cubicBezTo>
                    <a:cubicBezTo>
                      <a:pt x="66" y="74"/>
                      <a:pt x="81" y="91"/>
                      <a:pt x="99" y="88"/>
                    </a:cubicBezTo>
                    <a:cubicBezTo>
                      <a:pt x="107" y="86"/>
                      <a:pt x="108" y="77"/>
                      <a:pt x="10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8219" y="4695"/>
                <a:ext cx="277" cy="237"/>
              </a:xfrm>
              <a:custGeom>
                <a:avLst/>
                <a:gdLst>
                  <a:gd name="T0" fmla="*/ 108 w 117"/>
                  <a:gd name="T1" fmla="*/ 75 h 100"/>
                  <a:gd name="T2" fmla="*/ 72 w 117"/>
                  <a:gd name="T3" fmla="*/ 50 h 100"/>
                  <a:gd name="T4" fmla="*/ 24 w 117"/>
                  <a:gd name="T5" fmla="*/ 9 h 100"/>
                  <a:gd name="T6" fmla="*/ 9 w 117"/>
                  <a:gd name="T7" fmla="*/ 24 h 100"/>
                  <a:gd name="T8" fmla="*/ 60 w 117"/>
                  <a:gd name="T9" fmla="*/ 74 h 100"/>
                  <a:gd name="T10" fmla="*/ 105 w 117"/>
                  <a:gd name="T11" fmla="*/ 95 h 100"/>
                  <a:gd name="T12" fmla="*/ 108 w 117"/>
                  <a:gd name="T13" fmla="*/ 7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00">
                    <a:moveTo>
                      <a:pt x="108" y="75"/>
                    </a:moveTo>
                    <a:cubicBezTo>
                      <a:pt x="100" y="71"/>
                      <a:pt x="83" y="58"/>
                      <a:pt x="72" y="50"/>
                    </a:cubicBezTo>
                    <a:cubicBezTo>
                      <a:pt x="55" y="37"/>
                      <a:pt x="39" y="23"/>
                      <a:pt x="24" y="9"/>
                    </a:cubicBezTo>
                    <a:cubicBezTo>
                      <a:pt x="13" y="0"/>
                      <a:pt x="0" y="14"/>
                      <a:pt x="9" y="24"/>
                    </a:cubicBezTo>
                    <a:cubicBezTo>
                      <a:pt x="24" y="42"/>
                      <a:pt x="42" y="58"/>
                      <a:pt x="60" y="74"/>
                    </a:cubicBezTo>
                    <a:cubicBezTo>
                      <a:pt x="73" y="85"/>
                      <a:pt x="87" y="100"/>
                      <a:pt x="105" y="95"/>
                    </a:cubicBezTo>
                    <a:cubicBezTo>
                      <a:pt x="114" y="93"/>
                      <a:pt x="117" y="79"/>
                      <a:pt x="108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8280" y="4425"/>
                <a:ext cx="280" cy="244"/>
              </a:xfrm>
              <a:custGeom>
                <a:avLst/>
                <a:gdLst>
                  <a:gd name="T0" fmla="*/ 110 w 118"/>
                  <a:gd name="T1" fmla="*/ 78 h 103"/>
                  <a:gd name="T2" fmla="*/ 69 w 118"/>
                  <a:gd name="T3" fmla="*/ 50 h 103"/>
                  <a:gd name="T4" fmla="*/ 21 w 118"/>
                  <a:gd name="T5" fmla="*/ 7 h 103"/>
                  <a:gd name="T6" fmla="*/ 7 w 118"/>
                  <a:gd name="T7" fmla="*/ 19 h 103"/>
                  <a:gd name="T8" fmla="*/ 49 w 118"/>
                  <a:gd name="T9" fmla="*/ 66 h 103"/>
                  <a:gd name="T10" fmla="*/ 97 w 118"/>
                  <a:gd name="T11" fmla="*/ 100 h 103"/>
                  <a:gd name="T12" fmla="*/ 110 w 118"/>
                  <a:gd name="T13" fmla="*/ 7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03">
                    <a:moveTo>
                      <a:pt x="110" y="78"/>
                    </a:moveTo>
                    <a:cubicBezTo>
                      <a:pt x="100" y="66"/>
                      <a:pt x="82" y="59"/>
                      <a:pt x="69" y="50"/>
                    </a:cubicBezTo>
                    <a:cubicBezTo>
                      <a:pt x="51" y="38"/>
                      <a:pt x="36" y="23"/>
                      <a:pt x="21" y="7"/>
                    </a:cubicBezTo>
                    <a:cubicBezTo>
                      <a:pt x="14" y="0"/>
                      <a:pt x="0" y="10"/>
                      <a:pt x="7" y="19"/>
                    </a:cubicBezTo>
                    <a:cubicBezTo>
                      <a:pt x="19" y="36"/>
                      <a:pt x="34" y="51"/>
                      <a:pt x="49" y="66"/>
                    </a:cubicBezTo>
                    <a:cubicBezTo>
                      <a:pt x="62" y="78"/>
                      <a:pt x="80" y="97"/>
                      <a:pt x="97" y="100"/>
                    </a:cubicBezTo>
                    <a:cubicBezTo>
                      <a:pt x="111" y="103"/>
                      <a:pt x="118" y="89"/>
                      <a:pt x="11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8361" y="4254"/>
                <a:ext cx="225" cy="183"/>
              </a:xfrm>
              <a:custGeom>
                <a:avLst/>
                <a:gdLst>
                  <a:gd name="T0" fmla="*/ 85 w 95"/>
                  <a:gd name="T1" fmla="*/ 51 h 77"/>
                  <a:gd name="T2" fmla="*/ 17 w 95"/>
                  <a:gd name="T3" fmla="*/ 6 h 77"/>
                  <a:gd name="T4" fmla="*/ 5 w 95"/>
                  <a:gd name="T5" fmla="*/ 16 h 77"/>
                  <a:gd name="T6" fmla="*/ 43 w 95"/>
                  <a:gd name="T7" fmla="*/ 58 h 77"/>
                  <a:gd name="T8" fmla="*/ 82 w 95"/>
                  <a:gd name="T9" fmla="*/ 73 h 77"/>
                  <a:gd name="T10" fmla="*/ 85 w 95"/>
                  <a:gd name="T1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77">
                    <a:moveTo>
                      <a:pt x="85" y="51"/>
                    </a:moveTo>
                    <a:cubicBezTo>
                      <a:pt x="60" y="40"/>
                      <a:pt x="37" y="26"/>
                      <a:pt x="17" y="6"/>
                    </a:cubicBezTo>
                    <a:cubicBezTo>
                      <a:pt x="11" y="0"/>
                      <a:pt x="0" y="8"/>
                      <a:pt x="5" y="16"/>
                    </a:cubicBezTo>
                    <a:cubicBezTo>
                      <a:pt x="14" y="33"/>
                      <a:pt x="28" y="46"/>
                      <a:pt x="43" y="58"/>
                    </a:cubicBezTo>
                    <a:cubicBezTo>
                      <a:pt x="55" y="68"/>
                      <a:pt x="67" y="77"/>
                      <a:pt x="82" y="73"/>
                    </a:cubicBezTo>
                    <a:cubicBezTo>
                      <a:pt x="91" y="70"/>
                      <a:pt x="95" y="56"/>
                      <a:pt x="8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8465" y="4090"/>
                <a:ext cx="256" cy="193"/>
              </a:xfrm>
              <a:custGeom>
                <a:avLst/>
                <a:gdLst>
                  <a:gd name="T0" fmla="*/ 105 w 108"/>
                  <a:gd name="T1" fmla="*/ 57 h 81"/>
                  <a:gd name="T2" fmla="*/ 56 w 108"/>
                  <a:gd name="T3" fmla="*/ 25 h 81"/>
                  <a:gd name="T4" fmla="*/ 8 w 108"/>
                  <a:gd name="T5" fmla="*/ 6 h 81"/>
                  <a:gd name="T6" fmla="*/ 7 w 108"/>
                  <a:gd name="T7" fmla="*/ 6 h 81"/>
                  <a:gd name="T8" fmla="*/ 6 w 108"/>
                  <a:gd name="T9" fmla="*/ 7 h 81"/>
                  <a:gd name="T10" fmla="*/ 6 w 108"/>
                  <a:gd name="T11" fmla="*/ 7 h 81"/>
                  <a:gd name="T12" fmla="*/ 2 w 108"/>
                  <a:gd name="T13" fmla="*/ 15 h 81"/>
                  <a:gd name="T14" fmla="*/ 4 w 108"/>
                  <a:gd name="T15" fmla="*/ 23 h 81"/>
                  <a:gd name="T16" fmla="*/ 12 w 108"/>
                  <a:gd name="T17" fmla="*/ 30 h 81"/>
                  <a:gd name="T18" fmla="*/ 38 w 108"/>
                  <a:gd name="T19" fmla="*/ 49 h 81"/>
                  <a:gd name="T20" fmla="*/ 93 w 108"/>
                  <a:gd name="T21" fmla="*/ 78 h 81"/>
                  <a:gd name="T22" fmla="*/ 105 w 108"/>
                  <a:gd name="T23" fmla="*/ 5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81">
                    <a:moveTo>
                      <a:pt x="105" y="57"/>
                    </a:moveTo>
                    <a:cubicBezTo>
                      <a:pt x="98" y="41"/>
                      <a:pt x="71" y="33"/>
                      <a:pt x="56" y="25"/>
                    </a:cubicBezTo>
                    <a:cubicBezTo>
                      <a:pt x="45" y="19"/>
                      <a:pt x="21" y="0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8"/>
                      <a:pt x="1" y="11"/>
                      <a:pt x="2" y="15"/>
                    </a:cubicBezTo>
                    <a:cubicBezTo>
                      <a:pt x="0" y="9"/>
                      <a:pt x="3" y="21"/>
                      <a:pt x="4" y="23"/>
                    </a:cubicBezTo>
                    <a:cubicBezTo>
                      <a:pt x="5" y="26"/>
                      <a:pt x="9" y="28"/>
                      <a:pt x="12" y="30"/>
                    </a:cubicBezTo>
                    <a:cubicBezTo>
                      <a:pt x="20" y="37"/>
                      <a:pt x="29" y="43"/>
                      <a:pt x="38" y="49"/>
                    </a:cubicBezTo>
                    <a:cubicBezTo>
                      <a:pt x="52" y="58"/>
                      <a:pt x="75" y="81"/>
                      <a:pt x="93" y="78"/>
                    </a:cubicBezTo>
                    <a:cubicBezTo>
                      <a:pt x="101" y="76"/>
                      <a:pt x="108" y="65"/>
                      <a:pt x="10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6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关于我们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About Us</a:t>
            </a:r>
            <a:endParaRPr lang="fr-FR" altLang="zh-CN" sz="48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363440"/>
            <a:ext cx="22197197" cy="11505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225" y="3604066"/>
            <a:ext cx="1307015" cy="13070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116" y="5422837"/>
            <a:ext cx="1307015" cy="130701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427" y="4058763"/>
            <a:ext cx="1307015" cy="130701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214" y="4257573"/>
            <a:ext cx="1307015" cy="1307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214" y="6302993"/>
            <a:ext cx="6040121" cy="7414595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分支机构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505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533692"/>
            <a:ext cx="7046856" cy="669325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915676" y="8326285"/>
            <a:ext cx="6554237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67" dirty="0">
                <a:latin typeface="+mn-ea"/>
              </a:rPr>
              <a:t>公司地址</a:t>
            </a:r>
            <a:endParaRPr lang="en-US" sz="7467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57" y="3953426"/>
            <a:ext cx="3720154" cy="427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575" y="3474467"/>
            <a:ext cx="4758438" cy="475843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21298" y="10637309"/>
            <a:ext cx="17087454" cy="836678"/>
            <a:chOff x="5881302" y="10615189"/>
            <a:chExt cx="17087454" cy="836678"/>
          </a:xfrm>
        </p:grpSpPr>
        <p:sp>
          <p:nvSpPr>
            <p:cNvPr id="24" name="TextBox 23"/>
            <p:cNvSpPr txBox="1"/>
            <p:nvPr/>
          </p:nvSpPr>
          <p:spPr>
            <a:xfrm>
              <a:off x="6844364" y="10746084"/>
              <a:ext cx="3935568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123</a:t>
              </a:r>
              <a:r>
                <a:rPr lang="en-US" altLang="zh-CN" sz="4267" dirty="0">
                  <a:latin typeface="+mn-ea"/>
                </a:rPr>
                <a:t>-123-123</a:t>
              </a:r>
              <a:endParaRPr lang="en-US" sz="4267" dirty="0">
                <a:latin typeface="+mn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383838" y="10746081"/>
              <a:ext cx="528980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@</a:t>
              </a:r>
              <a:r>
                <a:rPr lang="zh-CN" altLang="en-US" sz="4267" dirty="0">
                  <a:latin typeface="+mn-ea"/>
                </a:rPr>
                <a:t>企业邮箱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161346" y="10727320"/>
              <a:ext cx="580741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WWW.</a:t>
              </a:r>
              <a:r>
                <a:rPr lang="zh-CN" altLang="en-US" sz="4267" dirty="0">
                  <a:latin typeface="+mn-ea"/>
                </a:rPr>
                <a:t>公司网站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1302" y="10637085"/>
              <a:ext cx="814680" cy="77394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0740" y="10615189"/>
              <a:ext cx="828257" cy="78752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01385" y="10664344"/>
              <a:ext cx="828257" cy="787523"/>
            </a:xfrm>
            <a:prstGeom prst="rect">
              <a:avLst/>
            </a:prstGeom>
          </p:spPr>
        </p:pic>
      </p:grp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82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5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9"/>
          <p:cNvSpPr>
            <a:spLocks noEditPoints="1"/>
          </p:cNvSpPr>
          <p:nvPr/>
        </p:nvSpPr>
        <p:spPr bwMode="auto">
          <a:xfrm>
            <a:off x="18127132" y="4139348"/>
            <a:ext cx="2785216" cy="2785205"/>
          </a:xfrm>
          <a:custGeom>
            <a:avLst/>
            <a:gdLst>
              <a:gd name="T0" fmla="*/ 429 w 506"/>
              <a:gd name="T1" fmla="*/ 0 h 506"/>
              <a:gd name="T2" fmla="*/ 0 w 506"/>
              <a:gd name="T3" fmla="*/ 77 h 506"/>
              <a:gd name="T4" fmla="*/ 77 w 506"/>
              <a:gd name="T5" fmla="*/ 506 h 506"/>
              <a:gd name="T6" fmla="*/ 506 w 506"/>
              <a:gd name="T7" fmla="*/ 429 h 506"/>
              <a:gd name="T8" fmla="*/ 108 w 506"/>
              <a:gd name="T9" fmla="*/ 91 h 506"/>
              <a:gd name="T10" fmla="*/ 108 w 506"/>
              <a:gd name="T11" fmla="*/ 161 h 506"/>
              <a:gd name="T12" fmla="*/ 108 w 506"/>
              <a:gd name="T13" fmla="*/ 91 h 506"/>
              <a:gd name="T14" fmla="*/ 92 w 506"/>
              <a:gd name="T15" fmla="*/ 410 h 506"/>
              <a:gd name="T16" fmla="*/ 112 w 506"/>
              <a:gd name="T17" fmla="*/ 285 h 506"/>
              <a:gd name="T18" fmla="*/ 51 w 506"/>
              <a:gd name="T19" fmla="*/ 213 h 506"/>
              <a:gd name="T20" fmla="*/ 135 w 506"/>
              <a:gd name="T21" fmla="*/ 226 h 506"/>
              <a:gd name="T22" fmla="*/ 462 w 506"/>
              <a:gd name="T23" fmla="*/ 342 h 506"/>
              <a:gd name="T24" fmla="*/ 317 w 506"/>
              <a:gd name="T25" fmla="*/ 379 h 506"/>
              <a:gd name="T26" fmla="*/ 399 w 506"/>
              <a:gd name="T27" fmla="*/ 338 h 506"/>
              <a:gd name="T28" fmla="*/ 248 w 506"/>
              <a:gd name="T29" fmla="*/ 156 h 506"/>
              <a:gd name="T30" fmla="*/ 255 w 506"/>
              <a:gd name="T31" fmla="*/ 200 h 506"/>
              <a:gd name="T32" fmla="*/ 386 w 506"/>
              <a:gd name="T33" fmla="*/ 226 h 506"/>
              <a:gd name="T34" fmla="*/ 306 w 506"/>
              <a:gd name="T35" fmla="*/ 253 h 506"/>
              <a:gd name="T36" fmla="*/ 386 w 506"/>
              <a:gd name="T37" fmla="*/ 279 h 506"/>
              <a:gd name="T38" fmla="*/ 306 w 506"/>
              <a:gd name="T39" fmla="*/ 334 h 506"/>
              <a:gd name="T40" fmla="*/ 335 w 506"/>
              <a:gd name="T41" fmla="*/ 294 h 506"/>
              <a:gd name="T42" fmla="*/ 400 w 506"/>
              <a:gd name="T43" fmla="*/ 355 h 506"/>
              <a:gd name="T44" fmla="*/ 350 w 506"/>
              <a:gd name="T45" fmla="*/ 344 h 506"/>
              <a:gd name="T46" fmla="*/ 165 w 506"/>
              <a:gd name="T47" fmla="*/ 294 h 506"/>
              <a:gd name="T48" fmla="*/ 220 w 506"/>
              <a:gd name="T49" fmla="*/ 293 h 506"/>
              <a:gd name="T50" fmla="*/ 249 w 506"/>
              <a:gd name="T51" fmla="*/ 342 h 506"/>
              <a:gd name="T52" fmla="*/ 253 w 506"/>
              <a:gd name="T53" fmla="*/ 279 h 506"/>
              <a:gd name="T54" fmla="*/ 173 w 506"/>
              <a:gd name="T55" fmla="*/ 253 h 506"/>
              <a:gd name="T56" fmla="*/ 253 w 506"/>
              <a:gd name="T57" fmla="*/ 226 h 506"/>
              <a:gd name="T58" fmla="*/ 198 w 506"/>
              <a:gd name="T59" fmla="*/ 255 h 506"/>
              <a:gd name="T60" fmla="*/ 218 w 506"/>
              <a:gd name="T61" fmla="*/ 169 h 506"/>
              <a:gd name="T62" fmla="*/ 163 w 506"/>
              <a:gd name="T63" fmla="*/ 212 h 506"/>
              <a:gd name="T64" fmla="*/ 187 w 506"/>
              <a:gd name="T65" fmla="*/ 85 h 506"/>
              <a:gd name="T66" fmla="*/ 228 w 506"/>
              <a:gd name="T67" fmla="*/ 127 h 506"/>
              <a:gd name="T68" fmla="*/ 462 w 506"/>
              <a:gd name="T69" fmla="*/ 34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6" h="506">
                <a:moveTo>
                  <a:pt x="506" y="77"/>
                </a:moveTo>
                <a:cubicBezTo>
                  <a:pt x="506" y="34"/>
                  <a:pt x="471" y="0"/>
                  <a:pt x="42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5" y="506"/>
                  <a:pt x="77" y="506"/>
                </a:cubicBezTo>
                <a:cubicBezTo>
                  <a:pt x="429" y="506"/>
                  <a:pt x="429" y="506"/>
                  <a:pt x="429" y="506"/>
                </a:cubicBezTo>
                <a:cubicBezTo>
                  <a:pt x="471" y="506"/>
                  <a:pt x="506" y="471"/>
                  <a:pt x="506" y="429"/>
                </a:cubicBezTo>
                <a:lnTo>
                  <a:pt x="506" y="77"/>
                </a:lnTo>
                <a:close/>
                <a:moveTo>
                  <a:pt x="108" y="91"/>
                </a:moveTo>
                <a:cubicBezTo>
                  <a:pt x="129" y="91"/>
                  <a:pt x="147" y="107"/>
                  <a:pt x="147" y="126"/>
                </a:cubicBezTo>
                <a:cubicBezTo>
                  <a:pt x="147" y="145"/>
                  <a:pt x="129" y="161"/>
                  <a:pt x="108" y="161"/>
                </a:cubicBezTo>
                <a:cubicBezTo>
                  <a:pt x="86" y="161"/>
                  <a:pt x="69" y="145"/>
                  <a:pt x="69" y="126"/>
                </a:cubicBezTo>
                <a:cubicBezTo>
                  <a:pt x="69" y="107"/>
                  <a:pt x="86" y="91"/>
                  <a:pt x="108" y="91"/>
                </a:cubicBezTo>
                <a:close/>
                <a:moveTo>
                  <a:pt x="140" y="301"/>
                </a:moveTo>
                <a:cubicBezTo>
                  <a:pt x="130" y="333"/>
                  <a:pt x="133" y="321"/>
                  <a:pt x="92" y="410"/>
                </a:cubicBezTo>
                <a:cubicBezTo>
                  <a:pt x="33" y="373"/>
                  <a:pt x="33" y="373"/>
                  <a:pt x="33" y="373"/>
                </a:cubicBezTo>
                <a:cubicBezTo>
                  <a:pt x="33" y="373"/>
                  <a:pt x="99" y="313"/>
                  <a:pt x="112" y="285"/>
                </a:cubicBezTo>
                <a:cubicBezTo>
                  <a:pt x="127" y="256"/>
                  <a:pt x="96" y="241"/>
                  <a:pt x="96" y="241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110" y="200"/>
                  <a:pt x="112" y="203"/>
                  <a:pt x="135" y="226"/>
                </a:cubicBezTo>
                <a:cubicBezTo>
                  <a:pt x="153" y="244"/>
                  <a:pt x="151" y="268"/>
                  <a:pt x="140" y="301"/>
                </a:cubicBezTo>
                <a:close/>
                <a:moveTo>
                  <a:pt x="462" y="342"/>
                </a:moveTo>
                <a:cubicBezTo>
                  <a:pt x="451" y="451"/>
                  <a:pt x="310" y="410"/>
                  <a:pt x="310" y="410"/>
                </a:cubicBezTo>
                <a:cubicBezTo>
                  <a:pt x="317" y="379"/>
                  <a:pt x="317" y="379"/>
                  <a:pt x="317" y="379"/>
                </a:cubicBezTo>
                <a:cubicBezTo>
                  <a:pt x="347" y="386"/>
                  <a:pt x="347" y="386"/>
                  <a:pt x="347" y="386"/>
                </a:cubicBezTo>
                <a:cubicBezTo>
                  <a:pt x="408" y="390"/>
                  <a:pt x="399" y="338"/>
                  <a:pt x="399" y="338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26"/>
                  <a:pt x="347" y="120"/>
                  <a:pt x="248" y="156"/>
                </a:cubicBezTo>
                <a:cubicBezTo>
                  <a:pt x="272" y="166"/>
                  <a:pt x="272" y="166"/>
                  <a:pt x="272" y="166"/>
                </a:cubicBezTo>
                <a:cubicBezTo>
                  <a:pt x="270" y="173"/>
                  <a:pt x="264" y="186"/>
                  <a:pt x="25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86" y="226"/>
                  <a:pt x="386" y="226"/>
                  <a:pt x="386" y="226"/>
                </a:cubicBezTo>
                <a:cubicBezTo>
                  <a:pt x="306" y="226"/>
                  <a:pt x="306" y="226"/>
                  <a:pt x="306" y="226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86" y="253"/>
                  <a:pt x="386" y="253"/>
                  <a:pt x="386" y="253"/>
                </a:cubicBezTo>
                <a:cubicBezTo>
                  <a:pt x="386" y="279"/>
                  <a:pt x="386" y="279"/>
                  <a:pt x="386" y="279"/>
                </a:cubicBezTo>
                <a:cubicBezTo>
                  <a:pt x="306" y="279"/>
                  <a:pt x="306" y="279"/>
                  <a:pt x="306" y="279"/>
                </a:cubicBezTo>
                <a:cubicBezTo>
                  <a:pt x="306" y="334"/>
                  <a:pt x="306" y="334"/>
                  <a:pt x="306" y="334"/>
                </a:cubicBezTo>
                <a:cubicBezTo>
                  <a:pt x="320" y="330"/>
                  <a:pt x="331" y="325"/>
                  <a:pt x="340" y="319"/>
                </a:cubicBezTo>
                <a:cubicBezTo>
                  <a:pt x="335" y="294"/>
                  <a:pt x="335" y="294"/>
                  <a:pt x="335" y="294"/>
                </a:cubicBezTo>
                <a:cubicBezTo>
                  <a:pt x="371" y="283"/>
                  <a:pt x="371" y="283"/>
                  <a:pt x="371" y="283"/>
                </a:cubicBezTo>
                <a:cubicBezTo>
                  <a:pt x="400" y="355"/>
                  <a:pt x="400" y="355"/>
                  <a:pt x="400" y="355"/>
                </a:cubicBezTo>
                <a:cubicBezTo>
                  <a:pt x="357" y="373"/>
                  <a:pt x="357" y="373"/>
                  <a:pt x="357" y="373"/>
                </a:cubicBezTo>
                <a:cubicBezTo>
                  <a:pt x="350" y="344"/>
                  <a:pt x="350" y="344"/>
                  <a:pt x="350" y="344"/>
                </a:cubicBezTo>
                <a:cubicBezTo>
                  <a:pt x="331" y="359"/>
                  <a:pt x="291" y="380"/>
                  <a:pt x="221" y="379"/>
                </a:cubicBezTo>
                <a:cubicBezTo>
                  <a:pt x="146" y="380"/>
                  <a:pt x="165" y="294"/>
                  <a:pt x="165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220" y="293"/>
                  <a:pt x="220" y="293"/>
                  <a:pt x="220" y="293"/>
                </a:cubicBezTo>
                <a:cubicBezTo>
                  <a:pt x="219" y="306"/>
                  <a:pt x="215" y="322"/>
                  <a:pt x="221" y="332"/>
                </a:cubicBezTo>
                <a:cubicBezTo>
                  <a:pt x="226" y="340"/>
                  <a:pt x="240" y="342"/>
                  <a:pt x="249" y="342"/>
                </a:cubicBezTo>
                <a:cubicBezTo>
                  <a:pt x="250" y="342"/>
                  <a:pt x="240" y="342"/>
                  <a:pt x="253" y="342"/>
                </a:cubicBezTo>
                <a:cubicBezTo>
                  <a:pt x="253" y="279"/>
                  <a:pt x="253" y="279"/>
                  <a:pt x="253" y="279"/>
                </a:cubicBezTo>
                <a:cubicBezTo>
                  <a:pt x="173" y="279"/>
                  <a:pt x="173" y="279"/>
                  <a:pt x="173" y="279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253" y="253"/>
                  <a:pt x="253" y="253"/>
                  <a:pt x="253" y="253"/>
                </a:cubicBezTo>
                <a:cubicBezTo>
                  <a:pt x="253" y="226"/>
                  <a:pt x="253" y="226"/>
                  <a:pt x="253" y="226"/>
                </a:cubicBezTo>
                <a:cubicBezTo>
                  <a:pt x="231" y="226"/>
                  <a:pt x="231" y="226"/>
                  <a:pt x="231" y="226"/>
                </a:cubicBezTo>
                <a:cubicBezTo>
                  <a:pt x="214" y="239"/>
                  <a:pt x="198" y="255"/>
                  <a:pt x="198" y="255"/>
                </a:cubicBezTo>
                <a:cubicBezTo>
                  <a:pt x="175" y="233"/>
                  <a:pt x="175" y="233"/>
                  <a:pt x="175" y="233"/>
                </a:cubicBezTo>
                <a:cubicBezTo>
                  <a:pt x="191" y="216"/>
                  <a:pt x="208" y="187"/>
                  <a:pt x="218" y="169"/>
                </a:cubicBezTo>
                <a:cubicBezTo>
                  <a:pt x="210" y="173"/>
                  <a:pt x="201" y="176"/>
                  <a:pt x="192" y="179"/>
                </a:cubicBezTo>
                <a:cubicBezTo>
                  <a:pt x="184" y="190"/>
                  <a:pt x="174" y="201"/>
                  <a:pt x="163" y="212"/>
                </a:cubicBezTo>
                <a:cubicBezTo>
                  <a:pt x="164" y="212"/>
                  <a:pt x="126" y="190"/>
                  <a:pt x="126" y="190"/>
                </a:cubicBezTo>
                <a:cubicBezTo>
                  <a:pt x="165" y="157"/>
                  <a:pt x="187" y="85"/>
                  <a:pt x="187" y="85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42" y="100"/>
                  <a:pt x="237" y="111"/>
                  <a:pt x="228" y="127"/>
                </a:cubicBezTo>
                <a:cubicBezTo>
                  <a:pt x="446" y="65"/>
                  <a:pt x="459" y="165"/>
                  <a:pt x="459" y="165"/>
                </a:cubicBezTo>
                <a:cubicBezTo>
                  <a:pt x="459" y="165"/>
                  <a:pt x="474" y="234"/>
                  <a:pt x="462" y="3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42" name="Freeform 55"/>
          <p:cNvSpPr>
            <a:spLocks noEditPoints="1"/>
          </p:cNvSpPr>
          <p:nvPr/>
        </p:nvSpPr>
        <p:spPr bwMode="auto">
          <a:xfrm>
            <a:off x="8357872" y="4145063"/>
            <a:ext cx="2785216" cy="2796534"/>
          </a:xfrm>
          <a:custGeom>
            <a:avLst/>
            <a:gdLst>
              <a:gd name="T0" fmla="*/ 428 w 505"/>
              <a:gd name="T1" fmla="*/ 0 h 506"/>
              <a:gd name="T2" fmla="*/ 0 w 505"/>
              <a:gd name="T3" fmla="*/ 77 h 506"/>
              <a:gd name="T4" fmla="*/ 77 w 505"/>
              <a:gd name="T5" fmla="*/ 506 h 506"/>
              <a:gd name="T6" fmla="*/ 505 w 505"/>
              <a:gd name="T7" fmla="*/ 429 h 506"/>
              <a:gd name="T8" fmla="*/ 67 w 505"/>
              <a:gd name="T9" fmla="*/ 441 h 506"/>
              <a:gd name="T10" fmla="*/ 56 w 505"/>
              <a:gd name="T11" fmla="*/ 466 h 506"/>
              <a:gd name="T12" fmla="*/ 92 w 505"/>
              <a:gd name="T13" fmla="*/ 233 h 506"/>
              <a:gd name="T14" fmla="*/ 117 w 505"/>
              <a:gd name="T15" fmla="*/ 180 h 506"/>
              <a:gd name="T16" fmla="*/ 200 w 505"/>
              <a:gd name="T17" fmla="*/ 179 h 506"/>
              <a:gd name="T18" fmla="*/ 135 w 505"/>
              <a:gd name="T19" fmla="*/ 213 h 506"/>
              <a:gd name="T20" fmla="*/ 67 w 505"/>
              <a:gd name="T21" fmla="*/ 441 h 506"/>
              <a:gd name="T22" fmla="*/ 129 w 505"/>
              <a:gd name="T23" fmla="*/ 303 h 506"/>
              <a:gd name="T24" fmla="*/ 133 w 505"/>
              <a:gd name="T25" fmla="*/ 282 h 506"/>
              <a:gd name="T26" fmla="*/ 259 w 505"/>
              <a:gd name="T27" fmla="*/ 182 h 506"/>
              <a:gd name="T28" fmla="*/ 54 w 505"/>
              <a:gd name="T29" fmla="*/ 182 h 506"/>
              <a:gd name="T30" fmla="*/ 60 w 505"/>
              <a:gd name="T31" fmla="*/ 243 h 506"/>
              <a:gd name="T32" fmla="*/ 32 w 505"/>
              <a:gd name="T33" fmla="*/ 182 h 506"/>
              <a:gd name="T34" fmla="*/ 282 w 505"/>
              <a:gd name="T35" fmla="*/ 182 h 506"/>
              <a:gd name="T36" fmla="*/ 389 w 505"/>
              <a:gd name="T37" fmla="*/ 161 h 506"/>
              <a:gd name="T38" fmla="*/ 323 w 505"/>
              <a:gd name="T39" fmla="*/ 60 h 506"/>
              <a:gd name="T40" fmla="*/ 451 w 505"/>
              <a:gd name="T41" fmla="*/ 121 h 506"/>
              <a:gd name="T42" fmla="*/ 434 w 505"/>
              <a:gd name="T43" fmla="*/ 135 h 506"/>
              <a:gd name="T44" fmla="*/ 440 w 505"/>
              <a:gd name="T45" fmla="*/ 115 h 506"/>
              <a:gd name="T46" fmla="*/ 334 w 505"/>
              <a:gd name="T47" fmla="*/ 65 h 506"/>
              <a:gd name="T48" fmla="*/ 389 w 505"/>
              <a:gd name="T49" fmla="*/ 149 h 506"/>
              <a:gd name="T50" fmla="*/ 389 w 505"/>
              <a:gd name="T51" fmla="*/ 161 h 506"/>
              <a:gd name="T52" fmla="*/ 495 w 505"/>
              <a:gd name="T53" fmla="*/ 205 h 506"/>
              <a:gd name="T54" fmla="*/ 397 w 505"/>
              <a:gd name="T55" fmla="*/ 135 h 506"/>
              <a:gd name="T56" fmla="*/ 376 w 505"/>
              <a:gd name="T57" fmla="*/ 110 h 506"/>
              <a:gd name="T58" fmla="*/ 396 w 505"/>
              <a:gd name="T59" fmla="*/ 68 h 506"/>
              <a:gd name="T60" fmla="*/ 398 w 505"/>
              <a:gd name="T61" fmla="*/ 109 h 506"/>
              <a:gd name="T62" fmla="*/ 492 w 505"/>
              <a:gd name="T63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5" h="506">
                <a:moveTo>
                  <a:pt x="505" y="77"/>
                </a:moveTo>
                <a:cubicBezTo>
                  <a:pt x="505" y="34"/>
                  <a:pt x="471" y="0"/>
                  <a:pt x="4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4" y="506"/>
                  <a:pt x="77" y="506"/>
                </a:cubicBezTo>
                <a:cubicBezTo>
                  <a:pt x="428" y="506"/>
                  <a:pt x="428" y="506"/>
                  <a:pt x="428" y="506"/>
                </a:cubicBezTo>
                <a:cubicBezTo>
                  <a:pt x="471" y="506"/>
                  <a:pt x="505" y="471"/>
                  <a:pt x="505" y="429"/>
                </a:cubicBezTo>
                <a:lnTo>
                  <a:pt x="505" y="77"/>
                </a:lnTo>
                <a:close/>
                <a:moveTo>
                  <a:pt x="67" y="441"/>
                </a:moveTo>
                <a:cubicBezTo>
                  <a:pt x="67" y="447"/>
                  <a:pt x="63" y="466"/>
                  <a:pt x="57" y="466"/>
                </a:cubicBezTo>
                <a:cubicBezTo>
                  <a:pt x="56" y="466"/>
                  <a:pt x="56" y="466"/>
                  <a:pt x="56" y="466"/>
                </a:cubicBezTo>
                <a:cubicBezTo>
                  <a:pt x="50" y="466"/>
                  <a:pt x="45" y="449"/>
                  <a:pt x="45" y="443"/>
                </a:cubicBezTo>
                <a:cubicBezTo>
                  <a:pt x="36" y="349"/>
                  <a:pt x="66" y="272"/>
                  <a:pt x="92" y="233"/>
                </a:cubicBezTo>
                <a:cubicBezTo>
                  <a:pt x="102" y="218"/>
                  <a:pt x="112" y="206"/>
                  <a:pt x="121" y="197"/>
                </a:cubicBezTo>
                <a:cubicBezTo>
                  <a:pt x="118" y="191"/>
                  <a:pt x="117" y="186"/>
                  <a:pt x="117" y="180"/>
                </a:cubicBezTo>
                <a:cubicBezTo>
                  <a:pt x="117" y="157"/>
                  <a:pt x="136" y="138"/>
                  <a:pt x="158" y="138"/>
                </a:cubicBezTo>
                <a:cubicBezTo>
                  <a:pt x="181" y="138"/>
                  <a:pt x="200" y="157"/>
                  <a:pt x="200" y="179"/>
                </a:cubicBezTo>
                <a:cubicBezTo>
                  <a:pt x="200" y="202"/>
                  <a:pt x="181" y="221"/>
                  <a:pt x="158" y="221"/>
                </a:cubicBezTo>
                <a:cubicBezTo>
                  <a:pt x="150" y="221"/>
                  <a:pt x="142" y="218"/>
                  <a:pt x="135" y="213"/>
                </a:cubicBezTo>
                <a:cubicBezTo>
                  <a:pt x="127" y="222"/>
                  <a:pt x="118" y="238"/>
                  <a:pt x="110" y="251"/>
                </a:cubicBezTo>
                <a:cubicBezTo>
                  <a:pt x="75" y="303"/>
                  <a:pt x="60" y="372"/>
                  <a:pt x="67" y="441"/>
                </a:cubicBezTo>
                <a:close/>
                <a:moveTo>
                  <a:pt x="157" y="307"/>
                </a:moveTo>
                <a:cubicBezTo>
                  <a:pt x="147" y="307"/>
                  <a:pt x="138" y="305"/>
                  <a:pt x="129" y="303"/>
                </a:cubicBezTo>
                <a:cubicBezTo>
                  <a:pt x="123" y="302"/>
                  <a:pt x="119" y="296"/>
                  <a:pt x="120" y="290"/>
                </a:cubicBezTo>
                <a:cubicBezTo>
                  <a:pt x="122" y="284"/>
                  <a:pt x="128" y="280"/>
                  <a:pt x="133" y="282"/>
                </a:cubicBezTo>
                <a:cubicBezTo>
                  <a:pt x="141" y="284"/>
                  <a:pt x="149" y="284"/>
                  <a:pt x="157" y="284"/>
                </a:cubicBezTo>
                <a:cubicBezTo>
                  <a:pt x="213" y="284"/>
                  <a:pt x="259" y="238"/>
                  <a:pt x="259" y="182"/>
                </a:cubicBezTo>
                <a:cubicBezTo>
                  <a:pt x="259" y="125"/>
                  <a:pt x="213" y="79"/>
                  <a:pt x="157" y="79"/>
                </a:cubicBezTo>
                <a:cubicBezTo>
                  <a:pt x="100" y="79"/>
                  <a:pt x="54" y="125"/>
                  <a:pt x="54" y="182"/>
                </a:cubicBezTo>
                <a:cubicBezTo>
                  <a:pt x="54" y="198"/>
                  <a:pt x="58" y="214"/>
                  <a:pt x="65" y="229"/>
                </a:cubicBezTo>
                <a:cubicBezTo>
                  <a:pt x="68" y="234"/>
                  <a:pt x="66" y="241"/>
                  <a:pt x="60" y="243"/>
                </a:cubicBezTo>
                <a:cubicBezTo>
                  <a:pt x="55" y="246"/>
                  <a:pt x="48" y="244"/>
                  <a:pt x="45" y="239"/>
                </a:cubicBezTo>
                <a:cubicBezTo>
                  <a:pt x="36" y="221"/>
                  <a:pt x="32" y="201"/>
                  <a:pt x="32" y="182"/>
                </a:cubicBezTo>
                <a:cubicBezTo>
                  <a:pt x="32" y="113"/>
                  <a:pt x="88" y="57"/>
                  <a:pt x="157" y="57"/>
                </a:cubicBezTo>
                <a:cubicBezTo>
                  <a:pt x="226" y="57"/>
                  <a:pt x="282" y="113"/>
                  <a:pt x="282" y="182"/>
                </a:cubicBezTo>
                <a:cubicBezTo>
                  <a:pt x="282" y="250"/>
                  <a:pt x="226" y="307"/>
                  <a:pt x="157" y="307"/>
                </a:cubicBezTo>
                <a:close/>
                <a:moveTo>
                  <a:pt x="389" y="161"/>
                </a:moveTo>
                <a:cubicBezTo>
                  <a:pt x="378" y="161"/>
                  <a:pt x="367" y="159"/>
                  <a:pt x="357" y="154"/>
                </a:cubicBezTo>
                <a:cubicBezTo>
                  <a:pt x="321" y="138"/>
                  <a:pt x="306" y="95"/>
                  <a:pt x="323" y="60"/>
                </a:cubicBezTo>
                <a:cubicBezTo>
                  <a:pt x="340" y="25"/>
                  <a:pt x="382" y="9"/>
                  <a:pt x="417" y="26"/>
                </a:cubicBezTo>
                <a:cubicBezTo>
                  <a:pt x="453" y="43"/>
                  <a:pt x="468" y="85"/>
                  <a:pt x="451" y="121"/>
                </a:cubicBezTo>
                <a:cubicBezTo>
                  <a:pt x="449" y="126"/>
                  <a:pt x="446" y="130"/>
                  <a:pt x="443" y="134"/>
                </a:cubicBezTo>
                <a:cubicBezTo>
                  <a:pt x="440" y="137"/>
                  <a:pt x="436" y="138"/>
                  <a:pt x="434" y="135"/>
                </a:cubicBezTo>
                <a:cubicBezTo>
                  <a:pt x="431" y="133"/>
                  <a:pt x="431" y="129"/>
                  <a:pt x="433" y="127"/>
                </a:cubicBezTo>
                <a:cubicBezTo>
                  <a:pt x="435" y="123"/>
                  <a:pt x="438" y="119"/>
                  <a:pt x="440" y="115"/>
                </a:cubicBezTo>
                <a:cubicBezTo>
                  <a:pt x="453" y="86"/>
                  <a:pt x="441" y="51"/>
                  <a:pt x="412" y="38"/>
                </a:cubicBezTo>
                <a:cubicBezTo>
                  <a:pt x="383" y="24"/>
                  <a:pt x="348" y="36"/>
                  <a:pt x="334" y="65"/>
                </a:cubicBezTo>
                <a:cubicBezTo>
                  <a:pt x="320" y="94"/>
                  <a:pt x="333" y="129"/>
                  <a:pt x="362" y="143"/>
                </a:cubicBezTo>
                <a:cubicBezTo>
                  <a:pt x="370" y="147"/>
                  <a:pt x="380" y="149"/>
                  <a:pt x="389" y="149"/>
                </a:cubicBezTo>
                <a:cubicBezTo>
                  <a:pt x="392" y="148"/>
                  <a:pt x="395" y="151"/>
                  <a:pt x="395" y="155"/>
                </a:cubicBezTo>
                <a:cubicBezTo>
                  <a:pt x="395" y="158"/>
                  <a:pt x="393" y="161"/>
                  <a:pt x="389" y="161"/>
                </a:cubicBezTo>
                <a:close/>
                <a:moveTo>
                  <a:pt x="495" y="205"/>
                </a:moveTo>
                <a:cubicBezTo>
                  <a:pt x="495" y="205"/>
                  <a:pt x="495" y="205"/>
                  <a:pt x="495" y="205"/>
                </a:cubicBezTo>
                <a:cubicBezTo>
                  <a:pt x="494" y="208"/>
                  <a:pt x="490" y="209"/>
                  <a:pt x="487" y="208"/>
                </a:cubicBezTo>
                <a:cubicBezTo>
                  <a:pt x="437" y="190"/>
                  <a:pt x="410" y="158"/>
                  <a:pt x="397" y="135"/>
                </a:cubicBezTo>
                <a:cubicBezTo>
                  <a:pt x="392" y="127"/>
                  <a:pt x="388" y="119"/>
                  <a:pt x="386" y="112"/>
                </a:cubicBezTo>
                <a:cubicBezTo>
                  <a:pt x="382" y="112"/>
                  <a:pt x="379" y="111"/>
                  <a:pt x="376" y="110"/>
                </a:cubicBezTo>
                <a:cubicBezTo>
                  <a:pt x="364" y="104"/>
                  <a:pt x="359" y="90"/>
                  <a:pt x="365" y="79"/>
                </a:cubicBezTo>
                <a:cubicBezTo>
                  <a:pt x="371" y="67"/>
                  <a:pt x="385" y="62"/>
                  <a:pt x="396" y="68"/>
                </a:cubicBezTo>
                <a:cubicBezTo>
                  <a:pt x="408" y="73"/>
                  <a:pt x="413" y="87"/>
                  <a:pt x="407" y="99"/>
                </a:cubicBezTo>
                <a:cubicBezTo>
                  <a:pt x="405" y="103"/>
                  <a:pt x="402" y="107"/>
                  <a:pt x="398" y="109"/>
                </a:cubicBezTo>
                <a:cubicBezTo>
                  <a:pt x="400" y="115"/>
                  <a:pt x="404" y="122"/>
                  <a:pt x="408" y="129"/>
                </a:cubicBezTo>
                <a:cubicBezTo>
                  <a:pt x="426" y="160"/>
                  <a:pt x="454" y="183"/>
                  <a:pt x="492" y="196"/>
                </a:cubicBezTo>
                <a:cubicBezTo>
                  <a:pt x="495" y="198"/>
                  <a:pt x="497" y="201"/>
                  <a:pt x="495" y="2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473242" y="4144231"/>
            <a:ext cx="2785216" cy="2785216"/>
            <a:chOff x="6221458" y="4811511"/>
            <a:chExt cx="566280" cy="566280"/>
          </a:xfrm>
          <a:solidFill>
            <a:srgbClr val="000000"/>
          </a:solidFill>
        </p:grpSpPr>
        <p:sp>
          <p:nvSpPr>
            <p:cNvPr id="44" name="Oval 56"/>
            <p:cNvSpPr>
              <a:spLocks noChangeArrowheads="1"/>
            </p:cNvSpPr>
            <p:nvPr/>
          </p:nvSpPr>
          <p:spPr bwMode="auto">
            <a:xfrm>
              <a:off x="63618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6541427" y="5087745"/>
              <a:ext cx="39134" cy="32227"/>
            </a:xfrm>
            <a:custGeom>
              <a:avLst/>
              <a:gdLst>
                <a:gd name="T0" fmla="*/ 16 w 34"/>
                <a:gd name="T1" fmla="*/ 0 h 30"/>
                <a:gd name="T2" fmla="*/ 0 w 34"/>
                <a:gd name="T3" fmla="*/ 15 h 30"/>
                <a:gd name="T4" fmla="*/ 16 w 34"/>
                <a:gd name="T5" fmla="*/ 30 h 30"/>
                <a:gd name="T6" fmla="*/ 34 w 34"/>
                <a:gd name="T7" fmla="*/ 15 h 30"/>
                <a:gd name="T8" fmla="*/ 16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6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6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6" name="Freeform 58"/>
            <p:cNvSpPr>
              <a:spLocks noEditPoints="1"/>
            </p:cNvSpPr>
            <p:nvPr/>
          </p:nvSpPr>
          <p:spPr bwMode="auto">
            <a:xfrm>
              <a:off x="6221458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195 w 504"/>
                <a:gd name="T19" fmla="*/ 328 h 504"/>
                <a:gd name="T20" fmla="*/ 143 w 504"/>
                <a:gd name="T21" fmla="*/ 320 h 504"/>
                <a:gd name="T22" fmla="*/ 90 w 504"/>
                <a:gd name="T23" fmla="*/ 347 h 504"/>
                <a:gd name="T24" fmla="*/ 105 w 504"/>
                <a:gd name="T25" fmla="*/ 302 h 504"/>
                <a:gd name="T26" fmla="*/ 45 w 504"/>
                <a:gd name="T27" fmla="*/ 200 h 504"/>
                <a:gd name="T28" fmla="*/ 195 w 504"/>
                <a:gd name="T29" fmla="*/ 72 h 504"/>
                <a:gd name="T30" fmla="*/ 347 w 504"/>
                <a:gd name="T31" fmla="*/ 178 h 504"/>
                <a:gd name="T32" fmla="*/ 332 w 504"/>
                <a:gd name="T33" fmla="*/ 177 h 504"/>
                <a:gd name="T34" fmla="*/ 205 w 504"/>
                <a:gd name="T35" fmla="*/ 296 h 504"/>
                <a:gd name="T36" fmla="*/ 209 w 504"/>
                <a:gd name="T37" fmla="*/ 327 h 504"/>
                <a:gd name="T38" fmla="*/ 195 w 504"/>
                <a:gd name="T39" fmla="*/ 328 h 504"/>
                <a:gd name="T40" fmla="*/ 417 w 504"/>
                <a:gd name="T41" fmla="*/ 381 h 504"/>
                <a:gd name="T42" fmla="*/ 428 w 504"/>
                <a:gd name="T43" fmla="*/ 418 h 504"/>
                <a:gd name="T44" fmla="*/ 387 w 504"/>
                <a:gd name="T45" fmla="*/ 396 h 504"/>
                <a:gd name="T46" fmla="*/ 342 w 504"/>
                <a:gd name="T47" fmla="*/ 403 h 504"/>
                <a:gd name="T48" fmla="*/ 214 w 504"/>
                <a:gd name="T49" fmla="*/ 294 h 504"/>
                <a:gd name="T50" fmla="*/ 342 w 504"/>
                <a:gd name="T51" fmla="*/ 185 h 504"/>
                <a:gd name="T52" fmla="*/ 470 w 504"/>
                <a:gd name="T53" fmla="*/ 294 h 504"/>
                <a:gd name="T54" fmla="*/ 417 w 504"/>
                <a:gd name="T55" fmla="*/ 38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195" y="328"/>
                  </a:moveTo>
                  <a:cubicBezTo>
                    <a:pt x="176" y="328"/>
                    <a:pt x="161" y="324"/>
                    <a:pt x="143" y="320"/>
                  </a:cubicBezTo>
                  <a:cubicBezTo>
                    <a:pt x="90" y="347"/>
                    <a:pt x="90" y="347"/>
                    <a:pt x="90" y="347"/>
                  </a:cubicBezTo>
                  <a:cubicBezTo>
                    <a:pt x="105" y="302"/>
                    <a:pt x="105" y="302"/>
                    <a:pt x="105" y="302"/>
                  </a:cubicBezTo>
                  <a:cubicBezTo>
                    <a:pt x="67" y="275"/>
                    <a:pt x="45" y="241"/>
                    <a:pt x="45" y="200"/>
                  </a:cubicBezTo>
                  <a:cubicBezTo>
                    <a:pt x="45" y="129"/>
                    <a:pt x="113" y="72"/>
                    <a:pt x="195" y="72"/>
                  </a:cubicBezTo>
                  <a:cubicBezTo>
                    <a:pt x="269" y="72"/>
                    <a:pt x="334" y="117"/>
                    <a:pt x="347" y="178"/>
                  </a:cubicBezTo>
                  <a:cubicBezTo>
                    <a:pt x="342" y="177"/>
                    <a:pt x="337" y="177"/>
                    <a:pt x="332" y="177"/>
                  </a:cubicBezTo>
                  <a:cubicBezTo>
                    <a:pt x="261" y="177"/>
                    <a:pt x="205" y="230"/>
                    <a:pt x="205" y="296"/>
                  </a:cubicBezTo>
                  <a:cubicBezTo>
                    <a:pt x="205" y="307"/>
                    <a:pt x="206" y="317"/>
                    <a:pt x="209" y="327"/>
                  </a:cubicBezTo>
                  <a:cubicBezTo>
                    <a:pt x="205" y="328"/>
                    <a:pt x="200" y="328"/>
                    <a:pt x="195" y="328"/>
                  </a:cubicBezTo>
                  <a:close/>
                  <a:moveTo>
                    <a:pt x="417" y="381"/>
                  </a:moveTo>
                  <a:cubicBezTo>
                    <a:pt x="428" y="418"/>
                    <a:pt x="428" y="418"/>
                    <a:pt x="428" y="418"/>
                  </a:cubicBezTo>
                  <a:cubicBezTo>
                    <a:pt x="387" y="396"/>
                    <a:pt x="387" y="396"/>
                    <a:pt x="387" y="396"/>
                  </a:cubicBezTo>
                  <a:cubicBezTo>
                    <a:pt x="372" y="399"/>
                    <a:pt x="357" y="403"/>
                    <a:pt x="342" y="403"/>
                  </a:cubicBezTo>
                  <a:cubicBezTo>
                    <a:pt x="270" y="403"/>
                    <a:pt x="214" y="354"/>
                    <a:pt x="214" y="294"/>
                  </a:cubicBezTo>
                  <a:cubicBezTo>
                    <a:pt x="214" y="234"/>
                    <a:pt x="270" y="185"/>
                    <a:pt x="342" y="185"/>
                  </a:cubicBezTo>
                  <a:cubicBezTo>
                    <a:pt x="410" y="185"/>
                    <a:pt x="470" y="234"/>
                    <a:pt x="470" y="294"/>
                  </a:cubicBezTo>
                  <a:cubicBezTo>
                    <a:pt x="470" y="328"/>
                    <a:pt x="447" y="358"/>
                    <a:pt x="417" y="3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6635808" y="5087745"/>
              <a:ext cx="36831" cy="32227"/>
            </a:xfrm>
            <a:custGeom>
              <a:avLst/>
              <a:gdLst>
                <a:gd name="T0" fmla="*/ 15 w 34"/>
                <a:gd name="T1" fmla="*/ 0 h 30"/>
                <a:gd name="T2" fmla="*/ 0 w 34"/>
                <a:gd name="T3" fmla="*/ 15 h 30"/>
                <a:gd name="T4" fmla="*/ 15 w 34"/>
                <a:gd name="T5" fmla="*/ 30 h 30"/>
                <a:gd name="T6" fmla="*/ 34 w 34"/>
                <a:gd name="T7" fmla="*/ 15 h 30"/>
                <a:gd name="T8" fmla="*/ 15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5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5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64792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242502" y="4147714"/>
            <a:ext cx="2785216" cy="2785216"/>
            <a:chOff x="8951572" y="4811511"/>
            <a:chExt cx="566280" cy="566280"/>
          </a:xfrm>
          <a:solidFill>
            <a:srgbClr val="000000"/>
          </a:solidFill>
        </p:grpSpPr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4442" y="5060121"/>
              <a:ext cx="290046" cy="195665"/>
            </a:xfrm>
            <a:custGeom>
              <a:avLst/>
              <a:gdLst>
                <a:gd name="T0" fmla="*/ 129 w 258"/>
                <a:gd name="T1" fmla="*/ 3 h 175"/>
                <a:gd name="T2" fmla="*/ 0 w 258"/>
                <a:gd name="T3" fmla="*/ 92 h 175"/>
                <a:gd name="T4" fmla="*/ 129 w 258"/>
                <a:gd name="T5" fmla="*/ 172 h 175"/>
                <a:gd name="T6" fmla="*/ 258 w 258"/>
                <a:gd name="T7" fmla="*/ 76 h 175"/>
                <a:gd name="T8" fmla="*/ 129 w 258"/>
                <a:gd name="T9" fmla="*/ 3 h 175"/>
                <a:gd name="T10" fmla="*/ 177 w 258"/>
                <a:gd name="T11" fmla="*/ 123 h 175"/>
                <a:gd name="T12" fmla="*/ 70 w 258"/>
                <a:gd name="T13" fmla="*/ 142 h 175"/>
                <a:gd name="T14" fmla="*/ 51 w 258"/>
                <a:gd name="T15" fmla="*/ 110 h 175"/>
                <a:gd name="T16" fmla="*/ 115 w 258"/>
                <a:gd name="T17" fmla="*/ 34 h 175"/>
                <a:gd name="T18" fmla="*/ 177 w 258"/>
                <a:gd name="T19" fmla="*/ 1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75">
                  <a:moveTo>
                    <a:pt x="129" y="3"/>
                  </a:moveTo>
                  <a:cubicBezTo>
                    <a:pt x="58" y="6"/>
                    <a:pt x="0" y="44"/>
                    <a:pt x="0" y="92"/>
                  </a:cubicBezTo>
                  <a:cubicBezTo>
                    <a:pt x="0" y="139"/>
                    <a:pt x="58" y="175"/>
                    <a:pt x="129" y="172"/>
                  </a:cubicBezTo>
                  <a:cubicBezTo>
                    <a:pt x="200" y="169"/>
                    <a:pt x="258" y="124"/>
                    <a:pt x="258" y="76"/>
                  </a:cubicBezTo>
                  <a:cubicBezTo>
                    <a:pt x="258" y="29"/>
                    <a:pt x="200" y="0"/>
                    <a:pt x="129" y="3"/>
                  </a:cubicBezTo>
                  <a:close/>
                  <a:moveTo>
                    <a:pt x="177" y="123"/>
                  </a:moveTo>
                  <a:cubicBezTo>
                    <a:pt x="155" y="151"/>
                    <a:pt x="112" y="165"/>
                    <a:pt x="70" y="142"/>
                  </a:cubicBezTo>
                  <a:cubicBezTo>
                    <a:pt x="50" y="131"/>
                    <a:pt x="51" y="110"/>
                    <a:pt x="51" y="110"/>
                  </a:cubicBezTo>
                  <a:cubicBezTo>
                    <a:pt x="51" y="110"/>
                    <a:pt x="43" y="43"/>
                    <a:pt x="115" y="34"/>
                  </a:cubicBezTo>
                  <a:cubicBezTo>
                    <a:pt x="186" y="26"/>
                    <a:pt x="199" y="94"/>
                    <a:pt x="177" y="1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174861" y="5142992"/>
              <a:ext cx="23020" cy="23020"/>
            </a:xfrm>
            <a:custGeom>
              <a:avLst/>
              <a:gdLst>
                <a:gd name="T0" fmla="*/ 5 w 21"/>
                <a:gd name="T1" fmla="*/ 4 h 22"/>
                <a:gd name="T2" fmla="*/ 2 w 21"/>
                <a:gd name="T3" fmla="*/ 17 h 22"/>
                <a:gd name="T4" fmla="*/ 15 w 21"/>
                <a:gd name="T5" fmla="*/ 18 h 22"/>
                <a:gd name="T6" fmla="*/ 18 w 21"/>
                <a:gd name="T7" fmla="*/ 5 h 22"/>
                <a:gd name="T8" fmla="*/ 5 w 21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5" y="4"/>
                  </a:moveTo>
                  <a:cubicBezTo>
                    <a:pt x="1" y="7"/>
                    <a:pt x="0" y="13"/>
                    <a:pt x="2" y="17"/>
                  </a:cubicBezTo>
                  <a:cubicBezTo>
                    <a:pt x="5" y="21"/>
                    <a:pt x="10" y="22"/>
                    <a:pt x="15" y="18"/>
                  </a:cubicBezTo>
                  <a:cubicBezTo>
                    <a:pt x="19" y="15"/>
                    <a:pt x="21" y="9"/>
                    <a:pt x="18" y="5"/>
                  </a:cubicBezTo>
                  <a:cubicBezTo>
                    <a:pt x="16" y="1"/>
                    <a:pt x="11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115009" y="5154501"/>
              <a:ext cx="55247" cy="50643"/>
            </a:xfrm>
            <a:custGeom>
              <a:avLst/>
              <a:gdLst>
                <a:gd name="T0" fmla="*/ 23 w 49"/>
                <a:gd name="T1" fmla="*/ 2 h 45"/>
                <a:gd name="T2" fmla="*/ 0 w 49"/>
                <a:gd name="T3" fmla="*/ 26 h 45"/>
                <a:gd name="T4" fmla="*/ 24 w 49"/>
                <a:gd name="T5" fmla="*/ 43 h 45"/>
                <a:gd name="T6" fmla="*/ 49 w 49"/>
                <a:gd name="T7" fmla="*/ 20 h 45"/>
                <a:gd name="T8" fmla="*/ 23 w 49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23" y="2"/>
                  </a:moveTo>
                  <a:cubicBezTo>
                    <a:pt x="10" y="3"/>
                    <a:pt x="0" y="15"/>
                    <a:pt x="0" y="26"/>
                  </a:cubicBezTo>
                  <a:cubicBezTo>
                    <a:pt x="0" y="37"/>
                    <a:pt x="11" y="45"/>
                    <a:pt x="24" y="43"/>
                  </a:cubicBezTo>
                  <a:cubicBezTo>
                    <a:pt x="38" y="42"/>
                    <a:pt x="49" y="32"/>
                    <a:pt x="49" y="20"/>
                  </a:cubicBezTo>
                  <a:cubicBezTo>
                    <a:pt x="49" y="9"/>
                    <a:pt x="39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8951572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394 w 504"/>
                <a:gd name="T19" fmla="*/ 328 h 504"/>
                <a:gd name="T20" fmla="*/ 196 w 504"/>
                <a:gd name="T21" fmla="*/ 415 h 504"/>
                <a:gd name="T22" fmla="*/ 32 w 504"/>
                <a:gd name="T23" fmla="*/ 305 h 504"/>
                <a:gd name="T24" fmla="*/ 63 w 504"/>
                <a:gd name="T25" fmla="*/ 219 h 504"/>
                <a:gd name="T26" fmla="*/ 176 w 504"/>
                <a:gd name="T27" fmla="*/ 125 h 504"/>
                <a:gd name="T28" fmla="*/ 244 w 504"/>
                <a:gd name="T29" fmla="*/ 160 h 504"/>
                <a:gd name="T30" fmla="*/ 257 w 504"/>
                <a:gd name="T31" fmla="*/ 181 h 504"/>
                <a:gd name="T32" fmla="*/ 341 w 504"/>
                <a:gd name="T33" fmla="*/ 178 h 504"/>
                <a:gd name="T34" fmla="*/ 345 w 504"/>
                <a:gd name="T35" fmla="*/ 225 h 504"/>
                <a:gd name="T36" fmla="*/ 353 w 504"/>
                <a:gd name="T37" fmla="*/ 237 h 504"/>
                <a:gd name="T38" fmla="*/ 394 w 504"/>
                <a:gd name="T39" fmla="*/ 328 h 504"/>
                <a:gd name="T40" fmla="*/ 335 w 504"/>
                <a:gd name="T41" fmla="*/ 156 h 504"/>
                <a:gd name="T42" fmla="*/ 324 w 504"/>
                <a:gd name="T43" fmla="*/ 144 h 504"/>
                <a:gd name="T44" fmla="*/ 335 w 504"/>
                <a:gd name="T45" fmla="*/ 132 h 504"/>
                <a:gd name="T46" fmla="*/ 400 w 504"/>
                <a:gd name="T47" fmla="*/ 197 h 504"/>
                <a:gd name="T48" fmla="*/ 400 w 504"/>
                <a:gd name="T49" fmla="*/ 199 h 504"/>
                <a:gd name="T50" fmla="*/ 388 w 504"/>
                <a:gd name="T51" fmla="*/ 208 h 504"/>
                <a:gd name="T52" fmla="*/ 376 w 504"/>
                <a:gd name="T53" fmla="*/ 197 h 504"/>
                <a:gd name="T54" fmla="*/ 335 w 504"/>
                <a:gd name="T55" fmla="*/ 156 h 504"/>
                <a:gd name="T56" fmla="*/ 459 w 504"/>
                <a:gd name="T57" fmla="*/ 228 h 504"/>
                <a:gd name="T58" fmla="*/ 459 w 504"/>
                <a:gd name="T59" fmla="*/ 228 h 504"/>
                <a:gd name="T60" fmla="*/ 443 w 504"/>
                <a:gd name="T61" fmla="*/ 238 h 504"/>
                <a:gd name="T62" fmla="*/ 426 w 504"/>
                <a:gd name="T63" fmla="*/ 220 h 504"/>
                <a:gd name="T64" fmla="*/ 429 w 504"/>
                <a:gd name="T65" fmla="*/ 202 h 504"/>
                <a:gd name="T66" fmla="*/ 424 w 504"/>
                <a:gd name="T67" fmla="*/ 145 h 504"/>
                <a:gd name="T68" fmla="*/ 339 w 504"/>
                <a:gd name="T69" fmla="*/ 103 h 504"/>
                <a:gd name="T70" fmla="*/ 324 w 504"/>
                <a:gd name="T71" fmla="*/ 106 h 504"/>
                <a:gd name="T72" fmla="*/ 307 w 504"/>
                <a:gd name="T73" fmla="*/ 89 h 504"/>
                <a:gd name="T74" fmla="*/ 319 w 504"/>
                <a:gd name="T75" fmla="*/ 73 h 504"/>
                <a:gd name="T76" fmla="*/ 319 w 504"/>
                <a:gd name="T77" fmla="*/ 72 h 504"/>
                <a:gd name="T78" fmla="*/ 321 w 504"/>
                <a:gd name="T79" fmla="*/ 72 h 504"/>
                <a:gd name="T80" fmla="*/ 380 w 504"/>
                <a:gd name="T81" fmla="*/ 76 h 504"/>
                <a:gd name="T82" fmla="*/ 459 w 504"/>
                <a:gd name="T83" fmla="*/ 22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394" y="328"/>
                  </a:moveTo>
                  <a:cubicBezTo>
                    <a:pt x="365" y="390"/>
                    <a:pt x="268" y="421"/>
                    <a:pt x="196" y="415"/>
                  </a:cubicBezTo>
                  <a:cubicBezTo>
                    <a:pt x="128" y="410"/>
                    <a:pt x="41" y="387"/>
                    <a:pt x="32" y="305"/>
                  </a:cubicBezTo>
                  <a:cubicBezTo>
                    <a:pt x="32" y="305"/>
                    <a:pt x="27" y="267"/>
                    <a:pt x="63" y="219"/>
                  </a:cubicBezTo>
                  <a:cubicBezTo>
                    <a:pt x="63" y="219"/>
                    <a:pt x="115" y="146"/>
                    <a:pt x="176" y="125"/>
                  </a:cubicBezTo>
                  <a:cubicBezTo>
                    <a:pt x="237" y="105"/>
                    <a:pt x="244" y="140"/>
                    <a:pt x="244" y="160"/>
                  </a:cubicBezTo>
                  <a:cubicBezTo>
                    <a:pt x="240" y="178"/>
                    <a:pt x="234" y="188"/>
                    <a:pt x="257" y="181"/>
                  </a:cubicBezTo>
                  <a:cubicBezTo>
                    <a:pt x="257" y="181"/>
                    <a:pt x="317" y="153"/>
                    <a:pt x="341" y="178"/>
                  </a:cubicBezTo>
                  <a:cubicBezTo>
                    <a:pt x="361" y="198"/>
                    <a:pt x="345" y="225"/>
                    <a:pt x="345" y="225"/>
                  </a:cubicBezTo>
                  <a:cubicBezTo>
                    <a:pt x="345" y="225"/>
                    <a:pt x="336" y="234"/>
                    <a:pt x="353" y="237"/>
                  </a:cubicBezTo>
                  <a:cubicBezTo>
                    <a:pt x="370" y="241"/>
                    <a:pt x="424" y="266"/>
                    <a:pt x="394" y="328"/>
                  </a:cubicBezTo>
                  <a:close/>
                  <a:moveTo>
                    <a:pt x="335" y="156"/>
                  </a:moveTo>
                  <a:cubicBezTo>
                    <a:pt x="329" y="156"/>
                    <a:pt x="324" y="150"/>
                    <a:pt x="324" y="144"/>
                  </a:cubicBezTo>
                  <a:cubicBezTo>
                    <a:pt x="324" y="137"/>
                    <a:pt x="329" y="132"/>
                    <a:pt x="335" y="132"/>
                  </a:cubicBezTo>
                  <a:cubicBezTo>
                    <a:pt x="335" y="132"/>
                    <a:pt x="409" y="119"/>
                    <a:pt x="400" y="197"/>
                  </a:cubicBezTo>
                  <a:cubicBezTo>
                    <a:pt x="400" y="198"/>
                    <a:pt x="400" y="198"/>
                    <a:pt x="400" y="199"/>
                  </a:cubicBezTo>
                  <a:cubicBezTo>
                    <a:pt x="399" y="204"/>
                    <a:pt x="394" y="208"/>
                    <a:pt x="388" y="208"/>
                  </a:cubicBezTo>
                  <a:cubicBezTo>
                    <a:pt x="382" y="208"/>
                    <a:pt x="376" y="203"/>
                    <a:pt x="376" y="197"/>
                  </a:cubicBezTo>
                  <a:cubicBezTo>
                    <a:pt x="376" y="197"/>
                    <a:pt x="388" y="144"/>
                    <a:pt x="335" y="156"/>
                  </a:cubicBezTo>
                  <a:close/>
                  <a:moveTo>
                    <a:pt x="459" y="228"/>
                  </a:moveTo>
                  <a:cubicBezTo>
                    <a:pt x="459" y="228"/>
                    <a:pt x="459" y="228"/>
                    <a:pt x="459" y="228"/>
                  </a:cubicBezTo>
                  <a:cubicBezTo>
                    <a:pt x="457" y="240"/>
                    <a:pt x="451" y="238"/>
                    <a:pt x="443" y="238"/>
                  </a:cubicBezTo>
                  <a:cubicBezTo>
                    <a:pt x="433" y="238"/>
                    <a:pt x="426" y="229"/>
                    <a:pt x="426" y="220"/>
                  </a:cubicBezTo>
                  <a:cubicBezTo>
                    <a:pt x="426" y="212"/>
                    <a:pt x="429" y="202"/>
                    <a:pt x="429" y="202"/>
                  </a:cubicBezTo>
                  <a:cubicBezTo>
                    <a:pt x="430" y="199"/>
                    <a:pt x="438" y="177"/>
                    <a:pt x="424" y="145"/>
                  </a:cubicBezTo>
                  <a:cubicBezTo>
                    <a:pt x="398" y="101"/>
                    <a:pt x="345" y="100"/>
                    <a:pt x="339" y="103"/>
                  </a:cubicBezTo>
                  <a:cubicBezTo>
                    <a:pt x="333" y="105"/>
                    <a:pt x="324" y="106"/>
                    <a:pt x="324" y="106"/>
                  </a:cubicBezTo>
                  <a:cubicBezTo>
                    <a:pt x="314" y="106"/>
                    <a:pt x="307" y="99"/>
                    <a:pt x="307" y="89"/>
                  </a:cubicBezTo>
                  <a:cubicBezTo>
                    <a:pt x="307" y="81"/>
                    <a:pt x="312" y="75"/>
                    <a:pt x="319" y="73"/>
                  </a:cubicBezTo>
                  <a:cubicBezTo>
                    <a:pt x="319" y="73"/>
                    <a:pt x="319" y="72"/>
                    <a:pt x="319" y="72"/>
                  </a:cubicBezTo>
                  <a:cubicBezTo>
                    <a:pt x="320" y="72"/>
                    <a:pt x="321" y="72"/>
                    <a:pt x="321" y="72"/>
                  </a:cubicBezTo>
                  <a:cubicBezTo>
                    <a:pt x="328" y="70"/>
                    <a:pt x="354" y="70"/>
                    <a:pt x="380" y="76"/>
                  </a:cubicBezTo>
                  <a:cubicBezTo>
                    <a:pt x="425" y="86"/>
                    <a:pt x="487" y="136"/>
                    <a:pt x="459" y="2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530934" y="8154433"/>
            <a:ext cx="13323721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46998" y="10030179"/>
            <a:ext cx="431165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123</a:t>
            </a:r>
            <a:r>
              <a:rPr lang="en-US" altLang="zh-CN" sz="4267" dirty="0">
                <a:latin typeface="+mn-ea"/>
                <a:cs typeface="Open Sans" pitchFamily="34" charset="0"/>
              </a:rPr>
              <a:t>-123-123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42596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@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企业邮箱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398433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www.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企业网址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55" name="Freeform 87"/>
          <p:cNvSpPr>
            <a:spLocks noEditPoints="1"/>
          </p:cNvSpPr>
          <p:nvPr/>
        </p:nvSpPr>
        <p:spPr bwMode="auto">
          <a:xfrm>
            <a:off x="3751966" y="9958625"/>
            <a:ext cx="533435" cy="1049935"/>
          </a:xfrm>
          <a:custGeom>
            <a:avLst/>
            <a:gdLst>
              <a:gd name="T0" fmla="*/ 73 w 87"/>
              <a:gd name="T1" fmla="*/ 0 h 171"/>
              <a:gd name="T2" fmla="*/ 13 w 87"/>
              <a:gd name="T3" fmla="*/ 0 h 171"/>
              <a:gd name="T4" fmla="*/ 0 w 87"/>
              <a:gd name="T5" fmla="*/ 13 h 171"/>
              <a:gd name="T6" fmla="*/ 0 w 87"/>
              <a:gd name="T7" fmla="*/ 158 h 171"/>
              <a:gd name="T8" fmla="*/ 13 w 87"/>
              <a:gd name="T9" fmla="*/ 171 h 171"/>
              <a:gd name="T10" fmla="*/ 73 w 87"/>
              <a:gd name="T11" fmla="*/ 171 h 171"/>
              <a:gd name="T12" fmla="*/ 87 w 87"/>
              <a:gd name="T13" fmla="*/ 158 h 171"/>
              <a:gd name="T14" fmla="*/ 87 w 87"/>
              <a:gd name="T15" fmla="*/ 13 h 171"/>
              <a:gd name="T16" fmla="*/ 73 w 87"/>
              <a:gd name="T17" fmla="*/ 0 h 171"/>
              <a:gd name="T18" fmla="*/ 32 w 87"/>
              <a:gd name="T19" fmla="*/ 10 h 171"/>
              <a:gd name="T20" fmla="*/ 55 w 87"/>
              <a:gd name="T21" fmla="*/ 10 h 171"/>
              <a:gd name="T22" fmla="*/ 56 w 87"/>
              <a:gd name="T23" fmla="*/ 11 h 171"/>
              <a:gd name="T24" fmla="*/ 55 w 87"/>
              <a:gd name="T25" fmla="*/ 12 h 171"/>
              <a:gd name="T26" fmla="*/ 32 w 87"/>
              <a:gd name="T27" fmla="*/ 12 h 171"/>
              <a:gd name="T28" fmla="*/ 31 w 87"/>
              <a:gd name="T29" fmla="*/ 11 h 171"/>
              <a:gd name="T30" fmla="*/ 32 w 87"/>
              <a:gd name="T31" fmla="*/ 10 h 171"/>
              <a:gd name="T32" fmla="*/ 43 w 87"/>
              <a:gd name="T33" fmla="*/ 162 h 171"/>
              <a:gd name="T34" fmla="*/ 36 w 87"/>
              <a:gd name="T35" fmla="*/ 154 h 171"/>
              <a:gd name="T36" fmla="*/ 43 w 87"/>
              <a:gd name="T37" fmla="*/ 146 h 171"/>
              <a:gd name="T38" fmla="*/ 51 w 87"/>
              <a:gd name="T39" fmla="*/ 154 h 171"/>
              <a:gd name="T40" fmla="*/ 43 w 87"/>
              <a:gd name="T41" fmla="*/ 162 h 171"/>
              <a:gd name="T42" fmla="*/ 81 w 87"/>
              <a:gd name="T43" fmla="*/ 138 h 171"/>
              <a:gd name="T44" fmla="*/ 5 w 87"/>
              <a:gd name="T45" fmla="*/ 138 h 171"/>
              <a:gd name="T46" fmla="*/ 5 w 87"/>
              <a:gd name="T47" fmla="*/ 26 h 171"/>
              <a:gd name="T48" fmla="*/ 81 w 87"/>
              <a:gd name="T49" fmla="*/ 26 h 171"/>
              <a:gd name="T50" fmla="*/ 81 w 87"/>
              <a:gd name="T51" fmla="*/ 13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7" h="171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5"/>
                  <a:pt x="6" y="171"/>
                  <a:pt x="13" y="171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81" y="171"/>
                  <a:pt x="87" y="165"/>
                  <a:pt x="87" y="158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6"/>
                  <a:pt x="81" y="0"/>
                  <a:pt x="73" y="0"/>
                </a:cubicBezTo>
                <a:close/>
                <a:moveTo>
                  <a:pt x="32" y="10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0"/>
                  <a:pt x="32" y="10"/>
                </a:cubicBezTo>
                <a:close/>
                <a:moveTo>
                  <a:pt x="43" y="162"/>
                </a:moveTo>
                <a:cubicBezTo>
                  <a:pt x="39" y="162"/>
                  <a:pt x="36" y="158"/>
                  <a:pt x="36" y="154"/>
                </a:cubicBezTo>
                <a:cubicBezTo>
                  <a:pt x="36" y="150"/>
                  <a:pt x="39" y="146"/>
                  <a:pt x="43" y="146"/>
                </a:cubicBezTo>
                <a:cubicBezTo>
                  <a:pt x="47" y="146"/>
                  <a:pt x="51" y="150"/>
                  <a:pt x="51" y="154"/>
                </a:cubicBezTo>
                <a:cubicBezTo>
                  <a:pt x="51" y="158"/>
                  <a:pt x="47" y="162"/>
                  <a:pt x="43" y="162"/>
                </a:cubicBezTo>
                <a:close/>
                <a:moveTo>
                  <a:pt x="81" y="138"/>
                </a:moveTo>
                <a:cubicBezTo>
                  <a:pt x="5" y="138"/>
                  <a:pt x="5" y="138"/>
                  <a:pt x="5" y="138"/>
                </a:cubicBezTo>
                <a:cubicBezTo>
                  <a:pt x="5" y="26"/>
                  <a:pt x="5" y="26"/>
                  <a:pt x="5" y="26"/>
                </a:cubicBezTo>
                <a:cubicBezTo>
                  <a:pt x="81" y="26"/>
                  <a:pt x="81" y="26"/>
                  <a:pt x="81" y="26"/>
                </a:cubicBezTo>
                <a:lnTo>
                  <a:pt x="81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56" name="Freeform 116"/>
          <p:cNvSpPr>
            <a:spLocks noEditPoints="1"/>
          </p:cNvSpPr>
          <p:nvPr/>
        </p:nvSpPr>
        <p:spPr bwMode="auto">
          <a:xfrm>
            <a:off x="15799007" y="10070818"/>
            <a:ext cx="935629" cy="825555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99790" y="10208411"/>
            <a:ext cx="884826" cy="550369"/>
            <a:chOff x="6158537" y="5185936"/>
            <a:chExt cx="331788" cy="206375"/>
          </a:xfrm>
          <a:solidFill>
            <a:srgbClr val="000000"/>
          </a:solidFill>
        </p:grpSpPr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6163299" y="5185936"/>
              <a:ext cx="319088" cy="131763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8" name="Freeform 152"/>
            <p:cNvSpPr>
              <a:spLocks noEditPoints="1"/>
            </p:cNvSpPr>
            <p:nvPr/>
          </p:nvSpPr>
          <p:spPr bwMode="auto">
            <a:xfrm>
              <a:off x="6158537" y="5206573"/>
              <a:ext cx="331788" cy="185738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50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21" grpId="0"/>
      <p:bldP spid="28" grpId="0"/>
      <p:bldP spid="29" grpId="0"/>
      <p:bldP spid="31" grpId="0"/>
      <p:bldP spid="55" grpId="0" animBg="1"/>
      <p:bldP spid="5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55" y="349"/>
            <a:ext cx="11684131" cy="82207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736410" y="5724734"/>
            <a:ext cx="11132551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800" b="1" dirty="0">
                <a:latin typeface="+mn-ea"/>
              </a:rPr>
              <a:t>谢谢欣赏</a:t>
            </a:r>
            <a:endParaRPr lang="en-US" sz="13800" b="1" dirty="0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63890">
            <a:off x="3630609" y="3953426"/>
            <a:ext cx="3720154" cy="4279479"/>
          </a:xfrm>
          <a:prstGeom prst="rect">
            <a:avLst/>
          </a:prstGeom>
        </p:spPr>
      </p:pic>
      <p:pic>
        <p:nvPicPr>
          <p:cNvPr id="5" name="Image 12" descr="Door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15636" y="2322290"/>
            <a:ext cx="4906650" cy="994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0973516" y="3121815"/>
            <a:ext cx="1118556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b="1" dirty="0">
                <a:latin typeface="+mn-ea"/>
              </a:rPr>
              <a:t>企业理念</a:t>
            </a:r>
            <a:endParaRPr lang="en-US" sz="8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3516" y="4976018"/>
            <a:ext cx="12281149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此处添加详细文本描述，建议与标题相关并符合整体语言风格，语言描述尽量简洁生动。</a:t>
            </a:r>
            <a:r>
              <a:rPr lang="zh-CN" altLang="en-US" sz="3600" dirty="0">
                <a:latin typeface="+mn-ea"/>
              </a:rPr>
              <a:t>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</a:t>
            </a:r>
            <a:endParaRPr lang="en-US" altLang="zh-CN" sz="36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</a:rPr>
              <a:t>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837719"/>
            <a:ext cx="6803224" cy="687952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74" y="3491521"/>
            <a:ext cx="2265809" cy="14844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79" y="3877480"/>
            <a:ext cx="1903345" cy="143079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098" y="5959528"/>
            <a:ext cx="2259366" cy="188280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540" y="5351141"/>
            <a:ext cx="2263758" cy="208768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747" y="9264861"/>
            <a:ext cx="1987375" cy="1651844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2" y="608811"/>
            <a:ext cx="1117919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2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3389487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设计</a:t>
            </a:r>
            <a:endParaRPr lang="en-US" sz="10401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03286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研发</a:t>
            </a:r>
            <a:endParaRPr lang="en-US" sz="10401" b="1" dirty="0">
              <a:latin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021"/>
            <a:ext cx="5093878" cy="743122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663845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</a:t>
            </a:r>
            <a:r>
              <a:rPr lang="zh-CN" altLang="en-US" sz="3600" dirty="0" smtClean="0">
                <a:latin typeface="+mn-ea"/>
              </a:rPr>
              <a:t>。此处</a:t>
            </a:r>
            <a:r>
              <a:rPr lang="zh-CN" altLang="en-US" sz="3600" dirty="0">
                <a:latin typeface="+mn-ea"/>
              </a:rPr>
              <a:t>添加详细文本描述，建议与标题相关并符合整体语言风格，语言描述尽量简洁生动。此处添加详细文本描述，建议与</a:t>
            </a:r>
            <a:r>
              <a:rPr lang="zh-CN" altLang="en-US" sz="3600" dirty="0" smtClean="0">
                <a:latin typeface="+mn-ea"/>
              </a:rPr>
              <a:t>标题</a:t>
            </a:r>
            <a:endParaRPr lang="zh-CN" altLang="en-US" sz="3600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777912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944991" y="5336904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28428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概念</a:t>
            </a:r>
            <a:endParaRPr lang="en-US" sz="10401" b="1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559" y="3270038"/>
            <a:ext cx="1561750" cy="15617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535" y="3301648"/>
            <a:ext cx="1561750" cy="15617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7121" y="3298170"/>
            <a:ext cx="1561750" cy="15617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31" y="3435516"/>
            <a:ext cx="3336673" cy="27087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13" y="6323856"/>
            <a:ext cx="2091088" cy="1697564"/>
          </a:xfrm>
          <a:prstGeom prst="rect">
            <a:avLst/>
          </a:prstGeom>
        </p:spPr>
      </p:pic>
      <p:sp>
        <p:nvSpPr>
          <p:cNvPr id="15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55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6832152" y="2912163"/>
            <a:ext cx="3094361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5334" b="1" dirty="0">
                <a:latin typeface="+mn-ea"/>
              </a:rPr>
              <a:t>团队简介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17709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534" b="1" dirty="0">
                <a:latin typeface="+mn-ea"/>
              </a:rPr>
              <a:t>选择我们</a:t>
            </a:r>
            <a:endParaRPr lang="en-US" sz="85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48588" y="8456483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48588" y="3684729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平面设计</a:t>
            </a:r>
            <a:endParaRPr lang="en-US" sz="9600" b="1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388050" y="2895037"/>
            <a:ext cx="101343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0" b="1" dirty="0">
                <a:latin typeface="+mn-ea"/>
              </a:rPr>
              <a:t>7</a:t>
            </a:r>
            <a:r>
              <a:rPr lang="en-US" altLang="zh-CN" sz="6000" b="1" dirty="0">
                <a:latin typeface="+mn-ea"/>
              </a:rPr>
              <a:t>x24 </a:t>
            </a:r>
            <a:r>
              <a:rPr lang="zh-CN" altLang="en-US" sz="6000" b="1" dirty="0">
                <a:latin typeface="+mn-ea"/>
              </a:rPr>
              <a:t>技术支持</a:t>
            </a:r>
            <a:endParaRPr lang="en-US" sz="6000" b="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88052" y="3680215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专业设计</a:t>
            </a:r>
            <a:endParaRPr lang="en-US" sz="7467" b="1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388052" y="4872398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最好的营销团队</a:t>
            </a:r>
            <a:endParaRPr lang="en-US" sz="7467" b="1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388051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534" b="1" dirty="0">
                <a:latin typeface="+mn-ea"/>
              </a:rPr>
              <a:t>选择成功</a:t>
            </a:r>
            <a:endParaRPr lang="en-US" sz="8534" b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388051" y="8398366"/>
            <a:ext cx="547792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400" b="1" dirty="0">
                <a:latin typeface="+mn-ea"/>
              </a:rPr>
              <a:t>高端产品</a:t>
            </a:r>
            <a:endParaRPr lang="en-US" sz="6400" b="1" dirty="0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72339" y="10175173"/>
            <a:ext cx="5477925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800" b="1" dirty="0">
                <a:latin typeface="+mn-ea"/>
              </a:rPr>
              <a:t>IDEAS</a:t>
            </a:r>
            <a:endParaRPr lang="en-US" sz="12801" b="1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388051" y="9383316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652946"/>
            <a:ext cx="7722100" cy="62789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163" y="2833526"/>
            <a:ext cx="2730487" cy="247167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406" y="5804859"/>
            <a:ext cx="2303446" cy="28728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0365" y="9475330"/>
            <a:ext cx="2381094" cy="29634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88689" y="2895038"/>
            <a:ext cx="421323" cy="975423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52" y="2895038"/>
            <a:ext cx="421323" cy="9754238"/>
          </a:xfrm>
          <a:prstGeom prst="rect">
            <a:avLst/>
          </a:prstGeom>
        </p:spPr>
      </p:pic>
      <p:sp>
        <p:nvSpPr>
          <p:cNvPr id="21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44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33" grpId="0"/>
      <p:bldP spid="34" grpId="0"/>
      <p:bldP spid="35" grpId="0"/>
      <p:bldP spid="42" grpId="0"/>
      <p:bldP spid="43" grpId="0"/>
      <p:bldP spid="46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103313" y="4437539"/>
            <a:ext cx="10281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3313" y="3033162"/>
            <a:ext cx="108951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b="1" kern="900" spc="-187" dirty="0" smtClean="0">
                <a:latin typeface="+mn-ea"/>
                <a:cs typeface="Open Sans Light" pitchFamily="34" charset="0"/>
              </a:rPr>
              <a:t>办公环境</a:t>
            </a:r>
            <a:endParaRPr lang="en-US" sz="8000" b="1" kern="900" spc="-187" dirty="0">
              <a:latin typeface="+mn-ea"/>
              <a:cs typeface="Open Sans Ligh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03312" y="8295348"/>
            <a:ext cx="102810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分钟之内。此处添加详细文本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描述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  <p:sp>
        <p:nvSpPr>
          <p:cNvPr id="15" name="Freeform 33"/>
          <p:cNvSpPr/>
          <p:nvPr/>
        </p:nvSpPr>
        <p:spPr>
          <a:xfrm>
            <a:off x="11384335" y="-17323"/>
            <a:ext cx="13001254" cy="13734563"/>
          </a:xfrm>
          <a:custGeom>
            <a:avLst/>
            <a:gdLst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251791 w 4863548"/>
              <a:gd name="connsiteY2" fmla="*/ 622852 h 5523951"/>
              <a:gd name="connsiteX3" fmla="*/ 390939 w 4863548"/>
              <a:gd name="connsiteY3" fmla="*/ 907774 h 5523951"/>
              <a:gd name="connsiteX4" fmla="*/ 119270 w 4863548"/>
              <a:gd name="connsiteY4" fmla="*/ 1292087 h 5523951"/>
              <a:gd name="connsiteX5" fmla="*/ 258418 w 4863548"/>
              <a:gd name="connsiteY5" fmla="*/ 1921565 h 5523951"/>
              <a:gd name="connsiteX6" fmla="*/ 450574 w 4863548"/>
              <a:gd name="connsiteY6" fmla="*/ 2425148 h 5523951"/>
              <a:gd name="connsiteX7" fmla="*/ 159026 w 4863548"/>
              <a:gd name="connsiteY7" fmla="*/ 2922104 h 5523951"/>
              <a:gd name="connsiteX8" fmla="*/ 384313 w 4863548"/>
              <a:gd name="connsiteY8" fmla="*/ 3445565 h 5523951"/>
              <a:gd name="connsiteX9" fmla="*/ 530087 w 4863548"/>
              <a:gd name="connsiteY9" fmla="*/ 3869635 h 5523951"/>
              <a:gd name="connsiteX10" fmla="*/ 39757 w 4863548"/>
              <a:gd name="connsiteY10" fmla="*/ 4472609 h 5523951"/>
              <a:gd name="connsiteX11" fmla="*/ 463826 w 4863548"/>
              <a:gd name="connsiteY11" fmla="*/ 5049078 h 5523951"/>
              <a:gd name="connsiteX12" fmla="*/ 530087 w 4863548"/>
              <a:gd name="connsiteY12" fmla="*/ 5148470 h 5523951"/>
              <a:gd name="connsiteX13" fmla="*/ 4863548 w 4863548"/>
              <a:gd name="connsiteY13" fmla="*/ 5141843 h 5523951"/>
              <a:gd name="connsiteX14" fmla="*/ 4863548 w 4863548"/>
              <a:gd name="connsiteY14" fmla="*/ 6626 h 5523951"/>
              <a:gd name="connsiteX15" fmla="*/ 66261 w 4863548"/>
              <a:gd name="connsiteY15" fmla="*/ 0 h 5523951"/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28838 w 4826125"/>
              <a:gd name="connsiteY0" fmla="*/ 0 h 5523951"/>
              <a:gd name="connsiteX1" fmla="*/ 227621 w 4826125"/>
              <a:gd name="connsiteY1" fmla="*/ 205409 h 5523951"/>
              <a:gd name="connsiteX2" fmla="*/ 2334 w 4826125"/>
              <a:gd name="connsiteY2" fmla="*/ 318052 h 5523951"/>
              <a:gd name="connsiteX3" fmla="*/ 214368 w 4826125"/>
              <a:gd name="connsiteY3" fmla="*/ 622852 h 5523951"/>
              <a:gd name="connsiteX4" fmla="*/ 353516 w 4826125"/>
              <a:gd name="connsiteY4" fmla="*/ 907774 h 5523951"/>
              <a:gd name="connsiteX5" fmla="*/ 81847 w 4826125"/>
              <a:gd name="connsiteY5" fmla="*/ 1292087 h 5523951"/>
              <a:gd name="connsiteX6" fmla="*/ 220995 w 4826125"/>
              <a:gd name="connsiteY6" fmla="*/ 1921565 h 5523951"/>
              <a:gd name="connsiteX7" fmla="*/ 413151 w 4826125"/>
              <a:gd name="connsiteY7" fmla="*/ 2425148 h 5523951"/>
              <a:gd name="connsiteX8" fmla="*/ 121603 w 4826125"/>
              <a:gd name="connsiteY8" fmla="*/ 2922104 h 5523951"/>
              <a:gd name="connsiteX9" fmla="*/ 346890 w 4826125"/>
              <a:gd name="connsiteY9" fmla="*/ 3445565 h 5523951"/>
              <a:gd name="connsiteX10" fmla="*/ 492664 w 4826125"/>
              <a:gd name="connsiteY10" fmla="*/ 3869635 h 5523951"/>
              <a:gd name="connsiteX11" fmla="*/ 2334 w 4826125"/>
              <a:gd name="connsiteY11" fmla="*/ 4472609 h 5523951"/>
              <a:gd name="connsiteX12" fmla="*/ 426403 w 4826125"/>
              <a:gd name="connsiteY12" fmla="*/ 5049078 h 5523951"/>
              <a:gd name="connsiteX13" fmla="*/ 492664 w 4826125"/>
              <a:gd name="connsiteY13" fmla="*/ 5148470 h 5523951"/>
              <a:gd name="connsiteX14" fmla="*/ 4826125 w 4826125"/>
              <a:gd name="connsiteY14" fmla="*/ 5141843 h 5523951"/>
              <a:gd name="connsiteX15" fmla="*/ 4826125 w 4826125"/>
              <a:gd name="connsiteY15" fmla="*/ 6626 h 5523951"/>
              <a:gd name="connsiteX16" fmla="*/ 28838 w 4826125"/>
              <a:gd name="connsiteY16" fmla="*/ 0 h 5523951"/>
              <a:gd name="connsiteX0" fmla="*/ 66261 w 4863548"/>
              <a:gd name="connsiteY0" fmla="*/ 0 h 5523951"/>
              <a:gd name="connsiteX1" fmla="*/ 0 w 4863548"/>
              <a:gd name="connsiteY1" fmla="*/ 192157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371527 w 5168814"/>
              <a:gd name="connsiteY0" fmla="*/ 0 h 5523951"/>
              <a:gd name="connsiteX1" fmla="*/ 345023 w 5168814"/>
              <a:gd name="connsiteY1" fmla="*/ 318052 h 5523951"/>
              <a:gd name="connsiteX2" fmla="*/ 557057 w 5168814"/>
              <a:gd name="connsiteY2" fmla="*/ 622852 h 5523951"/>
              <a:gd name="connsiteX3" fmla="*/ 696205 w 5168814"/>
              <a:gd name="connsiteY3" fmla="*/ 907774 h 5523951"/>
              <a:gd name="connsiteX4" fmla="*/ 424536 w 5168814"/>
              <a:gd name="connsiteY4" fmla="*/ 1292087 h 5523951"/>
              <a:gd name="connsiteX5" fmla="*/ 563684 w 5168814"/>
              <a:gd name="connsiteY5" fmla="*/ 1921565 h 5523951"/>
              <a:gd name="connsiteX6" fmla="*/ 755840 w 5168814"/>
              <a:gd name="connsiteY6" fmla="*/ 2425148 h 5523951"/>
              <a:gd name="connsiteX7" fmla="*/ 464292 w 5168814"/>
              <a:gd name="connsiteY7" fmla="*/ 2922104 h 5523951"/>
              <a:gd name="connsiteX8" fmla="*/ 689579 w 5168814"/>
              <a:gd name="connsiteY8" fmla="*/ 3445565 h 5523951"/>
              <a:gd name="connsiteX9" fmla="*/ 835353 w 5168814"/>
              <a:gd name="connsiteY9" fmla="*/ 3869635 h 5523951"/>
              <a:gd name="connsiteX10" fmla="*/ 345023 w 5168814"/>
              <a:gd name="connsiteY10" fmla="*/ 4472609 h 5523951"/>
              <a:gd name="connsiteX11" fmla="*/ 769092 w 5168814"/>
              <a:gd name="connsiteY11" fmla="*/ 5049078 h 5523951"/>
              <a:gd name="connsiteX12" fmla="*/ 835353 w 5168814"/>
              <a:gd name="connsiteY12" fmla="*/ 5148470 h 5523951"/>
              <a:gd name="connsiteX13" fmla="*/ 5168814 w 5168814"/>
              <a:gd name="connsiteY13" fmla="*/ 5141843 h 5523951"/>
              <a:gd name="connsiteX14" fmla="*/ 5168814 w 5168814"/>
              <a:gd name="connsiteY14" fmla="*/ 6626 h 5523951"/>
              <a:gd name="connsiteX15" fmla="*/ 371527 w 5168814"/>
              <a:gd name="connsiteY15" fmla="*/ 0 h 5523951"/>
              <a:gd name="connsiteX0" fmla="*/ 93629 w 4890916"/>
              <a:gd name="connsiteY0" fmla="*/ 0 h 5523951"/>
              <a:gd name="connsiteX1" fmla="*/ 67125 w 4890916"/>
              <a:gd name="connsiteY1" fmla="*/ 318052 h 5523951"/>
              <a:gd name="connsiteX2" fmla="*/ 279159 w 4890916"/>
              <a:gd name="connsiteY2" fmla="*/ 622852 h 5523951"/>
              <a:gd name="connsiteX3" fmla="*/ 418307 w 4890916"/>
              <a:gd name="connsiteY3" fmla="*/ 907774 h 5523951"/>
              <a:gd name="connsiteX4" fmla="*/ 146638 w 4890916"/>
              <a:gd name="connsiteY4" fmla="*/ 1292087 h 5523951"/>
              <a:gd name="connsiteX5" fmla="*/ 285786 w 4890916"/>
              <a:gd name="connsiteY5" fmla="*/ 1921565 h 5523951"/>
              <a:gd name="connsiteX6" fmla="*/ 477942 w 4890916"/>
              <a:gd name="connsiteY6" fmla="*/ 2425148 h 5523951"/>
              <a:gd name="connsiteX7" fmla="*/ 186394 w 4890916"/>
              <a:gd name="connsiteY7" fmla="*/ 2922104 h 5523951"/>
              <a:gd name="connsiteX8" fmla="*/ 411681 w 4890916"/>
              <a:gd name="connsiteY8" fmla="*/ 3445565 h 5523951"/>
              <a:gd name="connsiteX9" fmla="*/ 557455 w 4890916"/>
              <a:gd name="connsiteY9" fmla="*/ 3869635 h 5523951"/>
              <a:gd name="connsiteX10" fmla="*/ 67125 w 4890916"/>
              <a:gd name="connsiteY10" fmla="*/ 4472609 h 5523951"/>
              <a:gd name="connsiteX11" fmla="*/ 491194 w 4890916"/>
              <a:gd name="connsiteY11" fmla="*/ 5049078 h 5523951"/>
              <a:gd name="connsiteX12" fmla="*/ 557455 w 4890916"/>
              <a:gd name="connsiteY12" fmla="*/ 5148470 h 5523951"/>
              <a:gd name="connsiteX13" fmla="*/ 4890916 w 4890916"/>
              <a:gd name="connsiteY13" fmla="*/ 5141843 h 5523951"/>
              <a:gd name="connsiteX14" fmla="*/ 4890916 w 4890916"/>
              <a:gd name="connsiteY14" fmla="*/ 6626 h 5523951"/>
              <a:gd name="connsiteX15" fmla="*/ 93629 w 4890916"/>
              <a:gd name="connsiteY15" fmla="*/ 0 h 5523951"/>
              <a:gd name="connsiteX0" fmla="*/ 30834 w 4828121"/>
              <a:gd name="connsiteY0" fmla="*/ 0 h 5523951"/>
              <a:gd name="connsiteX1" fmla="*/ 4330 w 4828121"/>
              <a:gd name="connsiteY1" fmla="*/ 318052 h 5523951"/>
              <a:gd name="connsiteX2" fmla="*/ 216364 w 4828121"/>
              <a:gd name="connsiteY2" fmla="*/ 622852 h 5523951"/>
              <a:gd name="connsiteX3" fmla="*/ 355512 w 4828121"/>
              <a:gd name="connsiteY3" fmla="*/ 907774 h 5523951"/>
              <a:gd name="connsiteX4" fmla="*/ 83843 w 4828121"/>
              <a:gd name="connsiteY4" fmla="*/ 1292087 h 5523951"/>
              <a:gd name="connsiteX5" fmla="*/ 222991 w 4828121"/>
              <a:gd name="connsiteY5" fmla="*/ 1921565 h 5523951"/>
              <a:gd name="connsiteX6" fmla="*/ 415147 w 4828121"/>
              <a:gd name="connsiteY6" fmla="*/ 2425148 h 5523951"/>
              <a:gd name="connsiteX7" fmla="*/ 123599 w 4828121"/>
              <a:gd name="connsiteY7" fmla="*/ 2922104 h 5523951"/>
              <a:gd name="connsiteX8" fmla="*/ 348886 w 4828121"/>
              <a:gd name="connsiteY8" fmla="*/ 3445565 h 5523951"/>
              <a:gd name="connsiteX9" fmla="*/ 494660 w 4828121"/>
              <a:gd name="connsiteY9" fmla="*/ 3869635 h 5523951"/>
              <a:gd name="connsiteX10" fmla="*/ 4330 w 4828121"/>
              <a:gd name="connsiteY10" fmla="*/ 4472609 h 5523951"/>
              <a:gd name="connsiteX11" fmla="*/ 428399 w 4828121"/>
              <a:gd name="connsiteY11" fmla="*/ 5049078 h 5523951"/>
              <a:gd name="connsiteX12" fmla="*/ 494660 w 4828121"/>
              <a:gd name="connsiteY12" fmla="*/ 5148470 h 5523951"/>
              <a:gd name="connsiteX13" fmla="*/ 4828121 w 4828121"/>
              <a:gd name="connsiteY13" fmla="*/ 5141843 h 5523951"/>
              <a:gd name="connsiteX14" fmla="*/ 4828121 w 4828121"/>
              <a:gd name="connsiteY14" fmla="*/ 6626 h 5523951"/>
              <a:gd name="connsiteX15" fmla="*/ 30834 w 482812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54034 w 4865791"/>
              <a:gd name="connsiteY2" fmla="*/ 622852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87165 w 4865791"/>
              <a:gd name="connsiteY2" fmla="*/ 695739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532330 w 4865791"/>
              <a:gd name="connsiteY9" fmla="*/ 5148470 h 5523951"/>
              <a:gd name="connsiteX10" fmla="*/ 4865791 w 4865791"/>
              <a:gd name="connsiteY10" fmla="*/ 5141843 h 5523951"/>
              <a:gd name="connsiteX11" fmla="*/ 4865791 w 4865791"/>
              <a:gd name="connsiteY11" fmla="*/ 6626 h 5523951"/>
              <a:gd name="connsiteX12" fmla="*/ 68504 w 4865791"/>
              <a:gd name="connsiteY12" fmla="*/ 0 h 5523951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6052"/>
              <a:gd name="connsiteX1" fmla="*/ 42000 w 4865791"/>
              <a:gd name="connsiteY1" fmla="*/ 318052 h 5546052"/>
              <a:gd name="connsiteX2" fmla="*/ 393182 w 4865791"/>
              <a:gd name="connsiteY2" fmla="*/ 907774 h 5546052"/>
              <a:gd name="connsiteX3" fmla="*/ 121513 w 4865791"/>
              <a:gd name="connsiteY3" fmla="*/ 1292087 h 5546052"/>
              <a:gd name="connsiteX4" fmla="*/ 260661 w 4865791"/>
              <a:gd name="connsiteY4" fmla="*/ 1921565 h 5546052"/>
              <a:gd name="connsiteX5" fmla="*/ 452817 w 4865791"/>
              <a:gd name="connsiteY5" fmla="*/ 2425148 h 5546052"/>
              <a:gd name="connsiteX6" fmla="*/ 167895 w 4865791"/>
              <a:gd name="connsiteY6" fmla="*/ 2941983 h 5546052"/>
              <a:gd name="connsiteX7" fmla="*/ 525704 w 4865791"/>
              <a:gd name="connsiteY7" fmla="*/ 3995530 h 5546052"/>
              <a:gd name="connsiteX8" fmla="*/ 35374 w 4865791"/>
              <a:gd name="connsiteY8" fmla="*/ 4538869 h 5546052"/>
              <a:gd name="connsiteX9" fmla="*/ 545582 w 4865791"/>
              <a:gd name="connsiteY9" fmla="*/ 5141843 h 5546052"/>
              <a:gd name="connsiteX10" fmla="*/ 4865791 w 4865791"/>
              <a:gd name="connsiteY10" fmla="*/ 5141843 h 5546052"/>
              <a:gd name="connsiteX11" fmla="*/ 4865791 w 4865791"/>
              <a:gd name="connsiteY11" fmla="*/ 6626 h 5546052"/>
              <a:gd name="connsiteX12" fmla="*/ 68504 w 4865791"/>
              <a:gd name="connsiteY12" fmla="*/ 0 h 5546052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410386"/>
              <a:gd name="connsiteX1" fmla="*/ 42000 w 4865791"/>
              <a:gd name="connsiteY1" fmla="*/ 318052 h 5410386"/>
              <a:gd name="connsiteX2" fmla="*/ 393182 w 4865791"/>
              <a:gd name="connsiteY2" fmla="*/ 907774 h 5410386"/>
              <a:gd name="connsiteX3" fmla="*/ 121513 w 4865791"/>
              <a:gd name="connsiteY3" fmla="*/ 1292087 h 5410386"/>
              <a:gd name="connsiteX4" fmla="*/ 260661 w 4865791"/>
              <a:gd name="connsiteY4" fmla="*/ 1921565 h 5410386"/>
              <a:gd name="connsiteX5" fmla="*/ 452817 w 4865791"/>
              <a:gd name="connsiteY5" fmla="*/ 2425148 h 5410386"/>
              <a:gd name="connsiteX6" fmla="*/ 167895 w 4865791"/>
              <a:gd name="connsiteY6" fmla="*/ 2941983 h 5410386"/>
              <a:gd name="connsiteX7" fmla="*/ 525704 w 4865791"/>
              <a:gd name="connsiteY7" fmla="*/ 3995530 h 5410386"/>
              <a:gd name="connsiteX8" fmla="*/ 35374 w 4865791"/>
              <a:gd name="connsiteY8" fmla="*/ 4538869 h 5410386"/>
              <a:gd name="connsiteX9" fmla="*/ 545582 w 4865791"/>
              <a:gd name="connsiteY9" fmla="*/ 5141843 h 5410386"/>
              <a:gd name="connsiteX10" fmla="*/ 4865791 w 4865791"/>
              <a:gd name="connsiteY10" fmla="*/ 5141843 h 5410386"/>
              <a:gd name="connsiteX11" fmla="*/ 4865791 w 4865791"/>
              <a:gd name="connsiteY11" fmla="*/ 6626 h 5410386"/>
              <a:gd name="connsiteX12" fmla="*/ 68504 w 4865791"/>
              <a:gd name="connsiteY12" fmla="*/ 0 h 5410386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75153" h="5141843">
                <a:moveTo>
                  <a:pt x="77866" y="0"/>
                </a:moveTo>
                <a:cubicBezTo>
                  <a:pt x="-36985" y="144671"/>
                  <a:pt x="-6064" y="214243"/>
                  <a:pt x="51362" y="318052"/>
                </a:cubicBezTo>
                <a:cubicBezTo>
                  <a:pt x="184989" y="522357"/>
                  <a:pt x="402544" y="659296"/>
                  <a:pt x="402544" y="907774"/>
                </a:cubicBezTo>
                <a:cubicBezTo>
                  <a:pt x="404753" y="1069008"/>
                  <a:pt x="294318" y="1071218"/>
                  <a:pt x="130875" y="1292087"/>
                </a:cubicBezTo>
                <a:cubicBezTo>
                  <a:pt x="57988" y="1415774"/>
                  <a:pt x="91118" y="1618973"/>
                  <a:pt x="270023" y="1921565"/>
                </a:cubicBezTo>
                <a:cubicBezTo>
                  <a:pt x="373832" y="2109305"/>
                  <a:pt x="457762" y="2237408"/>
                  <a:pt x="462179" y="2425148"/>
                </a:cubicBezTo>
                <a:cubicBezTo>
                  <a:pt x="451135" y="2650435"/>
                  <a:pt x="214806" y="2802836"/>
                  <a:pt x="177257" y="2941983"/>
                </a:cubicBezTo>
                <a:cubicBezTo>
                  <a:pt x="90013" y="3190461"/>
                  <a:pt x="575927" y="3488635"/>
                  <a:pt x="535066" y="3995530"/>
                </a:cubicBezTo>
                <a:cubicBezTo>
                  <a:pt x="466596" y="4300331"/>
                  <a:pt x="93328" y="4359964"/>
                  <a:pt x="104371" y="4558747"/>
                </a:cubicBezTo>
                <a:cubicBezTo>
                  <a:pt x="97745" y="4781826"/>
                  <a:pt x="313092" y="4869069"/>
                  <a:pt x="554944" y="5141843"/>
                </a:cubicBezTo>
                <a:lnTo>
                  <a:pt x="4875153" y="5141843"/>
                </a:lnTo>
                <a:lnTo>
                  <a:pt x="4875153" y="6626"/>
                </a:lnTo>
                <a:lnTo>
                  <a:pt x="77866" y="0"/>
                </a:lnTo>
                <a:close/>
              </a:path>
            </a:pathLst>
          </a:custGeom>
          <a:blipFill dpi="0" rotWithShape="1">
            <a:blip r:embed="rId3">
              <a:grayscl/>
            </a:blip>
            <a:srcRect/>
            <a:stretch>
              <a:fillRect l="-43902" r="-439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5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571084" y="9567079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sz="8534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63866" y="9554315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746428" y="9513154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845310" y="9554315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1767" y="10965975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sz="5867" dirty="0"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234549" y="10932647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400244" y="10891489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499126" y="10932650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553411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8146193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t="-1456" b="-1456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3182346" y="3251765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8165489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246" y="3460639"/>
            <a:ext cx="1936267" cy="188463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109" y="3603540"/>
            <a:ext cx="1987903" cy="180718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393" y="3657447"/>
            <a:ext cx="1781367" cy="144574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3980" y="3634692"/>
            <a:ext cx="955225" cy="176845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464" y="6671465"/>
            <a:ext cx="942317" cy="80032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001" y="7886445"/>
            <a:ext cx="916502" cy="114885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9956" y="6671465"/>
            <a:ext cx="942317" cy="80032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1115" y="6671465"/>
            <a:ext cx="942317" cy="8003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464" y="348"/>
            <a:ext cx="9436377" cy="6432141"/>
          </a:xfrm>
          <a:prstGeom prst="rect">
            <a:avLst/>
          </a:prstGeom>
        </p:spPr>
      </p:pic>
      <p:sp>
        <p:nvSpPr>
          <p:cNvPr id="26" name="TextBox 10"/>
          <p:cNvSpPr txBox="1"/>
          <p:nvPr/>
        </p:nvSpPr>
        <p:spPr>
          <a:xfrm>
            <a:off x="1107347" y="599332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团队介绍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4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24" grpId="0" animBg="1"/>
      <p:bldP spid="50" grpId="0" animBg="1"/>
      <p:bldP spid="51" grpId="0" animBg="1"/>
      <p:bldP spid="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0B2A85C-795C-4C69-BA48-38D0386BEEB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手绘43页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>
          <a:solidFill>
            <a:srgbClr val="3B3833"/>
          </a:solidFill>
          <a:prstDash val="sysDot"/>
          <a:miter lim="800000"/>
          <a:headEnd type="none" w="med" len="med"/>
          <a:tailEnd type="none" w="med" len="med"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lIns="0" tIns="0" rIns="0" bIns="0"/>
      <a:lstStyle>
        <a:defPPr>
          <a:defRPr sz="645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</TotalTime>
  <Words>2279</Words>
  <Application>Microsoft Office PowerPoint</Application>
  <PresentationFormat>自定义</PresentationFormat>
  <Paragraphs>370</Paragraphs>
  <Slides>43</Slides>
  <Notes>43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Thème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1023</cp:revision>
  <dcterms:created xsi:type="dcterms:W3CDTF">2012-05-12T20:09:12Z</dcterms:created>
  <dcterms:modified xsi:type="dcterms:W3CDTF">2016-10-26T08:51:10Z</dcterms:modified>
  <cp:category>大侠素材铺</cp:category>
</cp:coreProperties>
</file>