
<file path=[Content_Types].xml><?xml version="1.0" encoding="utf-8"?>
<Types xmlns="http://schemas.openxmlformats.org/package/2006/content-types">
  <Default Extension="png" ContentType="image/png"/>
  <Default Extension="mp3" ContentType="audio/mpe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7" r:id="rId3"/>
    <p:sldId id="258" r:id="rId4"/>
    <p:sldId id="260"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81" r:id="rId20"/>
    <p:sldId id="278" r:id="rId21"/>
    <p:sldId id="279" r:id="rId22"/>
    <p:sldId id="280" r:id="rId23"/>
    <p:sldId id="282" r:id="rId24"/>
    <p:sldId id="283" r:id="rId25"/>
    <p:sldId id="284"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781"/>
    <a:srgbClr val="F9B36D"/>
    <a:srgbClr val="54E0EF"/>
    <a:srgbClr val="41CFDE"/>
    <a:srgbClr val="D9F8FB"/>
    <a:srgbClr val="E1F9EE"/>
    <a:srgbClr val="B9DCF0"/>
    <a:srgbClr val="FFECB0"/>
    <a:srgbClr val="FFD692"/>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snapToGrid="0" showGuides="1">
      <p:cViewPr varScale="1">
        <p:scale>
          <a:sx n="16" d="100"/>
          <a:sy n="16" d="100"/>
        </p:scale>
        <p:origin x="72" y="1050"/>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41CFDE"/>
              </a:solidFill>
              <a:ln w="19050">
                <a:solidFill>
                  <a:schemeClr val="lt1"/>
                </a:solidFill>
              </a:ln>
              <a:effectLst/>
            </c:spPr>
            <c:extLst>
              <c:ext xmlns:c16="http://schemas.microsoft.com/office/drawing/2014/chart" uri="{C3380CC4-5D6E-409C-BE32-E72D297353CC}">
                <c16:uniqueId val="{00000001-30DC-4398-84A5-B9590575F111}"/>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30DC-4398-84A5-B9590575F111}"/>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30DC-4398-84A5-B9590575F111}"/>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F9B36D"/>
              </a:solidFill>
              <a:ln w="19050">
                <a:solidFill>
                  <a:schemeClr val="lt1"/>
                </a:solidFill>
              </a:ln>
              <a:effectLst/>
            </c:spPr>
            <c:extLst>
              <c:ext xmlns:c16="http://schemas.microsoft.com/office/drawing/2014/chart" uri="{C3380CC4-5D6E-409C-BE32-E72D297353CC}">
                <c16:uniqueId val="{00000001-F911-4472-AF97-D534990C1F7D}"/>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F911-4472-AF97-D534990C1F7D}"/>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F911-4472-AF97-D534990C1F7D}"/>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0B35AF-7FEE-437E-AB0B-9F1A33723CD1}"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07F3B4-76E9-4CEE-A376-997F51F980C7}" type="slidenum">
              <a:rPr lang="zh-CN" altLang="en-US" smtClean="0"/>
              <a:t>‹#›</a:t>
            </a:fld>
            <a:endParaRPr lang="zh-CN" altLang="en-US"/>
          </a:p>
        </p:txBody>
      </p:sp>
    </p:spTree>
    <p:extLst>
      <p:ext uri="{BB962C8B-B14F-4D97-AF65-F5344CB8AC3E}">
        <p14:creationId xmlns:p14="http://schemas.microsoft.com/office/powerpoint/2010/main" val="3875790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1</a:t>
            </a:fld>
            <a:endParaRPr lang="zh-CN" altLang="en-US"/>
          </a:p>
        </p:txBody>
      </p:sp>
    </p:spTree>
    <p:extLst>
      <p:ext uri="{BB962C8B-B14F-4D97-AF65-F5344CB8AC3E}">
        <p14:creationId xmlns:p14="http://schemas.microsoft.com/office/powerpoint/2010/main" val="3255946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230665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766543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12</a:t>
            </a:fld>
            <a:endParaRPr lang="zh-CN" altLang="en-US"/>
          </a:p>
        </p:txBody>
      </p:sp>
    </p:spTree>
    <p:extLst>
      <p:ext uri="{BB962C8B-B14F-4D97-AF65-F5344CB8AC3E}">
        <p14:creationId xmlns:p14="http://schemas.microsoft.com/office/powerpoint/2010/main" val="534489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13</a:t>
            </a:fld>
            <a:endParaRPr lang="zh-CN" altLang="en-US"/>
          </a:p>
        </p:txBody>
      </p:sp>
    </p:spTree>
    <p:extLst>
      <p:ext uri="{BB962C8B-B14F-4D97-AF65-F5344CB8AC3E}">
        <p14:creationId xmlns:p14="http://schemas.microsoft.com/office/powerpoint/2010/main" val="340642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14</a:t>
            </a:fld>
            <a:endParaRPr lang="zh-CN" altLang="en-US"/>
          </a:p>
        </p:txBody>
      </p:sp>
    </p:spTree>
    <p:extLst>
      <p:ext uri="{BB962C8B-B14F-4D97-AF65-F5344CB8AC3E}">
        <p14:creationId xmlns:p14="http://schemas.microsoft.com/office/powerpoint/2010/main" val="35159973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15</a:t>
            </a:fld>
            <a:endParaRPr lang="zh-CN" altLang="en-US"/>
          </a:p>
        </p:txBody>
      </p:sp>
    </p:spTree>
    <p:extLst>
      <p:ext uri="{BB962C8B-B14F-4D97-AF65-F5344CB8AC3E}">
        <p14:creationId xmlns:p14="http://schemas.microsoft.com/office/powerpoint/2010/main" val="3724335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16</a:t>
            </a:fld>
            <a:endParaRPr lang="zh-CN" altLang="en-US"/>
          </a:p>
        </p:txBody>
      </p:sp>
    </p:spTree>
    <p:extLst>
      <p:ext uri="{BB962C8B-B14F-4D97-AF65-F5344CB8AC3E}">
        <p14:creationId xmlns:p14="http://schemas.microsoft.com/office/powerpoint/2010/main" val="12164817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17</a:t>
            </a:fld>
            <a:endParaRPr lang="zh-CN" altLang="en-US"/>
          </a:p>
        </p:txBody>
      </p:sp>
    </p:spTree>
    <p:extLst>
      <p:ext uri="{BB962C8B-B14F-4D97-AF65-F5344CB8AC3E}">
        <p14:creationId xmlns:p14="http://schemas.microsoft.com/office/powerpoint/2010/main" val="938501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18</a:t>
            </a:fld>
            <a:endParaRPr lang="zh-CN" altLang="en-US"/>
          </a:p>
        </p:txBody>
      </p:sp>
    </p:spTree>
    <p:extLst>
      <p:ext uri="{BB962C8B-B14F-4D97-AF65-F5344CB8AC3E}">
        <p14:creationId xmlns:p14="http://schemas.microsoft.com/office/powerpoint/2010/main" val="852170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19</a:t>
            </a:fld>
            <a:endParaRPr lang="zh-CN" altLang="en-US"/>
          </a:p>
        </p:txBody>
      </p:sp>
    </p:spTree>
    <p:extLst>
      <p:ext uri="{BB962C8B-B14F-4D97-AF65-F5344CB8AC3E}">
        <p14:creationId xmlns:p14="http://schemas.microsoft.com/office/powerpoint/2010/main" val="1285410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2</a:t>
            </a:fld>
            <a:endParaRPr lang="zh-CN" altLang="en-US"/>
          </a:p>
        </p:txBody>
      </p:sp>
    </p:spTree>
    <p:extLst>
      <p:ext uri="{BB962C8B-B14F-4D97-AF65-F5344CB8AC3E}">
        <p14:creationId xmlns:p14="http://schemas.microsoft.com/office/powerpoint/2010/main" val="934102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20</a:t>
            </a:fld>
            <a:endParaRPr lang="zh-CN" altLang="en-US"/>
          </a:p>
        </p:txBody>
      </p:sp>
    </p:spTree>
    <p:extLst>
      <p:ext uri="{BB962C8B-B14F-4D97-AF65-F5344CB8AC3E}">
        <p14:creationId xmlns:p14="http://schemas.microsoft.com/office/powerpoint/2010/main" val="3229544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21</a:t>
            </a:fld>
            <a:endParaRPr lang="zh-CN" altLang="en-US"/>
          </a:p>
        </p:txBody>
      </p:sp>
    </p:spTree>
    <p:extLst>
      <p:ext uri="{BB962C8B-B14F-4D97-AF65-F5344CB8AC3E}">
        <p14:creationId xmlns:p14="http://schemas.microsoft.com/office/powerpoint/2010/main" val="2751190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22</a:t>
            </a:fld>
            <a:endParaRPr lang="zh-CN" altLang="en-US"/>
          </a:p>
        </p:txBody>
      </p:sp>
    </p:spTree>
    <p:extLst>
      <p:ext uri="{BB962C8B-B14F-4D97-AF65-F5344CB8AC3E}">
        <p14:creationId xmlns:p14="http://schemas.microsoft.com/office/powerpoint/2010/main" val="239090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23</a:t>
            </a:fld>
            <a:endParaRPr lang="zh-CN" altLang="en-US"/>
          </a:p>
        </p:txBody>
      </p:sp>
    </p:spTree>
    <p:extLst>
      <p:ext uri="{BB962C8B-B14F-4D97-AF65-F5344CB8AC3E}">
        <p14:creationId xmlns:p14="http://schemas.microsoft.com/office/powerpoint/2010/main" val="2464737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8190A9-31DD-4D51-8D9B-2BDD40615EEC}" type="slidenum">
              <a:rPr lang="zh-CN" altLang="en-US" smtClean="0"/>
              <a:t>24</a:t>
            </a:fld>
            <a:endParaRPr lang="zh-CN" altLang="en-US"/>
          </a:p>
        </p:txBody>
      </p:sp>
    </p:spTree>
    <p:extLst>
      <p:ext uri="{BB962C8B-B14F-4D97-AF65-F5344CB8AC3E}">
        <p14:creationId xmlns:p14="http://schemas.microsoft.com/office/powerpoint/2010/main" val="13564575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25</a:t>
            </a:fld>
            <a:endParaRPr lang="zh-CN" altLang="en-US"/>
          </a:p>
        </p:txBody>
      </p:sp>
    </p:spTree>
    <p:extLst>
      <p:ext uri="{BB962C8B-B14F-4D97-AF65-F5344CB8AC3E}">
        <p14:creationId xmlns:p14="http://schemas.microsoft.com/office/powerpoint/2010/main" val="2021778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07F3B4-76E9-4CEE-A376-997F51F980C7}" type="slidenum">
              <a:rPr lang="zh-CN" altLang="en-US" smtClean="0"/>
              <a:t>3</a:t>
            </a:fld>
            <a:endParaRPr lang="zh-CN" altLang="en-US"/>
          </a:p>
        </p:txBody>
      </p:sp>
    </p:spTree>
    <p:extLst>
      <p:ext uri="{BB962C8B-B14F-4D97-AF65-F5344CB8AC3E}">
        <p14:creationId xmlns:p14="http://schemas.microsoft.com/office/powerpoint/2010/main" val="297484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380293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064617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90903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569085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476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323768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0D826F-2441-41E8-BB31-6C8A567FACB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90F5413-5366-484C-A942-69C1AEEA0B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D2D16F27-BBE4-48DE-BE85-9C93A6E45946}"/>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EDCAEA5F-453C-4EF0-92D2-4DC0B9DEF3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6D9B90-6595-4FAF-BA6C-FA3359F70413}"/>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301235872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274D61-475E-4CFE-A581-0485B23DA22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3A706FF-86ED-4D10-9899-A06249F4E80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4079B8-65BF-4012-BDC7-A30CB0EDA88E}"/>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AD92D12B-208F-4477-B46D-690D8404E1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37BE741-EF5A-4330-8B56-56E49492CA48}"/>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235525719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E21AD03-8B4F-4313-8AD2-2B471828C1A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CF2528E-B591-404C-BBE1-0943602E560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ED88BC0-1278-43DC-ADE2-BA26E2AAE801}"/>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91EDECDA-C94F-4603-A62C-4029CCBFD5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4A192B-63C7-403F-8728-6E377B89497C}"/>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197626698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0D826F-2441-41E8-BB31-6C8A567FACB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90F5413-5366-484C-A942-69C1AEEA0B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D2D16F27-BBE4-48DE-BE85-9C93A6E45946}"/>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EDCAEA5F-453C-4EF0-92D2-4DC0B9DEF3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6D9B90-6595-4FAF-BA6C-FA3359F70413}"/>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417731404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BF3DF3-91BB-4634-BC76-36D10E65C0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DB13E71-213B-415A-9A92-9D8F0437AA7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2040139-B6EA-4A3F-A2BB-0DEF9BAA1570}"/>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6055A5C6-34EB-4DF8-BD15-EE03A798B9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AEF80B-1D66-44DA-A81B-3F71DAAA46EF}"/>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4222930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66AA57-2786-4F31-B896-3EF16B93D9D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1DA1509-C8E4-4139-8A09-A4B0D4C8A2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D2FE629-5596-4D70-974D-E0BEFF2E55F6}"/>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5F5E6741-A374-4D0C-A2E4-A54EC73449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1760A9-17DF-47B2-905B-3AC679E4743D}"/>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18562403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rgbClr val="D9F8FB"/>
        </a:solidFill>
        <a:effectLst/>
      </p:bgPr>
    </p:bg>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105F2641-ED2D-44BF-8D69-8EA793CDEAD5}"/>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87F5F253-81BC-4F9F-AA6A-5F9BFDAFCA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984BAD-3F23-4E8C-8D55-8272F392A640}"/>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grpSp>
        <p:nvGrpSpPr>
          <p:cNvPr id="8" name="组合 7">
            <a:extLst>
              <a:ext uri="{FF2B5EF4-FFF2-40B4-BE49-F238E27FC236}">
                <a16:creationId xmlns:a16="http://schemas.microsoft.com/office/drawing/2014/main" id="{09F039D0-6FA3-4BFF-8132-9465F88BC870}"/>
              </a:ext>
            </a:extLst>
          </p:cNvPr>
          <p:cNvGrpSpPr/>
          <p:nvPr userDrawn="1"/>
        </p:nvGrpSpPr>
        <p:grpSpPr>
          <a:xfrm>
            <a:off x="-88901" y="6161635"/>
            <a:ext cx="12280901" cy="2955925"/>
            <a:chOff x="-7938" y="4144963"/>
            <a:chExt cx="12280901" cy="2955925"/>
          </a:xfrm>
        </p:grpSpPr>
        <p:sp>
          <p:nvSpPr>
            <p:cNvPr id="9" name="Freeform 9">
              <a:extLst>
                <a:ext uri="{FF2B5EF4-FFF2-40B4-BE49-F238E27FC236}">
                  <a16:creationId xmlns:a16="http://schemas.microsoft.com/office/drawing/2014/main" id="{CE991E0F-F379-42FC-807F-38402ACCE330}"/>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AutoShape 11">
              <a:extLst>
                <a:ext uri="{FF2B5EF4-FFF2-40B4-BE49-F238E27FC236}">
                  <a16:creationId xmlns:a16="http://schemas.microsoft.com/office/drawing/2014/main" id="{6CC12EB5-44CF-488D-88A6-0443461B0DFC}"/>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AutoShape 15">
              <a:extLst>
                <a:ext uri="{FF2B5EF4-FFF2-40B4-BE49-F238E27FC236}">
                  <a16:creationId xmlns:a16="http://schemas.microsoft.com/office/drawing/2014/main" id="{BF7F0FD9-BE50-4EB2-80A0-A73AA92BA3BE}"/>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AutoShape 19">
              <a:extLst>
                <a:ext uri="{FF2B5EF4-FFF2-40B4-BE49-F238E27FC236}">
                  <a16:creationId xmlns:a16="http://schemas.microsoft.com/office/drawing/2014/main" id="{8A8C74F6-8670-41E9-9666-62036CE8F6D5}"/>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21">
              <a:extLst>
                <a:ext uri="{FF2B5EF4-FFF2-40B4-BE49-F238E27FC236}">
                  <a16:creationId xmlns:a16="http://schemas.microsoft.com/office/drawing/2014/main" id="{4B794641-93B5-426F-820E-FF98E1A35C8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7">
              <a:extLst>
                <a:ext uri="{FF2B5EF4-FFF2-40B4-BE49-F238E27FC236}">
                  <a16:creationId xmlns:a16="http://schemas.microsoft.com/office/drawing/2014/main" id="{4316789D-6B22-4A5F-B33F-57BB8180B631}"/>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a:extLst>
                <a:ext uri="{FF2B5EF4-FFF2-40B4-BE49-F238E27FC236}">
                  <a16:creationId xmlns:a16="http://schemas.microsoft.com/office/drawing/2014/main" id="{18084F94-052C-41E5-9EE9-13C60233640E}"/>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6" name="矩形 15">
            <a:extLst>
              <a:ext uri="{FF2B5EF4-FFF2-40B4-BE49-F238E27FC236}">
                <a16:creationId xmlns:a16="http://schemas.microsoft.com/office/drawing/2014/main" id="{6478163E-2A5E-435F-9447-CAC05053247F}"/>
              </a:ext>
            </a:extLst>
          </p:cNvPr>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17" name="图片 16">
            <a:extLst>
              <a:ext uri="{FF2B5EF4-FFF2-40B4-BE49-F238E27FC236}">
                <a16:creationId xmlns:a16="http://schemas.microsoft.com/office/drawing/2014/main" id="{E69052AA-BDE0-40CB-A26F-F82BBFDB1B85}"/>
              </a:ext>
            </a:extLst>
          </p:cNvPr>
          <p:cNvPicPr>
            <a:picLocks noChangeAspect="1"/>
          </p:cNvPicPr>
          <p:nvPr userDrawn="1"/>
        </p:nvPicPr>
        <p:blipFill rotWithShape="1">
          <a:blip r:embed="rId2"/>
          <a:srcRect t="48950" b="-1"/>
          <a:stretch/>
        </p:blipFill>
        <p:spPr>
          <a:xfrm>
            <a:off x="-2378703" y="0"/>
            <a:ext cx="14570703" cy="1409891"/>
          </a:xfrm>
          <a:prstGeom prst="rect">
            <a:avLst/>
          </a:prstGeom>
          <a:effectLst/>
        </p:spPr>
      </p:pic>
      <p:sp>
        <p:nvSpPr>
          <p:cNvPr id="18" name="椭圆 17">
            <a:extLst>
              <a:ext uri="{FF2B5EF4-FFF2-40B4-BE49-F238E27FC236}">
                <a16:creationId xmlns:a16="http://schemas.microsoft.com/office/drawing/2014/main" id="{F7B19E78-F9CA-499C-99C9-42FAA0D58A2B}"/>
              </a:ext>
            </a:extLst>
          </p:cNvPr>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BAD3852C-FA14-4930-A555-A590D3C54150}"/>
              </a:ext>
            </a:extLst>
          </p:cNvPr>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uLnTx/>
                <a:uFillTx/>
                <a:latin typeface="方正准圆简体" panose="03000509000000000000" pitchFamily="65" charset="-122"/>
                <a:ea typeface="方正准圆简体" panose="03000509000000000000" pitchFamily="65" charset="-122"/>
                <a:cs typeface="+mn-cs"/>
              </a:rPr>
              <a:t>01</a:t>
            </a:r>
          </a:p>
        </p:txBody>
      </p:sp>
      <p:sp>
        <p:nvSpPr>
          <p:cNvPr id="20" name="文本框 19">
            <a:extLst>
              <a:ext uri="{FF2B5EF4-FFF2-40B4-BE49-F238E27FC236}">
                <a16:creationId xmlns:a16="http://schemas.microsoft.com/office/drawing/2014/main" id="{F057B9E6-CC28-4504-A303-6472644BBB2D}"/>
              </a:ext>
            </a:extLst>
          </p:cNvPr>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rPr>
              <a:t>标题内容</a:t>
            </a:r>
            <a:endParaRPr kumimoji="0" lang="en-US" altLang="zh-CN"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endParaRPr>
          </a:p>
        </p:txBody>
      </p:sp>
      <p:sp>
        <p:nvSpPr>
          <p:cNvPr id="21" name="Freeform 34">
            <a:extLst>
              <a:ext uri="{FF2B5EF4-FFF2-40B4-BE49-F238E27FC236}">
                <a16:creationId xmlns:a16="http://schemas.microsoft.com/office/drawing/2014/main" id="{BE078CCE-5211-4EFA-BE3F-1B44CFFEF5A0}"/>
              </a:ext>
            </a:extLst>
          </p:cNvPr>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35">
            <a:extLst>
              <a:ext uri="{FF2B5EF4-FFF2-40B4-BE49-F238E27FC236}">
                <a16:creationId xmlns:a16="http://schemas.microsoft.com/office/drawing/2014/main" id="{CB831C65-A144-4037-9701-BD539CE5B6F7}"/>
              </a:ext>
            </a:extLst>
          </p:cNvPr>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Freeform 37">
            <a:extLst>
              <a:ext uri="{FF2B5EF4-FFF2-40B4-BE49-F238E27FC236}">
                <a16:creationId xmlns:a16="http://schemas.microsoft.com/office/drawing/2014/main" id="{A79489D7-8C04-42E1-8BAF-32BDA2E7BB6D}"/>
              </a:ext>
            </a:extLst>
          </p:cNvPr>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38">
            <a:extLst>
              <a:ext uri="{FF2B5EF4-FFF2-40B4-BE49-F238E27FC236}">
                <a16:creationId xmlns:a16="http://schemas.microsoft.com/office/drawing/2014/main" id="{3B10762D-3985-4EBD-B820-4A1550B26AF7}"/>
              </a:ext>
            </a:extLst>
          </p:cNvPr>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 name="Freeform 39">
            <a:extLst>
              <a:ext uri="{FF2B5EF4-FFF2-40B4-BE49-F238E27FC236}">
                <a16:creationId xmlns:a16="http://schemas.microsoft.com/office/drawing/2014/main" id="{2AD8F7B0-EA70-4139-9AAC-1523444274CF}"/>
              </a:ext>
            </a:extLst>
          </p:cNvPr>
          <p:cNvSpPr>
            <a:spLocks/>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541047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两栏内容">
    <p:bg>
      <p:bgPr>
        <a:solidFill>
          <a:srgbClr val="D9F8FB"/>
        </a:solidFill>
        <a:effectLst/>
      </p:bgPr>
    </p:bg>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105F2641-ED2D-44BF-8D69-8EA793CDEAD5}"/>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87F5F253-81BC-4F9F-AA6A-5F9BFDAFCA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984BAD-3F23-4E8C-8D55-8272F392A640}"/>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grpSp>
        <p:nvGrpSpPr>
          <p:cNvPr id="8" name="组合 7">
            <a:extLst>
              <a:ext uri="{FF2B5EF4-FFF2-40B4-BE49-F238E27FC236}">
                <a16:creationId xmlns:a16="http://schemas.microsoft.com/office/drawing/2014/main" id="{09F039D0-6FA3-4BFF-8132-9465F88BC870}"/>
              </a:ext>
            </a:extLst>
          </p:cNvPr>
          <p:cNvGrpSpPr/>
          <p:nvPr userDrawn="1"/>
        </p:nvGrpSpPr>
        <p:grpSpPr>
          <a:xfrm>
            <a:off x="-88901" y="6161635"/>
            <a:ext cx="12280901" cy="2955925"/>
            <a:chOff x="-7938" y="4144963"/>
            <a:chExt cx="12280901" cy="2955925"/>
          </a:xfrm>
        </p:grpSpPr>
        <p:sp>
          <p:nvSpPr>
            <p:cNvPr id="9" name="Freeform 9">
              <a:extLst>
                <a:ext uri="{FF2B5EF4-FFF2-40B4-BE49-F238E27FC236}">
                  <a16:creationId xmlns:a16="http://schemas.microsoft.com/office/drawing/2014/main" id="{CE991E0F-F379-42FC-807F-38402ACCE330}"/>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AutoShape 11">
              <a:extLst>
                <a:ext uri="{FF2B5EF4-FFF2-40B4-BE49-F238E27FC236}">
                  <a16:creationId xmlns:a16="http://schemas.microsoft.com/office/drawing/2014/main" id="{6CC12EB5-44CF-488D-88A6-0443461B0DFC}"/>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AutoShape 15">
              <a:extLst>
                <a:ext uri="{FF2B5EF4-FFF2-40B4-BE49-F238E27FC236}">
                  <a16:creationId xmlns:a16="http://schemas.microsoft.com/office/drawing/2014/main" id="{BF7F0FD9-BE50-4EB2-80A0-A73AA92BA3BE}"/>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AutoShape 19">
              <a:extLst>
                <a:ext uri="{FF2B5EF4-FFF2-40B4-BE49-F238E27FC236}">
                  <a16:creationId xmlns:a16="http://schemas.microsoft.com/office/drawing/2014/main" id="{8A8C74F6-8670-41E9-9666-62036CE8F6D5}"/>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21">
              <a:extLst>
                <a:ext uri="{FF2B5EF4-FFF2-40B4-BE49-F238E27FC236}">
                  <a16:creationId xmlns:a16="http://schemas.microsoft.com/office/drawing/2014/main" id="{4B794641-93B5-426F-820E-FF98E1A35C8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7">
              <a:extLst>
                <a:ext uri="{FF2B5EF4-FFF2-40B4-BE49-F238E27FC236}">
                  <a16:creationId xmlns:a16="http://schemas.microsoft.com/office/drawing/2014/main" id="{4316789D-6B22-4A5F-B33F-57BB8180B631}"/>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a:extLst>
                <a:ext uri="{FF2B5EF4-FFF2-40B4-BE49-F238E27FC236}">
                  <a16:creationId xmlns:a16="http://schemas.microsoft.com/office/drawing/2014/main" id="{18084F94-052C-41E5-9EE9-13C60233640E}"/>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6" name="矩形 15">
            <a:extLst>
              <a:ext uri="{FF2B5EF4-FFF2-40B4-BE49-F238E27FC236}">
                <a16:creationId xmlns:a16="http://schemas.microsoft.com/office/drawing/2014/main" id="{6478163E-2A5E-435F-9447-CAC05053247F}"/>
              </a:ext>
            </a:extLst>
          </p:cNvPr>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17" name="图片 16">
            <a:extLst>
              <a:ext uri="{FF2B5EF4-FFF2-40B4-BE49-F238E27FC236}">
                <a16:creationId xmlns:a16="http://schemas.microsoft.com/office/drawing/2014/main" id="{E69052AA-BDE0-40CB-A26F-F82BBFDB1B85}"/>
              </a:ext>
            </a:extLst>
          </p:cNvPr>
          <p:cNvPicPr>
            <a:picLocks noChangeAspect="1"/>
          </p:cNvPicPr>
          <p:nvPr userDrawn="1"/>
        </p:nvPicPr>
        <p:blipFill rotWithShape="1">
          <a:blip r:embed="rId2"/>
          <a:srcRect t="48950" b="-1"/>
          <a:stretch/>
        </p:blipFill>
        <p:spPr>
          <a:xfrm>
            <a:off x="-2378703" y="0"/>
            <a:ext cx="14570703" cy="1409891"/>
          </a:xfrm>
          <a:prstGeom prst="rect">
            <a:avLst/>
          </a:prstGeom>
          <a:effectLst/>
        </p:spPr>
      </p:pic>
      <p:sp>
        <p:nvSpPr>
          <p:cNvPr id="18" name="椭圆 17">
            <a:extLst>
              <a:ext uri="{FF2B5EF4-FFF2-40B4-BE49-F238E27FC236}">
                <a16:creationId xmlns:a16="http://schemas.microsoft.com/office/drawing/2014/main" id="{F7B19E78-F9CA-499C-99C9-42FAA0D58A2B}"/>
              </a:ext>
            </a:extLst>
          </p:cNvPr>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BAD3852C-FA14-4930-A555-A590D3C54150}"/>
              </a:ext>
            </a:extLst>
          </p:cNvPr>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uLnTx/>
                <a:uFillTx/>
                <a:latin typeface="方正准圆简体" panose="03000509000000000000" pitchFamily="65" charset="-122"/>
                <a:ea typeface="方正准圆简体" panose="03000509000000000000" pitchFamily="65" charset="-122"/>
                <a:cs typeface="+mn-cs"/>
              </a:rPr>
              <a:t>02</a:t>
            </a:r>
          </a:p>
        </p:txBody>
      </p:sp>
      <p:sp>
        <p:nvSpPr>
          <p:cNvPr id="20" name="文本框 19">
            <a:extLst>
              <a:ext uri="{FF2B5EF4-FFF2-40B4-BE49-F238E27FC236}">
                <a16:creationId xmlns:a16="http://schemas.microsoft.com/office/drawing/2014/main" id="{F057B9E6-CC28-4504-A303-6472644BBB2D}"/>
              </a:ext>
            </a:extLst>
          </p:cNvPr>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rPr>
              <a:t>标题内容</a:t>
            </a:r>
            <a:endParaRPr kumimoji="0" lang="en-US" altLang="zh-CN"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endParaRPr>
          </a:p>
        </p:txBody>
      </p:sp>
      <p:sp>
        <p:nvSpPr>
          <p:cNvPr id="21" name="Freeform 34">
            <a:extLst>
              <a:ext uri="{FF2B5EF4-FFF2-40B4-BE49-F238E27FC236}">
                <a16:creationId xmlns:a16="http://schemas.microsoft.com/office/drawing/2014/main" id="{BE078CCE-5211-4EFA-BE3F-1B44CFFEF5A0}"/>
              </a:ext>
            </a:extLst>
          </p:cNvPr>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35">
            <a:extLst>
              <a:ext uri="{FF2B5EF4-FFF2-40B4-BE49-F238E27FC236}">
                <a16:creationId xmlns:a16="http://schemas.microsoft.com/office/drawing/2014/main" id="{CB831C65-A144-4037-9701-BD539CE5B6F7}"/>
              </a:ext>
            </a:extLst>
          </p:cNvPr>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Freeform 37">
            <a:extLst>
              <a:ext uri="{FF2B5EF4-FFF2-40B4-BE49-F238E27FC236}">
                <a16:creationId xmlns:a16="http://schemas.microsoft.com/office/drawing/2014/main" id="{A79489D7-8C04-42E1-8BAF-32BDA2E7BB6D}"/>
              </a:ext>
            </a:extLst>
          </p:cNvPr>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38">
            <a:extLst>
              <a:ext uri="{FF2B5EF4-FFF2-40B4-BE49-F238E27FC236}">
                <a16:creationId xmlns:a16="http://schemas.microsoft.com/office/drawing/2014/main" id="{3B10762D-3985-4EBD-B820-4A1550B26AF7}"/>
              </a:ext>
            </a:extLst>
          </p:cNvPr>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 name="Freeform 39">
            <a:extLst>
              <a:ext uri="{FF2B5EF4-FFF2-40B4-BE49-F238E27FC236}">
                <a16:creationId xmlns:a16="http://schemas.microsoft.com/office/drawing/2014/main" id="{2AD8F7B0-EA70-4139-9AAC-1523444274CF}"/>
              </a:ext>
            </a:extLst>
          </p:cNvPr>
          <p:cNvSpPr>
            <a:spLocks/>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015386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两栏内容">
    <p:bg>
      <p:bgPr>
        <a:solidFill>
          <a:srgbClr val="D9F8FB"/>
        </a:solidFill>
        <a:effectLst/>
      </p:bgPr>
    </p:bg>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105F2641-ED2D-44BF-8D69-8EA793CDEAD5}"/>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87F5F253-81BC-4F9F-AA6A-5F9BFDAFCA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984BAD-3F23-4E8C-8D55-8272F392A640}"/>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grpSp>
        <p:nvGrpSpPr>
          <p:cNvPr id="8" name="组合 7">
            <a:extLst>
              <a:ext uri="{FF2B5EF4-FFF2-40B4-BE49-F238E27FC236}">
                <a16:creationId xmlns:a16="http://schemas.microsoft.com/office/drawing/2014/main" id="{09F039D0-6FA3-4BFF-8132-9465F88BC870}"/>
              </a:ext>
            </a:extLst>
          </p:cNvPr>
          <p:cNvGrpSpPr/>
          <p:nvPr userDrawn="1"/>
        </p:nvGrpSpPr>
        <p:grpSpPr>
          <a:xfrm>
            <a:off x="-88901" y="6161635"/>
            <a:ext cx="12280901" cy="2955925"/>
            <a:chOff x="-7938" y="4144963"/>
            <a:chExt cx="12280901" cy="2955925"/>
          </a:xfrm>
        </p:grpSpPr>
        <p:sp>
          <p:nvSpPr>
            <p:cNvPr id="9" name="Freeform 9">
              <a:extLst>
                <a:ext uri="{FF2B5EF4-FFF2-40B4-BE49-F238E27FC236}">
                  <a16:creationId xmlns:a16="http://schemas.microsoft.com/office/drawing/2014/main" id="{CE991E0F-F379-42FC-807F-38402ACCE330}"/>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AutoShape 11">
              <a:extLst>
                <a:ext uri="{FF2B5EF4-FFF2-40B4-BE49-F238E27FC236}">
                  <a16:creationId xmlns:a16="http://schemas.microsoft.com/office/drawing/2014/main" id="{6CC12EB5-44CF-488D-88A6-0443461B0DFC}"/>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AutoShape 15">
              <a:extLst>
                <a:ext uri="{FF2B5EF4-FFF2-40B4-BE49-F238E27FC236}">
                  <a16:creationId xmlns:a16="http://schemas.microsoft.com/office/drawing/2014/main" id="{BF7F0FD9-BE50-4EB2-80A0-A73AA92BA3BE}"/>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AutoShape 19">
              <a:extLst>
                <a:ext uri="{FF2B5EF4-FFF2-40B4-BE49-F238E27FC236}">
                  <a16:creationId xmlns:a16="http://schemas.microsoft.com/office/drawing/2014/main" id="{8A8C74F6-8670-41E9-9666-62036CE8F6D5}"/>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21">
              <a:extLst>
                <a:ext uri="{FF2B5EF4-FFF2-40B4-BE49-F238E27FC236}">
                  <a16:creationId xmlns:a16="http://schemas.microsoft.com/office/drawing/2014/main" id="{4B794641-93B5-426F-820E-FF98E1A35C8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7">
              <a:extLst>
                <a:ext uri="{FF2B5EF4-FFF2-40B4-BE49-F238E27FC236}">
                  <a16:creationId xmlns:a16="http://schemas.microsoft.com/office/drawing/2014/main" id="{4316789D-6B22-4A5F-B33F-57BB8180B631}"/>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a:extLst>
                <a:ext uri="{FF2B5EF4-FFF2-40B4-BE49-F238E27FC236}">
                  <a16:creationId xmlns:a16="http://schemas.microsoft.com/office/drawing/2014/main" id="{18084F94-052C-41E5-9EE9-13C60233640E}"/>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6" name="矩形 15">
            <a:extLst>
              <a:ext uri="{FF2B5EF4-FFF2-40B4-BE49-F238E27FC236}">
                <a16:creationId xmlns:a16="http://schemas.microsoft.com/office/drawing/2014/main" id="{6478163E-2A5E-435F-9447-CAC05053247F}"/>
              </a:ext>
            </a:extLst>
          </p:cNvPr>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17" name="图片 16">
            <a:extLst>
              <a:ext uri="{FF2B5EF4-FFF2-40B4-BE49-F238E27FC236}">
                <a16:creationId xmlns:a16="http://schemas.microsoft.com/office/drawing/2014/main" id="{E69052AA-BDE0-40CB-A26F-F82BBFDB1B85}"/>
              </a:ext>
            </a:extLst>
          </p:cNvPr>
          <p:cNvPicPr>
            <a:picLocks noChangeAspect="1"/>
          </p:cNvPicPr>
          <p:nvPr userDrawn="1"/>
        </p:nvPicPr>
        <p:blipFill rotWithShape="1">
          <a:blip r:embed="rId2"/>
          <a:srcRect t="48950" b="-1"/>
          <a:stretch/>
        </p:blipFill>
        <p:spPr>
          <a:xfrm>
            <a:off x="-2378703" y="0"/>
            <a:ext cx="14570703" cy="1409891"/>
          </a:xfrm>
          <a:prstGeom prst="rect">
            <a:avLst/>
          </a:prstGeom>
          <a:effectLst/>
        </p:spPr>
      </p:pic>
      <p:sp>
        <p:nvSpPr>
          <p:cNvPr id="18" name="椭圆 17">
            <a:extLst>
              <a:ext uri="{FF2B5EF4-FFF2-40B4-BE49-F238E27FC236}">
                <a16:creationId xmlns:a16="http://schemas.microsoft.com/office/drawing/2014/main" id="{F7B19E78-F9CA-499C-99C9-42FAA0D58A2B}"/>
              </a:ext>
            </a:extLst>
          </p:cNvPr>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BAD3852C-FA14-4930-A555-A590D3C54150}"/>
              </a:ext>
            </a:extLst>
          </p:cNvPr>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uLnTx/>
                <a:uFillTx/>
                <a:latin typeface="方正准圆简体" panose="03000509000000000000" pitchFamily="65" charset="-122"/>
                <a:ea typeface="方正准圆简体" panose="03000509000000000000" pitchFamily="65" charset="-122"/>
                <a:cs typeface="+mn-cs"/>
              </a:rPr>
              <a:t>03</a:t>
            </a:r>
          </a:p>
        </p:txBody>
      </p:sp>
      <p:sp>
        <p:nvSpPr>
          <p:cNvPr id="20" name="文本框 19">
            <a:extLst>
              <a:ext uri="{FF2B5EF4-FFF2-40B4-BE49-F238E27FC236}">
                <a16:creationId xmlns:a16="http://schemas.microsoft.com/office/drawing/2014/main" id="{F057B9E6-CC28-4504-A303-6472644BBB2D}"/>
              </a:ext>
            </a:extLst>
          </p:cNvPr>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rPr>
              <a:t>标题内容</a:t>
            </a:r>
            <a:endParaRPr kumimoji="0" lang="en-US" altLang="zh-CN"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endParaRPr>
          </a:p>
        </p:txBody>
      </p:sp>
      <p:sp>
        <p:nvSpPr>
          <p:cNvPr id="21" name="Freeform 34">
            <a:extLst>
              <a:ext uri="{FF2B5EF4-FFF2-40B4-BE49-F238E27FC236}">
                <a16:creationId xmlns:a16="http://schemas.microsoft.com/office/drawing/2014/main" id="{BE078CCE-5211-4EFA-BE3F-1B44CFFEF5A0}"/>
              </a:ext>
            </a:extLst>
          </p:cNvPr>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35">
            <a:extLst>
              <a:ext uri="{FF2B5EF4-FFF2-40B4-BE49-F238E27FC236}">
                <a16:creationId xmlns:a16="http://schemas.microsoft.com/office/drawing/2014/main" id="{CB831C65-A144-4037-9701-BD539CE5B6F7}"/>
              </a:ext>
            </a:extLst>
          </p:cNvPr>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Freeform 37">
            <a:extLst>
              <a:ext uri="{FF2B5EF4-FFF2-40B4-BE49-F238E27FC236}">
                <a16:creationId xmlns:a16="http://schemas.microsoft.com/office/drawing/2014/main" id="{A79489D7-8C04-42E1-8BAF-32BDA2E7BB6D}"/>
              </a:ext>
            </a:extLst>
          </p:cNvPr>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38">
            <a:extLst>
              <a:ext uri="{FF2B5EF4-FFF2-40B4-BE49-F238E27FC236}">
                <a16:creationId xmlns:a16="http://schemas.microsoft.com/office/drawing/2014/main" id="{3B10762D-3985-4EBD-B820-4A1550B26AF7}"/>
              </a:ext>
            </a:extLst>
          </p:cNvPr>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 name="Freeform 39">
            <a:extLst>
              <a:ext uri="{FF2B5EF4-FFF2-40B4-BE49-F238E27FC236}">
                <a16:creationId xmlns:a16="http://schemas.microsoft.com/office/drawing/2014/main" id="{2AD8F7B0-EA70-4139-9AAC-1523444274CF}"/>
              </a:ext>
            </a:extLst>
          </p:cNvPr>
          <p:cNvSpPr>
            <a:spLocks/>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078850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两栏内容">
    <p:bg>
      <p:bgPr>
        <a:solidFill>
          <a:srgbClr val="D9F8FB"/>
        </a:solidFill>
        <a:effectLst/>
      </p:bgPr>
    </p:bg>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105F2641-ED2D-44BF-8D69-8EA793CDEAD5}"/>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87F5F253-81BC-4F9F-AA6A-5F9BFDAFCA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984BAD-3F23-4E8C-8D55-8272F392A640}"/>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grpSp>
        <p:nvGrpSpPr>
          <p:cNvPr id="8" name="组合 7">
            <a:extLst>
              <a:ext uri="{FF2B5EF4-FFF2-40B4-BE49-F238E27FC236}">
                <a16:creationId xmlns:a16="http://schemas.microsoft.com/office/drawing/2014/main" id="{09F039D0-6FA3-4BFF-8132-9465F88BC870}"/>
              </a:ext>
            </a:extLst>
          </p:cNvPr>
          <p:cNvGrpSpPr/>
          <p:nvPr userDrawn="1"/>
        </p:nvGrpSpPr>
        <p:grpSpPr>
          <a:xfrm>
            <a:off x="-88901" y="6161635"/>
            <a:ext cx="12280901" cy="2955925"/>
            <a:chOff x="-7938" y="4144963"/>
            <a:chExt cx="12280901" cy="2955925"/>
          </a:xfrm>
        </p:grpSpPr>
        <p:sp>
          <p:nvSpPr>
            <p:cNvPr id="9" name="Freeform 9">
              <a:extLst>
                <a:ext uri="{FF2B5EF4-FFF2-40B4-BE49-F238E27FC236}">
                  <a16:creationId xmlns:a16="http://schemas.microsoft.com/office/drawing/2014/main" id="{CE991E0F-F379-42FC-807F-38402ACCE330}"/>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AutoShape 11">
              <a:extLst>
                <a:ext uri="{FF2B5EF4-FFF2-40B4-BE49-F238E27FC236}">
                  <a16:creationId xmlns:a16="http://schemas.microsoft.com/office/drawing/2014/main" id="{6CC12EB5-44CF-488D-88A6-0443461B0DFC}"/>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AutoShape 15">
              <a:extLst>
                <a:ext uri="{FF2B5EF4-FFF2-40B4-BE49-F238E27FC236}">
                  <a16:creationId xmlns:a16="http://schemas.microsoft.com/office/drawing/2014/main" id="{BF7F0FD9-BE50-4EB2-80A0-A73AA92BA3BE}"/>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AutoShape 19">
              <a:extLst>
                <a:ext uri="{FF2B5EF4-FFF2-40B4-BE49-F238E27FC236}">
                  <a16:creationId xmlns:a16="http://schemas.microsoft.com/office/drawing/2014/main" id="{8A8C74F6-8670-41E9-9666-62036CE8F6D5}"/>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21">
              <a:extLst>
                <a:ext uri="{FF2B5EF4-FFF2-40B4-BE49-F238E27FC236}">
                  <a16:creationId xmlns:a16="http://schemas.microsoft.com/office/drawing/2014/main" id="{4B794641-93B5-426F-820E-FF98E1A35C8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7">
              <a:extLst>
                <a:ext uri="{FF2B5EF4-FFF2-40B4-BE49-F238E27FC236}">
                  <a16:creationId xmlns:a16="http://schemas.microsoft.com/office/drawing/2014/main" id="{4316789D-6B22-4A5F-B33F-57BB8180B631}"/>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a:extLst>
                <a:ext uri="{FF2B5EF4-FFF2-40B4-BE49-F238E27FC236}">
                  <a16:creationId xmlns:a16="http://schemas.microsoft.com/office/drawing/2014/main" id="{18084F94-052C-41E5-9EE9-13C60233640E}"/>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6" name="矩形 15">
            <a:extLst>
              <a:ext uri="{FF2B5EF4-FFF2-40B4-BE49-F238E27FC236}">
                <a16:creationId xmlns:a16="http://schemas.microsoft.com/office/drawing/2014/main" id="{6478163E-2A5E-435F-9447-CAC05053247F}"/>
              </a:ext>
            </a:extLst>
          </p:cNvPr>
          <p:cNvSpPr/>
          <p:nvPr userDrawn="1"/>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17" name="图片 16">
            <a:extLst>
              <a:ext uri="{FF2B5EF4-FFF2-40B4-BE49-F238E27FC236}">
                <a16:creationId xmlns:a16="http://schemas.microsoft.com/office/drawing/2014/main" id="{E69052AA-BDE0-40CB-A26F-F82BBFDB1B85}"/>
              </a:ext>
            </a:extLst>
          </p:cNvPr>
          <p:cNvPicPr>
            <a:picLocks noChangeAspect="1"/>
          </p:cNvPicPr>
          <p:nvPr userDrawn="1"/>
        </p:nvPicPr>
        <p:blipFill rotWithShape="1">
          <a:blip r:embed="rId2"/>
          <a:srcRect t="48950" b="-1"/>
          <a:stretch/>
        </p:blipFill>
        <p:spPr>
          <a:xfrm>
            <a:off x="-2378703" y="0"/>
            <a:ext cx="14570703" cy="1409891"/>
          </a:xfrm>
          <a:prstGeom prst="rect">
            <a:avLst/>
          </a:prstGeom>
          <a:effectLst/>
        </p:spPr>
      </p:pic>
      <p:sp>
        <p:nvSpPr>
          <p:cNvPr id="18" name="椭圆 17">
            <a:extLst>
              <a:ext uri="{FF2B5EF4-FFF2-40B4-BE49-F238E27FC236}">
                <a16:creationId xmlns:a16="http://schemas.microsoft.com/office/drawing/2014/main" id="{F7B19E78-F9CA-499C-99C9-42FAA0D58A2B}"/>
              </a:ext>
            </a:extLst>
          </p:cNvPr>
          <p:cNvSpPr/>
          <p:nvPr userDrawn="1"/>
        </p:nvSpPr>
        <p:spPr>
          <a:xfrm>
            <a:off x="144176" y="114067"/>
            <a:ext cx="570799" cy="570799"/>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BAD3852C-FA14-4930-A555-A590D3C54150}"/>
              </a:ext>
            </a:extLst>
          </p:cNvPr>
          <p:cNvSpPr txBox="1"/>
          <p:nvPr userDrawn="1"/>
        </p:nvSpPr>
        <p:spPr>
          <a:xfrm>
            <a:off x="-425835" y="120170"/>
            <a:ext cx="171082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uLnTx/>
                <a:uFillTx/>
                <a:latin typeface="方正准圆简体" panose="03000509000000000000" pitchFamily="65" charset="-122"/>
                <a:ea typeface="方正准圆简体" panose="03000509000000000000" pitchFamily="65" charset="-122"/>
                <a:cs typeface="+mn-cs"/>
              </a:rPr>
              <a:t>04</a:t>
            </a:r>
          </a:p>
        </p:txBody>
      </p:sp>
      <p:sp>
        <p:nvSpPr>
          <p:cNvPr id="20" name="文本框 19">
            <a:extLst>
              <a:ext uri="{FF2B5EF4-FFF2-40B4-BE49-F238E27FC236}">
                <a16:creationId xmlns:a16="http://schemas.microsoft.com/office/drawing/2014/main" id="{F057B9E6-CC28-4504-A303-6472644BBB2D}"/>
              </a:ext>
            </a:extLst>
          </p:cNvPr>
          <p:cNvSpPr txBox="1"/>
          <p:nvPr userDrawn="1"/>
        </p:nvSpPr>
        <p:spPr>
          <a:xfrm>
            <a:off x="805849" y="150947"/>
            <a:ext cx="20782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rPr>
              <a:t>标题内容</a:t>
            </a:r>
            <a:endParaRPr kumimoji="0" lang="en-US" altLang="zh-CN" sz="2800" b="1" i="0" u="none" strike="noStrike" kern="1200" cap="none" spc="0" normalizeH="0" baseline="0" noProof="0" dirty="0">
              <a:ln>
                <a:noFill/>
              </a:ln>
              <a:solidFill>
                <a:srgbClr val="41CFDE"/>
              </a:solidFill>
              <a:uLnTx/>
              <a:uFillTx/>
              <a:latin typeface="方正准圆简体" panose="03000509000000000000" pitchFamily="65" charset="-122"/>
              <a:ea typeface="方正准圆简体" panose="03000509000000000000" pitchFamily="65" charset="-122"/>
              <a:cs typeface="+mn-cs"/>
            </a:endParaRPr>
          </a:p>
        </p:txBody>
      </p:sp>
      <p:sp>
        <p:nvSpPr>
          <p:cNvPr id="21" name="Freeform 34">
            <a:extLst>
              <a:ext uri="{FF2B5EF4-FFF2-40B4-BE49-F238E27FC236}">
                <a16:creationId xmlns:a16="http://schemas.microsoft.com/office/drawing/2014/main" id="{BE078CCE-5211-4EFA-BE3F-1B44CFFEF5A0}"/>
              </a:ext>
            </a:extLst>
          </p:cNvPr>
          <p:cNvSpPr>
            <a:spLocks noEditPoints="1"/>
          </p:cNvSpPr>
          <p:nvPr userDrawn="1"/>
        </p:nvSpPr>
        <p:spPr bwMode="auto">
          <a:xfrm>
            <a:off x="8214032" y="631977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35">
            <a:extLst>
              <a:ext uri="{FF2B5EF4-FFF2-40B4-BE49-F238E27FC236}">
                <a16:creationId xmlns:a16="http://schemas.microsoft.com/office/drawing/2014/main" id="{CB831C65-A144-4037-9701-BD539CE5B6F7}"/>
              </a:ext>
            </a:extLst>
          </p:cNvPr>
          <p:cNvSpPr>
            <a:spLocks noEditPoints="1"/>
          </p:cNvSpPr>
          <p:nvPr userDrawn="1"/>
        </p:nvSpPr>
        <p:spPr bwMode="auto">
          <a:xfrm>
            <a:off x="2721312" y="6416477"/>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Freeform 37">
            <a:extLst>
              <a:ext uri="{FF2B5EF4-FFF2-40B4-BE49-F238E27FC236}">
                <a16:creationId xmlns:a16="http://schemas.microsoft.com/office/drawing/2014/main" id="{A79489D7-8C04-42E1-8BAF-32BDA2E7BB6D}"/>
              </a:ext>
            </a:extLst>
          </p:cNvPr>
          <p:cNvSpPr>
            <a:spLocks noEditPoints="1"/>
          </p:cNvSpPr>
          <p:nvPr userDrawn="1"/>
        </p:nvSpPr>
        <p:spPr bwMode="auto">
          <a:xfrm>
            <a:off x="363349" y="6434684"/>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38">
            <a:extLst>
              <a:ext uri="{FF2B5EF4-FFF2-40B4-BE49-F238E27FC236}">
                <a16:creationId xmlns:a16="http://schemas.microsoft.com/office/drawing/2014/main" id="{3B10762D-3985-4EBD-B820-4A1550B26AF7}"/>
              </a:ext>
            </a:extLst>
          </p:cNvPr>
          <p:cNvSpPr>
            <a:spLocks noEditPoints="1"/>
          </p:cNvSpPr>
          <p:nvPr userDrawn="1"/>
        </p:nvSpPr>
        <p:spPr bwMode="auto">
          <a:xfrm>
            <a:off x="11424031" y="6413516"/>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 name="Freeform 39">
            <a:extLst>
              <a:ext uri="{FF2B5EF4-FFF2-40B4-BE49-F238E27FC236}">
                <a16:creationId xmlns:a16="http://schemas.microsoft.com/office/drawing/2014/main" id="{2AD8F7B0-EA70-4139-9AAC-1523444274CF}"/>
              </a:ext>
            </a:extLst>
          </p:cNvPr>
          <p:cNvSpPr>
            <a:spLocks/>
          </p:cNvSpPr>
          <p:nvPr userDrawn="1"/>
        </p:nvSpPr>
        <p:spPr bwMode="auto">
          <a:xfrm>
            <a:off x="5653227" y="6516909"/>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8634490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500" fill="hold"/>
                                        <p:tgtEl>
                                          <p:spTgt spid="23"/>
                                        </p:tgtEl>
                                        <p:attrNameLst>
                                          <p:attrName>ppt_x</p:attrName>
                                        </p:attrNameLst>
                                      </p:cBhvr>
                                      <p:tavLst>
                                        <p:tav tm="0">
                                          <p:val>
                                            <p:strVal val="0-#ppt_w/2"/>
                                          </p:val>
                                        </p:tav>
                                        <p:tav tm="100000">
                                          <p:val>
                                            <p:strVal val="#ppt_x"/>
                                          </p:val>
                                        </p:tav>
                                      </p:tavLst>
                                    </p:anim>
                                    <p:anim calcmode="lin" valueType="num">
                                      <p:cBhvr additive="base">
                                        <p:cTn id="8" dur="3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7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3500" fill="hold"/>
                                        <p:tgtEl>
                                          <p:spTgt spid="22"/>
                                        </p:tgtEl>
                                        <p:attrNameLst>
                                          <p:attrName>ppt_x</p:attrName>
                                        </p:attrNameLst>
                                      </p:cBhvr>
                                      <p:tavLst>
                                        <p:tav tm="0">
                                          <p:val>
                                            <p:strVal val="0-#ppt_w/2"/>
                                          </p:val>
                                        </p:tav>
                                        <p:tav tm="100000">
                                          <p:val>
                                            <p:strVal val="#ppt_x"/>
                                          </p:val>
                                        </p:tav>
                                      </p:tavLst>
                                    </p:anim>
                                    <p:anim calcmode="lin" valueType="num">
                                      <p:cBhvr additive="base">
                                        <p:cTn id="12" dur="3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3500" fill="hold"/>
                                        <p:tgtEl>
                                          <p:spTgt spid="25"/>
                                        </p:tgtEl>
                                        <p:attrNameLst>
                                          <p:attrName>ppt_x</p:attrName>
                                        </p:attrNameLst>
                                      </p:cBhvr>
                                      <p:tavLst>
                                        <p:tav tm="0">
                                          <p:val>
                                            <p:strVal val="0-#ppt_w/2"/>
                                          </p:val>
                                        </p:tav>
                                        <p:tav tm="100000">
                                          <p:val>
                                            <p:strVal val="#ppt_x"/>
                                          </p:val>
                                        </p:tav>
                                      </p:tavLst>
                                    </p:anim>
                                    <p:anim calcmode="lin" valueType="num">
                                      <p:cBhvr additive="base">
                                        <p:cTn id="16" dur="3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3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3500" fill="hold"/>
                                        <p:tgtEl>
                                          <p:spTgt spid="24"/>
                                        </p:tgtEl>
                                        <p:attrNameLst>
                                          <p:attrName>ppt_x</p:attrName>
                                        </p:attrNameLst>
                                      </p:cBhvr>
                                      <p:tavLst>
                                        <p:tav tm="0">
                                          <p:val>
                                            <p:strVal val="0-#ppt_w/2"/>
                                          </p:val>
                                        </p:tav>
                                        <p:tav tm="100000">
                                          <p:val>
                                            <p:strVal val="#ppt_x"/>
                                          </p:val>
                                        </p:tav>
                                      </p:tavLst>
                                    </p:anim>
                                    <p:anim calcmode="lin" valueType="num">
                                      <p:cBhvr additive="base">
                                        <p:cTn id="20" dur="3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3500" fill="hold"/>
                                        <p:tgtEl>
                                          <p:spTgt spid="21"/>
                                        </p:tgtEl>
                                        <p:attrNameLst>
                                          <p:attrName>ppt_x</p:attrName>
                                        </p:attrNameLst>
                                      </p:cBhvr>
                                      <p:tavLst>
                                        <p:tav tm="0">
                                          <p:val>
                                            <p:strVal val="0-#ppt_w/2"/>
                                          </p:val>
                                        </p:tav>
                                        <p:tav tm="100000">
                                          <p:val>
                                            <p:strVal val="#ppt_x"/>
                                          </p:val>
                                        </p:tav>
                                      </p:tavLst>
                                    </p:anim>
                                    <p:anim calcmode="lin" valueType="num">
                                      <p:cBhvr additive="base">
                                        <p:cTn id="24" dur="3500" fill="hold"/>
                                        <p:tgtEl>
                                          <p:spTgt spid="21"/>
                                        </p:tgtEl>
                                        <p:attrNameLst>
                                          <p:attrName>ppt_y</p:attrName>
                                        </p:attrNameLst>
                                      </p:cBhvr>
                                      <p:tavLst>
                                        <p:tav tm="0">
                                          <p:val>
                                            <p:strVal val="#ppt_y"/>
                                          </p:val>
                                        </p:tav>
                                        <p:tav tm="100000">
                                          <p:val>
                                            <p:strVal val="#ppt_y"/>
                                          </p:val>
                                        </p:tav>
                                      </p:tavLst>
                                    </p:anim>
                                  </p:childTnLst>
                                </p:cTn>
                              </p:par>
                              <p:par>
                                <p:cTn id="25" presetID="63" presetClass="path" presetSubtype="0" repeatCount="indefinite" autoRev="1" fill="hold" nodeType="withEffect">
                                  <p:stCondLst>
                                    <p:cond delay="0"/>
                                  </p:stCondLst>
                                  <p:childTnLst>
                                    <p:animMotion origin="layout" path="M -3.95833E-6 2.22222E-6 L 0.18191 2.22222E-6 " pathEditMode="relative" rAng="0" ptsTypes="AA">
                                      <p:cBhvr>
                                        <p:cTn id="26" dur="4000" fill="hold"/>
                                        <p:tgtEl>
                                          <p:spTgt spid="17"/>
                                        </p:tgtEl>
                                        <p:attrNameLst>
                                          <p:attrName>ppt_x</p:attrName>
                                          <p:attrName>ppt_y</p:attrName>
                                        </p:attrNameLst>
                                      </p:cBhvr>
                                      <p:rCtr x="90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3329E8-EA50-4213-82C8-E89F3902154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52B9981-28C9-4754-AD28-8C90A9C911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B34A290-31B2-46C5-8804-91B79263A93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24D03D5-D108-47EB-9366-7FC91B2476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0F83FDE-724A-4DD2-A759-4DB8ACE91C3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9B9720E-A7B9-4ACC-8F67-F53D491CF668}"/>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8" name="页脚占位符 7">
            <a:extLst>
              <a:ext uri="{FF2B5EF4-FFF2-40B4-BE49-F238E27FC236}">
                <a16:creationId xmlns:a16="http://schemas.microsoft.com/office/drawing/2014/main" id="{87770828-5FE3-4660-955B-AF0289E92B6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3759C9A-F6D4-42FB-B944-04BC2B2C9777}"/>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3050495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BF3DF3-91BB-4634-BC76-36D10E65C0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DB13E71-213B-415A-9A92-9D8F0437AA7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2040139-B6EA-4A3F-A2BB-0DEF9BAA1570}"/>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6055A5C6-34EB-4DF8-BD15-EE03A798B9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AEF80B-1D66-44DA-A81B-3F71DAAA46EF}"/>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89558347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1D08D8-F9AA-4904-82E6-016E0694E24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F928FFC-436B-4AF6-BF2A-95BCE106FD09}"/>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4" name="页脚占位符 3">
            <a:extLst>
              <a:ext uri="{FF2B5EF4-FFF2-40B4-BE49-F238E27FC236}">
                <a16:creationId xmlns:a16="http://schemas.microsoft.com/office/drawing/2014/main" id="{E295B1FE-D99B-4CED-A81B-05E60D263DE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33E1690-79F3-491B-954F-7F73DA40FF6D}"/>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113805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63F7642-095E-4504-A073-58E7040186EA}"/>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3" name="页脚占位符 2">
            <a:extLst>
              <a:ext uri="{FF2B5EF4-FFF2-40B4-BE49-F238E27FC236}">
                <a16:creationId xmlns:a16="http://schemas.microsoft.com/office/drawing/2014/main" id="{54AAEA44-D3A5-4E8F-8703-9CAB6D08631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D55A217-DFD4-4026-ABA1-8FF784D5D9A4}"/>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215509012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33936-5096-46FF-A0A7-F57DE9A520F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28E6E60-E69E-4408-9436-7E7A49581D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2F6D711-DECE-4DD2-9832-AD9193D024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54639C2-ED95-401D-8709-02BA5F3199F1}"/>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C8A9537A-E574-4558-BF39-D0EDEBB949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BA50847-16D5-42A1-A623-7C1C916B711F}"/>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195578506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5A726D-33A9-40F5-AEAE-36E776D5B05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A7783AA-3C0A-49E9-BBB0-A1FB9241BE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FCD0E8E-7D3C-48E5-8FFA-1AFEE07E66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6C7D2C9-F3BC-4CFB-AE9B-0FA16F897AAC}"/>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6F27182C-DCA3-499A-BD51-9A0FC1E856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7A64646-502A-47F7-8F76-7052EEECA5E1}"/>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220863793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274D61-475E-4CFE-A581-0485B23DA22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3A706FF-86ED-4D10-9899-A06249F4E80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4079B8-65BF-4012-BDC7-A30CB0EDA88E}"/>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AD92D12B-208F-4477-B46D-690D8404E1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37BE741-EF5A-4330-8B56-56E49492CA48}"/>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59523096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E21AD03-8B4F-4313-8AD2-2B471828C1A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CF2528E-B591-404C-BBE1-0943602E560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ED88BC0-1278-43DC-ADE2-BA26E2AAE801}"/>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91EDECDA-C94F-4603-A62C-4029CCBFD5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4A192B-63C7-403F-8728-6E377B89497C}"/>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89776191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1087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530820CF-B880-4189-942D-D702A7CBA730}"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a:extLst>
              <a:ext uri="{FF2B5EF4-FFF2-40B4-BE49-F238E27FC236}">
                <a16:creationId xmlns:a16="http://schemas.microsoft.com/office/drawing/2014/main" id="{905A72DA-0E20-422D-A31C-8A5CB2E03EF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 t="-1" r="52375" b="844"/>
          <a:stretch/>
        </p:blipFill>
        <p:spPr>
          <a:xfrm>
            <a:off x="9572424" y="19595"/>
            <a:ext cx="5492671" cy="6818810"/>
          </a:xfrm>
          <a:prstGeom prst="rect">
            <a:avLst/>
          </a:prstGeom>
          <a:effectLst>
            <a:outerShdw blurRad="76200" dist="50800" dir="2700000" algn="tl" rotWithShape="0">
              <a:prstClr val="black">
                <a:alpha val="40000"/>
              </a:prstClr>
            </a:outerShdw>
          </a:effectLst>
        </p:spPr>
      </p:pic>
      <p:pic>
        <p:nvPicPr>
          <p:cNvPr id="8" name="图片 7" descr="图片包含 室内, 户外艺术系列, 笔记本电脑, 屏幕&#10;&#10;已生成极高可信度的说明">
            <a:extLst>
              <a:ext uri="{FF2B5EF4-FFF2-40B4-BE49-F238E27FC236}">
                <a16:creationId xmlns:a16="http://schemas.microsoft.com/office/drawing/2014/main" id="{31AC3A60-9A03-4C18-BBEC-248F4594CA8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4848" t="21000" r="62718" b="47909"/>
          <a:stretch/>
        </p:blipFill>
        <p:spPr>
          <a:xfrm flipH="1">
            <a:off x="-2" y="4869160"/>
            <a:ext cx="2268101" cy="1969245"/>
          </a:xfrm>
          <a:prstGeom prst="rect">
            <a:avLst/>
          </a:prstGeom>
          <a:effectLst>
            <a:outerShdw blurRad="76200" dist="50800" dir="2700000" algn="tl" rotWithShape="0">
              <a:prstClr val="black">
                <a:alpha val="40000"/>
              </a:prstClr>
            </a:outerShdw>
          </a:effectLst>
        </p:spPr>
      </p:pic>
      <p:pic>
        <p:nvPicPr>
          <p:cNvPr id="9" name="图片 8">
            <a:extLst>
              <a:ext uri="{FF2B5EF4-FFF2-40B4-BE49-F238E27FC236}">
                <a16:creationId xmlns:a16="http://schemas.microsoft.com/office/drawing/2014/main" id="{EB926103-678C-493D-B020-1063B3DBF9DA}"/>
              </a:ext>
            </a:extLst>
          </p:cNvPr>
          <p:cNvPicPr>
            <a:picLocks noChangeAspect="1"/>
          </p:cNvPicPr>
          <p:nvPr userDrawn="1"/>
        </p:nvPicPr>
        <p:blipFill>
          <a:blip r:embed="rId4"/>
          <a:stretch>
            <a:fillRect/>
          </a:stretch>
        </p:blipFill>
        <p:spPr>
          <a:xfrm>
            <a:off x="767408" y="-16804"/>
            <a:ext cx="2592288" cy="1484474"/>
          </a:xfrm>
          <a:prstGeom prst="rect">
            <a:avLst/>
          </a:prstGeom>
        </p:spPr>
      </p:pic>
      <p:sp>
        <p:nvSpPr>
          <p:cNvPr id="10" name="矩形 69">
            <a:extLst>
              <a:ext uri="{FF2B5EF4-FFF2-40B4-BE49-F238E27FC236}">
                <a16:creationId xmlns:a16="http://schemas.microsoft.com/office/drawing/2014/main" id="{8B2A1291-96D5-44A0-B582-A35DD7F73950}"/>
              </a:ext>
            </a:extLst>
          </p:cNvPr>
          <p:cNvSpPr>
            <a:spLocks noChangeArrowheads="1"/>
          </p:cNvSpPr>
          <p:nvPr userDrawn="1"/>
        </p:nvSpPr>
        <p:spPr bwMode="auto">
          <a:xfrm>
            <a:off x="911425" y="836712"/>
            <a:ext cx="24482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2800" b="1" dirty="0">
                <a:solidFill>
                  <a:srgbClr val="366A97"/>
                </a:solidFill>
                <a:latin typeface="华康少女文字W5(P)" panose="040F0500000000000000" pitchFamily="82" charset="-122"/>
                <a:ea typeface="华康少女文字W5(P)" panose="040F0500000000000000" pitchFamily="82" charset="-122"/>
                <a:sym typeface="微软雅黑" pitchFamily="34" charset="-122"/>
              </a:rPr>
              <a:t>点击添加标题</a:t>
            </a:r>
            <a:endParaRPr lang="en-US" altLang="zh-CN" sz="2800" b="1" dirty="0">
              <a:solidFill>
                <a:srgbClr val="366A97"/>
              </a:solidFill>
              <a:latin typeface="华康少女文字W5(P)" panose="040F0500000000000000" pitchFamily="82" charset="-122"/>
              <a:ea typeface="华康少女文字W5(P)" panose="040F0500000000000000" pitchFamily="82" charset="-122"/>
              <a:sym typeface="微软雅黑" pitchFamily="34" charset="-122"/>
            </a:endParaRPr>
          </a:p>
        </p:txBody>
      </p:sp>
    </p:spTree>
    <p:extLst>
      <p:ext uri="{BB962C8B-B14F-4D97-AF65-F5344CB8AC3E}">
        <p14:creationId xmlns:p14="http://schemas.microsoft.com/office/powerpoint/2010/main" val="65986681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66AA57-2786-4F31-B896-3EF16B93D9D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1DA1509-C8E4-4139-8A09-A4B0D4C8A2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D2FE629-5596-4D70-974D-E0BEFF2E55F6}"/>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5F5E6741-A374-4D0C-A2E4-A54EC734491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1760A9-17DF-47B2-905B-3AC679E4743D}"/>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295400792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A2D61E-6DAC-42A9-8AB6-A2E712926EC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EEEE45B-337C-4CE5-9750-B47790C8EC9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A18C87B1-648F-496F-A2D2-94C241795A7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05F2641-ED2D-44BF-8D69-8EA793CDEAD5}"/>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87F5F253-81BC-4F9F-AA6A-5F9BFDAFCA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984BAD-3F23-4E8C-8D55-8272F392A640}"/>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39841883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3329E8-EA50-4213-82C8-E89F3902154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52B9981-28C9-4754-AD28-8C90A9C911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B34A290-31B2-46C5-8804-91B79263A93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24D03D5-D108-47EB-9366-7FC91B2476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0F83FDE-724A-4DD2-A759-4DB8ACE91C3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9B9720E-A7B9-4ACC-8F67-F53D491CF668}"/>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8" name="页脚占位符 7">
            <a:extLst>
              <a:ext uri="{FF2B5EF4-FFF2-40B4-BE49-F238E27FC236}">
                <a16:creationId xmlns:a16="http://schemas.microsoft.com/office/drawing/2014/main" id="{87770828-5FE3-4660-955B-AF0289E92B6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3759C9A-F6D4-42FB-B944-04BC2B2C9777}"/>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241586995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1D08D8-F9AA-4904-82E6-016E0694E24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F928FFC-436B-4AF6-BF2A-95BCE106FD09}"/>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4" name="页脚占位符 3">
            <a:extLst>
              <a:ext uri="{FF2B5EF4-FFF2-40B4-BE49-F238E27FC236}">
                <a16:creationId xmlns:a16="http://schemas.microsoft.com/office/drawing/2014/main" id="{E295B1FE-D99B-4CED-A81B-05E60D263DE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33E1690-79F3-491B-954F-7F73DA40FF6D}"/>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21366769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63F7642-095E-4504-A073-58E7040186EA}"/>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3" name="页脚占位符 2">
            <a:extLst>
              <a:ext uri="{FF2B5EF4-FFF2-40B4-BE49-F238E27FC236}">
                <a16:creationId xmlns:a16="http://schemas.microsoft.com/office/drawing/2014/main" id="{54AAEA44-D3A5-4E8F-8703-9CAB6D08631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D55A217-DFD4-4026-ABA1-8FF784D5D9A4}"/>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72954436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33936-5096-46FF-A0A7-F57DE9A520F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28E6E60-E69E-4408-9436-7E7A49581D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2F6D711-DECE-4DD2-9832-AD9193D024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54639C2-ED95-401D-8709-02BA5F3199F1}"/>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C8A9537A-E574-4558-BF39-D0EDEBB949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BA50847-16D5-42A1-A623-7C1C916B711F}"/>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134050525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5A726D-33A9-40F5-AEAE-36E776D5B05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A7783AA-3C0A-49E9-BBB0-A1FB9241BE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FCD0E8E-7D3C-48E5-8FFA-1AFEE07E66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6C7D2C9-F3BC-4CFB-AE9B-0FA16F897AAC}"/>
              </a:ext>
            </a:extLst>
          </p:cNvPr>
          <p:cNvSpPr>
            <a:spLocks noGrp="1"/>
          </p:cNvSpPr>
          <p:nvPr>
            <p:ph type="dt" sz="half" idx="10"/>
          </p:nvPr>
        </p:nvSpPr>
        <p:spPr/>
        <p:txBody>
          <a:bodyPr/>
          <a:lstStyle/>
          <a:p>
            <a:fld id="{6BDF78C2-8230-4221-A6A9-C20F8CBCB151}" type="datetimeFigureOut">
              <a:rPr lang="zh-CN" altLang="en-US" smtClean="0"/>
              <a:t>2019/4/16</a:t>
            </a:fld>
            <a:endParaRPr lang="zh-CN" altLang="en-US"/>
          </a:p>
        </p:txBody>
      </p:sp>
      <p:sp>
        <p:nvSpPr>
          <p:cNvPr id="6" name="页脚占位符 5">
            <a:extLst>
              <a:ext uri="{FF2B5EF4-FFF2-40B4-BE49-F238E27FC236}">
                <a16:creationId xmlns:a16="http://schemas.microsoft.com/office/drawing/2014/main" id="{6F27182C-DCA3-499A-BD51-9A0FC1E8569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7A64646-502A-47F7-8F76-7052EEECA5E1}"/>
              </a:ext>
            </a:extLst>
          </p:cNvPr>
          <p:cNvSpPr>
            <a:spLocks noGrp="1"/>
          </p:cNvSpPr>
          <p:nvPr>
            <p:ph type="sldNum" sz="quarter" idx="12"/>
          </p:nvPr>
        </p:nvSpPr>
        <p:spPr/>
        <p:txBody>
          <a:bodyPr/>
          <a:lstStyle/>
          <a:p>
            <a:fld id="{7F5CFE8C-04CB-4CBE-8347-2D9A6B30A444}" type="slidenum">
              <a:rPr lang="zh-CN" altLang="en-US" smtClean="0"/>
              <a:t>‹#›</a:t>
            </a:fld>
            <a:endParaRPr lang="zh-CN" altLang="en-US"/>
          </a:p>
        </p:txBody>
      </p:sp>
    </p:spTree>
    <p:extLst>
      <p:ext uri="{BB962C8B-B14F-4D97-AF65-F5344CB8AC3E}">
        <p14:creationId xmlns:p14="http://schemas.microsoft.com/office/powerpoint/2010/main" val="332046092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A1288C2-4DB6-4C92-8CD2-757AA0ED64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24DF659-7556-44E6-B714-CEE8996C78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FDEBE3A-9AE4-4521-9237-C8E721E329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6D5AE7DE-2D89-439B-9968-A404EB1FC9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9FE0FC1-3938-4154-8571-66265A93FB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5CFE8C-04CB-4CBE-8347-2D9A6B30A444}" type="slidenum">
              <a:rPr lang="zh-CN" altLang="en-US" smtClean="0"/>
              <a:t>‹#›</a:t>
            </a:fld>
            <a:endParaRPr lang="zh-CN" altLang="en-US"/>
          </a:p>
        </p:txBody>
      </p:sp>
      <p:graphicFrame>
        <p:nvGraphicFramePr>
          <p:cNvPr id="7" name="表格 6">
            <a:extLst>
              <a:ext uri="{FF2B5EF4-FFF2-40B4-BE49-F238E27FC236}">
                <a16:creationId xmlns:a16="http://schemas.microsoft.com/office/drawing/2014/main" id="{ED3C34C3-FA0B-486B-8614-D05B0BF5BB03}"/>
              </a:ext>
            </a:extLst>
          </p:cNvPr>
          <p:cNvGraphicFramePr>
            <a:graphicFrameLocks noGrp="1"/>
          </p:cNvGraphicFramePr>
          <p:nvPr userDrawn="1">
            <p:extLst>
              <p:ext uri="{D42A27DB-BD31-4B8C-83A1-F6EECF244321}">
                <p14:modId xmlns:p14="http://schemas.microsoft.com/office/powerpoint/2010/main" val="1951525058"/>
              </p:ext>
            </p:extLst>
          </p:nvPr>
        </p:nvGraphicFramePr>
        <p:xfrm>
          <a:off x="2500205" y="-492760"/>
          <a:ext cx="8128000" cy="370840"/>
        </p:xfrm>
        <a:graphic>
          <a:graphicData uri="http://schemas.openxmlformats.org/drawingml/2006/table">
            <a:tbl>
              <a:tblPr firstRow="1" bandRow="1">
                <a:tableStyleId>{5C22544A-7EE6-4342-B048-85BDC9FD1C3A}</a:tableStyleId>
              </a:tblPr>
              <a:tblGrid>
                <a:gridCol w="812800">
                  <a:extLst>
                    <a:ext uri="{9D8B030D-6E8A-4147-A177-3AD203B41FA5}">
                      <a16:colId xmlns:a16="http://schemas.microsoft.com/office/drawing/2014/main" val="1264098438"/>
                    </a:ext>
                  </a:extLst>
                </a:gridCol>
                <a:gridCol w="812800">
                  <a:extLst>
                    <a:ext uri="{9D8B030D-6E8A-4147-A177-3AD203B41FA5}">
                      <a16:colId xmlns:a16="http://schemas.microsoft.com/office/drawing/2014/main" val="2758699805"/>
                    </a:ext>
                  </a:extLst>
                </a:gridCol>
                <a:gridCol w="812800">
                  <a:extLst>
                    <a:ext uri="{9D8B030D-6E8A-4147-A177-3AD203B41FA5}">
                      <a16:colId xmlns:a16="http://schemas.microsoft.com/office/drawing/2014/main" val="252080999"/>
                    </a:ext>
                  </a:extLst>
                </a:gridCol>
                <a:gridCol w="812800">
                  <a:extLst>
                    <a:ext uri="{9D8B030D-6E8A-4147-A177-3AD203B41FA5}">
                      <a16:colId xmlns:a16="http://schemas.microsoft.com/office/drawing/2014/main" val="3314530803"/>
                    </a:ext>
                  </a:extLst>
                </a:gridCol>
                <a:gridCol w="812800">
                  <a:extLst>
                    <a:ext uri="{9D8B030D-6E8A-4147-A177-3AD203B41FA5}">
                      <a16:colId xmlns:a16="http://schemas.microsoft.com/office/drawing/2014/main" val="2364556581"/>
                    </a:ext>
                  </a:extLst>
                </a:gridCol>
                <a:gridCol w="812800">
                  <a:extLst>
                    <a:ext uri="{9D8B030D-6E8A-4147-A177-3AD203B41FA5}">
                      <a16:colId xmlns:a16="http://schemas.microsoft.com/office/drawing/2014/main" val="3657670589"/>
                    </a:ext>
                  </a:extLst>
                </a:gridCol>
                <a:gridCol w="812800">
                  <a:extLst>
                    <a:ext uri="{9D8B030D-6E8A-4147-A177-3AD203B41FA5}">
                      <a16:colId xmlns:a16="http://schemas.microsoft.com/office/drawing/2014/main" val="673114789"/>
                    </a:ext>
                  </a:extLst>
                </a:gridCol>
                <a:gridCol w="812800">
                  <a:extLst>
                    <a:ext uri="{9D8B030D-6E8A-4147-A177-3AD203B41FA5}">
                      <a16:colId xmlns:a16="http://schemas.microsoft.com/office/drawing/2014/main" val="330504413"/>
                    </a:ext>
                  </a:extLst>
                </a:gridCol>
                <a:gridCol w="812800">
                  <a:extLst>
                    <a:ext uri="{9D8B030D-6E8A-4147-A177-3AD203B41FA5}">
                      <a16:colId xmlns:a16="http://schemas.microsoft.com/office/drawing/2014/main" val="1988236494"/>
                    </a:ext>
                  </a:extLst>
                </a:gridCol>
                <a:gridCol w="812800">
                  <a:extLst>
                    <a:ext uri="{9D8B030D-6E8A-4147-A177-3AD203B41FA5}">
                      <a16:colId xmlns:a16="http://schemas.microsoft.com/office/drawing/2014/main" val="3868113728"/>
                    </a:ext>
                  </a:extLst>
                </a:gridCol>
              </a:tblGrid>
              <a:tr h="370840">
                <a:tc>
                  <a:txBody>
                    <a:bodyPr/>
                    <a:lstStyle/>
                    <a:p>
                      <a:endParaRPr lang="zh-CN" altLang="en-US" dirty="0"/>
                    </a:p>
                  </a:txBody>
                  <a:tcPr>
                    <a:solidFill>
                      <a:srgbClr val="41CFDE"/>
                    </a:solidFill>
                  </a:tcPr>
                </a:tc>
                <a:tc>
                  <a:txBody>
                    <a:bodyPr/>
                    <a:lstStyle/>
                    <a:p>
                      <a:endParaRPr lang="zh-CN" altLang="en-US" dirty="0"/>
                    </a:p>
                  </a:txBody>
                  <a:tcPr>
                    <a:solidFill>
                      <a:srgbClr val="54E0EF"/>
                    </a:solidFill>
                  </a:tcPr>
                </a:tc>
                <a:tc>
                  <a:txBody>
                    <a:bodyPr/>
                    <a:lstStyle/>
                    <a:p>
                      <a:endParaRPr lang="zh-CN" altLang="en-US" dirty="0"/>
                    </a:p>
                  </a:txBody>
                  <a:tcPr>
                    <a:solidFill>
                      <a:srgbClr val="F9B36D"/>
                    </a:solidFill>
                  </a:tcPr>
                </a:tc>
                <a:tc>
                  <a:txBody>
                    <a:bodyPr/>
                    <a:lstStyle/>
                    <a:p>
                      <a:endParaRPr lang="zh-CN" altLang="en-US" dirty="0"/>
                    </a:p>
                  </a:txBody>
                  <a:tcPr>
                    <a:solidFill>
                      <a:srgbClr val="FFC781"/>
                    </a:solidFill>
                  </a:tcPr>
                </a:tc>
                <a:tc>
                  <a:txBody>
                    <a:bodyPr/>
                    <a:lstStyle/>
                    <a:p>
                      <a:endParaRPr lang="zh-CN" altLang="en-US" dirty="0"/>
                    </a:p>
                  </a:txBody>
                  <a:tcPr>
                    <a:solidFill>
                      <a:srgbClr val="FFD692"/>
                    </a:solidFill>
                  </a:tcPr>
                </a:tc>
                <a:tc>
                  <a:txBody>
                    <a:bodyPr/>
                    <a:lstStyle/>
                    <a:p>
                      <a:endParaRPr lang="zh-CN" altLang="en-US" dirty="0"/>
                    </a:p>
                  </a:txBody>
                  <a:tcPr>
                    <a:solidFill>
                      <a:srgbClr val="FFECB0"/>
                    </a:solidFill>
                  </a:tcPr>
                </a:tc>
                <a:tc>
                  <a:txBody>
                    <a:bodyPr/>
                    <a:lstStyle/>
                    <a:p>
                      <a:endParaRPr lang="zh-CN" altLang="en-US" dirty="0"/>
                    </a:p>
                  </a:txBody>
                  <a:tcPr>
                    <a:solidFill>
                      <a:srgbClr val="E1F9EE"/>
                    </a:solidFill>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1076022704"/>
                  </a:ext>
                </a:extLst>
              </a:tr>
            </a:tbl>
          </a:graphicData>
        </a:graphic>
      </p:graphicFrame>
    </p:spTree>
    <p:extLst>
      <p:ext uri="{BB962C8B-B14F-4D97-AF65-F5344CB8AC3E}">
        <p14:creationId xmlns:p14="http://schemas.microsoft.com/office/powerpoint/2010/main" val="3627473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A1288C2-4DB6-4C92-8CD2-757AA0ED64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24DF659-7556-44E6-B714-CEE8996C78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FDEBE3A-9AE4-4521-9237-C8E721E329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DF78C2-8230-4221-A6A9-C20F8CBCB151}" type="datetimeFigureOut">
              <a:rPr lang="zh-CN" altLang="en-US" smtClean="0"/>
              <a:t>2019/4/16</a:t>
            </a:fld>
            <a:endParaRPr lang="zh-CN" altLang="en-US"/>
          </a:p>
        </p:txBody>
      </p:sp>
      <p:sp>
        <p:nvSpPr>
          <p:cNvPr id="5" name="页脚占位符 4">
            <a:extLst>
              <a:ext uri="{FF2B5EF4-FFF2-40B4-BE49-F238E27FC236}">
                <a16:creationId xmlns:a16="http://schemas.microsoft.com/office/drawing/2014/main" id="{6D5AE7DE-2D89-439B-9968-A404EB1FC9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9FE0FC1-3938-4154-8571-66265A93FB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5CFE8C-04CB-4CBE-8347-2D9A6B30A444}" type="slidenum">
              <a:rPr lang="zh-CN" altLang="en-US" smtClean="0"/>
              <a:t>‹#›</a:t>
            </a:fld>
            <a:endParaRPr lang="zh-CN" altLang="en-US"/>
          </a:p>
        </p:txBody>
      </p:sp>
      <p:graphicFrame>
        <p:nvGraphicFramePr>
          <p:cNvPr id="7" name="表格 6">
            <a:extLst>
              <a:ext uri="{FF2B5EF4-FFF2-40B4-BE49-F238E27FC236}">
                <a16:creationId xmlns:a16="http://schemas.microsoft.com/office/drawing/2014/main" id="{ED3C34C3-FA0B-486B-8614-D05B0BF5BB03}"/>
              </a:ext>
            </a:extLst>
          </p:cNvPr>
          <p:cNvGraphicFramePr>
            <a:graphicFrameLocks noGrp="1"/>
          </p:cNvGraphicFramePr>
          <p:nvPr userDrawn="1"/>
        </p:nvGraphicFramePr>
        <p:xfrm>
          <a:off x="2500205" y="-492760"/>
          <a:ext cx="8128000" cy="370840"/>
        </p:xfrm>
        <a:graphic>
          <a:graphicData uri="http://schemas.openxmlformats.org/drawingml/2006/table">
            <a:tbl>
              <a:tblPr firstRow="1" bandRow="1">
                <a:tableStyleId>{5C22544A-7EE6-4342-B048-85BDC9FD1C3A}</a:tableStyleId>
              </a:tblPr>
              <a:tblGrid>
                <a:gridCol w="812800">
                  <a:extLst>
                    <a:ext uri="{9D8B030D-6E8A-4147-A177-3AD203B41FA5}">
                      <a16:colId xmlns:a16="http://schemas.microsoft.com/office/drawing/2014/main" val="1264098438"/>
                    </a:ext>
                  </a:extLst>
                </a:gridCol>
                <a:gridCol w="812800">
                  <a:extLst>
                    <a:ext uri="{9D8B030D-6E8A-4147-A177-3AD203B41FA5}">
                      <a16:colId xmlns:a16="http://schemas.microsoft.com/office/drawing/2014/main" val="2758699805"/>
                    </a:ext>
                  </a:extLst>
                </a:gridCol>
                <a:gridCol w="812800">
                  <a:extLst>
                    <a:ext uri="{9D8B030D-6E8A-4147-A177-3AD203B41FA5}">
                      <a16:colId xmlns:a16="http://schemas.microsoft.com/office/drawing/2014/main" val="252080999"/>
                    </a:ext>
                  </a:extLst>
                </a:gridCol>
                <a:gridCol w="812800">
                  <a:extLst>
                    <a:ext uri="{9D8B030D-6E8A-4147-A177-3AD203B41FA5}">
                      <a16:colId xmlns:a16="http://schemas.microsoft.com/office/drawing/2014/main" val="3314530803"/>
                    </a:ext>
                  </a:extLst>
                </a:gridCol>
                <a:gridCol w="812800">
                  <a:extLst>
                    <a:ext uri="{9D8B030D-6E8A-4147-A177-3AD203B41FA5}">
                      <a16:colId xmlns:a16="http://schemas.microsoft.com/office/drawing/2014/main" val="2364556581"/>
                    </a:ext>
                  </a:extLst>
                </a:gridCol>
                <a:gridCol w="812800">
                  <a:extLst>
                    <a:ext uri="{9D8B030D-6E8A-4147-A177-3AD203B41FA5}">
                      <a16:colId xmlns:a16="http://schemas.microsoft.com/office/drawing/2014/main" val="3657670589"/>
                    </a:ext>
                  </a:extLst>
                </a:gridCol>
                <a:gridCol w="812800">
                  <a:extLst>
                    <a:ext uri="{9D8B030D-6E8A-4147-A177-3AD203B41FA5}">
                      <a16:colId xmlns:a16="http://schemas.microsoft.com/office/drawing/2014/main" val="673114789"/>
                    </a:ext>
                  </a:extLst>
                </a:gridCol>
                <a:gridCol w="812800">
                  <a:extLst>
                    <a:ext uri="{9D8B030D-6E8A-4147-A177-3AD203B41FA5}">
                      <a16:colId xmlns:a16="http://schemas.microsoft.com/office/drawing/2014/main" val="330504413"/>
                    </a:ext>
                  </a:extLst>
                </a:gridCol>
                <a:gridCol w="812800">
                  <a:extLst>
                    <a:ext uri="{9D8B030D-6E8A-4147-A177-3AD203B41FA5}">
                      <a16:colId xmlns:a16="http://schemas.microsoft.com/office/drawing/2014/main" val="1988236494"/>
                    </a:ext>
                  </a:extLst>
                </a:gridCol>
                <a:gridCol w="812800">
                  <a:extLst>
                    <a:ext uri="{9D8B030D-6E8A-4147-A177-3AD203B41FA5}">
                      <a16:colId xmlns:a16="http://schemas.microsoft.com/office/drawing/2014/main" val="3868113728"/>
                    </a:ext>
                  </a:extLst>
                </a:gridCol>
              </a:tblGrid>
              <a:tr h="370840">
                <a:tc>
                  <a:txBody>
                    <a:bodyPr/>
                    <a:lstStyle/>
                    <a:p>
                      <a:endParaRPr lang="zh-CN" altLang="en-US" dirty="0"/>
                    </a:p>
                  </a:txBody>
                  <a:tcPr>
                    <a:solidFill>
                      <a:srgbClr val="41CFDE"/>
                    </a:solidFill>
                  </a:tcPr>
                </a:tc>
                <a:tc>
                  <a:txBody>
                    <a:bodyPr/>
                    <a:lstStyle/>
                    <a:p>
                      <a:endParaRPr lang="zh-CN" altLang="en-US" dirty="0"/>
                    </a:p>
                  </a:txBody>
                  <a:tcPr>
                    <a:solidFill>
                      <a:srgbClr val="54E0EF"/>
                    </a:solidFill>
                  </a:tcPr>
                </a:tc>
                <a:tc>
                  <a:txBody>
                    <a:bodyPr/>
                    <a:lstStyle/>
                    <a:p>
                      <a:endParaRPr lang="zh-CN" altLang="en-US" dirty="0"/>
                    </a:p>
                  </a:txBody>
                  <a:tcPr>
                    <a:solidFill>
                      <a:srgbClr val="F9B36D"/>
                    </a:solidFill>
                  </a:tcPr>
                </a:tc>
                <a:tc>
                  <a:txBody>
                    <a:bodyPr/>
                    <a:lstStyle/>
                    <a:p>
                      <a:endParaRPr lang="zh-CN" altLang="en-US" dirty="0"/>
                    </a:p>
                  </a:txBody>
                  <a:tcPr>
                    <a:solidFill>
                      <a:srgbClr val="FFC781"/>
                    </a:solidFill>
                  </a:tcPr>
                </a:tc>
                <a:tc>
                  <a:txBody>
                    <a:bodyPr/>
                    <a:lstStyle/>
                    <a:p>
                      <a:endParaRPr lang="zh-CN" altLang="en-US" dirty="0"/>
                    </a:p>
                  </a:txBody>
                  <a:tcPr>
                    <a:solidFill>
                      <a:srgbClr val="FFD692"/>
                    </a:solidFill>
                  </a:tcPr>
                </a:tc>
                <a:tc>
                  <a:txBody>
                    <a:bodyPr/>
                    <a:lstStyle/>
                    <a:p>
                      <a:endParaRPr lang="zh-CN" altLang="en-US" dirty="0"/>
                    </a:p>
                  </a:txBody>
                  <a:tcPr>
                    <a:solidFill>
                      <a:srgbClr val="FFECB0"/>
                    </a:solidFill>
                  </a:tcPr>
                </a:tc>
                <a:tc>
                  <a:txBody>
                    <a:bodyPr/>
                    <a:lstStyle/>
                    <a:p>
                      <a:endParaRPr lang="zh-CN" altLang="en-US" dirty="0"/>
                    </a:p>
                  </a:txBody>
                  <a:tcPr>
                    <a:solidFill>
                      <a:srgbClr val="E1F9EE"/>
                    </a:solidFill>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1076022704"/>
                  </a:ext>
                </a:extLst>
              </a:tr>
            </a:tbl>
          </a:graphicData>
        </a:graphic>
      </p:graphicFrame>
    </p:spTree>
    <p:extLst>
      <p:ext uri="{BB962C8B-B14F-4D97-AF65-F5344CB8AC3E}">
        <p14:creationId xmlns:p14="http://schemas.microsoft.com/office/powerpoint/2010/main" val="15718481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73" r:id="rId6"/>
    <p:sldLayoutId id="2147483674" r:id="rId7"/>
    <p:sldLayoutId id="2147483665" r:id="rId8"/>
    <p:sldLayoutId id="2147483666" r:id="rId9"/>
    <p:sldLayoutId id="2147483667" r:id="rId10"/>
    <p:sldLayoutId id="2147483668" r:id="rId11"/>
    <p:sldLayoutId id="2147483669" r:id="rId12"/>
    <p:sldLayoutId id="2147483670" r:id="rId13"/>
    <p:sldLayoutId id="2147483671" r:id="rId14"/>
    <p:sldLayoutId id="2147483675" r:id="rId15"/>
    <p:sldLayoutId id="2147483676" r:id="rId16"/>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tags" Target="../tags/tag6.xml"/><Relationship Id="rId7" Type="http://schemas.openxmlformats.org/officeDocument/2006/relationships/image" Target="../media/image17.jp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0.xml"/><Relationship Id="rId5" Type="http://schemas.openxmlformats.org/officeDocument/2006/relationships/slideLayout" Target="../slideLayouts/slideLayout15.xml"/><Relationship Id="rId10" Type="http://schemas.openxmlformats.org/officeDocument/2006/relationships/chart" Target="../charts/chart2.xml"/><Relationship Id="rId4" Type="http://schemas.openxmlformats.org/officeDocument/2006/relationships/tags" Target="../tags/tag7.xml"/><Relationship Id="rId9" Type="http://schemas.openxmlformats.org/officeDocument/2006/relationships/chart" Target="../charts/char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12.svg"/><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image" Target="../media/image22.jpg"/><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12.svg"/><Relationship Id="rId9"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0.png"/><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12.svg"/><Relationship Id="rId9"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5.svg"/><Relationship Id="rId5" Type="http://schemas.openxmlformats.org/officeDocument/2006/relationships/image" Target="../media/image12.png"/><Relationship Id="rId4" Type="http://schemas.openxmlformats.org/officeDocument/2006/relationships/image" Target="../media/image12.svg"/><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5.jpg"/><Relationship Id="rId5" Type="http://schemas.openxmlformats.org/officeDocument/2006/relationships/image" Target="../media/image17.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CC9D073-7EA1-4544-A7B1-ABED5C3A55CD}"/>
              </a:ext>
            </a:extLst>
          </p:cNvPr>
          <p:cNvPicPr>
            <a:picLocks noChangeAspect="1"/>
          </p:cNvPicPr>
          <p:nvPr/>
        </p:nvPicPr>
        <p:blipFill rotWithShape="1">
          <a:blip r:embed="rId5"/>
          <a:srcRect t="14857"/>
          <a:stretch/>
        </p:blipFill>
        <p:spPr>
          <a:xfrm>
            <a:off x="-2019" y="0"/>
            <a:ext cx="12193057" cy="6908871"/>
          </a:xfrm>
          <a:prstGeom prst="rect">
            <a:avLst/>
          </a:prstGeom>
        </p:spPr>
      </p:pic>
      <p:sp>
        <p:nvSpPr>
          <p:cNvPr id="1389" name="文本框 1388">
            <a:extLst>
              <a:ext uri="{FF2B5EF4-FFF2-40B4-BE49-F238E27FC236}">
                <a16:creationId xmlns:a16="http://schemas.microsoft.com/office/drawing/2014/main" id="{7C2F1F23-DA3F-48BB-9832-9B3EE420E9E3}"/>
              </a:ext>
            </a:extLst>
          </p:cNvPr>
          <p:cNvSpPr txBox="1"/>
          <p:nvPr/>
        </p:nvSpPr>
        <p:spPr>
          <a:xfrm>
            <a:off x="5514114" y="2935338"/>
            <a:ext cx="5051383" cy="1200329"/>
          </a:xfrm>
          <a:prstGeom prst="rect">
            <a:avLst/>
          </a:prstGeom>
          <a:noFill/>
        </p:spPr>
        <p:txBody>
          <a:bodyPr wrap="none" rtlCol="0">
            <a:spAutoFit/>
          </a:bodyPr>
          <a:lstStyle/>
          <a:p>
            <a:r>
              <a:rPr lang="zh-CN" altLang="en-US" sz="72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美好的 夏季</a:t>
            </a:r>
          </a:p>
        </p:txBody>
      </p:sp>
      <p:cxnSp>
        <p:nvCxnSpPr>
          <p:cNvPr id="4" name="直接连接符 3">
            <a:extLst>
              <a:ext uri="{FF2B5EF4-FFF2-40B4-BE49-F238E27FC236}">
                <a16:creationId xmlns:a16="http://schemas.microsoft.com/office/drawing/2014/main" id="{A25AFC3B-A0B2-48FF-B59B-0E5811563BE5}"/>
              </a:ext>
            </a:extLst>
          </p:cNvPr>
          <p:cNvCxnSpPr/>
          <p:nvPr/>
        </p:nvCxnSpPr>
        <p:spPr>
          <a:xfrm>
            <a:off x="5514114" y="2832100"/>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E7A217F8-BC6B-4461-930C-8290DF0953B3}"/>
              </a:ext>
            </a:extLst>
          </p:cNvPr>
          <p:cNvCxnSpPr/>
          <p:nvPr/>
        </p:nvCxnSpPr>
        <p:spPr>
          <a:xfrm>
            <a:off x="5514114" y="4135667"/>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2" name="图片 191">
            <a:extLst>
              <a:ext uri="{FF2B5EF4-FFF2-40B4-BE49-F238E27FC236}">
                <a16:creationId xmlns:a16="http://schemas.microsoft.com/office/drawing/2014/main" id="{6F3E860F-90F4-4B69-A9FF-6483D0FF2DC0}"/>
              </a:ext>
            </a:extLst>
          </p:cNvPr>
          <p:cNvPicPr>
            <a:picLocks noChangeAspect="1"/>
          </p:cNvPicPr>
          <p:nvPr/>
        </p:nvPicPr>
        <p:blipFill rotWithShape="1">
          <a:blip r:embed="rId6"/>
          <a:srcRect t="48950" b="-1"/>
          <a:stretch/>
        </p:blipFill>
        <p:spPr>
          <a:xfrm>
            <a:off x="-2378703" y="0"/>
            <a:ext cx="14570703" cy="1409891"/>
          </a:xfrm>
          <a:prstGeom prst="rect">
            <a:avLst/>
          </a:prstGeom>
          <a:effectLst/>
        </p:spPr>
      </p:pic>
      <p:pic>
        <p:nvPicPr>
          <p:cNvPr id="9" name="图片 8">
            <a:extLst>
              <a:ext uri="{FF2B5EF4-FFF2-40B4-BE49-F238E27FC236}">
                <a16:creationId xmlns:a16="http://schemas.microsoft.com/office/drawing/2014/main" id="{E4902BA1-60A5-4CBC-8AAB-3396BF232BF4}"/>
              </a:ext>
            </a:extLst>
          </p:cNvPr>
          <p:cNvPicPr>
            <a:picLocks noChangeAspect="1"/>
          </p:cNvPicPr>
          <p:nvPr/>
        </p:nvPicPr>
        <p:blipFill>
          <a:blip r:embed="rId7"/>
          <a:stretch>
            <a:fillRect/>
          </a:stretch>
        </p:blipFill>
        <p:spPr>
          <a:xfrm>
            <a:off x="1078291" y="2053483"/>
            <a:ext cx="4121253" cy="2462997"/>
          </a:xfrm>
          <a:prstGeom prst="rect">
            <a:avLst/>
          </a:prstGeom>
        </p:spPr>
      </p:pic>
      <p:pic>
        <p:nvPicPr>
          <p:cNvPr id="3" name="佐藤利奈,大亀あすか - ごはんの練習">
            <a:hlinkClick r:id="" action="ppaction://media"/>
            <a:extLst>
              <a:ext uri="{FF2B5EF4-FFF2-40B4-BE49-F238E27FC236}">
                <a16:creationId xmlns:a16="http://schemas.microsoft.com/office/drawing/2014/main" id="{C0ED1BFA-ACF6-4CC1-B5D1-A85540B5773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713" y="-958850"/>
            <a:ext cx="609601" cy="609600"/>
          </a:xfrm>
          <a:prstGeom prst="rect">
            <a:avLst/>
          </a:prstGeom>
        </p:spPr>
      </p:pic>
      <p:pic>
        <p:nvPicPr>
          <p:cNvPr id="6" name="图片 5">
            <a:extLst>
              <a:ext uri="{FF2B5EF4-FFF2-40B4-BE49-F238E27FC236}">
                <a16:creationId xmlns:a16="http://schemas.microsoft.com/office/drawing/2014/main" id="{70537105-564E-4740-83C8-9B0179E4E408}"/>
              </a:ext>
            </a:extLst>
          </p:cNvPr>
          <p:cNvPicPr>
            <a:picLocks noChangeAspect="1"/>
          </p:cNvPicPr>
          <p:nvPr/>
        </p:nvPicPr>
        <p:blipFill>
          <a:blip r:embed="rId9"/>
          <a:stretch>
            <a:fillRect/>
          </a:stretch>
        </p:blipFill>
        <p:spPr>
          <a:xfrm>
            <a:off x="8376224" y="2311041"/>
            <a:ext cx="2432515" cy="2432515"/>
          </a:xfrm>
          <a:prstGeom prst="rect">
            <a:avLst/>
          </a:prstGeom>
        </p:spPr>
      </p:pic>
      <p:sp>
        <p:nvSpPr>
          <p:cNvPr id="5" name="矩形 4"/>
          <p:cNvSpPr/>
          <p:nvPr/>
        </p:nvSpPr>
        <p:spPr>
          <a:xfrm>
            <a:off x="7817878" y="5796433"/>
            <a:ext cx="4019049" cy="369332"/>
          </a:xfrm>
          <a:prstGeom prst="rect">
            <a:avLst/>
          </a:prstGeom>
        </p:spPr>
        <p:txBody>
          <a:bodyPr wrap="none">
            <a:spAutoFit/>
          </a:bodyPr>
          <a:lstStyle/>
          <a:p>
            <a:r>
              <a:rPr lang="zh-CN" altLang="zh-CN" b="1" dirty="0">
                <a:solidFill>
                  <a:srgbClr val="00B0F0"/>
                </a:solidFill>
                <a:ea typeface="微软雅黑" panose="020B0503020204020204" pitchFamily="34" charset="-122"/>
                <a:cs typeface="微软雅黑" panose="020B0503020204020204" pitchFamily="34" charset="-122"/>
              </a:rPr>
              <a:t>汇报</a:t>
            </a:r>
            <a:r>
              <a:rPr lang="zh-CN" altLang="zh-CN" b="1" dirty="0" smtClean="0">
                <a:solidFill>
                  <a:srgbClr val="00B0F0"/>
                </a:solidFill>
                <a:ea typeface="微软雅黑" panose="020B0503020204020204" pitchFamily="34" charset="-122"/>
                <a:cs typeface="微软雅黑" panose="020B0503020204020204" pitchFamily="34" charset="-122"/>
              </a:rPr>
              <a:t>人</a:t>
            </a:r>
            <a:r>
              <a:rPr lang="en-US" altLang="zh-CN" b="1" dirty="0" smtClean="0">
                <a:solidFill>
                  <a:srgbClr val="00B0F0"/>
                </a:solidFill>
                <a:ea typeface="微软雅黑" panose="020B0503020204020204" pitchFamily="34" charset="-122"/>
                <a:cs typeface="微软雅黑" panose="020B0503020204020204" pitchFamily="34" charset="-122"/>
              </a:rPr>
              <a:t>:</a:t>
            </a:r>
            <a:r>
              <a:rPr lang="zh-CN" altLang="en-US" b="1" dirty="0" smtClean="0">
                <a:solidFill>
                  <a:srgbClr val="00B0F0"/>
                </a:solidFill>
                <a:ea typeface="微软雅黑" panose="020B0503020204020204" pitchFamily="34" charset="-122"/>
                <a:cs typeface="微软雅黑" panose="020B0503020204020204" pitchFamily="34" charset="-122"/>
              </a:rPr>
              <a:t>在行</a:t>
            </a:r>
            <a:r>
              <a:rPr lang="en-US" altLang="zh-CN" b="1" dirty="0" smtClean="0">
                <a:solidFill>
                  <a:srgbClr val="00B0F0"/>
                </a:solidFill>
                <a:ea typeface="微软雅黑" panose="020B0503020204020204" pitchFamily="34" charset="-122"/>
                <a:cs typeface="微软雅黑" panose="020B0503020204020204" pitchFamily="34" charset="-122"/>
              </a:rPr>
              <a:t>   </a:t>
            </a:r>
            <a:r>
              <a:rPr lang="zh-CN" altLang="zh-CN" b="1" dirty="0" smtClean="0">
                <a:solidFill>
                  <a:srgbClr val="00B0F0"/>
                </a:solidFill>
                <a:ea typeface="微软雅黑" panose="020B0503020204020204" pitchFamily="34" charset="-122"/>
                <a:cs typeface="微软雅黑" panose="020B0503020204020204" pitchFamily="34" charset="-122"/>
              </a:rPr>
              <a:t>汇报时间</a:t>
            </a:r>
            <a:r>
              <a:rPr lang="en-US" altLang="zh-CN" b="1" dirty="0" smtClean="0">
                <a:solidFill>
                  <a:srgbClr val="00B0F0"/>
                </a:solidFill>
                <a:ea typeface="微软雅黑" panose="020B0503020204020204" pitchFamily="34" charset="-122"/>
                <a:cs typeface="微软雅黑" panose="020B0503020204020204" pitchFamily="34" charset="-122"/>
              </a:rPr>
              <a:t>:2018</a:t>
            </a:r>
            <a:r>
              <a:rPr lang="zh-CN" altLang="en-US" b="1" dirty="0" smtClean="0">
                <a:solidFill>
                  <a:srgbClr val="00B0F0"/>
                </a:solidFill>
                <a:ea typeface="微软雅黑" panose="020B0503020204020204" pitchFamily="34" charset="-122"/>
                <a:cs typeface="微软雅黑" panose="020B0503020204020204" pitchFamily="34" charset="-122"/>
              </a:rPr>
              <a:t>年</a:t>
            </a:r>
            <a:r>
              <a:rPr lang="en-US" altLang="zh-CN" b="1" dirty="0" smtClean="0">
                <a:solidFill>
                  <a:srgbClr val="00B0F0"/>
                </a:solidFill>
                <a:ea typeface="微软雅黑" panose="020B0503020204020204" pitchFamily="34" charset="-122"/>
                <a:cs typeface="微软雅黑" panose="020B0503020204020204" pitchFamily="34" charset="-122"/>
              </a:rPr>
              <a:t>XX</a:t>
            </a:r>
            <a:r>
              <a:rPr lang="zh-CN" altLang="en-US" b="1" dirty="0" smtClean="0">
                <a:solidFill>
                  <a:srgbClr val="00B0F0"/>
                </a:solidFill>
                <a:ea typeface="微软雅黑" panose="020B0503020204020204" pitchFamily="34" charset="-122"/>
                <a:cs typeface="微软雅黑" panose="020B0503020204020204" pitchFamily="34" charset="-122"/>
              </a:rPr>
              <a:t>月</a:t>
            </a:r>
            <a:r>
              <a:rPr lang="zh-CN" altLang="zh-CN" b="1" dirty="0" smtClean="0">
                <a:solidFill>
                  <a:srgbClr val="00B0F0"/>
                </a:solidFill>
                <a:ea typeface="微软雅黑" panose="020B0503020204020204" pitchFamily="34" charset="-122"/>
                <a:cs typeface="微软雅黑" panose="020B0503020204020204" pitchFamily="34" charset="-122"/>
              </a:rPr>
              <a:t> </a:t>
            </a:r>
            <a:endParaRPr lang="zh-CN" altLang="en-US" dirty="0">
              <a:solidFill>
                <a:srgbClr val="00B0F0"/>
              </a:solidFill>
            </a:endParaRPr>
          </a:p>
        </p:txBody>
      </p:sp>
    </p:spTree>
    <p:extLst>
      <p:ext uri="{BB962C8B-B14F-4D97-AF65-F5344CB8AC3E}">
        <p14:creationId xmlns:p14="http://schemas.microsoft.com/office/powerpoint/2010/main" val="165828385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63" presetClass="path" presetSubtype="0" autoRev="1" fill="hold" nodeType="withEffect">
                                  <p:stCondLst>
                                    <p:cond delay="0"/>
                                  </p:stCondLst>
                                  <p:childTnLst>
                                    <p:animMotion origin="layout" path="M -3.95833E-6 2.22222E-6 L 0.18191 2.22222E-6 " pathEditMode="relative" rAng="0" ptsTypes="AA">
                                      <p:cBhvr>
                                        <p:cTn id="8" dur="5000" fill="hold"/>
                                        <p:tgtEl>
                                          <p:spTgt spid="192"/>
                                        </p:tgtEl>
                                        <p:attrNameLst>
                                          <p:attrName>ppt_x</p:attrName>
                                          <p:attrName>ppt_y</p:attrName>
                                        </p:attrNameLst>
                                      </p:cBhvr>
                                      <p:rCtr x="9089" y="0"/>
                                    </p:animMotion>
                                  </p:childTnLst>
                                </p:cTn>
                              </p:par>
                              <p:par>
                                <p:cTn id="9" presetID="16" presetClass="entr" presetSubtype="37"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par>
                                <p:cTn id="12" presetID="16" presetClass="entr" presetSubtype="37" fill="hold" nodeType="withEffect">
                                  <p:stCondLst>
                                    <p:cond delay="500"/>
                                  </p:stCondLst>
                                  <p:childTnLst>
                                    <p:set>
                                      <p:cBhvr>
                                        <p:cTn id="13" dur="1" fill="hold">
                                          <p:stCondLst>
                                            <p:cond delay="0"/>
                                          </p:stCondLst>
                                        </p:cTn>
                                        <p:tgtEl>
                                          <p:spTgt spid="190"/>
                                        </p:tgtEl>
                                        <p:attrNameLst>
                                          <p:attrName>style.visibility</p:attrName>
                                        </p:attrNameLst>
                                      </p:cBhvr>
                                      <p:to>
                                        <p:strVal val="visible"/>
                                      </p:to>
                                    </p:set>
                                    <p:animEffect transition="in" filter="barn(outVertical)">
                                      <p:cBhvr>
                                        <p:cTn id="14" dur="500"/>
                                        <p:tgtEl>
                                          <p:spTgt spid="190"/>
                                        </p:tgtEl>
                                      </p:cBhvr>
                                    </p:animEffect>
                                  </p:childTnLst>
                                </p:cTn>
                              </p:par>
                              <p:par>
                                <p:cTn id="15" presetID="16" presetClass="entr" presetSubtype="26" fill="hold" grpId="0" nodeType="withEffect">
                                  <p:stCondLst>
                                    <p:cond delay="1000"/>
                                  </p:stCondLst>
                                  <p:childTnLst>
                                    <p:set>
                                      <p:cBhvr>
                                        <p:cTn id="16" dur="1" fill="hold">
                                          <p:stCondLst>
                                            <p:cond delay="0"/>
                                          </p:stCondLst>
                                        </p:cTn>
                                        <p:tgtEl>
                                          <p:spTgt spid="1389"/>
                                        </p:tgtEl>
                                        <p:attrNameLst>
                                          <p:attrName>style.visibility</p:attrName>
                                        </p:attrNameLst>
                                      </p:cBhvr>
                                      <p:to>
                                        <p:strVal val="visible"/>
                                      </p:to>
                                    </p:set>
                                    <p:animEffect transition="in" filter="barn(inHorizontal)">
                                      <p:cBhvr>
                                        <p:cTn id="17" dur="500"/>
                                        <p:tgtEl>
                                          <p:spTgt spid="1389"/>
                                        </p:tgtEl>
                                      </p:cBhvr>
                                    </p:animEffect>
                                  </p:childTnLst>
                                </p:cTn>
                              </p:par>
                              <p:par>
                                <p:cTn id="18" presetID="53" presetClass="entr" presetSubtype="16"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nodeType="withEffect">
                                  <p:stCondLst>
                                    <p:cond delay="10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8" presetClass="emph" presetSubtype="0" fill="hold" nodeType="withEffect">
                                  <p:stCondLst>
                                    <p:cond delay="1000"/>
                                  </p:stCondLst>
                                  <p:childTnLst>
                                    <p:animRot by="21600000">
                                      <p:cBhvr>
                                        <p:cTn id="29" dur="4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0" fill="hold" display="0">
                  <p:stCondLst>
                    <p:cond delay="indefinite"/>
                  </p:stCondLst>
                  <p:endCondLst>
                    <p:cond evt="onStopAudio" delay="0">
                      <p:tgtEl>
                        <p:sldTgt/>
                      </p:tgtEl>
                    </p:cond>
                  </p:endCondLst>
                </p:cTn>
                <p:tgtEl>
                  <p:spTgt spid="3"/>
                </p:tgtEl>
              </p:cMediaNode>
            </p:audio>
          </p:childTnLst>
        </p:cTn>
      </p:par>
    </p:tnLst>
    <p:bldLst>
      <p:bldP spid="138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97385" y="1649275"/>
            <a:ext cx="5832104" cy="4020881"/>
            <a:chOff x="-12066194" y="2071669"/>
            <a:chExt cx="7831979" cy="4424936"/>
          </a:xfrm>
        </p:grpSpPr>
        <p:sp>
          <p:nvSpPr>
            <p:cNvPr id="18" name="品 2"/>
            <p:cNvSpPr>
              <a:spLocks noChangeArrowheads="1"/>
            </p:cNvSpPr>
            <p:nvPr/>
          </p:nvSpPr>
          <p:spPr bwMode="auto">
            <a:xfrm>
              <a:off x="-8487289" y="2071669"/>
              <a:ext cx="4253074" cy="2405320"/>
            </a:xfrm>
            <a:prstGeom prst="rect">
              <a:avLst/>
            </a:prstGeom>
            <a:solidFill>
              <a:srgbClr val="41CFDE"/>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solidFill>
                <a:latin typeface="宋体" panose="02010600030101010101" pitchFamily="2" charset="-122"/>
                <a:sym typeface="宋体" panose="02010600030101010101" pitchFamily="2" charset="-122"/>
              </a:endParaRPr>
            </a:p>
          </p:txBody>
        </p:sp>
        <p:sp>
          <p:nvSpPr>
            <p:cNvPr id="19" name="15"/>
            <p:cNvSpPr>
              <a:spLocks noChangeArrowheads="1"/>
            </p:cNvSpPr>
            <p:nvPr>
              <p:custDataLst>
                <p:tags r:id="rId1"/>
              </p:custDataLst>
            </p:nvPr>
          </p:nvSpPr>
          <p:spPr bwMode="auto">
            <a:xfrm>
              <a:off x="-8313619" y="2830432"/>
              <a:ext cx="3905731" cy="162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0" name="9"/>
            <p:cNvSpPr>
              <a:spLocks noChangeArrowheads="1"/>
            </p:cNvSpPr>
            <p:nvPr/>
          </p:nvSpPr>
          <p:spPr bwMode="auto">
            <a:xfrm>
              <a:off x="-12066194" y="4600845"/>
              <a:ext cx="3438401" cy="1895760"/>
            </a:xfrm>
            <a:prstGeom prst="rect">
              <a:avLst/>
            </a:prstGeom>
            <a:solidFill>
              <a:srgbClr val="54E0EF"/>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solidFill>
                <a:latin typeface="宋体" panose="02010600030101010101" pitchFamily="2" charset="-122"/>
                <a:sym typeface="宋体" panose="02010600030101010101" pitchFamily="2" charset="-122"/>
              </a:endParaRPr>
            </a:p>
          </p:txBody>
        </p:sp>
        <p:sp>
          <p:nvSpPr>
            <p:cNvPr id="21" name="15"/>
            <p:cNvSpPr>
              <a:spLocks noChangeArrowheads="1"/>
            </p:cNvSpPr>
            <p:nvPr>
              <p:custDataLst>
                <p:tags r:id="rId2"/>
              </p:custDataLst>
            </p:nvPr>
          </p:nvSpPr>
          <p:spPr bwMode="auto">
            <a:xfrm>
              <a:off x="-11886959" y="5325423"/>
              <a:ext cx="3108644" cy="111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22" name="12"/>
            <p:cNvSpPr>
              <a:spLocks noChangeArrowheads="1"/>
            </p:cNvSpPr>
            <p:nvPr>
              <p:custDataLst>
                <p:tags r:id="rId3"/>
              </p:custDataLst>
            </p:nvPr>
          </p:nvSpPr>
          <p:spPr bwMode="auto">
            <a:xfrm>
              <a:off x="-8313619" y="2382446"/>
              <a:ext cx="3504663" cy="71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800" b="1" dirty="0">
                <a:solidFill>
                  <a:schemeClr val="bg1"/>
                </a:solidFill>
                <a:sym typeface="宋体" panose="02010600030101010101" pitchFamily="2" charset="-122"/>
              </a:endParaRPr>
            </a:p>
          </p:txBody>
        </p:sp>
        <p:sp>
          <p:nvSpPr>
            <p:cNvPr id="23" name="13"/>
            <p:cNvSpPr>
              <a:spLocks noChangeArrowheads="1"/>
            </p:cNvSpPr>
            <p:nvPr>
              <p:custDataLst>
                <p:tags r:id="rId4"/>
              </p:custDataLst>
            </p:nvPr>
          </p:nvSpPr>
          <p:spPr bwMode="auto">
            <a:xfrm>
              <a:off x="-11807911" y="4859236"/>
              <a:ext cx="2797410" cy="57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24" name="矩形 23"/>
            <p:cNvSpPr/>
            <p:nvPr/>
          </p:nvSpPr>
          <p:spPr>
            <a:xfrm>
              <a:off x="-12066194" y="2080424"/>
              <a:ext cx="3438401" cy="2396565"/>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25" name="9"/>
            <p:cNvSpPr>
              <a:spLocks noChangeArrowheads="1"/>
            </p:cNvSpPr>
            <p:nvPr/>
          </p:nvSpPr>
          <p:spPr bwMode="auto">
            <a:xfrm>
              <a:off x="-8487289" y="4600845"/>
              <a:ext cx="4253074" cy="1895760"/>
            </a:xfrm>
            <a:prstGeom prst="rect">
              <a:avLst/>
            </a:prstGeom>
            <a:blipFill dpi="0" rotWithShape="1">
              <a:blip r:embed="rId8"/>
              <a:srcRect/>
              <a:tile tx="0" ty="0" sx="10000" sy="10000" flip="none" algn="ctr"/>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solidFill>
                <a:latin typeface="宋体" panose="02010600030101010101" pitchFamily="2" charset="-122"/>
                <a:sym typeface="宋体" panose="02010600030101010101" pitchFamily="2" charset="-122"/>
              </a:endParaRPr>
            </a:p>
          </p:txBody>
        </p:sp>
      </p:grpSp>
      <p:sp>
        <p:nvSpPr>
          <p:cNvPr id="7" name="TextBox 13"/>
          <p:cNvSpPr txBox="1"/>
          <p:nvPr/>
        </p:nvSpPr>
        <p:spPr>
          <a:xfrm flipH="1">
            <a:off x="7145991" y="1641760"/>
            <a:ext cx="2532427" cy="430781"/>
          </a:xfrm>
          <a:prstGeom prst="rect">
            <a:avLst/>
          </a:prstGeom>
          <a:noFill/>
          <a:ln>
            <a:noFill/>
          </a:ln>
        </p:spPr>
        <p:txBody>
          <a:bodyPr wrap="square" lIns="91413" tIns="45706" rIns="91413" bIns="45706">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tx1">
                    <a:lumMod val="95000"/>
                    <a:lumOff val="5000"/>
                  </a:schemeClr>
                </a:solidFill>
              </a:rPr>
              <a:t>点击添加关键字</a:t>
            </a:r>
          </a:p>
        </p:txBody>
      </p:sp>
      <p:sp>
        <p:nvSpPr>
          <p:cNvPr id="8" name="TextBox 14"/>
          <p:cNvSpPr txBox="1"/>
          <p:nvPr/>
        </p:nvSpPr>
        <p:spPr>
          <a:xfrm>
            <a:off x="7145990" y="2052409"/>
            <a:ext cx="4045173" cy="1169551"/>
          </a:xfrm>
          <a:prstGeom prst="rect">
            <a:avLst/>
          </a:prstGeom>
          <a:noFill/>
        </p:spPr>
        <p:txBody>
          <a:bodyPr wrap="square" rtlCol="0">
            <a:spAutoFit/>
          </a:bodyPr>
          <a:lstStyle/>
          <a:p>
            <a:pPr>
              <a:lnSpc>
                <a:spcPct val="125000"/>
              </a:lnSpc>
            </a:pPr>
            <a:r>
              <a:rPr lang="zh-CN" altLang="en-US" sz="14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tx1">
                  <a:lumMod val="95000"/>
                  <a:lumOff val="5000"/>
                </a:schemeClr>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2475214511"/>
              </p:ext>
            </p:extLst>
          </p:nvPr>
        </p:nvGraphicFramePr>
        <p:xfrm>
          <a:off x="7153921" y="3403489"/>
          <a:ext cx="1575431" cy="1672009"/>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10" name="图表 9"/>
          <p:cNvGraphicFramePr/>
          <p:nvPr>
            <p:extLst>
              <p:ext uri="{D42A27DB-BD31-4B8C-83A1-F6EECF244321}">
                <p14:modId xmlns:p14="http://schemas.microsoft.com/office/powerpoint/2010/main" val="1981209661"/>
              </p:ext>
            </p:extLst>
          </p:nvPr>
        </p:nvGraphicFramePr>
        <p:xfrm>
          <a:off x="9218550" y="3390446"/>
          <a:ext cx="1575431" cy="1672009"/>
        </p:xfrm>
        <a:graphic>
          <a:graphicData uri="http://schemas.openxmlformats.org/drawingml/2006/chart">
            <c:chart xmlns:c="http://schemas.openxmlformats.org/drawingml/2006/chart" xmlns:r="http://schemas.openxmlformats.org/officeDocument/2006/relationships" r:id="rId10"/>
          </a:graphicData>
        </a:graphic>
      </p:graphicFrame>
      <p:sp>
        <p:nvSpPr>
          <p:cNvPr id="12" name="TextBox 15"/>
          <p:cNvSpPr txBox="1"/>
          <p:nvPr/>
        </p:nvSpPr>
        <p:spPr>
          <a:xfrm>
            <a:off x="9284020" y="4016697"/>
            <a:ext cx="1444494" cy="461558"/>
          </a:xfrm>
          <a:prstGeom prst="rect">
            <a:avLst/>
          </a:prstGeom>
          <a:noFill/>
        </p:spPr>
        <p:txBody>
          <a:bodyPr wrap="square" rtlCol="0">
            <a:spAutoFit/>
          </a:bodyPr>
          <a:lstStyle/>
          <a:p>
            <a:pPr algn="ctr"/>
            <a:r>
              <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rPr>
              <a:t>50</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7219390" y="4029740"/>
            <a:ext cx="1444494" cy="461558"/>
          </a:xfrm>
          <a:prstGeom prst="rect">
            <a:avLst/>
          </a:prstGeom>
          <a:noFill/>
        </p:spPr>
        <p:txBody>
          <a:bodyPr wrap="square" rtlCol="0">
            <a:spAutoFit/>
          </a:bodyPr>
          <a:lstStyle/>
          <a:p>
            <a:pPr algn="ctr"/>
            <a:r>
              <a:rPr lang="en-US" altLang="zh-CN" sz="2400" dirty="0">
                <a:solidFill>
                  <a:schemeClr val="tx1">
                    <a:lumMod val="95000"/>
                    <a:lumOff val="5000"/>
                  </a:schemeClr>
                </a:solidFill>
                <a:latin typeface="微软雅黑" panose="020B0503020204020204" pitchFamily="34" charset="-122"/>
                <a:ea typeface="微软雅黑" panose="020B0503020204020204" pitchFamily="34" charset="-122"/>
              </a:rPr>
              <a:t>25</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337900" y="5100694"/>
            <a:ext cx="600050" cy="600050"/>
            <a:chOff x="641132" y="4608587"/>
            <a:chExt cx="708547" cy="708547"/>
          </a:xfrm>
        </p:grpSpPr>
        <p:sp>
          <p:nvSpPr>
            <p:cNvPr id="16" name="椭圆 15"/>
            <p:cNvSpPr/>
            <p:nvPr/>
          </p:nvSpPr>
          <p:spPr>
            <a:xfrm>
              <a:off x="641132" y="4608587"/>
              <a:ext cx="708547" cy="708547"/>
            </a:xfrm>
            <a:prstGeom prst="ellipse">
              <a:avLst/>
            </a:prstGeom>
            <a:solidFill>
              <a:srgbClr val="41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id-ID"/>
            </a:p>
          </p:txBody>
        </p:sp>
      </p:grpSp>
      <p:sp>
        <p:nvSpPr>
          <p:cNvPr id="15" name="TextBox 14"/>
          <p:cNvSpPr txBox="1"/>
          <p:nvPr/>
        </p:nvSpPr>
        <p:spPr>
          <a:xfrm>
            <a:off x="8030263" y="5100694"/>
            <a:ext cx="2907853" cy="606320"/>
          </a:xfrm>
          <a:prstGeom prst="rect">
            <a:avLst/>
          </a:prstGeom>
          <a:noFill/>
        </p:spPr>
        <p:txBody>
          <a:bodyPr wrap="square" rtlCol="0">
            <a:spAutoFit/>
          </a:bodyPr>
          <a:lstStyle/>
          <a:p>
            <a:pPr marL="35993">
              <a:lnSpc>
                <a:spcPct val="125000"/>
              </a:lnSpc>
              <a:spcBef>
                <a:spcPct val="0"/>
              </a:spcBef>
            </a:pPr>
            <a:r>
              <a:rPr lang="zh-CN" altLang="en-US" sz="1400" dirty="0">
                <a:solidFill>
                  <a:schemeClr val="tx1">
                    <a:lumMod val="95000"/>
                    <a:lumOff val="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95000"/>
                  <a:lumOff val="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22079561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1369732" y="1303603"/>
            <a:ext cx="4130430" cy="4668213"/>
            <a:chOff x="7002139" y="1659931"/>
            <a:chExt cx="4322852" cy="4885688"/>
          </a:xfrm>
        </p:grpSpPr>
        <p:sp>
          <p:nvSpPr>
            <p:cNvPr id="6" name="Rectangle 26"/>
            <p:cNvSpPr/>
            <p:nvPr/>
          </p:nvSpPr>
          <p:spPr>
            <a:xfrm>
              <a:off x="7421977" y="5562546"/>
              <a:ext cx="3903014" cy="983073"/>
            </a:xfrm>
            <a:prstGeom prst="rect">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Box 7"/>
            <p:cNvSpPr txBox="1">
              <a:spLocks noChangeArrowheads="1"/>
            </p:cNvSpPr>
            <p:nvPr/>
          </p:nvSpPr>
          <p:spPr bwMode="auto">
            <a:xfrm>
              <a:off x="7670800" y="5740093"/>
              <a:ext cx="3548019" cy="627978"/>
            </a:xfrm>
            <a:prstGeom prst="rect">
              <a:avLst/>
            </a:prstGeom>
            <a:noFill/>
            <a:ln w="9525">
              <a:noFill/>
              <a:miter lim="800000"/>
              <a:headEnd/>
              <a:tailEnd/>
            </a:ln>
          </p:spPr>
          <p:txBody>
            <a:bodyPr wrap="square" lIns="45709" tIns="22855" rIns="45709" bIns="22855" anchor="ctr">
              <a:spAutoFit/>
            </a:bodyPr>
            <a:lstStyle/>
            <a:p>
              <a:pPr algn="ctr" defTabSz="1088014"/>
              <a:r>
                <a:rPr lang="en-US" sz="1200" dirty="0" err="1">
                  <a:solidFill>
                    <a:schemeClr val="bg1"/>
                  </a:solidFill>
                  <a:latin typeface="Open Sans Semibold" pitchFamily="34" charset="0"/>
                  <a:ea typeface="Open Sans Semibold" pitchFamily="34" charset="0"/>
                  <a:cs typeface="Open Sans Semibold" pitchFamily="34" charset="0"/>
                </a:rPr>
                <a:t>Nullam</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eu</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tempor</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purus</a:t>
              </a:r>
              <a:r>
                <a:rPr lang="en-US" sz="1200" dirty="0">
                  <a:solidFill>
                    <a:schemeClr val="bg1"/>
                  </a:solidFill>
                  <a:latin typeface="Open Sans Semibold" pitchFamily="34" charset="0"/>
                  <a:ea typeface="Open Sans Semibold" pitchFamily="34" charset="0"/>
                  <a:cs typeface="Open Sans Semibold" pitchFamily="34" charset="0"/>
                </a:rPr>
                <a:t>. Nunc a </a:t>
              </a:r>
              <a:r>
                <a:rPr lang="en-US" sz="1200" dirty="0" err="1">
                  <a:solidFill>
                    <a:schemeClr val="bg1"/>
                  </a:solidFill>
                  <a:latin typeface="Open Sans Semibold" pitchFamily="34" charset="0"/>
                  <a:ea typeface="Open Sans Semibold" pitchFamily="34" charset="0"/>
                  <a:cs typeface="Open Sans Semibold" pitchFamily="34" charset="0"/>
                </a:rPr>
                <a:t>leo</a:t>
              </a:r>
              <a:r>
                <a:rPr lang="en-US" sz="1200" dirty="0">
                  <a:solidFill>
                    <a:schemeClr val="bg1"/>
                  </a:solidFill>
                  <a:latin typeface="Open Sans Semibold" pitchFamily="34" charset="0"/>
                  <a:ea typeface="Open Sans Semibold" pitchFamily="34" charset="0"/>
                  <a:cs typeface="Open Sans Semibold" pitchFamily="34" charset="0"/>
                </a:rPr>
                <a:t> magna, sit </a:t>
              </a:r>
              <a:r>
                <a:rPr lang="en-US" sz="1200" dirty="0" err="1">
                  <a:solidFill>
                    <a:schemeClr val="bg1"/>
                  </a:solidFill>
                  <a:latin typeface="Open Sans Semibold" pitchFamily="34" charset="0"/>
                  <a:ea typeface="Open Sans Semibold" pitchFamily="34" charset="0"/>
                  <a:cs typeface="Open Sans Semibold" pitchFamily="34" charset="0"/>
                </a:rPr>
                <a:t>amet</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consequat</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risus</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Etiam</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faucibus</a:t>
              </a:r>
              <a:r>
                <a:rPr lang="en-US" sz="1200" dirty="0">
                  <a:solidFill>
                    <a:schemeClr val="bg1"/>
                  </a:solidFill>
                  <a:latin typeface="Open Sans Semibold" pitchFamily="34" charset="0"/>
                  <a:ea typeface="Open Sans Semibold" pitchFamily="34" charset="0"/>
                  <a:cs typeface="Open Sans Semibold" pitchFamily="34" charset="0"/>
                </a:rPr>
                <a:t> </a:t>
              </a:r>
              <a:r>
                <a:rPr lang="en-US" sz="1200" dirty="0" err="1">
                  <a:solidFill>
                    <a:schemeClr val="bg1"/>
                  </a:solidFill>
                  <a:latin typeface="Open Sans Semibold" pitchFamily="34" charset="0"/>
                  <a:ea typeface="Open Sans Semibold" pitchFamily="34" charset="0"/>
                  <a:cs typeface="Open Sans Semibold" pitchFamily="34" charset="0"/>
                </a:rPr>
                <a:t>tortor</a:t>
              </a:r>
              <a:r>
                <a:rPr lang="en-US" sz="1200" dirty="0">
                  <a:solidFill>
                    <a:schemeClr val="bg1"/>
                  </a:solidFill>
                  <a:latin typeface="Open Sans Semibold" pitchFamily="34" charset="0"/>
                  <a:ea typeface="Open Sans Semibold" pitchFamily="34" charset="0"/>
                  <a:cs typeface="Open Sans Semibold" pitchFamily="34" charset="0"/>
                </a:rPr>
                <a:t> a </a:t>
              </a:r>
              <a:r>
                <a:rPr lang="en-US" sz="1200" dirty="0" err="1">
                  <a:solidFill>
                    <a:schemeClr val="bg1"/>
                  </a:solidFill>
                  <a:latin typeface="Open Sans Semibold" pitchFamily="34" charset="0"/>
                  <a:ea typeface="Open Sans Semibold" pitchFamily="34" charset="0"/>
                  <a:cs typeface="Open Sans Semibold" pitchFamily="34" charset="0"/>
                </a:rPr>
                <a:t>ips</a:t>
              </a:r>
              <a:endParaRPr lang="en-US" sz="1200" dirty="0">
                <a:solidFill>
                  <a:schemeClr val="bg1"/>
                </a:solidFill>
                <a:latin typeface="Open Sans Semibold" pitchFamily="34" charset="0"/>
                <a:ea typeface="Open Sans Semibold" pitchFamily="34" charset="0"/>
                <a:cs typeface="Open Sans Semibold" pitchFamily="34" charset="0"/>
              </a:endParaRPr>
            </a:p>
          </p:txBody>
        </p:sp>
        <p:grpSp>
          <p:nvGrpSpPr>
            <p:cNvPr id="8" name="组合 7"/>
            <p:cNvGrpSpPr/>
            <p:nvPr/>
          </p:nvGrpSpPr>
          <p:grpSpPr>
            <a:xfrm flipH="1">
              <a:off x="7002139" y="1659931"/>
              <a:ext cx="4322851" cy="4885688"/>
              <a:chOff x="247824" y="2338894"/>
              <a:chExt cx="3504348" cy="4690498"/>
            </a:xfrm>
          </p:grpSpPr>
          <p:cxnSp>
            <p:nvCxnSpPr>
              <p:cNvPr id="9" name="直接连接符 8"/>
              <p:cNvCxnSpPr>
                <a:cxnSpLocks/>
              </p:cNvCxnSpPr>
              <p:nvPr/>
            </p:nvCxnSpPr>
            <p:spPr>
              <a:xfrm flipH="1">
                <a:off x="3752172" y="2338895"/>
                <a:ext cx="0" cy="4690497"/>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11 Rectángulo"/>
              <p:cNvSpPr/>
              <p:nvPr/>
            </p:nvSpPr>
            <p:spPr>
              <a:xfrm>
                <a:off x="247824" y="2338894"/>
                <a:ext cx="3164004" cy="1261824"/>
              </a:xfrm>
              <a:prstGeom prst="rect">
                <a:avLst/>
              </a:prstGeom>
              <a:solidFill>
                <a:srgbClr val="41CFDE"/>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kern="0" dirty="0">
                    <a:solidFill>
                      <a:schemeClr val="bg1"/>
                    </a:solidFill>
                    <a:latin typeface="微软雅黑" panose="020B0503020204020204" pitchFamily="34" charset="-122"/>
                    <a:ea typeface="微软雅黑" panose="020B0503020204020204" pitchFamily="34" charset="-122"/>
                  </a:rPr>
                  <a:t>添加标题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 name="组合 11"/>
              <p:cNvGrpSpPr/>
              <p:nvPr/>
            </p:nvGrpSpPr>
            <p:grpSpPr>
              <a:xfrm>
                <a:off x="288366" y="3735363"/>
                <a:ext cx="2921752" cy="2269915"/>
                <a:chOff x="533648" y="2489058"/>
                <a:chExt cx="2191599" cy="1702044"/>
              </a:xfrm>
            </p:grpSpPr>
            <p:sp>
              <p:nvSpPr>
                <p:cNvPr id="13" name="矩形 12"/>
                <p:cNvSpPr/>
                <p:nvPr/>
              </p:nvSpPr>
              <p:spPr>
                <a:xfrm>
                  <a:off x="567183" y="2489058"/>
                  <a:ext cx="797452" cy="312024"/>
                </a:xfrm>
                <a:prstGeom prst="rect">
                  <a:avLst/>
                </a:prstGeom>
              </p:spPr>
              <p:txBody>
                <a:bodyPr wrap="none">
                  <a:spAutoFit/>
                </a:bodyPr>
                <a:lstStyle/>
                <a:p>
                  <a:pPr lvl="0" eaLnBrk="0" fontAlgn="base" hangingPunct="0">
                    <a:spcBef>
                      <a:spcPct val="0"/>
                    </a:spcBef>
                    <a:spcAft>
                      <a:spcPct val="0"/>
                    </a:spcAft>
                    <a:defRPr/>
                  </a:pPr>
                  <a:r>
                    <a:rPr lang="zh-CN" altLang="en-US" sz="2000" kern="0" dirty="0">
                      <a:solidFill>
                        <a:schemeClr val="tx1">
                          <a:lumMod val="95000"/>
                          <a:lumOff val="5000"/>
                        </a:schemeClr>
                      </a:solidFill>
                      <a:latin typeface="微软雅黑" panose="020B0503020204020204" pitchFamily="34" charset="-122"/>
                      <a:ea typeface="微软雅黑" panose="020B0503020204020204" pitchFamily="34" charset="-122"/>
                    </a:rPr>
                    <a:t>添加标题</a:t>
                  </a:r>
                  <a:endParaRPr lang="en-US" altLang="zh-CN" sz="200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533648" y="2774997"/>
                  <a:ext cx="2191599" cy="1416105"/>
                </a:xfrm>
                <a:prstGeom prst="rect">
                  <a:avLst/>
                </a:prstGeom>
              </p:spPr>
              <p:txBody>
                <a:bodyPr wrap="square">
                  <a:spAutoFit/>
                </a:bodyPr>
                <a:lstStyle/>
                <a:p>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grpSp>
      </p:grpSp>
      <p:grpSp>
        <p:nvGrpSpPr>
          <p:cNvPr id="15" name="组合 14"/>
          <p:cNvGrpSpPr/>
          <p:nvPr/>
        </p:nvGrpSpPr>
        <p:grpSpPr>
          <a:xfrm>
            <a:off x="5681610" y="1312154"/>
            <a:ext cx="5392432" cy="4659513"/>
            <a:chOff x="1535417" y="1526117"/>
            <a:chExt cx="5212200" cy="4503778"/>
          </a:xfrm>
        </p:grpSpPr>
        <p:sp>
          <p:nvSpPr>
            <p:cNvPr id="16" name="Rectangle 3"/>
            <p:cNvSpPr/>
            <p:nvPr/>
          </p:nvSpPr>
          <p:spPr>
            <a:xfrm>
              <a:off x="1535417" y="5140785"/>
              <a:ext cx="5212200" cy="889110"/>
            </a:xfrm>
            <a:prstGeom prst="rect">
              <a:avLst/>
            </a:prstGeom>
            <a:solidFill>
              <a:srgbClr val="54E0EF"/>
            </a:solid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dirty="0">
                <a:latin typeface="+mn-ea"/>
              </a:endParaRPr>
            </a:p>
          </p:txBody>
        </p:sp>
        <p:sp>
          <p:nvSpPr>
            <p:cNvPr id="17" name="Subtitle 2"/>
            <p:cNvSpPr txBox="1"/>
            <p:nvPr/>
          </p:nvSpPr>
          <p:spPr>
            <a:xfrm>
              <a:off x="1901044" y="5242384"/>
              <a:ext cx="4480946" cy="645460"/>
            </a:xfrm>
            <a:prstGeom prst="rect">
              <a:avLst/>
            </a:prstGeom>
          </p:spPr>
          <p:txBody>
            <a:bodyPr vert="horz" lIns="91399" tIns="45698" rIns="91399" bIns="45698"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itchFamily="34" charset="-122"/>
                  <a:ea typeface="微软雅黑" pitchFamily="34" charset="-122"/>
                </a:rPr>
                <a:t>详写内容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400" dirty="0">
                <a:solidFill>
                  <a:schemeClr val="bg1"/>
                </a:solidFill>
                <a:latin typeface="微软雅黑" pitchFamily="34" charset="-122"/>
                <a:ea typeface="微软雅黑" pitchFamily="34" charset="-122"/>
              </a:endParaRPr>
            </a:p>
          </p:txBody>
        </p:sp>
        <p:sp>
          <p:nvSpPr>
            <p:cNvPr id="18" name="Rectangle 3"/>
            <p:cNvSpPr/>
            <p:nvPr/>
          </p:nvSpPr>
          <p:spPr>
            <a:xfrm>
              <a:off x="1535417" y="1526117"/>
              <a:ext cx="5212200" cy="3584715"/>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dirty="0">
                <a:latin typeface="+mn-ea"/>
              </a:endParaRPr>
            </a:p>
          </p:txBody>
        </p:sp>
      </p:grpSp>
    </p:spTree>
    <p:extLst>
      <p:ext uri="{BB962C8B-B14F-4D97-AF65-F5344CB8AC3E}">
        <p14:creationId xmlns:p14="http://schemas.microsoft.com/office/powerpoint/2010/main" val="11309189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38076AB9-D82E-4B6E-9C1B-4A6D746795D4}"/>
              </a:ext>
            </a:extLst>
          </p:cNvPr>
          <p:cNvGrpSpPr/>
          <p:nvPr/>
        </p:nvGrpSpPr>
        <p:grpSpPr>
          <a:xfrm>
            <a:off x="-88901" y="5074603"/>
            <a:ext cx="12280901" cy="2955925"/>
            <a:chOff x="-7938" y="4144963"/>
            <a:chExt cx="12280901" cy="2955925"/>
          </a:xfrm>
        </p:grpSpPr>
        <p:sp>
          <p:nvSpPr>
            <p:cNvPr id="18" name="Freeform 9">
              <a:extLst>
                <a:ext uri="{FF2B5EF4-FFF2-40B4-BE49-F238E27FC236}">
                  <a16:creationId xmlns:a16="http://schemas.microsoft.com/office/drawing/2014/main" id="{D11BA584-BC9C-4D73-9A1D-1757E2830CE2}"/>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AutoShape 11">
              <a:extLst>
                <a:ext uri="{FF2B5EF4-FFF2-40B4-BE49-F238E27FC236}">
                  <a16:creationId xmlns:a16="http://schemas.microsoft.com/office/drawing/2014/main" id="{30FFBF12-0077-45AF-A099-55A2E7DB37DD}"/>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AutoShape 15">
              <a:extLst>
                <a:ext uri="{FF2B5EF4-FFF2-40B4-BE49-F238E27FC236}">
                  <a16:creationId xmlns:a16="http://schemas.microsoft.com/office/drawing/2014/main" id="{3692E888-0DF4-4E66-BB3C-BC5CF6945D94}"/>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 name="AutoShape 19">
              <a:extLst>
                <a:ext uri="{FF2B5EF4-FFF2-40B4-BE49-F238E27FC236}">
                  <a16:creationId xmlns:a16="http://schemas.microsoft.com/office/drawing/2014/main" id="{93AEB576-2350-45C1-B7C1-177FBD625B98}"/>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 name="Freeform 21">
              <a:extLst>
                <a:ext uri="{FF2B5EF4-FFF2-40B4-BE49-F238E27FC236}">
                  <a16:creationId xmlns:a16="http://schemas.microsoft.com/office/drawing/2014/main" id="{F79C27CE-ABB7-492E-A455-D5FD83F13FE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17">
              <a:extLst>
                <a:ext uri="{FF2B5EF4-FFF2-40B4-BE49-F238E27FC236}">
                  <a16:creationId xmlns:a16="http://schemas.microsoft.com/office/drawing/2014/main" id="{7D57413F-3ADC-472B-98DC-A8CBD5221AFA}"/>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3">
              <a:extLst>
                <a:ext uri="{FF2B5EF4-FFF2-40B4-BE49-F238E27FC236}">
                  <a16:creationId xmlns:a16="http://schemas.microsoft.com/office/drawing/2014/main" id="{259E17A6-B366-4F50-968A-E86BBB5A5D11}"/>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30" name="矩形 29">
            <a:extLst>
              <a:ext uri="{FF2B5EF4-FFF2-40B4-BE49-F238E27FC236}">
                <a16:creationId xmlns:a16="http://schemas.microsoft.com/office/drawing/2014/main" id="{035517BA-35AC-45ED-9045-59AC5E540BDA}"/>
              </a:ext>
            </a:extLst>
          </p:cNvPr>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44" name="图形 43">
            <a:extLst>
              <a:ext uri="{FF2B5EF4-FFF2-40B4-BE49-F238E27FC236}">
                <a16:creationId xmlns:a16="http://schemas.microsoft.com/office/drawing/2014/main" id="{4C07DD77-DFE5-43D1-9A7F-6CC1E4570C8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29576" y="5560269"/>
            <a:ext cx="1814640" cy="1084325"/>
          </a:xfrm>
          <a:prstGeom prst="rect">
            <a:avLst/>
          </a:prstGeom>
        </p:spPr>
      </p:pic>
      <p:sp>
        <p:nvSpPr>
          <p:cNvPr id="2070" name="Freeform 34">
            <a:extLst>
              <a:ext uri="{FF2B5EF4-FFF2-40B4-BE49-F238E27FC236}">
                <a16:creationId xmlns:a16="http://schemas.microsoft.com/office/drawing/2014/main" id="{4171B981-65C7-4F42-9216-8695218114B3}"/>
              </a:ext>
            </a:extLst>
          </p:cNvPr>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1" name="Freeform 35">
            <a:extLst>
              <a:ext uri="{FF2B5EF4-FFF2-40B4-BE49-F238E27FC236}">
                <a16:creationId xmlns:a16="http://schemas.microsoft.com/office/drawing/2014/main" id="{A1CBE25D-94FC-4D89-BEB9-6E9589ACBA7C}"/>
              </a:ext>
            </a:extLst>
          </p:cNvPr>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2" name="Freeform 36">
            <a:extLst>
              <a:ext uri="{FF2B5EF4-FFF2-40B4-BE49-F238E27FC236}">
                <a16:creationId xmlns:a16="http://schemas.microsoft.com/office/drawing/2014/main" id="{7AA08EE5-B5BA-4503-8234-C3F9AA5D7852}"/>
              </a:ext>
            </a:extLst>
          </p:cNvPr>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3" name="Freeform 37">
            <a:extLst>
              <a:ext uri="{FF2B5EF4-FFF2-40B4-BE49-F238E27FC236}">
                <a16:creationId xmlns:a16="http://schemas.microsoft.com/office/drawing/2014/main" id="{7A983047-20F5-487E-931E-9B657A0E1293}"/>
              </a:ext>
            </a:extLst>
          </p:cNvPr>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4" name="Freeform 38">
            <a:extLst>
              <a:ext uri="{FF2B5EF4-FFF2-40B4-BE49-F238E27FC236}">
                <a16:creationId xmlns:a16="http://schemas.microsoft.com/office/drawing/2014/main" id="{C9C48383-A0B2-4A1F-9903-60ADDE632160}"/>
              </a:ext>
            </a:extLst>
          </p:cNvPr>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5" name="Freeform 39">
            <a:extLst>
              <a:ext uri="{FF2B5EF4-FFF2-40B4-BE49-F238E27FC236}">
                <a16:creationId xmlns:a16="http://schemas.microsoft.com/office/drawing/2014/main" id="{272EB51C-805D-45A1-A17D-715BC1AD5C0C}"/>
              </a:ext>
            </a:extLst>
          </p:cNvPr>
          <p:cNvSpPr>
            <a:spLocks/>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 name="图形 2">
            <a:extLst>
              <a:ext uri="{FF2B5EF4-FFF2-40B4-BE49-F238E27FC236}">
                <a16:creationId xmlns:a16="http://schemas.microsoft.com/office/drawing/2014/main" id="{B3A17A48-E498-41CE-9108-26E84B379CB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479625" y="1770621"/>
            <a:ext cx="1697038" cy="1092346"/>
          </a:xfrm>
          <a:prstGeom prst="rect">
            <a:avLst/>
          </a:prstGeom>
          <a:effectLst/>
        </p:spPr>
      </p:pic>
      <p:pic>
        <p:nvPicPr>
          <p:cNvPr id="5" name="图形 4">
            <a:extLst>
              <a:ext uri="{FF2B5EF4-FFF2-40B4-BE49-F238E27FC236}">
                <a16:creationId xmlns:a16="http://schemas.microsoft.com/office/drawing/2014/main" id="{9FAC24D9-B61A-49DA-A3A6-BEEB52C58B1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884054" y="3439724"/>
            <a:ext cx="1614625" cy="1273760"/>
          </a:xfrm>
          <a:prstGeom prst="rect">
            <a:avLst/>
          </a:prstGeom>
          <a:effectLst/>
        </p:spPr>
      </p:pic>
      <p:sp>
        <p:nvSpPr>
          <p:cNvPr id="43" name="椭圆 42">
            <a:extLst>
              <a:ext uri="{FF2B5EF4-FFF2-40B4-BE49-F238E27FC236}">
                <a16:creationId xmlns:a16="http://schemas.microsoft.com/office/drawing/2014/main" id="{FE657975-D91E-4EA4-91D7-0029317882D6}"/>
              </a:ext>
            </a:extLst>
          </p:cNvPr>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B6DA8484-6A75-4C80-81B3-B0C537A1BA3E}"/>
              </a:ext>
            </a:extLst>
          </p:cNvPr>
          <p:cNvSpPr txBox="1"/>
          <p:nvPr/>
        </p:nvSpPr>
        <p:spPr>
          <a:xfrm>
            <a:off x="5196139" y="2432506"/>
            <a:ext cx="171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rPr>
              <a:t>02</a:t>
            </a:r>
          </a:p>
        </p:txBody>
      </p:sp>
      <p:sp>
        <p:nvSpPr>
          <p:cNvPr id="46" name="文本框 45">
            <a:extLst>
              <a:ext uri="{FF2B5EF4-FFF2-40B4-BE49-F238E27FC236}">
                <a16:creationId xmlns:a16="http://schemas.microsoft.com/office/drawing/2014/main" id="{FDABF870-D9F8-439B-B772-795F0BB7BF56}"/>
              </a:ext>
            </a:extLst>
          </p:cNvPr>
          <p:cNvSpPr txBox="1"/>
          <p:nvPr/>
        </p:nvSpPr>
        <p:spPr>
          <a:xfrm>
            <a:off x="4739488" y="3438926"/>
            <a:ext cx="27182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rPr>
              <a:t>标题内容</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endParaRPr>
          </a:p>
        </p:txBody>
      </p:sp>
      <p:pic>
        <p:nvPicPr>
          <p:cNvPr id="47" name="图片 46">
            <a:extLst>
              <a:ext uri="{FF2B5EF4-FFF2-40B4-BE49-F238E27FC236}">
                <a16:creationId xmlns:a16="http://schemas.microsoft.com/office/drawing/2014/main" id="{F651A947-47CD-429E-9E69-F58C0E25997D}"/>
              </a:ext>
            </a:extLst>
          </p:cNvPr>
          <p:cNvPicPr>
            <a:picLocks noChangeAspect="1"/>
          </p:cNvPicPr>
          <p:nvPr/>
        </p:nvPicPr>
        <p:blipFill rotWithShape="1">
          <a:blip r:embed="rId9"/>
          <a:srcRect t="48950" b="-1"/>
          <a:stretch/>
        </p:blipFill>
        <p:spPr>
          <a:xfrm>
            <a:off x="-2378703" y="0"/>
            <a:ext cx="14570703" cy="1409891"/>
          </a:xfrm>
          <a:prstGeom prst="rect">
            <a:avLst/>
          </a:prstGeom>
          <a:effectLst/>
        </p:spPr>
      </p:pic>
    </p:spTree>
    <p:extLst>
      <p:ext uri="{BB962C8B-B14F-4D97-AF65-F5344CB8AC3E}">
        <p14:creationId xmlns:p14="http://schemas.microsoft.com/office/powerpoint/2010/main" val="121584340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28"/>
          <p:cNvGrpSpPr>
            <a:grpSpLocks/>
          </p:cNvGrpSpPr>
          <p:nvPr/>
        </p:nvGrpSpPr>
        <p:grpSpPr bwMode="auto">
          <a:xfrm>
            <a:off x="1007436" y="3746095"/>
            <a:ext cx="3016250" cy="2284769"/>
            <a:chOff x="0" y="0"/>
            <a:chExt cx="3016548" cy="2286052"/>
          </a:xfrm>
        </p:grpSpPr>
        <p:sp>
          <p:nvSpPr>
            <p:cNvPr id="19" name="文本框 25"/>
            <p:cNvSpPr>
              <a:spLocks noChangeArrowheads="1"/>
            </p:cNvSpPr>
            <p:nvPr/>
          </p:nvSpPr>
          <p:spPr bwMode="auto">
            <a:xfrm>
              <a:off x="773836" y="0"/>
              <a:ext cx="1723719"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000000"/>
                  </a:solidFill>
                  <a:latin typeface="微软雅黑" panose="020B0503020204020204" pitchFamily="34" charset="-122"/>
                  <a:ea typeface="微软雅黑" panose="020B0503020204020204" pitchFamily="34" charset="-122"/>
                  <a:sym typeface="方正正黑简体" pitchFamily="2" charset="-122"/>
                </a:rPr>
                <a:t>请输入标题</a:t>
              </a:r>
            </a:p>
          </p:txBody>
        </p:sp>
        <p:sp>
          <p:nvSpPr>
            <p:cNvPr id="20" name="矩形 26"/>
            <p:cNvSpPr>
              <a:spLocks noChangeArrowheads="1"/>
            </p:cNvSpPr>
            <p:nvPr/>
          </p:nvSpPr>
          <p:spPr bwMode="auto">
            <a:xfrm>
              <a:off x="0" y="838176"/>
              <a:ext cx="3016548"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7" dirty="0">
                  <a:solidFill>
                    <a:srgbClr val="595959"/>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1" name="矩形 27"/>
            <p:cNvSpPr>
              <a:spLocks noChangeArrowheads="1"/>
            </p:cNvSpPr>
            <p:nvPr/>
          </p:nvSpPr>
          <p:spPr bwMode="auto">
            <a:xfrm>
              <a:off x="184046" y="504243"/>
              <a:ext cx="2552301" cy="45719"/>
            </a:xfrm>
            <a:prstGeom prst="rect">
              <a:avLst/>
            </a:prstGeom>
            <a:solidFill>
              <a:srgbClr val="E25667"/>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grpSp>
      <p:grpSp>
        <p:nvGrpSpPr>
          <p:cNvPr id="22" name="组合 29"/>
          <p:cNvGrpSpPr>
            <a:grpSpLocks/>
          </p:cNvGrpSpPr>
          <p:nvPr/>
        </p:nvGrpSpPr>
        <p:grpSpPr bwMode="auto">
          <a:xfrm>
            <a:off x="4663448" y="3746095"/>
            <a:ext cx="3022600" cy="2284769"/>
            <a:chOff x="0" y="0"/>
            <a:chExt cx="3022683" cy="2286052"/>
          </a:xfrm>
        </p:grpSpPr>
        <p:sp>
          <p:nvSpPr>
            <p:cNvPr id="23" name="文本框 30"/>
            <p:cNvSpPr>
              <a:spLocks noChangeArrowheads="1"/>
            </p:cNvSpPr>
            <p:nvPr/>
          </p:nvSpPr>
          <p:spPr bwMode="auto">
            <a:xfrm>
              <a:off x="773836" y="0"/>
              <a:ext cx="1723596"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000000"/>
                  </a:solidFill>
                  <a:latin typeface="微软雅黑" panose="020B0503020204020204" pitchFamily="34" charset="-122"/>
                  <a:ea typeface="微软雅黑" panose="020B0503020204020204" pitchFamily="34" charset="-122"/>
                  <a:sym typeface="方正正黑简体" pitchFamily="2" charset="-122"/>
                </a:rPr>
                <a:t>请输入标题</a:t>
              </a:r>
            </a:p>
          </p:txBody>
        </p:sp>
        <p:sp>
          <p:nvSpPr>
            <p:cNvPr id="24" name="矩形 31"/>
            <p:cNvSpPr>
              <a:spLocks noChangeArrowheads="1"/>
            </p:cNvSpPr>
            <p:nvPr/>
          </p:nvSpPr>
          <p:spPr bwMode="auto">
            <a:xfrm>
              <a:off x="0" y="838176"/>
              <a:ext cx="3022683"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7" dirty="0">
                  <a:solidFill>
                    <a:srgbClr val="595959"/>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5" name="矩形 32"/>
            <p:cNvSpPr>
              <a:spLocks noChangeArrowheads="1"/>
            </p:cNvSpPr>
            <p:nvPr/>
          </p:nvSpPr>
          <p:spPr bwMode="auto">
            <a:xfrm>
              <a:off x="184046" y="504243"/>
              <a:ext cx="2552301" cy="45719"/>
            </a:xfrm>
            <a:prstGeom prst="rect">
              <a:avLst/>
            </a:prstGeom>
            <a:solidFill>
              <a:srgbClr val="42BCD9"/>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grpSp>
      <p:grpSp>
        <p:nvGrpSpPr>
          <p:cNvPr id="26" name="组合 33"/>
          <p:cNvGrpSpPr>
            <a:grpSpLocks/>
          </p:cNvGrpSpPr>
          <p:nvPr/>
        </p:nvGrpSpPr>
        <p:grpSpPr bwMode="auto">
          <a:xfrm>
            <a:off x="8325811" y="3746095"/>
            <a:ext cx="3149600" cy="2284769"/>
            <a:chOff x="0" y="0"/>
            <a:chExt cx="3148210" cy="2286052"/>
          </a:xfrm>
        </p:grpSpPr>
        <p:sp>
          <p:nvSpPr>
            <p:cNvPr id="27" name="文本框 34"/>
            <p:cNvSpPr>
              <a:spLocks noChangeArrowheads="1"/>
            </p:cNvSpPr>
            <p:nvPr/>
          </p:nvSpPr>
          <p:spPr bwMode="auto">
            <a:xfrm>
              <a:off x="773836" y="0"/>
              <a:ext cx="1722788"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000000"/>
                  </a:solidFill>
                  <a:latin typeface="微软雅黑" panose="020B0503020204020204" pitchFamily="34" charset="-122"/>
                  <a:ea typeface="微软雅黑" panose="020B0503020204020204" pitchFamily="34" charset="-122"/>
                  <a:sym typeface="方正正黑简体" pitchFamily="2" charset="-122"/>
                </a:rPr>
                <a:t>请输入标题</a:t>
              </a:r>
            </a:p>
          </p:txBody>
        </p:sp>
        <p:sp>
          <p:nvSpPr>
            <p:cNvPr id="28" name="矩形 35"/>
            <p:cNvSpPr>
              <a:spLocks noChangeArrowheads="1"/>
            </p:cNvSpPr>
            <p:nvPr/>
          </p:nvSpPr>
          <p:spPr bwMode="auto">
            <a:xfrm>
              <a:off x="0" y="838176"/>
              <a:ext cx="3148210"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7" dirty="0">
                  <a:solidFill>
                    <a:srgbClr val="595959"/>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9" name="矩形 36"/>
            <p:cNvSpPr>
              <a:spLocks noChangeArrowheads="1"/>
            </p:cNvSpPr>
            <p:nvPr/>
          </p:nvSpPr>
          <p:spPr bwMode="auto">
            <a:xfrm>
              <a:off x="184046" y="504243"/>
              <a:ext cx="2552301" cy="45719"/>
            </a:xfrm>
            <a:prstGeom prst="rect">
              <a:avLst/>
            </a:prstGeom>
            <a:solidFill>
              <a:srgbClr val="FD7B8B"/>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itchFamily="2" charset="-122"/>
              </a:endParaRPr>
            </a:p>
          </p:txBody>
        </p:sp>
      </p:grpSp>
      <p:sp>
        <p:nvSpPr>
          <p:cNvPr id="30" name="圆角矩形 1"/>
          <p:cNvSpPr>
            <a:spLocks noChangeAspect="1" noChangeArrowheads="1"/>
          </p:cNvSpPr>
          <p:nvPr/>
        </p:nvSpPr>
        <p:spPr bwMode="auto">
          <a:xfrm>
            <a:off x="906440" y="1616961"/>
            <a:ext cx="3390899" cy="2000843"/>
          </a:xfrm>
          <a:prstGeom prst="roundRect">
            <a:avLst>
              <a:gd name="adj" fmla="val 4587"/>
            </a:avLst>
          </a:prstGeom>
          <a:blipFill dpi="0" rotWithShape="1">
            <a:blip r:embed="rId3">
              <a:extLst>
                <a:ext uri="{28A0092B-C50C-407E-A947-70E740481C1C}">
                  <a14:useLocalDpi xmlns:a14="http://schemas.microsoft.com/office/drawing/2010/main" val="0"/>
                </a:ext>
              </a:extLst>
            </a:blip>
            <a:srcRect/>
            <a:stretch>
              <a:fillRect/>
            </a:stretch>
          </a:blipFill>
          <a:ln w="19050">
            <a:solidFill>
              <a:schemeClr val="bg1">
                <a:lumMod val="50000"/>
              </a:schemeClr>
            </a:solidFill>
          </a:ln>
        </p:spPr>
        <p:txBody>
          <a:bodyPr lIns="91440" tIns="45720" rIns="91440" bIns="45720" anchor="ctr"/>
          <a:lstStyle/>
          <a:p>
            <a:pPr algn="ctr"/>
            <a:endParaRPr lang="zh-CN" altLang="zh-CN" sz="2400">
              <a:solidFill>
                <a:srgbClr val="FFFFFF"/>
              </a:solidFill>
              <a:latin typeface="宋体" pitchFamily="2" charset="-122"/>
              <a:sym typeface="宋体" pitchFamily="2" charset="-122"/>
            </a:endParaRPr>
          </a:p>
        </p:txBody>
      </p:sp>
      <p:sp>
        <p:nvSpPr>
          <p:cNvPr id="31" name="圆角矩形 6"/>
          <p:cNvSpPr>
            <a:spLocks noChangeArrowheads="1"/>
          </p:cNvSpPr>
          <p:nvPr/>
        </p:nvSpPr>
        <p:spPr bwMode="auto">
          <a:xfrm>
            <a:off x="8170840" y="1616961"/>
            <a:ext cx="3390899" cy="2000843"/>
          </a:xfrm>
          <a:prstGeom prst="roundRect">
            <a:avLst>
              <a:gd name="adj" fmla="val 5268"/>
            </a:avLst>
          </a:prstGeom>
          <a:blipFill dpi="0" rotWithShape="1">
            <a:blip r:embed="rId4">
              <a:extLst>
                <a:ext uri="{28A0092B-C50C-407E-A947-70E740481C1C}">
                  <a14:useLocalDpi xmlns:a14="http://schemas.microsoft.com/office/drawing/2010/main" val="0"/>
                </a:ext>
              </a:extLst>
            </a:blip>
            <a:srcRect/>
            <a:stretch>
              <a:fillRect/>
            </a:stretch>
          </a:blipFill>
          <a:ln w="19050">
            <a:solidFill>
              <a:schemeClr val="bg1">
                <a:lumMod val="50000"/>
              </a:schemeClr>
            </a:solidFill>
          </a:ln>
        </p:spPr>
        <p:txBody>
          <a:bodyPr lIns="91440" tIns="45720" rIns="91440" bIns="45720" anchor="ctr"/>
          <a:lstStyle/>
          <a:p>
            <a:pPr algn="ctr"/>
            <a:endParaRPr lang="zh-CN" altLang="zh-CN" sz="2400">
              <a:solidFill>
                <a:srgbClr val="FFFFFF"/>
              </a:solidFill>
              <a:latin typeface="宋体" pitchFamily="2" charset="-122"/>
              <a:sym typeface="宋体" pitchFamily="2" charset="-122"/>
            </a:endParaRPr>
          </a:p>
        </p:txBody>
      </p:sp>
      <p:sp>
        <p:nvSpPr>
          <p:cNvPr id="32" name="圆角矩形 7"/>
          <p:cNvSpPr>
            <a:spLocks noChangeArrowheads="1"/>
          </p:cNvSpPr>
          <p:nvPr/>
        </p:nvSpPr>
        <p:spPr bwMode="auto">
          <a:xfrm>
            <a:off x="4501318" y="1616961"/>
            <a:ext cx="3384581" cy="2000843"/>
          </a:xfrm>
          <a:prstGeom prst="roundRect">
            <a:avLst>
              <a:gd name="adj" fmla="val 5033"/>
            </a:avLst>
          </a:prstGeom>
          <a:blipFill dpi="0" rotWithShape="1">
            <a:blip r:embed="rId5">
              <a:extLst>
                <a:ext uri="{28A0092B-C50C-407E-A947-70E740481C1C}">
                  <a14:useLocalDpi xmlns:a14="http://schemas.microsoft.com/office/drawing/2010/main" val="0"/>
                </a:ext>
              </a:extLst>
            </a:blip>
            <a:srcRect/>
            <a:stretch>
              <a:fillRect/>
            </a:stretch>
          </a:blipFill>
          <a:ln w="19050">
            <a:solidFill>
              <a:schemeClr val="bg1">
                <a:lumMod val="50000"/>
              </a:schemeClr>
            </a:solidFill>
          </a:ln>
        </p:spPr>
        <p:txBody>
          <a:bodyPr lIns="91440" tIns="45720" rIns="91440" bIns="45720" anchor="ctr"/>
          <a:lstStyle/>
          <a:p>
            <a:pPr algn="ctr"/>
            <a:endParaRPr lang="zh-CN" altLang="zh-CN" sz="2400">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40923177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2"/>
                                        </p:tgtEl>
                                        <p:attrNameLst>
                                          <p:attrName>style.visibility</p:attrName>
                                        </p:attrNameLst>
                                      </p:cBhvr>
                                      <p:to>
                                        <p:strVal val="visible"/>
                                      </p:to>
                                    </p:set>
                                    <p:animEffect>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2"/>
                                        </p:tgtEl>
                                        <p:attrNameLst>
                                          <p:attrName>style.visibility</p:attrName>
                                        </p:attrNameLst>
                                      </p:cBhvr>
                                      <p:to>
                                        <p:strVal val="visible"/>
                                      </p:to>
                                    </p:set>
                                    <p:animEffect>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Effect>
                                      <p:cBhvr>
                                        <p:cTn id="27" dur="500"/>
                                        <p:tgtEl>
                                          <p:spTgt spid="31"/>
                                        </p:tgtEl>
                                      </p:cBhvr>
                                    </p:animEffect>
                                    <p:anim calcmode="lin" valueType="num">
                                      <p:cBhvr>
                                        <p:cTn id="28" dur="500" fill="hold"/>
                                        <p:tgtEl>
                                          <p:spTgt spid="31"/>
                                        </p:tgtEl>
                                        <p:attrNameLst>
                                          <p:attrName>ppt_x</p:attrName>
                                        </p:attrNameLst>
                                      </p:cBhvr>
                                      <p:tavLst>
                                        <p:tav tm="0">
                                          <p:val>
                                            <p:strVal val="#ppt_x"/>
                                          </p:val>
                                        </p:tav>
                                        <p:tav tm="100000">
                                          <p:val>
                                            <p:strVal val="#ppt_x"/>
                                          </p:val>
                                        </p:tav>
                                      </p:tavLst>
                                    </p:anim>
                                    <p:anim calcmode="lin" valueType="num">
                                      <p:cBhvr>
                                        <p:cTn id="29" dur="5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26"/>
                                        </p:tgtEl>
                                        <p:attrNameLst>
                                          <p:attrName>style.visibility</p:attrName>
                                        </p:attrNameLst>
                                      </p:cBhvr>
                                      <p:to>
                                        <p:strVal val="visible"/>
                                      </p:to>
                                    </p:set>
                                    <p:animEffect>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a:spLocks/>
          </p:cNvSpPr>
          <p:nvPr/>
        </p:nvSpPr>
        <p:spPr bwMode="auto">
          <a:xfrm rot="13500000">
            <a:off x="3656340" y="2596576"/>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sp>
        <p:nvSpPr>
          <p:cNvPr id="16" name="Freeform 6"/>
          <p:cNvSpPr>
            <a:spLocks/>
          </p:cNvSpPr>
          <p:nvPr/>
        </p:nvSpPr>
        <p:spPr bwMode="auto">
          <a:xfrm>
            <a:off x="-30493" y="2366743"/>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sp>
        <p:nvSpPr>
          <p:cNvPr id="17" name="Freeform 13"/>
          <p:cNvSpPr>
            <a:spLocks/>
          </p:cNvSpPr>
          <p:nvPr/>
        </p:nvSpPr>
        <p:spPr bwMode="auto">
          <a:xfrm>
            <a:off x="7396649" y="3812021"/>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nvGrpSpPr>
          <p:cNvPr id="18" name="Group 19"/>
          <p:cNvGrpSpPr/>
          <p:nvPr/>
        </p:nvGrpSpPr>
        <p:grpSpPr>
          <a:xfrm>
            <a:off x="745635" y="3579497"/>
            <a:ext cx="2023775" cy="1277921"/>
            <a:chOff x="552376" y="2667382"/>
            <a:chExt cx="1499240" cy="958587"/>
          </a:xfrm>
        </p:grpSpPr>
        <p:sp>
          <p:nvSpPr>
            <p:cNvPr id="19" name="Rectangle 26"/>
            <p:cNvSpPr>
              <a:spLocks/>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164" dirty="0">
                  <a:solidFill>
                    <a:srgbClr val="000000"/>
                  </a:solidFill>
                  <a:latin typeface="微软雅黑"/>
                  <a:ea typeface="微软雅黑"/>
                  <a:cs typeface="Lato Light" charset="0"/>
                  <a:sym typeface="Lato Light" charset="0"/>
                </a:rPr>
                <a:t>200</a:t>
              </a:r>
              <a:r>
                <a:rPr lang="zh-CN" altLang="en-US" sz="1164" dirty="0">
                  <a:solidFill>
                    <a:srgbClr val="000000"/>
                  </a:solidFill>
                  <a:latin typeface="微软雅黑"/>
                  <a:ea typeface="微软雅黑"/>
                  <a:cs typeface="Lato Light" charset="0"/>
                  <a:sym typeface="Lato Light" charset="0"/>
                </a:rPr>
                <a:t>字之内。</a:t>
              </a:r>
              <a:endParaRPr lang="en-US" sz="1164" dirty="0">
                <a:solidFill>
                  <a:srgbClr val="000000"/>
                </a:solidFill>
                <a:latin typeface="微软雅黑"/>
                <a:ea typeface="微软雅黑"/>
                <a:cs typeface="Lato Light" charset="0"/>
                <a:sym typeface="Lato Light" charset="0"/>
              </a:endParaRPr>
            </a:p>
          </p:txBody>
        </p:sp>
        <p:sp>
          <p:nvSpPr>
            <p:cNvPr id="2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rgbClr val="000000"/>
                  </a:solidFill>
                  <a:latin typeface="微软雅黑"/>
                  <a:ea typeface="微软雅黑"/>
                  <a:cs typeface="Bebas Neue" charset="0"/>
                  <a:sym typeface="Bebas Neue" charset="0"/>
                </a:rPr>
                <a:t>添加标题</a:t>
              </a:r>
              <a:endParaRPr lang="en-US" altLang="zh-CN" sz="2328" dirty="0">
                <a:solidFill>
                  <a:srgbClr val="000000"/>
                </a:solidFill>
                <a:latin typeface="微软雅黑"/>
                <a:ea typeface="微软雅黑"/>
                <a:cs typeface="Bebas Neue" charset="0"/>
                <a:sym typeface="Bebas Neue" charset="0"/>
              </a:endParaRPr>
            </a:p>
          </p:txBody>
        </p:sp>
      </p:grpSp>
      <p:sp>
        <p:nvSpPr>
          <p:cNvPr id="21" name="Freeform 13"/>
          <p:cNvSpPr>
            <a:spLocks/>
          </p:cNvSpPr>
          <p:nvPr/>
        </p:nvSpPr>
        <p:spPr bwMode="auto">
          <a:xfrm rot="5910658">
            <a:off x="8188299" y="2374696"/>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130911" tIns="65456" rIns="130911" bIns="65456"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nvGrpSpPr>
          <p:cNvPr id="22" name="Group 129"/>
          <p:cNvGrpSpPr/>
          <p:nvPr/>
        </p:nvGrpSpPr>
        <p:grpSpPr>
          <a:xfrm>
            <a:off x="2819628" y="2568368"/>
            <a:ext cx="1839793" cy="1136293"/>
            <a:chOff x="696724" y="2667382"/>
            <a:chExt cx="1362945" cy="852351"/>
          </a:xfrm>
        </p:grpSpPr>
        <p:sp>
          <p:nvSpPr>
            <p:cNvPr id="23"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164" dirty="0">
                <a:solidFill>
                  <a:srgbClr val="000000"/>
                </a:solidFill>
                <a:latin typeface="微软雅黑"/>
                <a:ea typeface="微软雅黑"/>
                <a:cs typeface="Lato Light" charset="0"/>
                <a:sym typeface="Lato Light" charset="0"/>
              </a:endParaRPr>
            </a:p>
          </p:txBody>
        </p:sp>
        <p:sp>
          <p:nvSpPr>
            <p:cNvPr id="24"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rgbClr val="000000"/>
                  </a:solidFill>
                  <a:latin typeface="微软雅黑"/>
                  <a:ea typeface="微软雅黑"/>
                  <a:cs typeface="Bebas Neue" charset="0"/>
                  <a:sym typeface="Bebas Neue" charset="0"/>
                </a:rPr>
                <a:t>添加标题</a:t>
              </a:r>
              <a:endParaRPr lang="en-US" altLang="zh-CN" sz="2328" dirty="0">
                <a:solidFill>
                  <a:srgbClr val="000000"/>
                </a:solidFill>
                <a:latin typeface="微软雅黑"/>
                <a:ea typeface="微软雅黑"/>
                <a:cs typeface="Bebas Neue" charset="0"/>
                <a:sym typeface="Bebas Neue" charset="0"/>
              </a:endParaRPr>
            </a:p>
          </p:txBody>
        </p:sp>
      </p:grpSp>
      <p:grpSp>
        <p:nvGrpSpPr>
          <p:cNvPr id="25" name="Group 132"/>
          <p:cNvGrpSpPr/>
          <p:nvPr/>
        </p:nvGrpSpPr>
        <p:grpSpPr>
          <a:xfrm>
            <a:off x="6558298" y="1716854"/>
            <a:ext cx="1839793" cy="1156293"/>
            <a:chOff x="696724" y="2667382"/>
            <a:chExt cx="1362945" cy="867353"/>
          </a:xfrm>
        </p:grpSpPr>
        <p:sp>
          <p:nvSpPr>
            <p:cNvPr id="26"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1164" dirty="0">
                <a:solidFill>
                  <a:srgbClr val="000000"/>
                </a:solidFill>
                <a:latin typeface="微软雅黑"/>
                <a:ea typeface="微软雅黑"/>
                <a:cs typeface="Lato Light" charset="0"/>
                <a:sym typeface="Lato Light" charset="0"/>
              </a:endParaRPr>
            </a:p>
          </p:txBody>
        </p:sp>
        <p:sp>
          <p:nvSpPr>
            <p:cNvPr id="27"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rgbClr val="000000"/>
                  </a:solidFill>
                  <a:latin typeface="微软雅黑"/>
                  <a:ea typeface="微软雅黑"/>
                  <a:cs typeface="Bebas Neue" charset="0"/>
                  <a:sym typeface="Bebas Neue" charset="0"/>
                </a:rPr>
                <a:t>添加标题</a:t>
              </a:r>
              <a:endParaRPr lang="en-US" altLang="zh-CN" sz="2328" dirty="0">
                <a:solidFill>
                  <a:srgbClr val="000000"/>
                </a:solidFill>
                <a:latin typeface="微软雅黑"/>
                <a:ea typeface="微软雅黑"/>
                <a:cs typeface="Bebas Neue" charset="0"/>
                <a:sym typeface="Bebas Neue" charset="0"/>
              </a:endParaRPr>
            </a:p>
          </p:txBody>
        </p:sp>
      </p:grpSp>
      <p:grpSp>
        <p:nvGrpSpPr>
          <p:cNvPr id="28" name="Group 135"/>
          <p:cNvGrpSpPr/>
          <p:nvPr/>
        </p:nvGrpSpPr>
        <p:grpSpPr>
          <a:xfrm>
            <a:off x="5883378" y="5423216"/>
            <a:ext cx="2023775" cy="1107277"/>
            <a:chOff x="552376" y="2667382"/>
            <a:chExt cx="1499240" cy="830586"/>
          </a:xfrm>
        </p:grpSpPr>
        <p:sp>
          <p:nvSpPr>
            <p:cNvPr id="29"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1164" dirty="0">
                <a:solidFill>
                  <a:srgbClr val="000000"/>
                </a:solidFill>
                <a:latin typeface="微软雅黑"/>
                <a:ea typeface="微软雅黑"/>
                <a:cs typeface="Lato Light" charset="0"/>
                <a:sym typeface="Lato Light" charset="0"/>
              </a:endParaRPr>
            </a:p>
          </p:txBody>
        </p:sp>
        <p:sp>
          <p:nvSpPr>
            <p:cNvPr id="3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rgbClr val="000000"/>
                  </a:solidFill>
                  <a:latin typeface="微软雅黑"/>
                  <a:ea typeface="微软雅黑"/>
                  <a:cs typeface="Bebas Neue" charset="0"/>
                  <a:sym typeface="Bebas Neue" charset="0"/>
                </a:rPr>
                <a:t>添加标题</a:t>
              </a:r>
              <a:endParaRPr lang="en-US" altLang="zh-CN" sz="2328" dirty="0">
                <a:solidFill>
                  <a:srgbClr val="000000"/>
                </a:solidFill>
                <a:latin typeface="微软雅黑"/>
                <a:ea typeface="微软雅黑"/>
                <a:cs typeface="Bebas Neue" charset="0"/>
                <a:sym typeface="Bebas Neue" charset="0"/>
              </a:endParaRPr>
            </a:p>
          </p:txBody>
        </p:sp>
      </p:grpSp>
      <p:grpSp>
        <p:nvGrpSpPr>
          <p:cNvPr id="31" name="Group 138"/>
          <p:cNvGrpSpPr/>
          <p:nvPr/>
        </p:nvGrpSpPr>
        <p:grpSpPr>
          <a:xfrm>
            <a:off x="8288097" y="4811738"/>
            <a:ext cx="2023775" cy="1109197"/>
            <a:chOff x="552376" y="2667382"/>
            <a:chExt cx="1499240" cy="832026"/>
          </a:xfrm>
        </p:grpSpPr>
        <p:sp>
          <p:nvSpPr>
            <p:cNvPr id="32"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4"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1164" dirty="0">
                <a:solidFill>
                  <a:srgbClr val="000000"/>
                </a:solidFill>
                <a:latin typeface="微软雅黑"/>
                <a:ea typeface="微软雅黑"/>
                <a:cs typeface="Lato Light" charset="0"/>
                <a:sym typeface="Lato Light" charset="0"/>
              </a:endParaRPr>
            </a:p>
          </p:txBody>
        </p:sp>
        <p:sp>
          <p:nvSpPr>
            <p:cNvPr id="3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28" dirty="0">
                  <a:solidFill>
                    <a:srgbClr val="000000"/>
                  </a:solidFill>
                  <a:latin typeface="微软雅黑"/>
                  <a:ea typeface="微软雅黑"/>
                  <a:cs typeface="Bebas Neue" charset="0"/>
                  <a:sym typeface="Bebas Neue" charset="0"/>
                </a:rPr>
                <a:t>添加标题</a:t>
              </a:r>
              <a:endParaRPr lang="en-US" altLang="zh-CN" sz="2328" dirty="0">
                <a:solidFill>
                  <a:srgbClr val="000000"/>
                </a:solidFill>
                <a:latin typeface="微软雅黑"/>
                <a:ea typeface="微软雅黑"/>
                <a:cs typeface="Bebas Neue" charset="0"/>
                <a:sym typeface="Bebas Neue" charset="0"/>
              </a:endParaRPr>
            </a:p>
          </p:txBody>
        </p:sp>
      </p:grpSp>
      <p:grpSp>
        <p:nvGrpSpPr>
          <p:cNvPr id="37" name="Group 15"/>
          <p:cNvGrpSpPr/>
          <p:nvPr/>
        </p:nvGrpSpPr>
        <p:grpSpPr>
          <a:xfrm>
            <a:off x="8896059" y="3942196"/>
            <a:ext cx="630789" cy="622969"/>
            <a:chOff x="6590322" y="2740893"/>
            <a:chExt cx="467298" cy="467298"/>
          </a:xfrm>
        </p:grpSpPr>
        <p:sp>
          <p:nvSpPr>
            <p:cNvPr id="38"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FFC781"/>
            </a:solid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sp>
          <p:nvSpPr>
            <p:cNvPr id="39"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grpSp>
        <p:nvGrpSpPr>
          <p:cNvPr id="40" name="Group 1"/>
          <p:cNvGrpSpPr/>
          <p:nvPr/>
        </p:nvGrpSpPr>
        <p:grpSpPr>
          <a:xfrm>
            <a:off x="1439072" y="2712750"/>
            <a:ext cx="627697" cy="622969"/>
            <a:chOff x="1066082" y="1818668"/>
            <a:chExt cx="465007" cy="467298"/>
          </a:xfrm>
        </p:grpSpPr>
        <p:sp>
          <p:nvSpPr>
            <p:cNvPr id="41"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41CFDE"/>
            </a:solid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sp>
          <p:nvSpPr>
            <p:cNvPr id="42"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grpSp>
        <p:nvGrpSpPr>
          <p:cNvPr id="43" name="Group 2"/>
          <p:cNvGrpSpPr/>
          <p:nvPr/>
        </p:nvGrpSpPr>
        <p:grpSpPr>
          <a:xfrm>
            <a:off x="4907980" y="2721366"/>
            <a:ext cx="627697" cy="619913"/>
            <a:chOff x="3635896" y="1825130"/>
            <a:chExt cx="465007" cy="465007"/>
          </a:xfrm>
        </p:grpSpPr>
        <p:sp>
          <p:nvSpPr>
            <p:cNvPr id="44"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F9B36D"/>
            </a:solid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dirty="0">
                <a:solidFill>
                  <a:srgbClr val="000000"/>
                </a:solidFill>
                <a:latin typeface="微软雅黑"/>
                <a:ea typeface="微软雅黑"/>
                <a:sym typeface="Gill Sans" charset="0"/>
              </a:endParaRPr>
            </a:p>
          </p:txBody>
        </p:sp>
        <p:sp>
          <p:nvSpPr>
            <p:cNvPr id="45"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grpSp>
        <p:nvGrpSpPr>
          <p:cNvPr id="46" name="Group 17"/>
          <p:cNvGrpSpPr/>
          <p:nvPr/>
        </p:nvGrpSpPr>
        <p:grpSpPr>
          <a:xfrm>
            <a:off x="8592422" y="1604798"/>
            <a:ext cx="630789" cy="619913"/>
            <a:chOff x="6365383" y="987574"/>
            <a:chExt cx="467298" cy="465007"/>
          </a:xfrm>
        </p:grpSpPr>
        <p:sp>
          <p:nvSpPr>
            <p:cNvPr id="47"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54E0EF"/>
            </a:solid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sp>
          <p:nvSpPr>
            <p:cNvPr id="48"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grpSp>
        <p:nvGrpSpPr>
          <p:cNvPr id="49" name="Group 3"/>
          <p:cNvGrpSpPr/>
          <p:nvPr/>
        </p:nvGrpSpPr>
        <p:grpSpPr>
          <a:xfrm>
            <a:off x="6440102" y="4408829"/>
            <a:ext cx="627697" cy="626024"/>
            <a:chOff x="4770914" y="3090921"/>
            <a:chExt cx="465007" cy="469589"/>
          </a:xfrm>
        </p:grpSpPr>
        <p:sp>
          <p:nvSpPr>
            <p:cNvPr id="50"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54E0EF"/>
            </a:solidFill>
            <a:ln w="0">
              <a:noFill/>
              <a:prstDash val="solid"/>
              <a:round/>
              <a:headEnd/>
              <a:tailEnd/>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sp>
          <p:nvSpPr>
            <p:cNvPr id="51"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96756" tIns="48379" rIns="96756" bIns="48379" numCol="1" anchor="t" anchorCtr="0" compatLnSpc="1">
              <a:prstTxWarp prst="textNoShape">
                <a:avLst/>
              </a:prstTxWarp>
            </a:bodyPr>
            <a:lstStyle/>
            <a:p>
              <a:pPr algn="ctr" fontAlgn="base">
                <a:spcBef>
                  <a:spcPct val="0"/>
                </a:spcBef>
                <a:spcAft>
                  <a:spcPct val="0"/>
                </a:spcAft>
                <a:defRPr/>
              </a:pPr>
              <a:endParaRPr lang="en-US" sz="2963" kern="0">
                <a:solidFill>
                  <a:srgbClr val="000000"/>
                </a:solidFill>
                <a:latin typeface="微软雅黑"/>
                <a:ea typeface="微软雅黑"/>
                <a:sym typeface="Gill Sans" charset="0"/>
              </a:endParaRPr>
            </a:p>
          </p:txBody>
        </p:sp>
      </p:grpSp>
    </p:spTree>
    <p:extLst>
      <p:ext uri="{BB962C8B-B14F-4D97-AF65-F5344CB8AC3E}">
        <p14:creationId xmlns:p14="http://schemas.microsoft.com/office/powerpoint/2010/main" val="390825634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53" presetClass="entr" presetSubtype="16"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Effect transition="in" filter="fade">
                                      <p:cBhvr>
                                        <p:cTn id="26" dur="500"/>
                                        <p:tgtEl>
                                          <p:spTgt spid="43"/>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500"/>
                                        <p:tgtEl>
                                          <p:spTgt spid="31"/>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par>
                                <p:cTn id="58" presetID="53" presetClass="entr" presetSubtype="16"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500" fill="hold"/>
                                        <p:tgtEl>
                                          <p:spTgt spid="46"/>
                                        </p:tgtEl>
                                        <p:attrNameLst>
                                          <p:attrName>ppt_w</p:attrName>
                                        </p:attrNameLst>
                                      </p:cBhvr>
                                      <p:tavLst>
                                        <p:tav tm="0">
                                          <p:val>
                                            <p:fltVal val="0"/>
                                          </p:val>
                                        </p:tav>
                                        <p:tav tm="100000">
                                          <p:val>
                                            <p:strVal val="#ppt_w"/>
                                          </p:val>
                                        </p:tav>
                                      </p:tavLst>
                                    </p:anim>
                                    <p:anim calcmode="lin" valueType="num">
                                      <p:cBhvr>
                                        <p:cTn id="61" dur="500" fill="hold"/>
                                        <p:tgtEl>
                                          <p:spTgt spid="46"/>
                                        </p:tgtEl>
                                        <p:attrNameLst>
                                          <p:attrName>ppt_h</p:attrName>
                                        </p:attrNameLst>
                                      </p:cBhvr>
                                      <p:tavLst>
                                        <p:tav tm="0">
                                          <p:val>
                                            <p:fltVal val="0"/>
                                          </p:val>
                                        </p:tav>
                                        <p:tav tm="100000">
                                          <p:val>
                                            <p:strVal val="#ppt_h"/>
                                          </p:val>
                                        </p:tav>
                                      </p:tavLst>
                                    </p:anim>
                                    <p:animEffect transition="in" filter="fade">
                                      <p:cBhvr>
                                        <p:cTn id="62" dur="500"/>
                                        <p:tgtEl>
                                          <p:spTgt spid="46"/>
                                        </p:tgtEl>
                                      </p:cBhvr>
                                    </p:animEffect>
                                  </p:childTnLst>
                                </p:cTn>
                              </p:par>
                            </p:childTnLst>
                          </p:cTn>
                        </p:par>
                        <p:par>
                          <p:cTn id="63" fill="hold">
                            <p:stCondLst>
                              <p:cond delay="5000"/>
                            </p:stCondLst>
                            <p:childTnLst>
                              <p:par>
                                <p:cTn id="64" presetID="22" presetClass="entr" presetSubtype="1"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727200" y="1682751"/>
            <a:ext cx="4368800" cy="2033588"/>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solidFill>
                <a:schemeClr val="bg1">
                  <a:lumMod val="65000"/>
                </a:schemeClr>
              </a:solidFill>
              <a:bevel/>
              <a:headEnd/>
              <a:tailEnd/>
            </a:ln>
            <a:extLst/>
          </p:spPr>
          <p:txBody>
            <a:bodyPr anchor="ctr"/>
            <a:lstStyle/>
            <a:p>
              <a:pPr algn="ctr"/>
              <a:endParaRPr lang="zh-CN" altLang="zh-CN" sz="2400">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813043" cy="76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dirty="0">
                  <a:solidFill>
                    <a:schemeClr val="tx1">
                      <a:lumMod val="85000"/>
                      <a:lumOff val="15000"/>
                    </a:schemeClr>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4400" dirty="0">
                <a:solidFill>
                  <a:schemeClr val="tx1">
                    <a:lumMod val="85000"/>
                    <a:lumOff val="15000"/>
                  </a:schemeClr>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6096001" y="3708401"/>
            <a:ext cx="4411182" cy="2033588"/>
            <a:chOff x="0" y="0"/>
            <a:chExt cx="4411182" cy="2032681"/>
          </a:xfrm>
        </p:grpSpPr>
        <p:sp>
          <p:nvSpPr>
            <p:cNvPr id="13" name="矩形 6"/>
            <p:cNvSpPr>
              <a:spLocks noChangeArrowheads="1"/>
            </p:cNvSpPr>
            <p:nvPr/>
          </p:nvSpPr>
          <p:spPr bwMode="auto">
            <a:xfrm>
              <a:off x="0" y="0"/>
              <a:ext cx="4368800" cy="203268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solidFill>
                <a:schemeClr val="bg1">
                  <a:lumMod val="65000"/>
                </a:schemeClr>
              </a:solidFill>
              <a:bevel/>
              <a:headEnd/>
              <a:tailEnd/>
            </a:ln>
            <a:extLst/>
          </p:spPr>
          <p:txBody>
            <a:bodyPr anchor="ctr"/>
            <a:lstStyle/>
            <a:p>
              <a:pPr algn="ctr"/>
              <a:endParaRPr lang="zh-CN" altLang="zh-CN" sz="2400">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813043" cy="76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dirty="0">
                  <a:solidFill>
                    <a:srgbClr val="FFFFFF"/>
                  </a:solidFill>
                  <a:latin typeface="+mj-ea"/>
                  <a:ea typeface="+mj-ea"/>
                  <a:cs typeface="Calibri" pitchFamily="34" charset="0"/>
                  <a:sym typeface="Calibri" pitchFamily="34" charset="0"/>
                </a:rPr>
                <a:t>04</a:t>
              </a:r>
              <a:endParaRPr lang="zh-CN" altLang="en-US" sz="44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917826" y="3714750"/>
            <a:ext cx="3178175" cy="1479550"/>
            <a:chOff x="0" y="0"/>
            <a:chExt cx="3178629" cy="1478928"/>
          </a:xfrm>
          <a:solidFill>
            <a:schemeClr val="accent3"/>
          </a:solidFill>
        </p:grpSpPr>
        <p:sp>
          <p:nvSpPr>
            <p:cNvPr id="23" name="矩形 10"/>
            <p:cNvSpPr>
              <a:spLocks noChangeArrowheads="1"/>
            </p:cNvSpPr>
            <p:nvPr/>
          </p:nvSpPr>
          <p:spPr bwMode="auto">
            <a:xfrm>
              <a:off x="0" y="0"/>
              <a:ext cx="3178629" cy="1478928"/>
            </a:xfrm>
            <a:prstGeom prst="rect">
              <a:avLst/>
            </a:prstGeom>
            <a:solidFill>
              <a:srgbClr val="FD7B8B"/>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sz="2400">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640010" cy="5845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mj-ea"/>
                  <a:ea typeface="+mj-ea"/>
                  <a:cs typeface="Calibri" pitchFamily="34" charset="0"/>
                  <a:sym typeface="Calibri" pitchFamily="34" charset="0"/>
                </a:rPr>
                <a:t>03</a:t>
              </a:r>
              <a:endParaRPr lang="zh-CN" altLang="en-US" sz="3200" dirty="0">
                <a:solidFill>
                  <a:schemeClr val="bg1"/>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28455"/>
              <a:chOff x="0" y="0"/>
              <a:chExt cx="2964508" cy="828455"/>
            </a:xfrm>
            <a:grpFill/>
          </p:grpSpPr>
          <p:sp>
            <p:nvSpPr>
              <p:cNvPr id="26" name="文本框 21"/>
              <p:cNvSpPr>
                <a:spLocks noChangeArrowheads="1"/>
              </p:cNvSpPr>
              <p:nvPr/>
            </p:nvSpPr>
            <p:spPr bwMode="auto">
              <a:xfrm>
                <a:off x="0" y="0"/>
                <a:ext cx="1130599" cy="3179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7" b="1" dirty="0">
                    <a:solidFill>
                      <a:schemeClr val="bg1"/>
                    </a:solidFill>
                    <a:latin typeface="+mj-ea"/>
                    <a:ea typeface="+mj-ea"/>
                    <a:sym typeface="方正正黑简体" pitchFamily="2" charset="-122"/>
                  </a:rPr>
                  <a:t>请输入标题</a:t>
                </a:r>
                <a:endParaRPr lang="zh-CN" altLang="en-US" sz="2400" dirty="0">
                  <a:latin typeface="+mj-ea"/>
                  <a:ea typeface="+mj-ea"/>
                </a:endParaRPr>
              </a:p>
            </p:txBody>
          </p:sp>
          <p:sp>
            <p:nvSpPr>
              <p:cNvPr id="27" name="矩形 22"/>
              <p:cNvSpPr>
                <a:spLocks noChangeArrowheads="1"/>
              </p:cNvSpPr>
              <p:nvPr/>
            </p:nvSpPr>
            <p:spPr bwMode="auto">
              <a:xfrm>
                <a:off x="0" y="366984"/>
                <a:ext cx="2964508" cy="4614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FFFFFF"/>
                    </a:solidFill>
                    <a:latin typeface="+mj-ea"/>
                    <a:ea typeface="+mj-ea"/>
                    <a:sym typeface="微软雅黑" pitchFamily="34" charset="-122"/>
                  </a:rPr>
                  <a:t>在这里输入内容文本在这里输入内容文本在这里输入内容</a:t>
                </a:r>
                <a:endParaRPr lang="zh-CN" altLang="en-US" sz="1200" dirty="0">
                  <a:solidFill>
                    <a:srgbClr val="FFFFFF"/>
                  </a:solidFill>
                  <a:latin typeface="+mj-ea"/>
                  <a:ea typeface="+mj-ea"/>
                </a:endParaRPr>
              </a:p>
            </p:txBody>
          </p:sp>
        </p:grpSp>
      </p:grpSp>
      <p:grpSp>
        <p:nvGrpSpPr>
          <p:cNvPr id="34" name="组合 8"/>
          <p:cNvGrpSpPr>
            <a:grpSpLocks/>
          </p:cNvGrpSpPr>
          <p:nvPr/>
        </p:nvGrpSpPr>
        <p:grpSpPr bwMode="auto">
          <a:xfrm>
            <a:off x="6096000" y="2236789"/>
            <a:ext cx="3210698" cy="1479551"/>
            <a:chOff x="0" y="0"/>
            <a:chExt cx="3210344" cy="1478928"/>
          </a:xfrm>
          <a:solidFill>
            <a:schemeClr val="accent1"/>
          </a:solidFill>
        </p:grpSpPr>
        <p:sp>
          <p:nvSpPr>
            <p:cNvPr id="35" name="矩形 9"/>
            <p:cNvSpPr>
              <a:spLocks noChangeArrowheads="1"/>
            </p:cNvSpPr>
            <p:nvPr/>
          </p:nvSpPr>
          <p:spPr bwMode="auto">
            <a:xfrm>
              <a:off x="0" y="0"/>
              <a:ext cx="3178629" cy="1478928"/>
            </a:xfrm>
            <a:prstGeom prst="rect">
              <a:avLst/>
            </a:prstGeom>
            <a:solidFill>
              <a:srgbClr val="42BCD9"/>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sz="2400">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639848" cy="5845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dirty="0">
                  <a:solidFill>
                    <a:schemeClr val="bg1"/>
                  </a:solidFill>
                  <a:latin typeface="+mj-ea"/>
                  <a:ea typeface="+mj-ea"/>
                  <a:cs typeface="Calibri" pitchFamily="34" charset="0"/>
                  <a:sym typeface="Calibri" pitchFamily="34" charset="0"/>
                </a:rPr>
                <a:t>02</a:t>
              </a:r>
              <a:endParaRPr lang="zh-CN" altLang="en-US" sz="3200" dirty="0">
                <a:solidFill>
                  <a:schemeClr val="bg1"/>
                </a:solidFill>
                <a:latin typeface="+mj-ea"/>
                <a:ea typeface="+mj-ea"/>
                <a:sym typeface="宋体" pitchFamily="2" charset="-122"/>
              </a:endParaRPr>
            </a:p>
          </p:txBody>
        </p:sp>
        <p:grpSp>
          <p:nvGrpSpPr>
            <p:cNvPr id="37" name="组合 24"/>
            <p:cNvGrpSpPr>
              <a:grpSpLocks/>
            </p:cNvGrpSpPr>
            <p:nvPr/>
          </p:nvGrpSpPr>
          <p:grpSpPr bwMode="auto">
            <a:xfrm>
              <a:off x="238713" y="564196"/>
              <a:ext cx="2964508" cy="769409"/>
              <a:chOff x="0" y="0"/>
              <a:chExt cx="2964508" cy="769409"/>
            </a:xfrm>
            <a:grpFill/>
          </p:grpSpPr>
          <p:sp>
            <p:nvSpPr>
              <p:cNvPr id="38" name="文本框 25"/>
              <p:cNvSpPr>
                <a:spLocks noChangeArrowheads="1"/>
              </p:cNvSpPr>
              <p:nvPr/>
            </p:nvSpPr>
            <p:spPr bwMode="auto">
              <a:xfrm>
                <a:off x="1798929" y="0"/>
                <a:ext cx="1130313" cy="3179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7" b="1" dirty="0">
                    <a:solidFill>
                      <a:schemeClr val="bg1"/>
                    </a:solidFill>
                    <a:latin typeface="+mj-ea"/>
                    <a:ea typeface="+mj-ea"/>
                    <a:sym typeface="方正正黑简体" pitchFamily="2" charset="-122"/>
                  </a:rPr>
                  <a:t>请输入标题</a:t>
                </a:r>
                <a:endParaRPr lang="zh-CN" altLang="en-US" sz="2400" dirty="0">
                  <a:latin typeface="+mj-ea"/>
                  <a:ea typeface="+mj-ea"/>
                </a:endParaRPr>
              </a:p>
            </p:txBody>
          </p:sp>
          <p:sp>
            <p:nvSpPr>
              <p:cNvPr id="39" name="矩形 26"/>
              <p:cNvSpPr>
                <a:spLocks noChangeArrowheads="1"/>
              </p:cNvSpPr>
              <p:nvPr/>
            </p:nvSpPr>
            <p:spPr bwMode="auto">
              <a:xfrm>
                <a:off x="0" y="307938"/>
                <a:ext cx="2964508" cy="4614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rgbClr val="FFFFFF"/>
                    </a:solidFill>
                    <a:latin typeface="+mj-ea"/>
                    <a:ea typeface="+mj-ea"/>
                    <a:sym typeface="微软雅黑" pitchFamily="34" charset="-122"/>
                  </a:rPr>
                  <a:t>在这里输入内容文本在这里输入内容文本在这里输入内容</a:t>
                </a:r>
                <a:endParaRPr lang="zh-CN" altLang="en-US" sz="1200" dirty="0">
                  <a:solidFill>
                    <a:srgbClr val="FFFFFF"/>
                  </a:solidFill>
                  <a:latin typeface="+mj-ea"/>
                  <a:ea typeface="+mj-ea"/>
                </a:endParaRPr>
              </a:p>
            </p:txBody>
          </p:sp>
        </p:grpSp>
      </p:grpSp>
      <p:grpSp>
        <p:nvGrpSpPr>
          <p:cNvPr id="42" name="Group 21"/>
          <p:cNvGrpSpPr>
            <a:grpSpLocks/>
          </p:cNvGrpSpPr>
          <p:nvPr/>
        </p:nvGrpSpPr>
        <p:grpSpPr bwMode="auto">
          <a:xfrm>
            <a:off x="8943975" y="1395414"/>
            <a:ext cx="455613" cy="500063"/>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rgbClr val="42BCD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9399588" y="1355725"/>
            <a:ext cx="1570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dirty="0">
                <a:solidFill>
                  <a:srgbClr val="404040"/>
                </a:solidFill>
                <a:latin typeface="微软雅黑" pitchFamily="34" charset="-122"/>
                <a:ea typeface="微软雅黑" pitchFamily="34" charset="-122"/>
                <a:sym typeface="微软雅黑" pitchFamily="34" charset="-122"/>
              </a:rPr>
              <a:t>在这里输入内容文本在这里输入内容文本</a:t>
            </a:r>
          </a:p>
        </p:txBody>
      </p:sp>
      <p:sp>
        <p:nvSpPr>
          <p:cNvPr id="52" name="Freeform 32"/>
          <p:cNvSpPr>
            <a:spLocks noChangeArrowheads="1"/>
          </p:cNvSpPr>
          <p:nvPr/>
        </p:nvSpPr>
        <p:spPr bwMode="auto">
          <a:xfrm>
            <a:off x="2784475" y="5543551"/>
            <a:ext cx="344991" cy="4064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923356" y="5827348"/>
            <a:ext cx="41061" cy="4100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955159" y="5613094"/>
            <a:ext cx="223016" cy="224705"/>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858144" y="5658115"/>
            <a:ext cx="200473" cy="33767"/>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858143" y="5730069"/>
            <a:ext cx="136869" cy="33364"/>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858143" y="5801622"/>
            <a:ext cx="72863" cy="33364"/>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784475" y="5543551"/>
            <a:ext cx="344991" cy="4064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923356" y="5827348"/>
            <a:ext cx="41061" cy="4100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955159" y="5613094"/>
            <a:ext cx="223016" cy="224705"/>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858144" y="5658115"/>
            <a:ext cx="200473" cy="33767"/>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858143" y="5730069"/>
            <a:ext cx="136869" cy="33364"/>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858143" y="5801622"/>
            <a:ext cx="72863" cy="33364"/>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rgbClr val="FD7B8B"/>
          </a:solidFill>
          <a:ln>
            <a:noFill/>
          </a:ln>
          <a:extLst/>
        </p:spPr>
        <p:txBody>
          <a:bodyPr/>
          <a:lstStyle/>
          <a:p>
            <a:endParaRPr lang="zh-CN" altLang="zh-CN" sz="2400">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1125539" y="5545139"/>
            <a:ext cx="17033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在这里输入内容文本在这里输入内容文本</a:t>
            </a: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1871" y="1814106"/>
            <a:ext cx="6242215" cy="4156621"/>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6525425" y="2228867"/>
            <a:ext cx="5382969" cy="622079"/>
            <a:chOff x="0" y="0"/>
            <a:chExt cx="4752528" cy="549875"/>
          </a:xfrm>
          <a:solidFill>
            <a:schemeClr val="accent1"/>
          </a:solidFill>
        </p:grpSpPr>
        <p:sp>
          <p:nvSpPr>
            <p:cNvPr id="10" name="矩形 3"/>
            <p:cNvSpPr>
              <a:spLocks noChangeArrowheads="1"/>
            </p:cNvSpPr>
            <p:nvPr/>
          </p:nvSpPr>
          <p:spPr bwMode="auto">
            <a:xfrm>
              <a:off x="0" y="0"/>
              <a:ext cx="4752528" cy="549875"/>
            </a:xfrm>
            <a:prstGeom prst="rect">
              <a:avLst/>
            </a:prstGeom>
            <a:no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400">
                <a:solidFill>
                  <a:srgbClr val="41CFDE"/>
                </a:solidFill>
                <a:latin typeface="宋体" pitchFamily="2" charset="-122"/>
                <a:sym typeface="宋体" pitchFamily="2" charset="-122"/>
              </a:endParaRPr>
            </a:p>
          </p:txBody>
        </p:sp>
        <p:sp>
          <p:nvSpPr>
            <p:cNvPr id="11" name="TextBox 8"/>
            <p:cNvSpPr>
              <a:spLocks noChangeArrowheads="1"/>
            </p:cNvSpPr>
            <p:nvPr/>
          </p:nvSpPr>
          <p:spPr bwMode="auto">
            <a:xfrm>
              <a:off x="764955" y="98042"/>
              <a:ext cx="3456384" cy="4080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400" dirty="0">
                  <a:solidFill>
                    <a:srgbClr val="41CFDE"/>
                  </a:solidFill>
                  <a:latin typeface="Impact" pitchFamily="34" charset="0"/>
                  <a:ea typeface="微软雅黑" pitchFamily="34" charset="-122"/>
                  <a:sym typeface="Impact" pitchFamily="34" charset="0"/>
                </a:rPr>
                <a:t>项目展示分类</a:t>
              </a:r>
              <a:endParaRPr lang="zh-CN" altLang="en-US" sz="2400" dirty="0">
                <a:solidFill>
                  <a:srgbClr val="41CFDE"/>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7287904" y="2948947"/>
            <a:ext cx="384865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p>
          <a:p>
            <a:pPr algn="just">
              <a:lnSpc>
                <a:spcPct val="150000"/>
              </a:lnSpc>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 presetClass="entr" presetSubtype="4" fill="hold" grpId="0" nodeType="withEffect">
                                  <p:stCondLst>
                                    <p:cond delay="1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6" presetClass="emph" presetSubtype="0" fill="hold" nodeType="withEffect">
                                  <p:stCondLst>
                                    <p:cond delay="2000"/>
                                  </p:stCondLst>
                                  <p:childTnLst>
                                    <p:animScale>
                                      <p:cBhvr>
                                        <p:cTn id="18"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27753" y="2139834"/>
            <a:ext cx="5301613" cy="3555997"/>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3" name="组合 12"/>
          <p:cNvGrpSpPr>
            <a:grpSpLocks/>
          </p:cNvGrpSpPr>
          <p:nvPr/>
        </p:nvGrpSpPr>
        <p:grpSpPr bwMode="auto">
          <a:xfrm>
            <a:off x="533466" y="1907876"/>
            <a:ext cx="3141663" cy="590551"/>
            <a:chOff x="0" y="0"/>
            <a:chExt cx="3141314" cy="590550"/>
          </a:xfrm>
        </p:grpSpPr>
        <p:sp>
          <p:nvSpPr>
            <p:cNvPr id="4" name="TextBox 1"/>
            <p:cNvSpPr>
              <a:spLocks noChangeArrowheads="1"/>
            </p:cNvSpPr>
            <p:nvPr/>
          </p:nvSpPr>
          <p:spPr bwMode="auto">
            <a:xfrm>
              <a:off x="0" y="0"/>
              <a:ext cx="320886"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800" dirty="0">
                  <a:solidFill>
                    <a:schemeClr val="accent1"/>
                  </a:solidFill>
                  <a:latin typeface="Impact" pitchFamily="34" charset="0"/>
                  <a:ea typeface="MS UI Gothic" pitchFamily="34" charset="-128"/>
                  <a:sym typeface="Impact" pitchFamily="34" charset="0"/>
                </a:rPr>
                <a:t>1</a:t>
              </a:r>
              <a:endParaRPr lang="zh-CN" altLang="en-US" sz="2800" dirty="0">
                <a:solidFill>
                  <a:schemeClr val="accent1"/>
                </a:solidFill>
                <a:latin typeface="Impact" pitchFamily="34" charset="0"/>
                <a:ea typeface="MS UI Gothic" pitchFamily="34" charset="-128"/>
                <a:sym typeface="Impact" pitchFamily="34" charset="0"/>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2400"/>
            </a:p>
          </p:txBody>
        </p:sp>
        <p:sp>
          <p:nvSpPr>
            <p:cNvPr id="6" name="矩形 7"/>
            <p:cNvSpPr>
              <a:spLocks noChangeArrowheads="1"/>
            </p:cNvSpPr>
            <p:nvPr/>
          </p:nvSpPr>
          <p:spPr bwMode="auto">
            <a:xfrm>
              <a:off x="452436" y="95251"/>
              <a:ext cx="2688878"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2400" b="1" dirty="0">
                  <a:latin typeface="+mn-ea"/>
                </a:rPr>
                <a:t>项目展示</a:t>
              </a:r>
            </a:p>
          </p:txBody>
        </p:sp>
      </p:grpSp>
      <p:sp>
        <p:nvSpPr>
          <p:cNvPr id="7" name="矩形 8"/>
          <p:cNvSpPr>
            <a:spLocks noChangeArrowheads="1"/>
          </p:cNvSpPr>
          <p:nvPr/>
        </p:nvSpPr>
        <p:spPr bwMode="auto">
          <a:xfrm>
            <a:off x="985903" y="2485726"/>
            <a:ext cx="43449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spAutoFit/>
          </a:bodyPr>
          <a:lstStyle/>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8" name="组合 18"/>
          <p:cNvGrpSpPr>
            <a:grpSpLocks/>
          </p:cNvGrpSpPr>
          <p:nvPr/>
        </p:nvGrpSpPr>
        <p:grpSpPr bwMode="auto">
          <a:xfrm>
            <a:off x="538227" y="3971627"/>
            <a:ext cx="1869883" cy="590551"/>
            <a:chOff x="0" y="0"/>
            <a:chExt cx="1869787" cy="590550"/>
          </a:xfrm>
        </p:grpSpPr>
        <p:sp>
          <p:nvSpPr>
            <p:cNvPr id="9" name="TextBox 10"/>
            <p:cNvSpPr>
              <a:spLocks noChangeArrowheads="1"/>
            </p:cNvSpPr>
            <p:nvPr/>
          </p:nvSpPr>
          <p:spPr bwMode="auto">
            <a:xfrm>
              <a:off x="0" y="0"/>
              <a:ext cx="364183"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800" dirty="0">
                  <a:solidFill>
                    <a:srgbClr val="FD7B8B"/>
                  </a:solidFill>
                  <a:latin typeface="Impact" pitchFamily="34" charset="0"/>
                  <a:ea typeface="MS UI Gothic" pitchFamily="34" charset="-128"/>
                  <a:sym typeface="Impact" pitchFamily="34" charset="0"/>
                </a:rPr>
                <a:t>2</a:t>
              </a:r>
              <a:endParaRPr lang="zh-CN" altLang="en-US" sz="2800" dirty="0">
                <a:solidFill>
                  <a:srgbClr val="FD7B8B"/>
                </a:solidFill>
                <a:latin typeface="Impact" pitchFamily="34" charset="0"/>
                <a:ea typeface="MS UI Gothic" pitchFamily="34" charset="-128"/>
                <a:sym typeface="Impact" pitchFamily="34" charset="0"/>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rgbClr val="FD7B8B"/>
              </a:solidFill>
              <a:bevel/>
              <a:headEnd/>
              <a:tailEnd/>
            </a:ln>
            <a:extLst>
              <a:ext uri="{909E8E84-426E-40DD-AFC4-6F175D3DCCD1}">
                <a14:hiddenFill xmlns:a14="http://schemas.microsoft.com/office/drawing/2010/main">
                  <a:noFill/>
                </a14:hiddenFill>
              </a:ext>
            </a:extLst>
          </p:spPr>
          <p:txBody>
            <a:bodyPr/>
            <a:lstStyle/>
            <a:p>
              <a:endParaRPr lang="zh-CN" altLang="en-US" sz="2400"/>
            </a:p>
          </p:txBody>
        </p:sp>
        <p:sp>
          <p:nvSpPr>
            <p:cNvPr id="11" name="矩形 12"/>
            <p:cNvSpPr>
              <a:spLocks noChangeArrowheads="1"/>
            </p:cNvSpPr>
            <p:nvPr/>
          </p:nvSpPr>
          <p:spPr bwMode="auto">
            <a:xfrm>
              <a:off x="447676" y="95251"/>
              <a:ext cx="1422111"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sz="2400" b="1" dirty="0">
                  <a:latin typeface="+mn-ea"/>
                </a:rPr>
                <a:t>项目展示</a:t>
              </a:r>
            </a:p>
          </p:txBody>
        </p:sp>
      </p:grpSp>
      <p:sp>
        <p:nvSpPr>
          <p:cNvPr id="12" name="矩形 9"/>
          <p:cNvSpPr>
            <a:spLocks noChangeArrowheads="1"/>
          </p:cNvSpPr>
          <p:nvPr/>
        </p:nvSpPr>
        <p:spPr bwMode="auto">
          <a:xfrm>
            <a:off x="985903" y="4495502"/>
            <a:ext cx="43449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0" tIns="45720" rIns="91440" bIns="45720">
            <a:spAutoFit/>
          </a:bodyPr>
          <a:lstStyle/>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Tree>
    <p:extLst>
      <p:ext uri="{BB962C8B-B14F-4D97-AF65-F5344CB8AC3E}">
        <p14:creationId xmlns:p14="http://schemas.microsoft.com/office/powerpoint/2010/main" val="10054840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38076AB9-D82E-4B6E-9C1B-4A6D746795D4}"/>
              </a:ext>
            </a:extLst>
          </p:cNvPr>
          <p:cNvGrpSpPr/>
          <p:nvPr/>
        </p:nvGrpSpPr>
        <p:grpSpPr>
          <a:xfrm>
            <a:off x="-88901" y="5074603"/>
            <a:ext cx="12280901" cy="2955925"/>
            <a:chOff x="-7938" y="4144963"/>
            <a:chExt cx="12280901" cy="2955925"/>
          </a:xfrm>
        </p:grpSpPr>
        <p:sp>
          <p:nvSpPr>
            <p:cNvPr id="18" name="Freeform 9">
              <a:extLst>
                <a:ext uri="{FF2B5EF4-FFF2-40B4-BE49-F238E27FC236}">
                  <a16:creationId xmlns:a16="http://schemas.microsoft.com/office/drawing/2014/main" id="{D11BA584-BC9C-4D73-9A1D-1757E2830CE2}"/>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AutoShape 11">
              <a:extLst>
                <a:ext uri="{FF2B5EF4-FFF2-40B4-BE49-F238E27FC236}">
                  <a16:creationId xmlns:a16="http://schemas.microsoft.com/office/drawing/2014/main" id="{30FFBF12-0077-45AF-A099-55A2E7DB37DD}"/>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AutoShape 15">
              <a:extLst>
                <a:ext uri="{FF2B5EF4-FFF2-40B4-BE49-F238E27FC236}">
                  <a16:creationId xmlns:a16="http://schemas.microsoft.com/office/drawing/2014/main" id="{3692E888-0DF4-4E66-BB3C-BC5CF6945D94}"/>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 name="AutoShape 19">
              <a:extLst>
                <a:ext uri="{FF2B5EF4-FFF2-40B4-BE49-F238E27FC236}">
                  <a16:creationId xmlns:a16="http://schemas.microsoft.com/office/drawing/2014/main" id="{93AEB576-2350-45C1-B7C1-177FBD625B98}"/>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 name="Freeform 21">
              <a:extLst>
                <a:ext uri="{FF2B5EF4-FFF2-40B4-BE49-F238E27FC236}">
                  <a16:creationId xmlns:a16="http://schemas.microsoft.com/office/drawing/2014/main" id="{F79C27CE-ABB7-492E-A455-D5FD83F13FE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17">
              <a:extLst>
                <a:ext uri="{FF2B5EF4-FFF2-40B4-BE49-F238E27FC236}">
                  <a16:creationId xmlns:a16="http://schemas.microsoft.com/office/drawing/2014/main" id="{7D57413F-3ADC-472B-98DC-A8CBD5221AFA}"/>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3">
              <a:extLst>
                <a:ext uri="{FF2B5EF4-FFF2-40B4-BE49-F238E27FC236}">
                  <a16:creationId xmlns:a16="http://schemas.microsoft.com/office/drawing/2014/main" id="{259E17A6-B366-4F50-968A-E86BBB5A5D11}"/>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30" name="矩形 29">
            <a:extLst>
              <a:ext uri="{FF2B5EF4-FFF2-40B4-BE49-F238E27FC236}">
                <a16:creationId xmlns:a16="http://schemas.microsoft.com/office/drawing/2014/main" id="{035517BA-35AC-45ED-9045-59AC5E540BDA}"/>
              </a:ext>
            </a:extLst>
          </p:cNvPr>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44" name="图形 43">
            <a:extLst>
              <a:ext uri="{FF2B5EF4-FFF2-40B4-BE49-F238E27FC236}">
                <a16:creationId xmlns:a16="http://schemas.microsoft.com/office/drawing/2014/main" id="{4C07DD77-DFE5-43D1-9A7F-6CC1E4570C8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29576" y="5560269"/>
            <a:ext cx="1814640" cy="1084325"/>
          </a:xfrm>
          <a:prstGeom prst="rect">
            <a:avLst/>
          </a:prstGeom>
        </p:spPr>
      </p:pic>
      <p:sp>
        <p:nvSpPr>
          <p:cNvPr id="2070" name="Freeform 34">
            <a:extLst>
              <a:ext uri="{FF2B5EF4-FFF2-40B4-BE49-F238E27FC236}">
                <a16:creationId xmlns:a16="http://schemas.microsoft.com/office/drawing/2014/main" id="{4171B981-65C7-4F42-9216-8695218114B3}"/>
              </a:ext>
            </a:extLst>
          </p:cNvPr>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1" name="Freeform 35">
            <a:extLst>
              <a:ext uri="{FF2B5EF4-FFF2-40B4-BE49-F238E27FC236}">
                <a16:creationId xmlns:a16="http://schemas.microsoft.com/office/drawing/2014/main" id="{A1CBE25D-94FC-4D89-BEB9-6E9589ACBA7C}"/>
              </a:ext>
            </a:extLst>
          </p:cNvPr>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2" name="Freeform 36">
            <a:extLst>
              <a:ext uri="{FF2B5EF4-FFF2-40B4-BE49-F238E27FC236}">
                <a16:creationId xmlns:a16="http://schemas.microsoft.com/office/drawing/2014/main" id="{7AA08EE5-B5BA-4503-8234-C3F9AA5D7852}"/>
              </a:ext>
            </a:extLst>
          </p:cNvPr>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3" name="Freeform 37">
            <a:extLst>
              <a:ext uri="{FF2B5EF4-FFF2-40B4-BE49-F238E27FC236}">
                <a16:creationId xmlns:a16="http://schemas.microsoft.com/office/drawing/2014/main" id="{7A983047-20F5-487E-931E-9B657A0E1293}"/>
              </a:ext>
            </a:extLst>
          </p:cNvPr>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4" name="Freeform 38">
            <a:extLst>
              <a:ext uri="{FF2B5EF4-FFF2-40B4-BE49-F238E27FC236}">
                <a16:creationId xmlns:a16="http://schemas.microsoft.com/office/drawing/2014/main" id="{C9C48383-A0B2-4A1F-9903-60ADDE632160}"/>
              </a:ext>
            </a:extLst>
          </p:cNvPr>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5" name="Freeform 39">
            <a:extLst>
              <a:ext uri="{FF2B5EF4-FFF2-40B4-BE49-F238E27FC236}">
                <a16:creationId xmlns:a16="http://schemas.microsoft.com/office/drawing/2014/main" id="{272EB51C-805D-45A1-A17D-715BC1AD5C0C}"/>
              </a:ext>
            </a:extLst>
          </p:cNvPr>
          <p:cNvSpPr>
            <a:spLocks/>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 name="图形 2">
            <a:extLst>
              <a:ext uri="{FF2B5EF4-FFF2-40B4-BE49-F238E27FC236}">
                <a16:creationId xmlns:a16="http://schemas.microsoft.com/office/drawing/2014/main" id="{B3A17A48-E498-41CE-9108-26E84B379CB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479625" y="1770621"/>
            <a:ext cx="1697038" cy="1092346"/>
          </a:xfrm>
          <a:prstGeom prst="rect">
            <a:avLst/>
          </a:prstGeom>
          <a:effectLst/>
        </p:spPr>
      </p:pic>
      <p:pic>
        <p:nvPicPr>
          <p:cNvPr id="5" name="图形 4">
            <a:extLst>
              <a:ext uri="{FF2B5EF4-FFF2-40B4-BE49-F238E27FC236}">
                <a16:creationId xmlns:a16="http://schemas.microsoft.com/office/drawing/2014/main" id="{9FAC24D9-B61A-49DA-A3A6-BEEB52C58B1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884054" y="3439724"/>
            <a:ext cx="1614625" cy="1273760"/>
          </a:xfrm>
          <a:prstGeom prst="rect">
            <a:avLst/>
          </a:prstGeom>
          <a:effectLst/>
        </p:spPr>
      </p:pic>
      <p:sp>
        <p:nvSpPr>
          <p:cNvPr id="43" name="椭圆 42">
            <a:extLst>
              <a:ext uri="{FF2B5EF4-FFF2-40B4-BE49-F238E27FC236}">
                <a16:creationId xmlns:a16="http://schemas.microsoft.com/office/drawing/2014/main" id="{FE657975-D91E-4EA4-91D7-0029317882D6}"/>
              </a:ext>
            </a:extLst>
          </p:cNvPr>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B6DA8484-6A75-4C80-81B3-B0C537A1BA3E}"/>
              </a:ext>
            </a:extLst>
          </p:cNvPr>
          <p:cNvSpPr txBox="1"/>
          <p:nvPr/>
        </p:nvSpPr>
        <p:spPr>
          <a:xfrm>
            <a:off x="5196139" y="2432506"/>
            <a:ext cx="171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rPr>
              <a:t>03</a:t>
            </a:r>
          </a:p>
        </p:txBody>
      </p:sp>
      <p:sp>
        <p:nvSpPr>
          <p:cNvPr id="46" name="文本框 45">
            <a:extLst>
              <a:ext uri="{FF2B5EF4-FFF2-40B4-BE49-F238E27FC236}">
                <a16:creationId xmlns:a16="http://schemas.microsoft.com/office/drawing/2014/main" id="{FDABF870-D9F8-439B-B772-795F0BB7BF56}"/>
              </a:ext>
            </a:extLst>
          </p:cNvPr>
          <p:cNvSpPr txBox="1"/>
          <p:nvPr/>
        </p:nvSpPr>
        <p:spPr>
          <a:xfrm>
            <a:off x="4739488" y="3438926"/>
            <a:ext cx="27182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rPr>
              <a:t>标题内容</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endParaRPr>
          </a:p>
        </p:txBody>
      </p:sp>
      <p:pic>
        <p:nvPicPr>
          <p:cNvPr id="47" name="图片 46">
            <a:extLst>
              <a:ext uri="{FF2B5EF4-FFF2-40B4-BE49-F238E27FC236}">
                <a16:creationId xmlns:a16="http://schemas.microsoft.com/office/drawing/2014/main" id="{F651A947-47CD-429E-9E69-F58C0E25997D}"/>
              </a:ext>
            </a:extLst>
          </p:cNvPr>
          <p:cNvPicPr>
            <a:picLocks noChangeAspect="1"/>
          </p:cNvPicPr>
          <p:nvPr/>
        </p:nvPicPr>
        <p:blipFill rotWithShape="1">
          <a:blip r:embed="rId9"/>
          <a:srcRect t="48950" b="-1"/>
          <a:stretch/>
        </p:blipFill>
        <p:spPr>
          <a:xfrm>
            <a:off x="-2378703" y="0"/>
            <a:ext cx="14570703" cy="1409891"/>
          </a:xfrm>
          <a:prstGeom prst="rect">
            <a:avLst/>
          </a:prstGeom>
          <a:effectLst/>
        </p:spPr>
      </p:pic>
    </p:spTree>
    <p:extLst>
      <p:ext uri="{BB962C8B-B14F-4D97-AF65-F5344CB8AC3E}">
        <p14:creationId xmlns:p14="http://schemas.microsoft.com/office/powerpoint/2010/main" val="10291950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4917018" y="1233306"/>
            <a:ext cx="3016249" cy="2008717"/>
          </a:xfrm>
          <a:custGeom>
            <a:avLst/>
            <a:gdLst>
              <a:gd name="T0" fmla="*/ 274 w 543"/>
              <a:gd name="T1" fmla="*/ 0 h 362"/>
              <a:gd name="T2" fmla="*/ 0 w 543"/>
              <a:gd name="T3" fmla="*/ 189 h 362"/>
              <a:gd name="T4" fmla="*/ 38 w 543"/>
              <a:gd name="T5" fmla="*/ 287 h 362"/>
              <a:gd name="T6" fmla="*/ 154 w 543"/>
              <a:gd name="T7" fmla="*/ 269 h 362"/>
              <a:gd name="T8" fmla="*/ 389 w 543"/>
              <a:gd name="T9" fmla="*/ 362 h 362"/>
              <a:gd name="T10" fmla="*/ 434 w 543"/>
              <a:gd name="T11" fmla="*/ 343 h 362"/>
              <a:gd name="T12" fmla="*/ 425 w 543"/>
              <a:gd name="T13" fmla="*/ 299 h 362"/>
              <a:gd name="T14" fmla="*/ 543 w 543"/>
              <a:gd name="T15" fmla="*/ 158 h 362"/>
              <a:gd name="T16" fmla="*/ 274 w 543"/>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3"/>
              <a:gd name="T28" fmla="*/ 0 h 362"/>
              <a:gd name="T29" fmla="*/ 543 w 543"/>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3" h="362">
                <a:moveTo>
                  <a:pt x="274" y="0"/>
                </a:moveTo>
                <a:cubicBezTo>
                  <a:pt x="122" y="0"/>
                  <a:pt x="0" y="85"/>
                  <a:pt x="0" y="189"/>
                </a:cubicBezTo>
                <a:cubicBezTo>
                  <a:pt x="0" y="225"/>
                  <a:pt x="14" y="258"/>
                  <a:pt x="38" y="287"/>
                </a:cubicBezTo>
                <a:cubicBezTo>
                  <a:pt x="73" y="275"/>
                  <a:pt x="112" y="269"/>
                  <a:pt x="154" y="269"/>
                </a:cubicBezTo>
                <a:cubicBezTo>
                  <a:pt x="254" y="269"/>
                  <a:pt x="341" y="306"/>
                  <a:pt x="389" y="362"/>
                </a:cubicBezTo>
                <a:cubicBezTo>
                  <a:pt x="405" y="356"/>
                  <a:pt x="420" y="350"/>
                  <a:pt x="434" y="343"/>
                </a:cubicBezTo>
                <a:cubicBezTo>
                  <a:pt x="428" y="329"/>
                  <a:pt x="425" y="314"/>
                  <a:pt x="425" y="299"/>
                </a:cubicBezTo>
                <a:cubicBezTo>
                  <a:pt x="425" y="238"/>
                  <a:pt x="473" y="185"/>
                  <a:pt x="543" y="158"/>
                </a:cubicBezTo>
                <a:cubicBezTo>
                  <a:pt x="522" y="68"/>
                  <a:pt x="409" y="0"/>
                  <a:pt x="274" y="0"/>
                </a:cubicBezTo>
              </a:path>
            </a:pathLst>
          </a:custGeom>
          <a:solidFill>
            <a:srgbClr val="41CFD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 name="Freeform 7"/>
          <p:cNvSpPr>
            <a:spLocks noChangeArrowheads="1"/>
          </p:cNvSpPr>
          <p:nvPr/>
        </p:nvSpPr>
        <p:spPr bwMode="auto">
          <a:xfrm>
            <a:off x="5757333" y="3563757"/>
            <a:ext cx="3742267" cy="2127249"/>
          </a:xfrm>
          <a:custGeom>
            <a:avLst/>
            <a:gdLst>
              <a:gd name="T0" fmla="*/ 352 w 674"/>
              <a:gd name="T1" fmla="*/ 0 h 383"/>
              <a:gd name="T2" fmla="*/ 276 w 674"/>
              <a:gd name="T3" fmla="*/ 16 h 383"/>
              <a:gd name="T4" fmla="*/ 278 w 674"/>
              <a:gd name="T5" fmla="*/ 40 h 383"/>
              <a:gd name="T6" fmla="*/ 120 w 674"/>
              <a:gd name="T7" fmla="*/ 213 h 383"/>
              <a:gd name="T8" fmla="*/ 160 w 674"/>
              <a:gd name="T9" fmla="*/ 293 h 383"/>
              <a:gd name="T10" fmla="*/ 27 w 674"/>
              <a:gd name="T11" fmla="*/ 334 h 383"/>
              <a:gd name="T12" fmla="*/ 0 w 674"/>
              <a:gd name="T13" fmla="*/ 333 h 383"/>
              <a:gd name="T14" fmla="*/ 121 w 674"/>
              <a:gd name="T15" fmla="*/ 359 h 383"/>
              <a:gd name="T16" fmla="*/ 224 w 674"/>
              <a:gd name="T17" fmla="*/ 342 h 383"/>
              <a:gd name="T18" fmla="*/ 396 w 674"/>
              <a:gd name="T19" fmla="*/ 383 h 383"/>
              <a:gd name="T20" fmla="*/ 674 w 674"/>
              <a:gd name="T21" fmla="*/ 190 h 383"/>
              <a:gd name="T22" fmla="*/ 562 w 674"/>
              <a:gd name="T23" fmla="*/ 35 h 383"/>
              <a:gd name="T24" fmla="*/ 517 w 674"/>
              <a:gd name="T25" fmla="*/ 40 h 383"/>
              <a:gd name="T26" fmla="*/ 413 w 674"/>
              <a:gd name="T27" fmla="*/ 69 h 383"/>
              <a:gd name="T28" fmla="*/ 370 w 674"/>
              <a:gd name="T29" fmla="*/ 66 h 383"/>
              <a:gd name="T30" fmla="*/ 449 w 674"/>
              <a:gd name="T31" fmla="*/ 35 h 383"/>
              <a:gd name="T32" fmla="*/ 352 w 674"/>
              <a:gd name="T33" fmla="*/ 0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4"/>
              <a:gd name="T52" fmla="*/ 0 h 383"/>
              <a:gd name="T53" fmla="*/ 674 w 674"/>
              <a:gd name="T54" fmla="*/ 383 h 3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4" h="383">
                <a:moveTo>
                  <a:pt x="352" y="0"/>
                </a:moveTo>
                <a:cubicBezTo>
                  <a:pt x="325" y="3"/>
                  <a:pt x="299" y="8"/>
                  <a:pt x="276" y="16"/>
                </a:cubicBezTo>
                <a:cubicBezTo>
                  <a:pt x="277" y="24"/>
                  <a:pt x="278" y="32"/>
                  <a:pt x="278" y="40"/>
                </a:cubicBezTo>
                <a:cubicBezTo>
                  <a:pt x="278" y="117"/>
                  <a:pt x="213" y="183"/>
                  <a:pt x="120" y="213"/>
                </a:cubicBezTo>
                <a:cubicBezTo>
                  <a:pt x="125" y="242"/>
                  <a:pt x="139" y="269"/>
                  <a:pt x="160" y="293"/>
                </a:cubicBezTo>
                <a:cubicBezTo>
                  <a:pt x="131" y="313"/>
                  <a:pt x="85" y="334"/>
                  <a:pt x="27" y="334"/>
                </a:cubicBezTo>
                <a:cubicBezTo>
                  <a:pt x="18" y="334"/>
                  <a:pt x="10" y="334"/>
                  <a:pt x="0" y="333"/>
                </a:cubicBezTo>
                <a:cubicBezTo>
                  <a:pt x="0" y="333"/>
                  <a:pt x="48" y="359"/>
                  <a:pt x="121" y="359"/>
                </a:cubicBezTo>
                <a:cubicBezTo>
                  <a:pt x="151" y="359"/>
                  <a:pt x="186" y="354"/>
                  <a:pt x="224" y="342"/>
                </a:cubicBezTo>
                <a:cubicBezTo>
                  <a:pt x="271" y="367"/>
                  <a:pt x="331" y="383"/>
                  <a:pt x="396" y="383"/>
                </a:cubicBezTo>
                <a:cubicBezTo>
                  <a:pt x="549" y="383"/>
                  <a:pt x="674" y="297"/>
                  <a:pt x="674" y="190"/>
                </a:cubicBezTo>
                <a:cubicBezTo>
                  <a:pt x="674" y="127"/>
                  <a:pt x="630" y="71"/>
                  <a:pt x="562" y="35"/>
                </a:cubicBezTo>
                <a:cubicBezTo>
                  <a:pt x="547" y="38"/>
                  <a:pt x="533" y="40"/>
                  <a:pt x="517" y="40"/>
                </a:cubicBezTo>
                <a:cubicBezTo>
                  <a:pt x="494" y="64"/>
                  <a:pt x="447" y="69"/>
                  <a:pt x="413" y="69"/>
                </a:cubicBezTo>
                <a:cubicBezTo>
                  <a:pt x="389" y="69"/>
                  <a:pt x="370" y="66"/>
                  <a:pt x="370" y="66"/>
                </a:cubicBezTo>
                <a:cubicBezTo>
                  <a:pt x="417" y="61"/>
                  <a:pt x="439" y="49"/>
                  <a:pt x="449" y="35"/>
                </a:cubicBezTo>
                <a:cubicBezTo>
                  <a:pt x="413" y="29"/>
                  <a:pt x="379" y="17"/>
                  <a:pt x="352" y="0"/>
                </a:cubicBezTo>
              </a:path>
            </a:pathLst>
          </a:custGeom>
          <a:solidFill>
            <a:srgbClr val="42BC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 name="Freeform 8"/>
          <p:cNvSpPr>
            <a:spLocks noChangeArrowheads="1"/>
          </p:cNvSpPr>
          <p:nvPr/>
        </p:nvSpPr>
        <p:spPr bwMode="auto">
          <a:xfrm>
            <a:off x="4241800" y="2827156"/>
            <a:ext cx="3048000" cy="2326216"/>
          </a:xfrm>
          <a:custGeom>
            <a:avLst/>
            <a:gdLst>
              <a:gd name="T0" fmla="*/ 160 w 549"/>
              <a:gd name="T1" fmla="*/ 0 h 419"/>
              <a:gd name="T2" fmla="*/ 0 w 549"/>
              <a:gd name="T3" fmla="*/ 173 h 419"/>
              <a:gd name="T4" fmla="*/ 183 w 549"/>
              <a:gd name="T5" fmla="*/ 353 h 419"/>
              <a:gd name="T6" fmla="*/ 92 w 549"/>
              <a:gd name="T7" fmla="*/ 416 h 419"/>
              <a:gd name="T8" fmla="*/ 137 w 549"/>
              <a:gd name="T9" fmla="*/ 419 h 419"/>
              <a:gd name="T10" fmla="*/ 257 w 549"/>
              <a:gd name="T11" fmla="*/ 364 h 419"/>
              <a:gd name="T12" fmla="*/ 276 w 549"/>
              <a:gd name="T13" fmla="*/ 364 h 419"/>
              <a:gd name="T14" fmla="*/ 393 w 549"/>
              <a:gd name="T15" fmla="*/ 346 h 419"/>
              <a:gd name="T16" fmla="*/ 391 w 549"/>
              <a:gd name="T17" fmla="*/ 323 h 419"/>
              <a:gd name="T18" fmla="*/ 549 w 549"/>
              <a:gd name="T19" fmla="*/ 149 h 419"/>
              <a:gd name="T20" fmla="*/ 511 w 549"/>
              <a:gd name="T21" fmla="*/ 75 h 419"/>
              <a:gd name="T22" fmla="*/ 396 w 549"/>
              <a:gd name="T23" fmla="*/ 92 h 419"/>
              <a:gd name="T24" fmla="*/ 371 w 549"/>
              <a:gd name="T25" fmla="*/ 92 h 419"/>
              <a:gd name="T26" fmla="*/ 283 w 549"/>
              <a:gd name="T27" fmla="*/ 114 h 419"/>
              <a:gd name="T28" fmla="*/ 243 w 549"/>
              <a:gd name="T29" fmla="*/ 111 h 419"/>
              <a:gd name="T30" fmla="*/ 312 w 549"/>
              <a:gd name="T31" fmla="*/ 83 h 419"/>
              <a:gd name="T32" fmla="*/ 160 w 549"/>
              <a:gd name="T33" fmla="*/ 0 h 4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9"/>
              <a:gd name="T52" fmla="*/ 0 h 419"/>
              <a:gd name="T53" fmla="*/ 549 w 549"/>
              <a:gd name="T54" fmla="*/ 419 h 4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9" h="419">
                <a:moveTo>
                  <a:pt x="160" y="0"/>
                </a:moveTo>
                <a:cubicBezTo>
                  <a:pt x="66" y="30"/>
                  <a:pt x="0" y="96"/>
                  <a:pt x="0" y="173"/>
                </a:cubicBezTo>
                <a:cubicBezTo>
                  <a:pt x="0" y="256"/>
                  <a:pt x="77" y="327"/>
                  <a:pt x="183" y="353"/>
                </a:cubicBezTo>
                <a:cubicBezTo>
                  <a:pt x="181" y="377"/>
                  <a:pt x="163" y="407"/>
                  <a:pt x="92" y="416"/>
                </a:cubicBezTo>
                <a:cubicBezTo>
                  <a:pt x="92" y="416"/>
                  <a:pt x="112" y="419"/>
                  <a:pt x="137" y="419"/>
                </a:cubicBezTo>
                <a:cubicBezTo>
                  <a:pt x="180" y="419"/>
                  <a:pt x="240" y="410"/>
                  <a:pt x="257" y="364"/>
                </a:cubicBezTo>
                <a:cubicBezTo>
                  <a:pt x="263" y="364"/>
                  <a:pt x="269" y="364"/>
                  <a:pt x="276" y="364"/>
                </a:cubicBezTo>
                <a:cubicBezTo>
                  <a:pt x="317" y="364"/>
                  <a:pt x="357" y="358"/>
                  <a:pt x="393" y="346"/>
                </a:cubicBezTo>
                <a:cubicBezTo>
                  <a:pt x="391" y="339"/>
                  <a:pt x="391" y="331"/>
                  <a:pt x="391" y="323"/>
                </a:cubicBezTo>
                <a:cubicBezTo>
                  <a:pt x="391" y="246"/>
                  <a:pt x="455" y="180"/>
                  <a:pt x="549" y="149"/>
                </a:cubicBezTo>
                <a:cubicBezTo>
                  <a:pt x="544" y="122"/>
                  <a:pt x="531" y="97"/>
                  <a:pt x="511" y="75"/>
                </a:cubicBezTo>
                <a:cubicBezTo>
                  <a:pt x="476" y="86"/>
                  <a:pt x="437" y="92"/>
                  <a:pt x="396" y="92"/>
                </a:cubicBezTo>
                <a:cubicBezTo>
                  <a:pt x="387" y="92"/>
                  <a:pt x="379" y="92"/>
                  <a:pt x="371" y="92"/>
                </a:cubicBezTo>
                <a:cubicBezTo>
                  <a:pt x="347" y="110"/>
                  <a:pt x="311" y="114"/>
                  <a:pt x="283" y="114"/>
                </a:cubicBezTo>
                <a:cubicBezTo>
                  <a:pt x="260" y="114"/>
                  <a:pt x="243" y="111"/>
                  <a:pt x="243" y="111"/>
                </a:cubicBezTo>
                <a:cubicBezTo>
                  <a:pt x="279" y="107"/>
                  <a:pt x="300" y="96"/>
                  <a:pt x="312" y="83"/>
                </a:cubicBezTo>
                <a:cubicBezTo>
                  <a:pt x="248" y="69"/>
                  <a:pt x="194" y="39"/>
                  <a:pt x="160" y="0"/>
                </a:cubicBezTo>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 name="Freeform 9"/>
          <p:cNvSpPr>
            <a:spLocks noChangeArrowheads="1"/>
          </p:cNvSpPr>
          <p:nvPr/>
        </p:nvSpPr>
        <p:spPr bwMode="auto">
          <a:xfrm>
            <a:off x="5128685" y="2725557"/>
            <a:ext cx="1949449" cy="732367"/>
          </a:xfrm>
          <a:custGeom>
            <a:avLst/>
            <a:gdLst>
              <a:gd name="T0" fmla="*/ 116 w 351"/>
              <a:gd name="T1" fmla="*/ 0 h 132"/>
              <a:gd name="T2" fmla="*/ 0 w 351"/>
              <a:gd name="T3" fmla="*/ 18 h 132"/>
              <a:gd name="T4" fmla="*/ 152 w 351"/>
              <a:gd name="T5" fmla="*/ 101 h 132"/>
              <a:gd name="T6" fmla="*/ 83 w 351"/>
              <a:gd name="T7" fmla="*/ 129 h 132"/>
              <a:gd name="T8" fmla="*/ 123 w 351"/>
              <a:gd name="T9" fmla="*/ 132 h 132"/>
              <a:gd name="T10" fmla="*/ 211 w 351"/>
              <a:gd name="T11" fmla="*/ 110 h 132"/>
              <a:gd name="T12" fmla="*/ 236 w 351"/>
              <a:gd name="T13" fmla="*/ 110 h 132"/>
              <a:gd name="T14" fmla="*/ 351 w 351"/>
              <a:gd name="T15" fmla="*/ 93 h 132"/>
              <a:gd name="T16" fmla="*/ 116 w 351"/>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1"/>
              <a:gd name="T28" fmla="*/ 0 h 132"/>
              <a:gd name="T29" fmla="*/ 351 w 351"/>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1" h="132">
                <a:moveTo>
                  <a:pt x="116" y="0"/>
                </a:moveTo>
                <a:cubicBezTo>
                  <a:pt x="74" y="0"/>
                  <a:pt x="35" y="6"/>
                  <a:pt x="0" y="18"/>
                </a:cubicBezTo>
                <a:cubicBezTo>
                  <a:pt x="34" y="57"/>
                  <a:pt x="88" y="87"/>
                  <a:pt x="152" y="101"/>
                </a:cubicBezTo>
                <a:cubicBezTo>
                  <a:pt x="140" y="114"/>
                  <a:pt x="119" y="125"/>
                  <a:pt x="83" y="129"/>
                </a:cubicBezTo>
                <a:cubicBezTo>
                  <a:pt x="83" y="129"/>
                  <a:pt x="100" y="132"/>
                  <a:pt x="123" y="132"/>
                </a:cubicBezTo>
                <a:cubicBezTo>
                  <a:pt x="151" y="132"/>
                  <a:pt x="187" y="128"/>
                  <a:pt x="211" y="110"/>
                </a:cubicBezTo>
                <a:cubicBezTo>
                  <a:pt x="219" y="110"/>
                  <a:pt x="227" y="110"/>
                  <a:pt x="236" y="110"/>
                </a:cubicBezTo>
                <a:cubicBezTo>
                  <a:pt x="277" y="110"/>
                  <a:pt x="316" y="104"/>
                  <a:pt x="351" y="93"/>
                </a:cubicBezTo>
                <a:cubicBezTo>
                  <a:pt x="303" y="37"/>
                  <a:pt x="216" y="0"/>
                  <a:pt x="116" y="0"/>
                </a:cubicBezTo>
              </a:path>
            </a:pathLst>
          </a:custGeom>
          <a:solidFill>
            <a:srgbClr val="54E0E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 name="Freeform 10"/>
          <p:cNvSpPr>
            <a:spLocks noChangeArrowheads="1"/>
          </p:cNvSpPr>
          <p:nvPr/>
        </p:nvSpPr>
        <p:spPr bwMode="auto">
          <a:xfrm>
            <a:off x="6411384" y="3654772"/>
            <a:ext cx="889000" cy="1092200"/>
          </a:xfrm>
          <a:custGeom>
            <a:avLst/>
            <a:gdLst>
              <a:gd name="T0" fmla="*/ 158 w 160"/>
              <a:gd name="T1" fmla="*/ 0 h 197"/>
              <a:gd name="T2" fmla="*/ 0 w 160"/>
              <a:gd name="T3" fmla="*/ 174 h 197"/>
              <a:gd name="T4" fmla="*/ 2 w 160"/>
              <a:gd name="T5" fmla="*/ 197 h 197"/>
              <a:gd name="T6" fmla="*/ 160 w 160"/>
              <a:gd name="T7" fmla="*/ 24 h 197"/>
              <a:gd name="T8" fmla="*/ 158 w 160"/>
              <a:gd name="T9" fmla="*/ 0 h 197"/>
              <a:gd name="T10" fmla="*/ 0 60000 65536"/>
              <a:gd name="T11" fmla="*/ 0 60000 65536"/>
              <a:gd name="T12" fmla="*/ 0 60000 65536"/>
              <a:gd name="T13" fmla="*/ 0 60000 65536"/>
              <a:gd name="T14" fmla="*/ 0 60000 65536"/>
              <a:gd name="T15" fmla="*/ 0 w 160"/>
              <a:gd name="T16" fmla="*/ 0 h 197"/>
              <a:gd name="T17" fmla="*/ 160 w 160"/>
              <a:gd name="T18" fmla="*/ 197 h 197"/>
            </a:gdLst>
            <a:ahLst/>
            <a:cxnLst>
              <a:cxn ang="T10">
                <a:pos x="T0" y="T1"/>
              </a:cxn>
              <a:cxn ang="T11">
                <a:pos x="T2" y="T3"/>
              </a:cxn>
              <a:cxn ang="T12">
                <a:pos x="T4" y="T5"/>
              </a:cxn>
              <a:cxn ang="T13">
                <a:pos x="T6" y="T7"/>
              </a:cxn>
              <a:cxn ang="T14">
                <a:pos x="T8" y="T9"/>
              </a:cxn>
            </a:cxnLst>
            <a:rect l="T15" t="T16" r="T17" b="T18"/>
            <a:pathLst>
              <a:path w="160" h="197">
                <a:moveTo>
                  <a:pt x="158" y="0"/>
                </a:moveTo>
                <a:cubicBezTo>
                  <a:pt x="64" y="31"/>
                  <a:pt x="0" y="97"/>
                  <a:pt x="0" y="174"/>
                </a:cubicBezTo>
                <a:cubicBezTo>
                  <a:pt x="0" y="182"/>
                  <a:pt x="0" y="190"/>
                  <a:pt x="2" y="197"/>
                </a:cubicBezTo>
                <a:cubicBezTo>
                  <a:pt x="95" y="167"/>
                  <a:pt x="160" y="101"/>
                  <a:pt x="160" y="24"/>
                </a:cubicBezTo>
                <a:cubicBezTo>
                  <a:pt x="160" y="16"/>
                  <a:pt x="159" y="8"/>
                  <a:pt x="158" y="0"/>
                </a:cubicBezTo>
              </a:path>
            </a:pathLst>
          </a:custGeom>
          <a:solidFill>
            <a:schemeClr val="accent4">
              <a:lumMod val="60000"/>
              <a:lumOff val="40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8" name="Freeform 11"/>
          <p:cNvSpPr>
            <a:spLocks noChangeArrowheads="1"/>
          </p:cNvSpPr>
          <p:nvPr/>
        </p:nvSpPr>
        <p:spPr bwMode="auto">
          <a:xfrm>
            <a:off x="7327900" y="1993190"/>
            <a:ext cx="2523067" cy="1765300"/>
          </a:xfrm>
          <a:custGeom>
            <a:avLst/>
            <a:gdLst>
              <a:gd name="T0" fmla="*/ 223 w 454"/>
              <a:gd name="T1" fmla="*/ 0 h 318"/>
              <a:gd name="T2" fmla="*/ 109 w 454"/>
              <a:gd name="T3" fmla="*/ 21 h 318"/>
              <a:gd name="T4" fmla="*/ 113 w 454"/>
              <a:gd name="T5" fmla="*/ 52 h 318"/>
              <a:gd name="T6" fmla="*/ 0 w 454"/>
              <a:gd name="T7" fmla="*/ 206 h 318"/>
              <a:gd name="T8" fmla="*/ 69 w 454"/>
              <a:gd name="T9" fmla="*/ 283 h 318"/>
              <a:gd name="T10" fmla="*/ 113 w 454"/>
              <a:gd name="T11" fmla="*/ 280 h 318"/>
              <a:gd name="T12" fmla="*/ 279 w 454"/>
              <a:gd name="T13" fmla="*/ 318 h 318"/>
              <a:gd name="T14" fmla="*/ 454 w 454"/>
              <a:gd name="T15" fmla="*/ 162 h 318"/>
              <a:gd name="T16" fmla="*/ 223 w 454"/>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
              <a:gd name="T28" fmla="*/ 0 h 318"/>
              <a:gd name="T29" fmla="*/ 454 w 454"/>
              <a:gd name="T30" fmla="*/ 318 h 3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 h="318">
                <a:moveTo>
                  <a:pt x="223" y="0"/>
                </a:moveTo>
                <a:cubicBezTo>
                  <a:pt x="181" y="0"/>
                  <a:pt x="143" y="8"/>
                  <a:pt x="109" y="21"/>
                </a:cubicBezTo>
                <a:cubicBezTo>
                  <a:pt x="112" y="31"/>
                  <a:pt x="113" y="42"/>
                  <a:pt x="113" y="52"/>
                </a:cubicBezTo>
                <a:cubicBezTo>
                  <a:pt x="113" y="116"/>
                  <a:pt x="69" y="172"/>
                  <a:pt x="0" y="206"/>
                </a:cubicBezTo>
                <a:cubicBezTo>
                  <a:pt x="12" y="236"/>
                  <a:pt x="36" y="262"/>
                  <a:pt x="69" y="283"/>
                </a:cubicBezTo>
                <a:cubicBezTo>
                  <a:pt x="83" y="281"/>
                  <a:pt x="98" y="280"/>
                  <a:pt x="113" y="280"/>
                </a:cubicBezTo>
                <a:cubicBezTo>
                  <a:pt x="175" y="280"/>
                  <a:pt x="232" y="294"/>
                  <a:pt x="279" y="318"/>
                </a:cubicBezTo>
                <a:cubicBezTo>
                  <a:pt x="380" y="301"/>
                  <a:pt x="454" y="237"/>
                  <a:pt x="454" y="162"/>
                </a:cubicBezTo>
                <a:cubicBezTo>
                  <a:pt x="454" y="72"/>
                  <a:pt x="350" y="0"/>
                  <a:pt x="223" y="0"/>
                </a:cubicBezTo>
              </a:path>
            </a:pathLst>
          </a:custGeom>
          <a:solidFill>
            <a:srgbClr val="FFC78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 name="Freeform 12"/>
          <p:cNvSpPr>
            <a:spLocks noChangeArrowheads="1"/>
          </p:cNvSpPr>
          <p:nvPr/>
        </p:nvSpPr>
        <p:spPr bwMode="auto">
          <a:xfrm>
            <a:off x="7279218" y="2109606"/>
            <a:ext cx="677333" cy="1028700"/>
          </a:xfrm>
          <a:custGeom>
            <a:avLst/>
            <a:gdLst>
              <a:gd name="T0" fmla="*/ 118 w 122"/>
              <a:gd name="T1" fmla="*/ 0 h 185"/>
              <a:gd name="T2" fmla="*/ 0 w 122"/>
              <a:gd name="T3" fmla="*/ 141 h 185"/>
              <a:gd name="T4" fmla="*/ 9 w 122"/>
              <a:gd name="T5" fmla="*/ 185 h 185"/>
              <a:gd name="T6" fmla="*/ 122 w 122"/>
              <a:gd name="T7" fmla="*/ 31 h 185"/>
              <a:gd name="T8" fmla="*/ 118 w 122"/>
              <a:gd name="T9" fmla="*/ 0 h 185"/>
              <a:gd name="T10" fmla="*/ 0 60000 65536"/>
              <a:gd name="T11" fmla="*/ 0 60000 65536"/>
              <a:gd name="T12" fmla="*/ 0 60000 65536"/>
              <a:gd name="T13" fmla="*/ 0 60000 65536"/>
              <a:gd name="T14" fmla="*/ 0 60000 65536"/>
              <a:gd name="T15" fmla="*/ 0 w 122"/>
              <a:gd name="T16" fmla="*/ 0 h 185"/>
              <a:gd name="T17" fmla="*/ 122 w 122"/>
              <a:gd name="T18" fmla="*/ 185 h 185"/>
            </a:gdLst>
            <a:ahLst/>
            <a:cxnLst>
              <a:cxn ang="T10">
                <a:pos x="T0" y="T1"/>
              </a:cxn>
              <a:cxn ang="T11">
                <a:pos x="T2" y="T3"/>
              </a:cxn>
              <a:cxn ang="T12">
                <a:pos x="T4" y="T5"/>
              </a:cxn>
              <a:cxn ang="T13">
                <a:pos x="T6" y="T7"/>
              </a:cxn>
              <a:cxn ang="T14">
                <a:pos x="T8" y="T9"/>
              </a:cxn>
            </a:cxnLst>
            <a:rect l="T15" t="T16" r="T17" b="T18"/>
            <a:pathLst>
              <a:path w="122" h="185">
                <a:moveTo>
                  <a:pt x="118" y="0"/>
                </a:moveTo>
                <a:cubicBezTo>
                  <a:pt x="48" y="27"/>
                  <a:pt x="0" y="80"/>
                  <a:pt x="0" y="141"/>
                </a:cubicBezTo>
                <a:cubicBezTo>
                  <a:pt x="0" y="156"/>
                  <a:pt x="3" y="171"/>
                  <a:pt x="9" y="185"/>
                </a:cubicBezTo>
                <a:cubicBezTo>
                  <a:pt x="78" y="151"/>
                  <a:pt x="122" y="95"/>
                  <a:pt x="122" y="31"/>
                </a:cubicBezTo>
                <a:cubicBezTo>
                  <a:pt x="122" y="21"/>
                  <a:pt x="121" y="10"/>
                  <a:pt x="118" y="0"/>
                </a:cubicBezTo>
              </a:path>
            </a:pathLst>
          </a:custGeom>
          <a:solidFill>
            <a:srgbClr val="54E0E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0" name="Freeform 13"/>
          <p:cNvSpPr>
            <a:spLocks noChangeArrowheads="1"/>
          </p:cNvSpPr>
          <p:nvPr/>
        </p:nvSpPr>
        <p:spPr bwMode="auto">
          <a:xfrm>
            <a:off x="7711017" y="3548939"/>
            <a:ext cx="1166283" cy="397933"/>
          </a:xfrm>
          <a:custGeom>
            <a:avLst/>
            <a:gdLst>
              <a:gd name="T0" fmla="*/ 44 w 210"/>
              <a:gd name="T1" fmla="*/ 0 h 72"/>
              <a:gd name="T2" fmla="*/ 0 w 210"/>
              <a:gd name="T3" fmla="*/ 3 h 72"/>
              <a:gd name="T4" fmla="*/ 97 w 210"/>
              <a:gd name="T5" fmla="*/ 38 h 72"/>
              <a:gd name="T6" fmla="*/ 18 w 210"/>
              <a:gd name="T7" fmla="*/ 69 h 72"/>
              <a:gd name="T8" fmla="*/ 61 w 210"/>
              <a:gd name="T9" fmla="*/ 72 h 72"/>
              <a:gd name="T10" fmla="*/ 165 w 210"/>
              <a:gd name="T11" fmla="*/ 43 h 72"/>
              <a:gd name="T12" fmla="*/ 210 w 210"/>
              <a:gd name="T13" fmla="*/ 38 h 72"/>
              <a:gd name="T14" fmla="*/ 44 w 210"/>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72"/>
              <a:gd name="T26" fmla="*/ 210 w 21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72">
                <a:moveTo>
                  <a:pt x="44" y="0"/>
                </a:moveTo>
                <a:cubicBezTo>
                  <a:pt x="29" y="0"/>
                  <a:pt x="14" y="1"/>
                  <a:pt x="0" y="3"/>
                </a:cubicBezTo>
                <a:cubicBezTo>
                  <a:pt x="27" y="20"/>
                  <a:pt x="61" y="32"/>
                  <a:pt x="97" y="38"/>
                </a:cubicBezTo>
                <a:cubicBezTo>
                  <a:pt x="87" y="52"/>
                  <a:pt x="65" y="64"/>
                  <a:pt x="18" y="69"/>
                </a:cubicBezTo>
                <a:cubicBezTo>
                  <a:pt x="18" y="69"/>
                  <a:pt x="37" y="72"/>
                  <a:pt x="61" y="72"/>
                </a:cubicBezTo>
                <a:cubicBezTo>
                  <a:pt x="95" y="72"/>
                  <a:pt x="142" y="67"/>
                  <a:pt x="165" y="43"/>
                </a:cubicBezTo>
                <a:cubicBezTo>
                  <a:pt x="181" y="43"/>
                  <a:pt x="195" y="41"/>
                  <a:pt x="210" y="38"/>
                </a:cubicBezTo>
                <a:cubicBezTo>
                  <a:pt x="163" y="14"/>
                  <a:pt x="106" y="0"/>
                  <a:pt x="44" y="0"/>
                </a:cubicBezTo>
              </a:path>
            </a:pathLst>
          </a:custGeom>
          <a:solidFill>
            <a:schemeClr val="accent2">
              <a:lumMod val="40000"/>
              <a:lumOff val="60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11" name="TextBox 231"/>
          <p:cNvSpPr>
            <a:spLocks noChangeArrowheads="1"/>
          </p:cNvSpPr>
          <p:nvPr/>
        </p:nvSpPr>
        <p:spPr bwMode="auto">
          <a:xfrm>
            <a:off x="5420785" y="1582556"/>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chemeClr val="bg1"/>
                </a:solidFill>
                <a:latin typeface="微软雅黑" pitchFamily="34" charset="-122"/>
                <a:ea typeface="微软雅黑" pitchFamily="34" charset="-122"/>
                <a:sym typeface="Arial" pitchFamily="34" charset="0"/>
              </a:rPr>
              <a:t>添加标题</a:t>
            </a:r>
            <a:endParaRPr lang="zh-CN" altLang="en-US" sz="2400" dirty="0"/>
          </a:p>
        </p:txBody>
      </p:sp>
      <p:sp>
        <p:nvSpPr>
          <p:cNvPr id="12" name="矩形 11"/>
          <p:cNvSpPr>
            <a:spLocks noChangeArrowheads="1"/>
          </p:cNvSpPr>
          <p:nvPr/>
        </p:nvSpPr>
        <p:spPr bwMode="auto">
          <a:xfrm>
            <a:off x="5465234" y="2003773"/>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3" name="直接连接符 12"/>
          <p:cNvSpPr>
            <a:spLocks noChangeShapeType="1"/>
          </p:cNvSpPr>
          <p:nvPr/>
        </p:nvSpPr>
        <p:spPr bwMode="auto">
          <a:xfrm>
            <a:off x="5562600" y="2014356"/>
            <a:ext cx="1761067"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4" name="TextBox 240"/>
          <p:cNvSpPr>
            <a:spLocks noChangeArrowheads="1"/>
          </p:cNvSpPr>
          <p:nvPr/>
        </p:nvSpPr>
        <p:spPr bwMode="auto">
          <a:xfrm>
            <a:off x="7666567" y="2456739"/>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15" name="矩形 14"/>
          <p:cNvSpPr>
            <a:spLocks noChangeArrowheads="1"/>
          </p:cNvSpPr>
          <p:nvPr/>
        </p:nvSpPr>
        <p:spPr bwMode="auto">
          <a:xfrm>
            <a:off x="7711018" y="2875839"/>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6" name="直接连接符 15"/>
          <p:cNvSpPr>
            <a:spLocks noChangeShapeType="1"/>
          </p:cNvSpPr>
          <p:nvPr/>
        </p:nvSpPr>
        <p:spPr bwMode="auto">
          <a:xfrm>
            <a:off x="7808384" y="2888539"/>
            <a:ext cx="1761067"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17" name="TextBox 243"/>
          <p:cNvSpPr>
            <a:spLocks noChangeArrowheads="1"/>
          </p:cNvSpPr>
          <p:nvPr/>
        </p:nvSpPr>
        <p:spPr bwMode="auto">
          <a:xfrm>
            <a:off x="4751918" y="3457923"/>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18" name="矩形 17"/>
          <p:cNvSpPr>
            <a:spLocks noChangeArrowheads="1"/>
          </p:cNvSpPr>
          <p:nvPr/>
        </p:nvSpPr>
        <p:spPr bwMode="auto">
          <a:xfrm>
            <a:off x="4796367" y="3879139"/>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9" name="直接连接符 18"/>
          <p:cNvSpPr>
            <a:spLocks noChangeShapeType="1"/>
          </p:cNvSpPr>
          <p:nvPr/>
        </p:nvSpPr>
        <p:spPr bwMode="auto">
          <a:xfrm>
            <a:off x="4893733" y="3889723"/>
            <a:ext cx="1761067"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20" name="TextBox 246"/>
          <p:cNvSpPr>
            <a:spLocks noChangeArrowheads="1"/>
          </p:cNvSpPr>
          <p:nvPr/>
        </p:nvSpPr>
        <p:spPr bwMode="auto">
          <a:xfrm>
            <a:off x="7033685" y="4207223"/>
            <a:ext cx="20531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bg1"/>
                </a:solidFill>
                <a:latin typeface="微软雅黑" pitchFamily="34" charset="-122"/>
                <a:ea typeface="微软雅黑" pitchFamily="34" charset="-122"/>
                <a:sym typeface="Arial" pitchFamily="34" charset="0"/>
              </a:rPr>
              <a:t>添加标题</a:t>
            </a:r>
            <a:endParaRPr lang="zh-CN" altLang="en-US" sz="2400"/>
          </a:p>
        </p:txBody>
      </p:sp>
      <p:sp>
        <p:nvSpPr>
          <p:cNvPr id="21" name="矩形 20"/>
          <p:cNvSpPr>
            <a:spLocks noChangeArrowheads="1"/>
          </p:cNvSpPr>
          <p:nvPr/>
        </p:nvSpPr>
        <p:spPr bwMode="auto">
          <a:xfrm>
            <a:off x="7078134" y="4628439"/>
            <a:ext cx="1921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22" name="直接连接符 21"/>
          <p:cNvSpPr>
            <a:spLocks noChangeShapeType="1"/>
          </p:cNvSpPr>
          <p:nvPr/>
        </p:nvSpPr>
        <p:spPr bwMode="auto">
          <a:xfrm>
            <a:off x="7175500" y="4639023"/>
            <a:ext cx="1761067" cy="2116"/>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pic>
        <p:nvPicPr>
          <p:cNvPr id="24" name="图片 23">
            <a:extLst>
              <a:ext uri="{FF2B5EF4-FFF2-40B4-BE49-F238E27FC236}">
                <a16:creationId xmlns:a16="http://schemas.microsoft.com/office/drawing/2014/main" id="{DB70A9F5-2C41-40BA-990E-CB9D5FEB37BC}"/>
              </a:ext>
            </a:extLst>
          </p:cNvPr>
          <p:cNvPicPr>
            <a:picLocks noChangeAspect="1"/>
          </p:cNvPicPr>
          <p:nvPr/>
        </p:nvPicPr>
        <p:blipFill>
          <a:blip r:embed="rId3"/>
          <a:stretch>
            <a:fillRect/>
          </a:stretch>
        </p:blipFill>
        <p:spPr>
          <a:xfrm>
            <a:off x="2288656" y="3654772"/>
            <a:ext cx="3960451" cy="2565400"/>
          </a:xfrm>
          <a:prstGeom prst="rect">
            <a:avLst/>
          </a:prstGeom>
        </p:spPr>
      </p:pic>
    </p:spTree>
    <p:extLst>
      <p:ext uri="{BB962C8B-B14F-4D97-AF65-F5344CB8AC3E}">
        <p14:creationId xmlns:p14="http://schemas.microsoft.com/office/powerpoint/2010/main" val="307291438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1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175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p:stCondLst>
                              <p:cond delay="27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325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par>
                          <p:cTn id="64" fill="hold">
                            <p:stCondLst>
                              <p:cond delay="425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left)">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076" name="组合 2075">
            <a:extLst>
              <a:ext uri="{FF2B5EF4-FFF2-40B4-BE49-F238E27FC236}">
                <a16:creationId xmlns:a16="http://schemas.microsoft.com/office/drawing/2014/main" id="{71BB3CE0-2CC4-485B-B07F-F4E63EB8FFAA}"/>
              </a:ext>
            </a:extLst>
          </p:cNvPr>
          <p:cNvGrpSpPr/>
          <p:nvPr/>
        </p:nvGrpSpPr>
        <p:grpSpPr>
          <a:xfrm>
            <a:off x="4003571" y="1810966"/>
            <a:ext cx="7200000" cy="584775"/>
            <a:chOff x="4003571" y="1810966"/>
            <a:chExt cx="7200000" cy="584775"/>
          </a:xfrm>
        </p:grpSpPr>
        <p:pic>
          <p:nvPicPr>
            <p:cNvPr id="2066" name="图形 2065">
              <a:extLst>
                <a:ext uri="{FF2B5EF4-FFF2-40B4-BE49-F238E27FC236}">
                  <a16:creationId xmlns:a16="http://schemas.microsoft.com/office/drawing/2014/main" id="{228BE678-3684-49E6-A530-FB8B767D9E6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10800000" flipV="1">
              <a:off x="4003571" y="2248024"/>
              <a:ext cx="7200000" cy="86331"/>
            </a:xfrm>
            <a:prstGeom prst="rect">
              <a:avLst/>
            </a:prstGeom>
          </p:spPr>
        </p:pic>
        <p:sp>
          <p:nvSpPr>
            <p:cNvPr id="71" name="文本框 70">
              <a:extLst>
                <a:ext uri="{FF2B5EF4-FFF2-40B4-BE49-F238E27FC236}">
                  <a16:creationId xmlns:a16="http://schemas.microsoft.com/office/drawing/2014/main" id="{95844CA9-7AE4-49F5-BF5B-F23C8E495947}"/>
                </a:ext>
              </a:extLst>
            </p:cNvPr>
            <p:cNvSpPr txBox="1"/>
            <p:nvPr/>
          </p:nvSpPr>
          <p:spPr>
            <a:xfrm>
              <a:off x="4587431" y="1810966"/>
              <a:ext cx="3951723"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01 </a:t>
              </a:r>
              <a:r>
                <a:rPr lang="zh-CN" altLang="en-US"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请插入您标题内容</a:t>
              </a:r>
            </a:p>
          </p:txBody>
        </p:sp>
      </p:grpSp>
      <p:grpSp>
        <p:nvGrpSpPr>
          <p:cNvPr id="2077" name="组合 2076">
            <a:extLst>
              <a:ext uri="{FF2B5EF4-FFF2-40B4-BE49-F238E27FC236}">
                <a16:creationId xmlns:a16="http://schemas.microsoft.com/office/drawing/2014/main" id="{47CC5D4D-EC37-448A-BA9F-3C082AA53B29}"/>
              </a:ext>
            </a:extLst>
          </p:cNvPr>
          <p:cNvGrpSpPr/>
          <p:nvPr/>
        </p:nvGrpSpPr>
        <p:grpSpPr>
          <a:xfrm>
            <a:off x="4003571" y="2539980"/>
            <a:ext cx="7200000" cy="584775"/>
            <a:chOff x="4003571" y="2539980"/>
            <a:chExt cx="7200000" cy="584775"/>
          </a:xfrm>
        </p:grpSpPr>
        <p:pic>
          <p:nvPicPr>
            <p:cNvPr id="55" name="图形 54">
              <a:extLst>
                <a:ext uri="{FF2B5EF4-FFF2-40B4-BE49-F238E27FC236}">
                  <a16:creationId xmlns:a16="http://schemas.microsoft.com/office/drawing/2014/main" id="{367A9D2B-38AA-4CAA-A101-3D9E8EB0A23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10800000" flipV="1">
              <a:off x="4003571" y="2974175"/>
              <a:ext cx="7200000" cy="86331"/>
            </a:xfrm>
            <a:prstGeom prst="rect">
              <a:avLst/>
            </a:prstGeom>
          </p:spPr>
        </p:pic>
        <p:sp>
          <p:nvSpPr>
            <p:cNvPr id="72" name="文本框 71">
              <a:extLst>
                <a:ext uri="{FF2B5EF4-FFF2-40B4-BE49-F238E27FC236}">
                  <a16:creationId xmlns:a16="http://schemas.microsoft.com/office/drawing/2014/main" id="{A2A6DDB3-72CC-4F1B-B283-91DA35320B30}"/>
                </a:ext>
              </a:extLst>
            </p:cNvPr>
            <p:cNvSpPr txBox="1"/>
            <p:nvPr/>
          </p:nvSpPr>
          <p:spPr>
            <a:xfrm>
              <a:off x="4587431" y="2539980"/>
              <a:ext cx="4027064"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02 </a:t>
              </a:r>
              <a:r>
                <a:rPr lang="zh-CN" altLang="en-US"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请插入您标题内容</a:t>
              </a:r>
            </a:p>
          </p:txBody>
        </p:sp>
      </p:grpSp>
      <p:grpSp>
        <p:nvGrpSpPr>
          <p:cNvPr id="32" name="组合 31">
            <a:extLst>
              <a:ext uri="{FF2B5EF4-FFF2-40B4-BE49-F238E27FC236}">
                <a16:creationId xmlns:a16="http://schemas.microsoft.com/office/drawing/2014/main" id="{767E3CFD-832D-4D40-8F56-6920102A9A9F}"/>
              </a:ext>
            </a:extLst>
          </p:cNvPr>
          <p:cNvGrpSpPr/>
          <p:nvPr/>
        </p:nvGrpSpPr>
        <p:grpSpPr>
          <a:xfrm>
            <a:off x="4003571" y="3268994"/>
            <a:ext cx="7200000" cy="584775"/>
            <a:chOff x="4003571" y="3268994"/>
            <a:chExt cx="7200000" cy="584775"/>
          </a:xfrm>
        </p:grpSpPr>
        <p:pic>
          <p:nvPicPr>
            <p:cNvPr id="56" name="图形 55">
              <a:extLst>
                <a:ext uri="{FF2B5EF4-FFF2-40B4-BE49-F238E27FC236}">
                  <a16:creationId xmlns:a16="http://schemas.microsoft.com/office/drawing/2014/main" id="{EFD8B41B-C821-472F-AEDB-8E988BE54D4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10800000" flipV="1">
              <a:off x="4003571" y="3700326"/>
              <a:ext cx="7200000" cy="86331"/>
            </a:xfrm>
            <a:prstGeom prst="rect">
              <a:avLst/>
            </a:prstGeom>
          </p:spPr>
        </p:pic>
        <p:sp>
          <p:nvSpPr>
            <p:cNvPr id="73" name="文本框 72">
              <a:extLst>
                <a:ext uri="{FF2B5EF4-FFF2-40B4-BE49-F238E27FC236}">
                  <a16:creationId xmlns:a16="http://schemas.microsoft.com/office/drawing/2014/main" id="{698430E3-C14B-4BD4-911C-81953CFD9BE7}"/>
                </a:ext>
              </a:extLst>
            </p:cNvPr>
            <p:cNvSpPr txBox="1"/>
            <p:nvPr/>
          </p:nvSpPr>
          <p:spPr>
            <a:xfrm>
              <a:off x="4587431" y="3268994"/>
              <a:ext cx="4027064"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03 </a:t>
              </a:r>
              <a:r>
                <a:rPr lang="zh-CN" altLang="en-US"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请插入您标题内容</a:t>
              </a:r>
            </a:p>
          </p:txBody>
        </p:sp>
      </p:grpSp>
      <p:grpSp>
        <p:nvGrpSpPr>
          <p:cNvPr id="33" name="组合 32">
            <a:extLst>
              <a:ext uri="{FF2B5EF4-FFF2-40B4-BE49-F238E27FC236}">
                <a16:creationId xmlns:a16="http://schemas.microsoft.com/office/drawing/2014/main" id="{14D0BFCC-E367-4CF8-A625-CB2469074C22}"/>
              </a:ext>
            </a:extLst>
          </p:cNvPr>
          <p:cNvGrpSpPr/>
          <p:nvPr/>
        </p:nvGrpSpPr>
        <p:grpSpPr>
          <a:xfrm>
            <a:off x="4003571" y="3998007"/>
            <a:ext cx="7200000" cy="584775"/>
            <a:chOff x="4003571" y="3998007"/>
            <a:chExt cx="7200000" cy="584775"/>
          </a:xfrm>
        </p:grpSpPr>
        <p:pic>
          <p:nvPicPr>
            <p:cNvPr id="57" name="图形 56">
              <a:extLst>
                <a:ext uri="{FF2B5EF4-FFF2-40B4-BE49-F238E27FC236}">
                  <a16:creationId xmlns:a16="http://schemas.microsoft.com/office/drawing/2014/main" id="{304EB0F5-1CD0-4E33-A942-DD7545ACBD1C}"/>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rot="10800000" flipV="1">
              <a:off x="4003571" y="4426478"/>
              <a:ext cx="7200000" cy="86331"/>
            </a:xfrm>
            <a:prstGeom prst="rect">
              <a:avLst/>
            </a:prstGeom>
          </p:spPr>
        </p:pic>
        <p:sp>
          <p:nvSpPr>
            <p:cNvPr id="74" name="文本框 73">
              <a:extLst>
                <a:ext uri="{FF2B5EF4-FFF2-40B4-BE49-F238E27FC236}">
                  <a16:creationId xmlns:a16="http://schemas.microsoft.com/office/drawing/2014/main" id="{19DC36D9-9DB1-44CB-83FF-CB821418BEF1}"/>
                </a:ext>
              </a:extLst>
            </p:cNvPr>
            <p:cNvSpPr txBox="1"/>
            <p:nvPr/>
          </p:nvSpPr>
          <p:spPr>
            <a:xfrm>
              <a:off x="4587431" y="3998007"/>
              <a:ext cx="4027064" cy="584775"/>
            </a:xfrm>
            <a:prstGeom prst="rect">
              <a:avLst/>
            </a:prstGeom>
            <a:noFill/>
          </p:spPr>
          <p:txBody>
            <a:bodyPr wrap="none" rtlCol="0">
              <a:spAutoFit/>
            </a:bodyPr>
            <a:lstStyle/>
            <a:p>
              <a:r>
                <a:rPr lang="en-US" altLang="zh-CN"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04 </a:t>
              </a:r>
              <a:r>
                <a:rPr lang="zh-CN" altLang="en-US" sz="3200" b="1" dirty="0">
                  <a:solidFill>
                    <a:srgbClr val="41CFD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请插入您标题内容</a:t>
              </a:r>
            </a:p>
          </p:txBody>
        </p:sp>
      </p:grpSp>
      <p:grpSp>
        <p:nvGrpSpPr>
          <p:cNvPr id="28" name="组合 27">
            <a:extLst>
              <a:ext uri="{FF2B5EF4-FFF2-40B4-BE49-F238E27FC236}">
                <a16:creationId xmlns:a16="http://schemas.microsoft.com/office/drawing/2014/main" id="{38076AB9-D82E-4B6E-9C1B-4A6D746795D4}"/>
              </a:ext>
            </a:extLst>
          </p:cNvPr>
          <p:cNvGrpSpPr/>
          <p:nvPr/>
        </p:nvGrpSpPr>
        <p:grpSpPr>
          <a:xfrm>
            <a:off x="-88901" y="5074603"/>
            <a:ext cx="12280901" cy="2955925"/>
            <a:chOff x="-7938" y="4144963"/>
            <a:chExt cx="12280901" cy="2955925"/>
          </a:xfrm>
        </p:grpSpPr>
        <p:sp>
          <p:nvSpPr>
            <p:cNvPr id="18" name="Freeform 9">
              <a:extLst>
                <a:ext uri="{FF2B5EF4-FFF2-40B4-BE49-F238E27FC236}">
                  <a16:creationId xmlns:a16="http://schemas.microsoft.com/office/drawing/2014/main" id="{D11BA584-BC9C-4D73-9A1D-1757E2830CE2}"/>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AutoShape 11">
              <a:extLst>
                <a:ext uri="{FF2B5EF4-FFF2-40B4-BE49-F238E27FC236}">
                  <a16:creationId xmlns:a16="http://schemas.microsoft.com/office/drawing/2014/main" id="{30FFBF12-0077-45AF-A099-55A2E7DB37DD}"/>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AutoShape 15">
              <a:extLst>
                <a:ext uri="{FF2B5EF4-FFF2-40B4-BE49-F238E27FC236}">
                  <a16:creationId xmlns:a16="http://schemas.microsoft.com/office/drawing/2014/main" id="{3692E888-0DF4-4E66-BB3C-BC5CF6945D94}"/>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AutoShape 19">
              <a:extLst>
                <a:ext uri="{FF2B5EF4-FFF2-40B4-BE49-F238E27FC236}">
                  <a16:creationId xmlns:a16="http://schemas.microsoft.com/office/drawing/2014/main" id="{93AEB576-2350-45C1-B7C1-177FBD625B98}"/>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a:extLst>
                <a:ext uri="{FF2B5EF4-FFF2-40B4-BE49-F238E27FC236}">
                  <a16:creationId xmlns:a16="http://schemas.microsoft.com/office/drawing/2014/main" id="{F79C27CE-ABB7-492E-A455-D5FD83F13FE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7">
              <a:extLst>
                <a:ext uri="{FF2B5EF4-FFF2-40B4-BE49-F238E27FC236}">
                  <a16:creationId xmlns:a16="http://schemas.microsoft.com/office/drawing/2014/main" id="{7D57413F-3ADC-472B-98DC-A8CBD5221AFA}"/>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a:extLst>
                <a:ext uri="{FF2B5EF4-FFF2-40B4-BE49-F238E27FC236}">
                  <a16:creationId xmlns:a16="http://schemas.microsoft.com/office/drawing/2014/main" id="{259E17A6-B366-4F50-968A-E86BBB5A5D11}"/>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a:extLst>
              <a:ext uri="{FF2B5EF4-FFF2-40B4-BE49-F238E27FC236}">
                <a16:creationId xmlns:a16="http://schemas.microsoft.com/office/drawing/2014/main" id="{035517BA-35AC-45ED-9045-59AC5E540BDA}"/>
              </a:ext>
            </a:extLst>
          </p:cNvPr>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6E6E6"/>
              </a:solidFill>
            </a:endParaRPr>
          </a:p>
        </p:txBody>
      </p:sp>
      <p:grpSp>
        <p:nvGrpSpPr>
          <p:cNvPr id="2052" name="组合 2051">
            <a:extLst>
              <a:ext uri="{FF2B5EF4-FFF2-40B4-BE49-F238E27FC236}">
                <a16:creationId xmlns:a16="http://schemas.microsoft.com/office/drawing/2014/main" id="{CFDBD44A-799C-4A05-B59F-7B1BAB82EC60}"/>
              </a:ext>
            </a:extLst>
          </p:cNvPr>
          <p:cNvGrpSpPr/>
          <p:nvPr/>
        </p:nvGrpSpPr>
        <p:grpSpPr>
          <a:xfrm>
            <a:off x="-353259" y="2527065"/>
            <a:ext cx="3543074" cy="1451316"/>
            <a:chOff x="1025525" y="1941513"/>
            <a:chExt cx="2552428" cy="1045527"/>
          </a:xfrm>
        </p:grpSpPr>
        <p:sp>
          <p:nvSpPr>
            <p:cNvPr id="2049" name="AutoShape 23">
              <a:extLst>
                <a:ext uri="{FF2B5EF4-FFF2-40B4-BE49-F238E27FC236}">
                  <a16:creationId xmlns:a16="http://schemas.microsoft.com/office/drawing/2014/main" id="{B3078D45-D373-46EE-89A9-4C5327D6441A}"/>
                </a:ext>
              </a:extLst>
            </p:cNvPr>
            <p:cNvSpPr>
              <a:spLocks noChangeAspect="1" noChangeArrowheads="1" noTextEdit="1"/>
            </p:cNvSpPr>
            <p:nvPr/>
          </p:nvSpPr>
          <p:spPr bwMode="auto">
            <a:xfrm>
              <a:off x="1025525" y="1941513"/>
              <a:ext cx="2552428" cy="104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Freeform 25">
              <a:extLst>
                <a:ext uri="{FF2B5EF4-FFF2-40B4-BE49-F238E27FC236}">
                  <a16:creationId xmlns:a16="http://schemas.microsoft.com/office/drawing/2014/main" id="{EFF29081-9C48-4D7A-92FF-C792D718ACAA}"/>
                </a:ext>
              </a:extLst>
            </p:cNvPr>
            <p:cNvSpPr>
              <a:spLocks/>
            </p:cNvSpPr>
            <p:nvPr/>
          </p:nvSpPr>
          <p:spPr bwMode="auto">
            <a:xfrm>
              <a:off x="1029246" y="1945234"/>
              <a:ext cx="2544987" cy="1038086"/>
            </a:xfrm>
            <a:custGeom>
              <a:avLst/>
              <a:gdLst>
                <a:gd name="T0" fmla="*/ 0 w 499"/>
                <a:gd name="T1" fmla="*/ 202 h 202"/>
                <a:gd name="T2" fmla="*/ 7 w 499"/>
                <a:gd name="T3" fmla="*/ 202 h 202"/>
                <a:gd name="T4" fmla="*/ 492 w 499"/>
                <a:gd name="T5" fmla="*/ 200 h 202"/>
                <a:gd name="T6" fmla="*/ 499 w 499"/>
                <a:gd name="T7" fmla="*/ 200 h 202"/>
                <a:gd name="T8" fmla="*/ 498 w 499"/>
                <a:gd name="T9" fmla="*/ 192 h 202"/>
                <a:gd name="T10" fmla="*/ 421 w 499"/>
                <a:gd name="T11" fmla="*/ 127 h 202"/>
                <a:gd name="T12" fmla="*/ 421 w 499"/>
                <a:gd name="T13" fmla="*/ 127 h 202"/>
                <a:gd name="T14" fmla="*/ 420 w 499"/>
                <a:gd name="T15" fmla="*/ 127 h 202"/>
                <a:gd name="T16" fmla="*/ 385 w 499"/>
                <a:gd name="T17" fmla="*/ 135 h 202"/>
                <a:gd name="T18" fmla="*/ 300 w 499"/>
                <a:gd name="T19" fmla="*/ 84 h 202"/>
                <a:gd name="T20" fmla="*/ 299 w 499"/>
                <a:gd name="T21" fmla="*/ 84 h 202"/>
                <a:gd name="T22" fmla="*/ 294 w 499"/>
                <a:gd name="T23" fmla="*/ 84 h 202"/>
                <a:gd name="T24" fmla="*/ 185 w 499"/>
                <a:gd name="T25" fmla="*/ 0 h 202"/>
                <a:gd name="T26" fmla="*/ 184 w 499"/>
                <a:gd name="T27" fmla="*/ 0 h 202"/>
                <a:gd name="T28" fmla="*/ 105 w 499"/>
                <a:gd name="T29" fmla="*/ 33 h 202"/>
                <a:gd name="T30" fmla="*/ 72 w 499"/>
                <a:gd name="T31" fmla="*/ 113 h 202"/>
                <a:gd name="T32" fmla="*/ 73 w 499"/>
                <a:gd name="T33" fmla="*/ 130 h 202"/>
                <a:gd name="T34" fmla="*/ 69 w 499"/>
                <a:gd name="T35" fmla="*/ 130 h 202"/>
                <a:gd name="T36" fmla="*/ 0 w 499"/>
                <a:gd name="T37" fmla="*/ 195 h 202"/>
                <a:gd name="T38" fmla="*/ 0 w 499"/>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9" h="202">
                  <a:moveTo>
                    <a:pt x="0" y="202"/>
                  </a:moveTo>
                  <a:cubicBezTo>
                    <a:pt x="7" y="202"/>
                    <a:pt x="7" y="202"/>
                    <a:pt x="7" y="202"/>
                  </a:cubicBezTo>
                  <a:cubicBezTo>
                    <a:pt x="492" y="200"/>
                    <a:pt x="492" y="200"/>
                    <a:pt x="492" y="200"/>
                  </a:cubicBezTo>
                  <a:cubicBezTo>
                    <a:pt x="499" y="200"/>
                    <a:pt x="499" y="200"/>
                    <a:pt x="499" y="200"/>
                  </a:cubicBezTo>
                  <a:cubicBezTo>
                    <a:pt x="498" y="192"/>
                    <a:pt x="498" y="192"/>
                    <a:pt x="498" y="192"/>
                  </a:cubicBezTo>
                  <a:cubicBezTo>
                    <a:pt x="492" y="154"/>
                    <a:pt x="459" y="127"/>
                    <a:pt x="421" y="127"/>
                  </a:cubicBezTo>
                  <a:cubicBezTo>
                    <a:pt x="421" y="127"/>
                    <a:pt x="421" y="127"/>
                    <a:pt x="421" y="127"/>
                  </a:cubicBezTo>
                  <a:cubicBezTo>
                    <a:pt x="420" y="127"/>
                    <a:pt x="420" y="127"/>
                    <a:pt x="420" y="127"/>
                  </a:cubicBezTo>
                  <a:cubicBezTo>
                    <a:pt x="408" y="127"/>
                    <a:pt x="396" y="130"/>
                    <a:pt x="385" y="135"/>
                  </a:cubicBezTo>
                  <a:cubicBezTo>
                    <a:pt x="368" y="104"/>
                    <a:pt x="336" y="84"/>
                    <a:pt x="300" y="84"/>
                  </a:cubicBezTo>
                  <a:cubicBezTo>
                    <a:pt x="299" y="84"/>
                    <a:pt x="299" y="84"/>
                    <a:pt x="299" y="84"/>
                  </a:cubicBezTo>
                  <a:cubicBezTo>
                    <a:pt x="297" y="84"/>
                    <a:pt x="296" y="84"/>
                    <a:pt x="294" y="84"/>
                  </a:cubicBezTo>
                  <a:cubicBezTo>
                    <a:pt x="281" y="35"/>
                    <a:pt x="236" y="0"/>
                    <a:pt x="185" y="0"/>
                  </a:cubicBezTo>
                  <a:cubicBezTo>
                    <a:pt x="184" y="0"/>
                    <a:pt x="184" y="0"/>
                    <a:pt x="184" y="0"/>
                  </a:cubicBezTo>
                  <a:cubicBezTo>
                    <a:pt x="154" y="0"/>
                    <a:pt x="126" y="12"/>
                    <a:pt x="105" y="33"/>
                  </a:cubicBezTo>
                  <a:cubicBezTo>
                    <a:pt x="83" y="54"/>
                    <a:pt x="72" y="83"/>
                    <a:pt x="72" y="113"/>
                  </a:cubicBezTo>
                  <a:cubicBezTo>
                    <a:pt x="72" y="119"/>
                    <a:pt x="72" y="124"/>
                    <a:pt x="73" y="130"/>
                  </a:cubicBezTo>
                  <a:cubicBezTo>
                    <a:pt x="72" y="130"/>
                    <a:pt x="70" y="130"/>
                    <a:pt x="69" y="130"/>
                  </a:cubicBezTo>
                  <a:cubicBezTo>
                    <a:pt x="32" y="130"/>
                    <a:pt x="2" y="159"/>
                    <a:pt x="0" y="195"/>
                  </a:cubicBezTo>
                  <a:cubicBezTo>
                    <a:pt x="0" y="202"/>
                    <a:pt x="0" y="202"/>
                    <a:pt x="0"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55" name="椭圆 2054">
            <a:extLst>
              <a:ext uri="{FF2B5EF4-FFF2-40B4-BE49-F238E27FC236}">
                <a16:creationId xmlns:a16="http://schemas.microsoft.com/office/drawing/2014/main" id="{CD2B6BD2-D80A-4D02-95DB-20087396CB08}"/>
              </a:ext>
            </a:extLst>
          </p:cNvPr>
          <p:cNvSpPr/>
          <p:nvPr/>
        </p:nvSpPr>
        <p:spPr>
          <a:xfrm>
            <a:off x="1079302" y="1683334"/>
            <a:ext cx="1778114" cy="1778114"/>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59" name="组合 2058">
            <a:extLst>
              <a:ext uri="{FF2B5EF4-FFF2-40B4-BE49-F238E27FC236}">
                <a16:creationId xmlns:a16="http://schemas.microsoft.com/office/drawing/2014/main" id="{6787CFE4-6AEB-41B5-BA48-D986BC451CA3}"/>
              </a:ext>
            </a:extLst>
          </p:cNvPr>
          <p:cNvGrpSpPr/>
          <p:nvPr/>
        </p:nvGrpSpPr>
        <p:grpSpPr>
          <a:xfrm>
            <a:off x="1089379" y="2053531"/>
            <a:ext cx="1710820" cy="1218408"/>
            <a:chOff x="1648604" y="2049854"/>
            <a:chExt cx="1710820" cy="1218408"/>
          </a:xfrm>
        </p:grpSpPr>
        <p:sp>
          <p:nvSpPr>
            <p:cNvPr id="2056" name="文本框 2055">
              <a:extLst>
                <a:ext uri="{FF2B5EF4-FFF2-40B4-BE49-F238E27FC236}">
                  <a16:creationId xmlns:a16="http://schemas.microsoft.com/office/drawing/2014/main" id="{60B1761C-8E51-49C0-AE95-456606B6FF41}"/>
                </a:ext>
              </a:extLst>
            </p:cNvPr>
            <p:cNvSpPr txBox="1"/>
            <p:nvPr/>
          </p:nvSpPr>
          <p:spPr>
            <a:xfrm>
              <a:off x="1648604" y="2049854"/>
              <a:ext cx="1710820" cy="830997"/>
            </a:xfrm>
            <a:prstGeom prst="rect">
              <a:avLst/>
            </a:prstGeom>
            <a:noFill/>
          </p:spPr>
          <p:txBody>
            <a:bodyPr wrap="square" rtlCol="0">
              <a:spAutoFit/>
            </a:bodyPr>
            <a:lstStyle/>
            <a:p>
              <a:pPr algn="dist"/>
              <a:r>
                <a:rPr lang="zh-CN" altLang="en-US" sz="48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目录</a:t>
              </a:r>
              <a:endParaRPr lang="en-US" altLang="zh-CN" sz="48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endParaRPr>
            </a:p>
          </p:txBody>
        </p:sp>
        <p:sp>
          <p:nvSpPr>
            <p:cNvPr id="2058" name="矩形 2057">
              <a:extLst>
                <a:ext uri="{FF2B5EF4-FFF2-40B4-BE49-F238E27FC236}">
                  <a16:creationId xmlns:a16="http://schemas.microsoft.com/office/drawing/2014/main" id="{3FFBF9AC-9C49-49B6-97EB-939297B5AFEB}"/>
                </a:ext>
              </a:extLst>
            </p:cNvPr>
            <p:cNvSpPr/>
            <p:nvPr/>
          </p:nvSpPr>
          <p:spPr>
            <a:xfrm>
              <a:off x="1726433" y="2621931"/>
              <a:ext cx="1617751" cy="646331"/>
            </a:xfrm>
            <a:prstGeom prst="rect">
              <a:avLst/>
            </a:prstGeom>
          </p:spPr>
          <p:txBody>
            <a:bodyPr wrap="none">
              <a:spAutoFit/>
            </a:bodyPr>
            <a:lstStyle/>
            <a:p>
              <a:pPr lvl="0" algn="dist"/>
              <a:r>
                <a:rPr lang="en-US" altLang="zh-CN" sz="3600" b="1" dirty="0">
                  <a:solidFill>
                    <a:prstClr val="whit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content</a:t>
              </a:r>
              <a:endParaRPr lang="zh-CN" altLang="en-US" sz="3600" b="1" dirty="0">
                <a:solidFill>
                  <a:prstClr val="white"/>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endParaRPr>
            </a:p>
          </p:txBody>
        </p:sp>
      </p:grpSp>
      <p:pic>
        <p:nvPicPr>
          <p:cNvPr id="44" name="图形 43">
            <a:extLst>
              <a:ext uri="{FF2B5EF4-FFF2-40B4-BE49-F238E27FC236}">
                <a16:creationId xmlns:a16="http://schemas.microsoft.com/office/drawing/2014/main" id="{4C07DD77-DFE5-43D1-9A7F-6CC1E4570C80}"/>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429576" y="5560269"/>
            <a:ext cx="1814640" cy="1084325"/>
          </a:xfrm>
          <a:prstGeom prst="rect">
            <a:avLst/>
          </a:prstGeom>
        </p:spPr>
      </p:pic>
      <p:sp>
        <p:nvSpPr>
          <p:cNvPr id="67" name="Freeform 34">
            <a:extLst>
              <a:ext uri="{FF2B5EF4-FFF2-40B4-BE49-F238E27FC236}">
                <a16:creationId xmlns:a16="http://schemas.microsoft.com/office/drawing/2014/main" id="{815E7F62-C858-4B1B-A17B-9D3C4F880973}"/>
              </a:ext>
            </a:extLst>
          </p:cNvPr>
          <p:cNvSpPr>
            <a:spLocks noEditPoints="1"/>
          </p:cNvSpPr>
          <p:nvPr/>
        </p:nvSpPr>
        <p:spPr bwMode="auto">
          <a:xfrm rot="19973487">
            <a:off x="3817221" y="1980216"/>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4">
            <a:extLst>
              <a:ext uri="{FF2B5EF4-FFF2-40B4-BE49-F238E27FC236}">
                <a16:creationId xmlns:a16="http://schemas.microsoft.com/office/drawing/2014/main" id="{8573FE9A-0409-4469-9522-24C998C6E0CB}"/>
              </a:ext>
            </a:extLst>
          </p:cNvPr>
          <p:cNvSpPr>
            <a:spLocks noEditPoints="1"/>
          </p:cNvSpPr>
          <p:nvPr/>
        </p:nvSpPr>
        <p:spPr bwMode="auto">
          <a:xfrm rot="19973487">
            <a:off x="3839027" y="2723903"/>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34">
            <a:extLst>
              <a:ext uri="{FF2B5EF4-FFF2-40B4-BE49-F238E27FC236}">
                <a16:creationId xmlns:a16="http://schemas.microsoft.com/office/drawing/2014/main" id="{79A43B16-1EC4-4A6D-9CB9-7166C7965D90}"/>
              </a:ext>
            </a:extLst>
          </p:cNvPr>
          <p:cNvSpPr>
            <a:spLocks noEditPoints="1"/>
          </p:cNvSpPr>
          <p:nvPr/>
        </p:nvSpPr>
        <p:spPr bwMode="auto">
          <a:xfrm rot="19973487">
            <a:off x="3840428" y="3457711"/>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4">
            <a:extLst>
              <a:ext uri="{FF2B5EF4-FFF2-40B4-BE49-F238E27FC236}">
                <a16:creationId xmlns:a16="http://schemas.microsoft.com/office/drawing/2014/main" id="{DE49DBC4-CB0A-4A13-83E0-F60D077F6565}"/>
              </a:ext>
            </a:extLst>
          </p:cNvPr>
          <p:cNvSpPr>
            <a:spLocks noEditPoints="1"/>
          </p:cNvSpPr>
          <p:nvPr/>
        </p:nvSpPr>
        <p:spPr bwMode="auto">
          <a:xfrm rot="19973487">
            <a:off x="3884006" y="4165181"/>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81" name="图片 80">
            <a:extLst>
              <a:ext uri="{FF2B5EF4-FFF2-40B4-BE49-F238E27FC236}">
                <a16:creationId xmlns:a16="http://schemas.microsoft.com/office/drawing/2014/main" id="{DBF704A9-221B-4E45-8BEC-80FBD14DFAE2}"/>
              </a:ext>
            </a:extLst>
          </p:cNvPr>
          <p:cNvPicPr>
            <a:picLocks noChangeAspect="1"/>
          </p:cNvPicPr>
          <p:nvPr/>
        </p:nvPicPr>
        <p:blipFill rotWithShape="1">
          <a:blip r:embed="rId7"/>
          <a:srcRect t="48950" b="-1"/>
          <a:stretch/>
        </p:blipFill>
        <p:spPr>
          <a:xfrm>
            <a:off x="-2378703" y="0"/>
            <a:ext cx="14570703" cy="1409891"/>
          </a:xfrm>
          <a:prstGeom prst="rect">
            <a:avLst/>
          </a:prstGeom>
          <a:effectLst/>
        </p:spPr>
      </p:pic>
      <p:sp>
        <p:nvSpPr>
          <p:cNvPr id="82" name="Freeform 34">
            <a:extLst>
              <a:ext uri="{FF2B5EF4-FFF2-40B4-BE49-F238E27FC236}">
                <a16:creationId xmlns:a16="http://schemas.microsoft.com/office/drawing/2014/main" id="{9146C7F2-C769-46AB-8E22-A3274EE0B3FC}"/>
              </a:ext>
            </a:extLst>
          </p:cNvPr>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 name="Freeform 35">
            <a:extLst>
              <a:ext uri="{FF2B5EF4-FFF2-40B4-BE49-F238E27FC236}">
                <a16:creationId xmlns:a16="http://schemas.microsoft.com/office/drawing/2014/main" id="{B982F93D-A996-477B-ACB0-B3509078E774}"/>
              </a:ext>
            </a:extLst>
          </p:cNvPr>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 name="Freeform 37">
            <a:extLst>
              <a:ext uri="{FF2B5EF4-FFF2-40B4-BE49-F238E27FC236}">
                <a16:creationId xmlns:a16="http://schemas.microsoft.com/office/drawing/2014/main" id="{667A628D-5ABD-4F9A-A6FA-0E01DCE4FD55}"/>
              </a:ext>
            </a:extLst>
          </p:cNvPr>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 name="Freeform 38">
            <a:extLst>
              <a:ext uri="{FF2B5EF4-FFF2-40B4-BE49-F238E27FC236}">
                <a16:creationId xmlns:a16="http://schemas.microsoft.com/office/drawing/2014/main" id="{A3E68F7D-F23D-48DC-AEC0-58050B174BD8}"/>
              </a:ext>
            </a:extLst>
          </p:cNvPr>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 name="Freeform 39">
            <a:extLst>
              <a:ext uri="{FF2B5EF4-FFF2-40B4-BE49-F238E27FC236}">
                <a16:creationId xmlns:a16="http://schemas.microsoft.com/office/drawing/2014/main" id="{87640C61-3F35-4C3E-9B08-5FF8A953AD75}"/>
              </a:ext>
            </a:extLst>
          </p:cNvPr>
          <p:cNvSpPr>
            <a:spLocks/>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2" name="图片 1">
            <a:extLst>
              <a:ext uri="{FF2B5EF4-FFF2-40B4-BE49-F238E27FC236}">
                <a16:creationId xmlns:a16="http://schemas.microsoft.com/office/drawing/2014/main" id="{08DB677B-E95B-4AD8-9E80-6A0E4D103794}"/>
              </a:ext>
            </a:extLst>
          </p:cNvPr>
          <p:cNvPicPr>
            <a:picLocks noChangeAspect="1"/>
          </p:cNvPicPr>
          <p:nvPr/>
        </p:nvPicPr>
        <p:blipFill>
          <a:blip r:embed="rId8"/>
          <a:stretch>
            <a:fillRect/>
          </a:stretch>
        </p:blipFill>
        <p:spPr>
          <a:xfrm>
            <a:off x="8788839" y="1536078"/>
            <a:ext cx="3158002" cy="3767655"/>
          </a:xfrm>
          <a:prstGeom prst="rect">
            <a:avLst/>
          </a:prstGeom>
        </p:spPr>
      </p:pic>
    </p:spTree>
    <p:extLst>
      <p:ext uri="{BB962C8B-B14F-4D97-AF65-F5344CB8AC3E}">
        <p14:creationId xmlns:p14="http://schemas.microsoft.com/office/powerpoint/2010/main" val="103751946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4000" fill="hold"/>
                                        <p:tgtEl>
                                          <p:spTgt spid="81"/>
                                        </p:tgtEl>
                                        <p:attrNameLst>
                                          <p:attrName>ppt_x</p:attrName>
                                          <p:attrName>ppt_y</p:attrName>
                                        </p:attrNameLst>
                                      </p:cBhvr>
                                      <p:rCtr x="9089" y="0"/>
                                    </p:animMotion>
                                  </p:childTnLst>
                                </p:cTn>
                              </p:par>
                              <p:par>
                                <p:cTn id="7" presetID="52"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animScale>
                                      <p:cBhvr>
                                        <p:cTn id="9"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 dur="1000" decel="50000" fill="hold">
                                          <p:stCondLst>
                                            <p:cond delay="0"/>
                                          </p:stCondLst>
                                        </p:cTn>
                                        <p:tgtEl>
                                          <p:spTgt spid="67"/>
                                        </p:tgtEl>
                                        <p:attrNameLst>
                                          <p:attrName>ppt_x</p:attrName>
                                          <p:attrName>ppt_y</p:attrName>
                                        </p:attrNameLst>
                                      </p:cBhvr>
                                    </p:animMotion>
                                    <p:animEffect transition="in" filter="fade">
                                      <p:cBhvr>
                                        <p:cTn id="11" dur="1000"/>
                                        <p:tgtEl>
                                          <p:spTgt spid="67"/>
                                        </p:tgtEl>
                                      </p:cBhvr>
                                    </p:animEffect>
                                  </p:childTnLst>
                                </p:cTn>
                              </p:par>
                              <p:par>
                                <p:cTn id="12" presetID="22" presetClass="entr" presetSubtype="8" fill="hold" nodeType="withEffect">
                                  <p:stCondLst>
                                    <p:cond delay="1000"/>
                                  </p:stCondLst>
                                  <p:childTnLst>
                                    <p:set>
                                      <p:cBhvr>
                                        <p:cTn id="13" dur="1" fill="hold">
                                          <p:stCondLst>
                                            <p:cond delay="0"/>
                                          </p:stCondLst>
                                        </p:cTn>
                                        <p:tgtEl>
                                          <p:spTgt spid="2076"/>
                                        </p:tgtEl>
                                        <p:attrNameLst>
                                          <p:attrName>style.visibility</p:attrName>
                                        </p:attrNameLst>
                                      </p:cBhvr>
                                      <p:to>
                                        <p:strVal val="visible"/>
                                      </p:to>
                                    </p:set>
                                    <p:animEffect transition="in" filter="wipe(left)">
                                      <p:cBhvr>
                                        <p:cTn id="14" dur="1000"/>
                                        <p:tgtEl>
                                          <p:spTgt spid="2076"/>
                                        </p:tgtEl>
                                      </p:cBhvr>
                                    </p:animEffect>
                                  </p:childTnLst>
                                </p:cTn>
                              </p:par>
                              <p:par>
                                <p:cTn id="15" presetID="52" presetClass="entr" presetSubtype="0" fill="hold" grpId="0" nodeType="withEffect">
                                  <p:stCondLst>
                                    <p:cond delay="2000"/>
                                  </p:stCondLst>
                                  <p:childTnLst>
                                    <p:set>
                                      <p:cBhvr>
                                        <p:cTn id="16" dur="1" fill="hold">
                                          <p:stCondLst>
                                            <p:cond delay="0"/>
                                          </p:stCondLst>
                                        </p:cTn>
                                        <p:tgtEl>
                                          <p:spTgt spid="68"/>
                                        </p:tgtEl>
                                        <p:attrNameLst>
                                          <p:attrName>style.visibility</p:attrName>
                                        </p:attrNameLst>
                                      </p:cBhvr>
                                      <p:to>
                                        <p:strVal val="visible"/>
                                      </p:to>
                                    </p:set>
                                    <p:animScale>
                                      <p:cBhvr>
                                        <p:cTn id="1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8"/>
                                        </p:tgtEl>
                                        <p:attrNameLst>
                                          <p:attrName>ppt_x</p:attrName>
                                          <p:attrName>ppt_y</p:attrName>
                                        </p:attrNameLst>
                                      </p:cBhvr>
                                    </p:animMotion>
                                    <p:animEffect transition="in" filter="fade">
                                      <p:cBhvr>
                                        <p:cTn id="19" dur="1000"/>
                                        <p:tgtEl>
                                          <p:spTgt spid="68"/>
                                        </p:tgtEl>
                                      </p:cBhvr>
                                    </p:animEffect>
                                  </p:childTnLst>
                                </p:cTn>
                              </p:par>
                              <p:par>
                                <p:cTn id="20" presetID="22" presetClass="entr" presetSubtype="8" fill="hold" nodeType="withEffect">
                                  <p:stCondLst>
                                    <p:cond delay="3000"/>
                                  </p:stCondLst>
                                  <p:childTnLst>
                                    <p:set>
                                      <p:cBhvr>
                                        <p:cTn id="21" dur="1" fill="hold">
                                          <p:stCondLst>
                                            <p:cond delay="0"/>
                                          </p:stCondLst>
                                        </p:cTn>
                                        <p:tgtEl>
                                          <p:spTgt spid="2077"/>
                                        </p:tgtEl>
                                        <p:attrNameLst>
                                          <p:attrName>style.visibility</p:attrName>
                                        </p:attrNameLst>
                                      </p:cBhvr>
                                      <p:to>
                                        <p:strVal val="visible"/>
                                      </p:to>
                                    </p:set>
                                    <p:animEffect transition="in" filter="wipe(left)">
                                      <p:cBhvr>
                                        <p:cTn id="22" dur="1000"/>
                                        <p:tgtEl>
                                          <p:spTgt spid="2077"/>
                                        </p:tgtEl>
                                      </p:cBhvr>
                                    </p:animEffect>
                                  </p:childTnLst>
                                </p:cTn>
                              </p:par>
                              <p:par>
                                <p:cTn id="23" presetID="52" presetClass="entr" presetSubtype="0" fill="hold" grpId="0" nodeType="withEffect">
                                  <p:stCondLst>
                                    <p:cond delay="4000"/>
                                  </p:stCondLst>
                                  <p:childTnLst>
                                    <p:set>
                                      <p:cBhvr>
                                        <p:cTn id="24" dur="1" fill="hold">
                                          <p:stCondLst>
                                            <p:cond delay="0"/>
                                          </p:stCondLst>
                                        </p:cTn>
                                        <p:tgtEl>
                                          <p:spTgt spid="69"/>
                                        </p:tgtEl>
                                        <p:attrNameLst>
                                          <p:attrName>style.visibility</p:attrName>
                                        </p:attrNameLst>
                                      </p:cBhvr>
                                      <p:to>
                                        <p:strVal val="visible"/>
                                      </p:to>
                                    </p:set>
                                    <p:animScale>
                                      <p:cBhvr>
                                        <p:cTn id="25"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9"/>
                                        </p:tgtEl>
                                        <p:attrNameLst>
                                          <p:attrName>ppt_x</p:attrName>
                                          <p:attrName>ppt_y</p:attrName>
                                        </p:attrNameLst>
                                      </p:cBhvr>
                                    </p:animMotion>
                                    <p:animEffect transition="in" filter="fade">
                                      <p:cBhvr>
                                        <p:cTn id="27" dur="1000"/>
                                        <p:tgtEl>
                                          <p:spTgt spid="69"/>
                                        </p:tgtEl>
                                      </p:cBhvr>
                                    </p:animEffect>
                                  </p:childTnLst>
                                </p:cTn>
                              </p:par>
                              <p:par>
                                <p:cTn id="28" presetID="22" presetClass="entr" presetSubtype="8" fill="hold" nodeType="withEffect">
                                  <p:stCondLst>
                                    <p:cond delay="500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1000"/>
                                        <p:tgtEl>
                                          <p:spTgt spid="32"/>
                                        </p:tgtEl>
                                      </p:cBhvr>
                                    </p:animEffect>
                                  </p:childTnLst>
                                </p:cTn>
                              </p:par>
                              <p:par>
                                <p:cTn id="31" presetID="52" presetClass="entr" presetSubtype="0" fill="hold" grpId="0" nodeType="withEffect">
                                  <p:stCondLst>
                                    <p:cond delay="6000"/>
                                  </p:stCondLst>
                                  <p:childTnLst>
                                    <p:set>
                                      <p:cBhvr>
                                        <p:cTn id="32" dur="1" fill="hold">
                                          <p:stCondLst>
                                            <p:cond delay="0"/>
                                          </p:stCondLst>
                                        </p:cTn>
                                        <p:tgtEl>
                                          <p:spTgt spid="70"/>
                                        </p:tgtEl>
                                        <p:attrNameLst>
                                          <p:attrName>style.visibility</p:attrName>
                                        </p:attrNameLst>
                                      </p:cBhvr>
                                      <p:to>
                                        <p:strVal val="visible"/>
                                      </p:to>
                                    </p:set>
                                    <p:animScale>
                                      <p:cBhvr>
                                        <p:cTn id="33"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0"/>
                                        </p:tgtEl>
                                        <p:attrNameLst>
                                          <p:attrName>ppt_x</p:attrName>
                                          <p:attrName>ppt_y</p:attrName>
                                        </p:attrNameLst>
                                      </p:cBhvr>
                                    </p:animMotion>
                                    <p:animEffect transition="in" filter="fade">
                                      <p:cBhvr>
                                        <p:cTn id="35" dur="1000"/>
                                        <p:tgtEl>
                                          <p:spTgt spid="70"/>
                                        </p:tgtEl>
                                      </p:cBhvr>
                                    </p:animEffect>
                                  </p:childTnLst>
                                </p:cTn>
                              </p:par>
                              <p:par>
                                <p:cTn id="36" presetID="22" presetClass="entr" presetSubtype="8" fill="hold" nodeType="withEffect">
                                  <p:stCondLst>
                                    <p:cond delay="7000"/>
                                  </p:stCondLst>
                                  <p:childTnLst>
                                    <p:set>
                                      <p:cBhvr>
                                        <p:cTn id="37" dur="1" fill="hold">
                                          <p:stCondLst>
                                            <p:cond delay="0"/>
                                          </p:stCondLst>
                                        </p:cTn>
                                        <p:tgtEl>
                                          <p:spTgt spid="33"/>
                                        </p:tgtEl>
                                        <p:attrNameLst>
                                          <p:attrName>style.visibility</p:attrName>
                                        </p:attrNameLst>
                                      </p:cBhvr>
                                      <p:to>
                                        <p:strVal val="visible"/>
                                      </p:to>
                                    </p:set>
                                    <p:animEffect transition="in" filter="wipe(left)">
                                      <p:cBhvr>
                                        <p:cTn id="38" dur="1000"/>
                                        <p:tgtEl>
                                          <p:spTgt spid="33"/>
                                        </p:tgtEl>
                                      </p:cBhvr>
                                    </p:animEffect>
                                  </p:childTnLst>
                                </p:cTn>
                              </p:par>
                              <p:par>
                                <p:cTn id="39" presetID="2" presetClass="entr" presetSubtype="8" fill="hold" grpId="0"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3500" fill="hold"/>
                                        <p:tgtEl>
                                          <p:spTgt spid="84"/>
                                        </p:tgtEl>
                                        <p:attrNameLst>
                                          <p:attrName>ppt_x</p:attrName>
                                        </p:attrNameLst>
                                      </p:cBhvr>
                                      <p:tavLst>
                                        <p:tav tm="0">
                                          <p:val>
                                            <p:strVal val="0-#ppt_w/2"/>
                                          </p:val>
                                        </p:tav>
                                        <p:tav tm="100000">
                                          <p:val>
                                            <p:strVal val="#ppt_x"/>
                                          </p:val>
                                        </p:tav>
                                      </p:tavLst>
                                    </p:anim>
                                    <p:anim calcmode="lin" valueType="num">
                                      <p:cBhvr additive="base">
                                        <p:cTn id="42" dur="3500" fill="hold"/>
                                        <p:tgtEl>
                                          <p:spTgt spid="8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750"/>
                                  </p:stCondLst>
                                  <p:childTnLst>
                                    <p:set>
                                      <p:cBhvr>
                                        <p:cTn id="44" dur="1" fill="hold">
                                          <p:stCondLst>
                                            <p:cond delay="0"/>
                                          </p:stCondLst>
                                        </p:cTn>
                                        <p:tgtEl>
                                          <p:spTgt spid="83"/>
                                        </p:tgtEl>
                                        <p:attrNameLst>
                                          <p:attrName>style.visibility</p:attrName>
                                        </p:attrNameLst>
                                      </p:cBhvr>
                                      <p:to>
                                        <p:strVal val="visible"/>
                                      </p:to>
                                    </p:set>
                                    <p:anim calcmode="lin" valueType="num">
                                      <p:cBhvr additive="base">
                                        <p:cTn id="45" dur="3500" fill="hold"/>
                                        <p:tgtEl>
                                          <p:spTgt spid="83"/>
                                        </p:tgtEl>
                                        <p:attrNameLst>
                                          <p:attrName>ppt_x</p:attrName>
                                        </p:attrNameLst>
                                      </p:cBhvr>
                                      <p:tavLst>
                                        <p:tav tm="0">
                                          <p:val>
                                            <p:strVal val="0-#ppt_w/2"/>
                                          </p:val>
                                        </p:tav>
                                        <p:tav tm="100000">
                                          <p:val>
                                            <p:strVal val="#ppt_x"/>
                                          </p:val>
                                        </p:tav>
                                      </p:tavLst>
                                    </p:anim>
                                    <p:anim calcmode="lin" valueType="num">
                                      <p:cBhvr additive="base">
                                        <p:cTn id="46" dur="3500" fill="hold"/>
                                        <p:tgtEl>
                                          <p:spTgt spid="8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1500"/>
                                  </p:stCondLst>
                                  <p:childTnLst>
                                    <p:set>
                                      <p:cBhvr>
                                        <p:cTn id="48" dur="1" fill="hold">
                                          <p:stCondLst>
                                            <p:cond delay="0"/>
                                          </p:stCondLst>
                                        </p:cTn>
                                        <p:tgtEl>
                                          <p:spTgt spid="86"/>
                                        </p:tgtEl>
                                        <p:attrNameLst>
                                          <p:attrName>style.visibility</p:attrName>
                                        </p:attrNameLst>
                                      </p:cBhvr>
                                      <p:to>
                                        <p:strVal val="visible"/>
                                      </p:to>
                                    </p:set>
                                    <p:anim calcmode="lin" valueType="num">
                                      <p:cBhvr additive="base">
                                        <p:cTn id="49" dur="3500" fill="hold"/>
                                        <p:tgtEl>
                                          <p:spTgt spid="86"/>
                                        </p:tgtEl>
                                        <p:attrNameLst>
                                          <p:attrName>ppt_x</p:attrName>
                                        </p:attrNameLst>
                                      </p:cBhvr>
                                      <p:tavLst>
                                        <p:tav tm="0">
                                          <p:val>
                                            <p:strVal val="0-#ppt_w/2"/>
                                          </p:val>
                                        </p:tav>
                                        <p:tav tm="100000">
                                          <p:val>
                                            <p:strVal val="#ppt_x"/>
                                          </p:val>
                                        </p:tav>
                                      </p:tavLst>
                                    </p:anim>
                                    <p:anim calcmode="lin" valueType="num">
                                      <p:cBhvr additive="base">
                                        <p:cTn id="50" dur="3500" fill="hold"/>
                                        <p:tgtEl>
                                          <p:spTgt spid="8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325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3500" fill="hold"/>
                                        <p:tgtEl>
                                          <p:spTgt spid="85"/>
                                        </p:tgtEl>
                                        <p:attrNameLst>
                                          <p:attrName>ppt_x</p:attrName>
                                        </p:attrNameLst>
                                      </p:cBhvr>
                                      <p:tavLst>
                                        <p:tav tm="0">
                                          <p:val>
                                            <p:strVal val="0-#ppt_w/2"/>
                                          </p:val>
                                        </p:tav>
                                        <p:tav tm="100000">
                                          <p:val>
                                            <p:strVal val="#ppt_x"/>
                                          </p:val>
                                        </p:tav>
                                      </p:tavLst>
                                    </p:anim>
                                    <p:anim calcmode="lin" valueType="num">
                                      <p:cBhvr additive="base">
                                        <p:cTn id="54" dur="3500" fill="hold"/>
                                        <p:tgtEl>
                                          <p:spTgt spid="8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275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3500" fill="hold"/>
                                        <p:tgtEl>
                                          <p:spTgt spid="82"/>
                                        </p:tgtEl>
                                        <p:attrNameLst>
                                          <p:attrName>ppt_x</p:attrName>
                                        </p:attrNameLst>
                                      </p:cBhvr>
                                      <p:tavLst>
                                        <p:tav tm="0">
                                          <p:val>
                                            <p:strVal val="0-#ppt_w/2"/>
                                          </p:val>
                                        </p:tav>
                                        <p:tav tm="100000">
                                          <p:val>
                                            <p:strVal val="#ppt_x"/>
                                          </p:val>
                                        </p:tav>
                                      </p:tavLst>
                                    </p:anim>
                                    <p:anim calcmode="lin" valueType="num">
                                      <p:cBhvr additive="base">
                                        <p:cTn id="58" dur="3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2" grpId="0" animBg="1"/>
      <p:bldP spid="83" grpId="0" animBg="1"/>
      <p:bldP spid="84" grpId="0" animBg="1"/>
      <p:bldP spid="85" grpId="0" animBg="1"/>
      <p:bldP spid="8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4"/>
          <p:cNvSpPr>
            <a:spLocks noChangeArrowheads="1"/>
          </p:cNvSpPr>
          <p:nvPr/>
        </p:nvSpPr>
        <p:spPr bwMode="auto">
          <a:xfrm>
            <a:off x="7317317" y="3401483"/>
            <a:ext cx="332316" cy="338667"/>
          </a:xfrm>
          <a:prstGeom prst="ellipse">
            <a:avLst/>
          </a:prstGeom>
          <a:solidFill>
            <a:srgbClr val="41CFDE"/>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2" name="Oval 45"/>
          <p:cNvSpPr>
            <a:spLocks noChangeArrowheads="1"/>
          </p:cNvSpPr>
          <p:nvPr/>
        </p:nvSpPr>
        <p:spPr bwMode="auto">
          <a:xfrm>
            <a:off x="7317317" y="5071532"/>
            <a:ext cx="332316" cy="338667"/>
          </a:xfrm>
          <a:prstGeom prst="ellipse">
            <a:avLst/>
          </a:prstGeom>
          <a:solidFill>
            <a:srgbClr val="FFC78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3" name="Oval 46"/>
          <p:cNvSpPr>
            <a:spLocks noChangeArrowheads="1"/>
          </p:cNvSpPr>
          <p:nvPr/>
        </p:nvSpPr>
        <p:spPr bwMode="auto">
          <a:xfrm>
            <a:off x="7317317" y="4516966"/>
            <a:ext cx="332316" cy="332317"/>
          </a:xfrm>
          <a:prstGeom prst="ellipse">
            <a:avLst/>
          </a:prstGeom>
          <a:solidFill>
            <a:srgbClr val="54E0E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4" name="Oval 47"/>
          <p:cNvSpPr>
            <a:spLocks noChangeArrowheads="1"/>
          </p:cNvSpPr>
          <p:nvPr/>
        </p:nvSpPr>
        <p:spPr bwMode="auto">
          <a:xfrm>
            <a:off x="7317317" y="3962399"/>
            <a:ext cx="332316" cy="332317"/>
          </a:xfrm>
          <a:prstGeom prst="ellipse">
            <a:avLst/>
          </a:pr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grpSp>
        <p:nvGrpSpPr>
          <p:cNvPr id="58" name="组合 57"/>
          <p:cNvGrpSpPr/>
          <p:nvPr/>
        </p:nvGrpSpPr>
        <p:grpSpPr>
          <a:xfrm>
            <a:off x="1683544" y="1559983"/>
            <a:ext cx="4776522" cy="4139547"/>
            <a:chOff x="1262658" y="1169987"/>
            <a:chExt cx="3582391" cy="3104660"/>
          </a:xfrm>
        </p:grpSpPr>
        <p:sp>
          <p:nvSpPr>
            <p:cNvPr id="45" name="Freeform 78"/>
            <p:cNvSpPr>
              <a:spLocks noChangeArrowheads="1"/>
            </p:cNvSpPr>
            <p:nvPr/>
          </p:nvSpPr>
          <p:spPr bwMode="auto">
            <a:xfrm>
              <a:off x="3003549" y="2335212"/>
              <a:ext cx="1841500" cy="1938337"/>
            </a:xfrm>
            <a:custGeom>
              <a:avLst/>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rgbClr val="FFC78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6" name="Freeform 79"/>
            <p:cNvSpPr>
              <a:spLocks noChangeArrowheads="1"/>
            </p:cNvSpPr>
            <p:nvPr/>
          </p:nvSpPr>
          <p:spPr bwMode="auto">
            <a:xfrm>
              <a:off x="1917699" y="1346199"/>
              <a:ext cx="2165350" cy="2171700"/>
            </a:xfrm>
            <a:custGeom>
              <a:avLst/>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rgbClr val="41CFD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7" name="Freeform 80"/>
            <p:cNvSpPr>
              <a:spLocks noChangeArrowheads="1"/>
            </p:cNvSpPr>
            <p:nvPr/>
          </p:nvSpPr>
          <p:spPr bwMode="auto">
            <a:xfrm>
              <a:off x="1663699" y="1454149"/>
              <a:ext cx="2673350" cy="2317750"/>
            </a:xfrm>
            <a:custGeom>
              <a:avLst/>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rgbClr val="F9B36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8" name="Freeform 83"/>
            <p:cNvSpPr>
              <a:spLocks noChangeArrowheads="1"/>
            </p:cNvSpPr>
            <p:nvPr/>
          </p:nvSpPr>
          <p:spPr bwMode="auto">
            <a:xfrm>
              <a:off x="1609724" y="2335212"/>
              <a:ext cx="2981325" cy="1685925"/>
            </a:xfrm>
            <a:custGeom>
              <a:avLst/>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rgbClr val="54E0E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9" name="TextBox 682"/>
            <p:cNvSpPr>
              <a:spLocks noChangeArrowheads="1"/>
            </p:cNvSpPr>
            <p:nvPr/>
          </p:nvSpPr>
          <p:spPr bwMode="auto">
            <a:xfrm>
              <a:off x="2306439" y="3959224"/>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dirty="0">
                  <a:solidFill>
                    <a:schemeClr val="accent4"/>
                  </a:solidFill>
                  <a:latin typeface="方正中等线简体" pitchFamily="2" charset="-122"/>
                  <a:ea typeface="方正中等线简体" pitchFamily="2" charset="-122"/>
                  <a:sym typeface="方正中等线简体" pitchFamily="2" charset="-122"/>
                </a:rPr>
                <a:t>38%</a:t>
              </a:r>
              <a:endParaRPr lang="zh-CN" altLang="en-US" sz="2133" b="1" dirty="0">
                <a:solidFill>
                  <a:schemeClr val="accent4"/>
                </a:solidFill>
                <a:latin typeface="方正中等线简体" pitchFamily="2" charset="-122"/>
                <a:ea typeface="方正中等线简体" pitchFamily="2" charset="-122"/>
                <a:sym typeface="方正中等线简体" pitchFamily="2" charset="-122"/>
              </a:endParaRPr>
            </a:p>
          </p:txBody>
        </p:sp>
        <p:sp>
          <p:nvSpPr>
            <p:cNvPr id="50" name="TextBox 682"/>
            <p:cNvSpPr>
              <a:spLocks noChangeArrowheads="1"/>
            </p:cNvSpPr>
            <p:nvPr/>
          </p:nvSpPr>
          <p:spPr bwMode="auto">
            <a:xfrm>
              <a:off x="1262658" y="2805112"/>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dirty="0">
                  <a:solidFill>
                    <a:schemeClr val="accent3"/>
                  </a:solidFill>
                  <a:latin typeface="方正中等线简体" pitchFamily="2" charset="-122"/>
                  <a:ea typeface="方正中等线简体" pitchFamily="2" charset="-122"/>
                  <a:sym typeface="方正中等线简体" pitchFamily="2" charset="-122"/>
                </a:rPr>
                <a:t>55%</a:t>
              </a:r>
              <a:endParaRPr lang="zh-CN" altLang="en-US" sz="2133" b="1" dirty="0">
                <a:solidFill>
                  <a:schemeClr val="accent3"/>
                </a:solidFill>
                <a:latin typeface="方正中等线简体" pitchFamily="2" charset="-122"/>
                <a:ea typeface="方正中等线简体" pitchFamily="2" charset="-122"/>
                <a:sym typeface="方正中等线简体" pitchFamily="2" charset="-122"/>
              </a:endParaRPr>
            </a:p>
          </p:txBody>
        </p:sp>
        <p:sp>
          <p:nvSpPr>
            <p:cNvPr id="51" name="TextBox 682"/>
            <p:cNvSpPr>
              <a:spLocks noChangeArrowheads="1"/>
            </p:cNvSpPr>
            <p:nvPr/>
          </p:nvSpPr>
          <p:spPr bwMode="auto">
            <a:xfrm>
              <a:off x="2077045" y="1169987"/>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dirty="0">
                  <a:solidFill>
                    <a:schemeClr val="accent2"/>
                  </a:solidFill>
                  <a:latin typeface="方正中等线简体" pitchFamily="2" charset="-122"/>
                  <a:ea typeface="方正中等线简体" pitchFamily="2" charset="-122"/>
                  <a:sym typeface="方正中等线简体" pitchFamily="2" charset="-122"/>
                </a:rPr>
                <a:t>65%</a:t>
              </a:r>
              <a:endParaRPr lang="zh-CN" altLang="en-US" sz="2133" b="1" dirty="0">
                <a:solidFill>
                  <a:schemeClr val="accent2"/>
                </a:solidFill>
                <a:latin typeface="方正中等线简体" pitchFamily="2" charset="-122"/>
                <a:ea typeface="方正中等线简体" pitchFamily="2" charset="-122"/>
                <a:sym typeface="方正中等线简体" pitchFamily="2" charset="-122"/>
              </a:endParaRPr>
            </a:p>
          </p:txBody>
        </p:sp>
        <p:sp>
          <p:nvSpPr>
            <p:cNvPr id="52" name="TextBox 682"/>
            <p:cNvSpPr>
              <a:spLocks noChangeArrowheads="1"/>
            </p:cNvSpPr>
            <p:nvPr/>
          </p:nvSpPr>
          <p:spPr bwMode="auto">
            <a:xfrm>
              <a:off x="3472458" y="1447799"/>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133" b="1" dirty="0">
                  <a:solidFill>
                    <a:schemeClr val="accent1"/>
                  </a:solidFill>
                  <a:latin typeface="方正中等线简体" pitchFamily="2" charset="-122"/>
                  <a:ea typeface="方正中等线简体" pitchFamily="2" charset="-122"/>
                  <a:sym typeface="方正中等线简体" pitchFamily="2" charset="-122"/>
                </a:rPr>
                <a:t>78%</a:t>
              </a:r>
              <a:endParaRPr lang="zh-CN" altLang="en-US" sz="2133" b="1" dirty="0">
                <a:solidFill>
                  <a:schemeClr val="accent1"/>
                </a:solidFill>
                <a:latin typeface="方正中等线简体" pitchFamily="2" charset="-122"/>
                <a:ea typeface="方正中等线简体" pitchFamily="2" charset="-122"/>
                <a:sym typeface="方正中等线简体" pitchFamily="2" charset="-122"/>
              </a:endParaRPr>
            </a:p>
          </p:txBody>
        </p:sp>
      </p:grpSp>
      <p:sp>
        <p:nvSpPr>
          <p:cNvPr id="53" name="TextBox 682"/>
          <p:cNvSpPr>
            <a:spLocks noChangeArrowheads="1"/>
          </p:cNvSpPr>
          <p:nvPr/>
        </p:nvSpPr>
        <p:spPr bwMode="auto">
          <a:xfrm>
            <a:off x="6948142" y="1730344"/>
            <a:ext cx="3539752" cy="124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3733" dirty="0">
                <a:latin typeface="微软雅黑" pitchFamily="34" charset="-122"/>
                <a:ea typeface="微软雅黑" pitchFamily="34" charset="-122"/>
                <a:sym typeface="Arial" pitchFamily="34" charset="0"/>
              </a:rPr>
              <a:t>这里输入主标题</a:t>
            </a:r>
            <a:endParaRPr lang="en-US" altLang="zh-CN" sz="3733" dirty="0">
              <a:latin typeface="微软雅黑" pitchFamily="34" charset="-122"/>
              <a:ea typeface="微软雅黑" pitchFamily="34" charset="-122"/>
              <a:sym typeface="Arial" pitchFamily="34" charset="0"/>
            </a:endParaRPr>
          </a:p>
          <a:p>
            <a:r>
              <a:rPr lang="zh-CN" altLang="en-US" sz="3733" dirty="0">
                <a:latin typeface="微软雅黑" pitchFamily="34" charset="-122"/>
                <a:ea typeface="微软雅黑" pitchFamily="34" charset="-122"/>
                <a:sym typeface="Arial" pitchFamily="34" charset="0"/>
              </a:rPr>
              <a:t>文本内容</a:t>
            </a:r>
          </a:p>
        </p:txBody>
      </p:sp>
      <p:sp>
        <p:nvSpPr>
          <p:cNvPr id="54" name="TextBox 692"/>
          <p:cNvSpPr>
            <a:spLocks noChangeArrowheads="1"/>
          </p:cNvSpPr>
          <p:nvPr/>
        </p:nvSpPr>
        <p:spPr bwMode="auto">
          <a:xfrm>
            <a:off x="7723717" y="33760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latin typeface="微软雅黑" pitchFamily="34" charset="-122"/>
                <a:ea typeface="微软雅黑" pitchFamily="34" charset="-122"/>
                <a:sym typeface="Arial" pitchFamily="34" charset="0"/>
              </a:rPr>
              <a:t>点击此处添加图例</a:t>
            </a:r>
          </a:p>
        </p:txBody>
      </p:sp>
      <p:sp>
        <p:nvSpPr>
          <p:cNvPr id="55" name="TextBox 692"/>
          <p:cNvSpPr>
            <a:spLocks noChangeArrowheads="1"/>
          </p:cNvSpPr>
          <p:nvPr/>
        </p:nvSpPr>
        <p:spPr bwMode="auto">
          <a:xfrm>
            <a:off x="7723717" y="391795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latin typeface="微软雅黑" pitchFamily="34" charset="-122"/>
                <a:ea typeface="微软雅黑" pitchFamily="34" charset="-122"/>
                <a:sym typeface="Arial" pitchFamily="34" charset="0"/>
              </a:rPr>
              <a:t>点击此处添加图例</a:t>
            </a:r>
          </a:p>
        </p:txBody>
      </p:sp>
      <p:sp>
        <p:nvSpPr>
          <p:cNvPr id="56" name="TextBox 692"/>
          <p:cNvSpPr>
            <a:spLocks noChangeArrowheads="1"/>
          </p:cNvSpPr>
          <p:nvPr/>
        </p:nvSpPr>
        <p:spPr bwMode="auto">
          <a:xfrm>
            <a:off x="7723717" y="449791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latin typeface="微软雅黑" pitchFamily="34" charset="-122"/>
                <a:ea typeface="微软雅黑" pitchFamily="34" charset="-122"/>
                <a:sym typeface="Arial" pitchFamily="34" charset="0"/>
              </a:rPr>
              <a:t>点击此处添加图例</a:t>
            </a:r>
          </a:p>
        </p:txBody>
      </p:sp>
      <p:sp>
        <p:nvSpPr>
          <p:cNvPr id="57" name="TextBox 692"/>
          <p:cNvSpPr>
            <a:spLocks noChangeArrowheads="1"/>
          </p:cNvSpPr>
          <p:nvPr/>
        </p:nvSpPr>
        <p:spPr bwMode="auto">
          <a:xfrm>
            <a:off x="7723717" y="50397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latin typeface="微软雅黑" pitchFamily="34" charset="-122"/>
                <a:ea typeface="微软雅黑" pitchFamily="34" charset="-122"/>
                <a:sym typeface="Arial" pitchFamily="34" charset="0"/>
              </a:rPr>
              <a:t>点击此处添加图例</a:t>
            </a:r>
          </a:p>
        </p:txBody>
      </p:sp>
      <p:pic>
        <p:nvPicPr>
          <p:cNvPr id="21" name="图片 20">
            <a:extLst>
              <a:ext uri="{FF2B5EF4-FFF2-40B4-BE49-F238E27FC236}">
                <a16:creationId xmlns:a16="http://schemas.microsoft.com/office/drawing/2014/main" id="{F6D7680E-B248-4893-96C9-29229668A4A5}"/>
              </a:ext>
            </a:extLst>
          </p:cNvPr>
          <p:cNvPicPr>
            <a:picLocks noChangeAspect="1"/>
          </p:cNvPicPr>
          <p:nvPr/>
        </p:nvPicPr>
        <p:blipFill>
          <a:blip r:embed="rId3"/>
          <a:stretch>
            <a:fillRect/>
          </a:stretch>
        </p:blipFill>
        <p:spPr>
          <a:xfrm>
            <a:off x="3059923" y="2180291"/>
            <a:ext cx="1815207" cy="2463800"/>
          </a:xfrm>
          <a:prstGeom prst="rect">
            <a:avLst/>
          </a:prstGeom>
        </p:spPr>
      </p:pic>
    </p:spTree>
    <p:extLst>
      <p:ext uri="{BB962C8B-B14F-4D97-AF65-F5344CB8AC3E}">
        <p14:creationId xmlns:p14="http://schemas.microsoft.com/office/powerpoint/2010/main" val="400594183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58"/>
                                        </p:tgtEl>
                                      </p:cBhvr>
                                    </p:animEffect>
                                    <p:animScale>
                                      <p:cBhvr>
                                        <p:cTn id="13" dur="250" autoRev="1" fill="hold"/>
                                        <p:tgtEl>
                                          <p:spTgt spid="58"/>
                                        </p:tgtEl>
                                      </p:cBhvr>
                                      <p:by x="105000" y="105000"/>
                                    </p:animScale>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53" grpId="0"/>
      <p:bldP spid="54" grpId="0"/>
      <p:bldP spid="55"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1464" y="1724029"/>
            <a:ext cx="55096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1" name="任意多边形 10"/>
          <p:cNvSpPr>
            <a:spLocks noChangeArrowheads="1"/>
          </p:cNvSpPr>
          <p:nvPr/>
        </p:nvSpPr>
        <p:spPr bwMode="auto">
          <a:xfrm>
            <a:off x="1581149" y="2534713"/>
            <a:ext cx="8904816" cy="61383"/>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2400">
              <a:solidFill>
                <a:srgbClr val="FFFFFF"/>
              </a:solidFill>
              <a:latin typeface="宋体" pitchFamily="2" charset="-122"/>
              <a:sym typeface="宋体" pitchFamily="2" charset="-122"/>
            </a:endParaRPr>
          </a:p>
        </p:txBody>
      </p:sp>
      <p:sp>
        <p:nvSpPr>
          <p:cNvPr id="12" name="矩形 11"/>
          <p:cNvSpPr>
            <a:spLocks noChangeArrowheads="1"/>
          </p:cNvSpPr>
          <p:nvPr/>
        </p:nvSpPr>
        <p:spPr bwMode="auto">
          <a:xfrm>
            <a:off x="1271464" y="2883962"/>
            <a:ext cx="5168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任意多边形 12"/>
          <p:cNvSpPr>
            <a:spLocks noChangeArrowheads="1"/>
          </p:cNvSpPr>
          <p:nvPr/>
        </p:nvSpPr>
        <p:spPr bwMode="auto">
          <a:xfrm>
            <a:off x="1294748" y="3851279"/>
            <a:ext cx="8818033" cy="63500"/>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2400">
              <a:solidFill>
                <a:srgbClr val="FFFFFF"/>
              </a:solidFill>
              <a:latin typeface="宋体" pitchFamily="2" charset="-122"/>
              <a:sym typeface="宋体" pitchFamily="2" charset="-122"/>
            </a:endParaRPr>
          </a:p>
        </p:txBody>
      </p:sp>
      <p:sp>
        <p:nvSpPr>
          <p:cNvPr id="14" name="矩形 13"/>
          <p:cNvSpPr>
            <a:spLocks noChangeArrowheads="1"/>
          </p:cNvSpPr>
          <p:nvPr/>
        </p:nvSpPr>
        <p:spPr bwMode="auto">
          <a:xfrm>
            <a:off x="1271464" y="4300013"/>
            <a:ext cx="54334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5" name="任意多边形 14"/>
          <p:cNvSpPr>
            <a:spLocks noChangeArrowheads="1"/>
          </p:cNvSpPr>
          <p:nvPr/>
        </p:nvSpPr>
        <p:spPr bwMode="auto">
          <a:xfrm>
            <a:off x="1294748" y="5167846"/>
            <a:ext cx="8403167" cy="57149"/>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2400">
              <a:solidFill>
                <a:srgbClr val="FFFFFF"/>
              </a:solidFill>
              <a:latin typeface="宋体" pitchFamily="2" charset="-122"/>
              <a:sym typeface="宋体" pitchFamily="2" charset="-122"/>
            </a:endParaRPr>
          </a:p>
        </p:txBody>
      </p:sp>
      <p:sp>
        <p:nvSpPr>
          <p:cNvPr id="16" name="矩形 15"/>
          <p:cNvSpPr>
            <a:spLocks noChangeArrowheads="1"/>
          </p:cNvSpPr>
          <p:nvPr/>
        </p:nvSpPr>
        <p:spPr bwMode="auto">
          <a:xfrm>
            <a:off x="1271464" y="5417613"/>
            <a:ext cx="64304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7" name="任意多边形 16"/>
          <p:cNvSpPr>
            <a:spLocks noChangeArrowheads="1"/>
          </p:cNvSpPr>
          <p:nvPr/>
        </p:nvSpPr>
        <p:spPr bwMode="auto">
          <a:xfrm>
            <a:off x="1581150" y="6482295"/>
            <a:ext cx="8942916" cy="59267"/>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sz="2400">
              <a:solidFill>
                <a:srgbClr val="FFFFFF"/>
              </a:solidFill>
              <a:latin typeface="宋体" pitchFamily="2" charset="-122"/>
              <a:sym typeface="宋体" pitchFamily="2" charset="-122"/>
            </a:endParaRPr>
          </a:p>
        </p:txBody>
      </p:sp>
      <p:pic>
        <p:nvPicPr>
          <p:cNvPr id="20" name="图片 19">
            <a:extLst>
              <a:ext uri="{FF2B5EF4-FFF2-40B4-BE49-F238E27FC236}">
                <a16:creationId xmlns:a16="http://schemas.microsoft.com/office/drawing/2014/main" id="{5B58D063-B166-4D8D-943D-AC7D2E435B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2758" y="-615658"/>
            <a:ext cx="4849683" cy="6858000"/>
          </a:xfrm>
          <a:prstGeom prst="rect">
            <a:avLst/>
          </a:prstGeom>
        </p:spPr>
      </p:pic>
    </p:spTree>
    <p:extLst>
      <p:ext uri="{BB962C8B-B14F-4D97-AF65-F5344CB8AC3E}">
        <p14:creationId xmlns:p14="http://schemas.microsoft.com/office/powerpoint/2010/main" val="146060469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P spid="13" grpId="0" animBg="1"/>
      <p:bldP spid="14" grpId="0"/>
      <p:bldP spid="15" grpId="0" animBg="1"/>
      <p:bldP spid="16" grpId="0"/>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38076AB9-D82E-4B6E-9C1B-4A6D746795D4}"/>
              </a:ext>
            </a:extLst>
          </p:cNvPr>
          <p:cNvGrpSpPr/>
          <p:nvPr/>
        </p:nvGrpSpPr>
        <p:grpSpPr>
          <a:xfrm>
            <a:off x="-88901" y="5074603"/>
            <a:ext cx="12280901" cy="2955925"/>
            <a:chOff x="-7938" y="4144963"/>
            <a:chExt cx="12280901" cy="2955925"/>
          </a:xfrm>
        </p:grpSpPr>
        <p:sp>
          <p:nvSpPr>
            <p:cNvPr id="18" name="Freeform 9">
              <a:extLst>
                <a:ext uri="{FF2B5EF4-FFF2-40B4-BE49-F238E27FC236}">
                  <a16:creationId xmlns:a16="http://schemas.microsoft.com/office/drawing/2014/main" id="{D11BA584-BC9C-4D73-9A1D-1757E2830CE2}"/>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AutoShape 11">
              <a:extLst>
                <a:ext uri="{FF2B5EF4-FFF2-40B4-BE49-F238E27FC236}">
                  <a16:creationId xmlns:a16="http://schemas.microsoft.com/office/drawing/2014/main" id="{30FFBF12-0077-45AF-A099-55A2E7DB37DD}"/>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AutoShape 15">
              <a:extLst>
                <a:ext uri="{FF2B5EF4-FFF2-40B4-BE49-F238E27FC236}">
                  <a16:creationId xmlns:a16="http://schemas.microsoft.com/office/drawing/2014/main" id="{3692E888-0DF4-4E66-BB3C-BC5CF6945D94}"/>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 name="AutoShape 19">
              <a:extLst>
                <a:ext uri="{FF2B5EF4-FFF2-40B4-BE49-F238E27FC236}">
                  <a16:creationId xmlns:a16="http://schemas.microsoft.com/office/drawing/2014/main" id="{93AEB576-2350-45C1-B7C1-177FBD625B98}"/>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 name="Freeform 21">
              <a:extLst>
                <a:ext uri="{FF2B5EF4-FFF2-40B4-BE49-F238E27FC236}">
                  <a16:creationId xmlns:a16="http://schemas.microsoft.com/office/drawing/2014/main" id="{F79C27CE-ABB7-492E-A455-D5FD83F13FE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17">
              <a:extLst>
                <a:ext uri="{FF2B5EF4-FFF2-40B4-BE49-F238E27FC236}">
                  <a16:creationId xmlns:a16="http://schemas.microsoft.com/office/drawing/2014/main" id="{7D57413F-3ADC-472B-98DC-A8CBD5221AFA}"/>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3">
              <a:extLst>
                <a:ext uri="{FF2B5EF4-FFF2-40B4-BE49-F238E27FC236}">
                  <a16:creationId xmlns:a16="http://schemas.microsoft.com/office/drawing/2014/main" id="{259E17A6-B366-4F50-968A-E86BBB5A5D11}"/>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30" name="矩形 29">
            <a:extLst>
              <a:ext uri="{FF2B5EF4-FFF2-40B4-BE49-F238E27FC236}">
                <a16:creationId xmlns:a16="http://schemas.microsoft.com/office/drawing/2014/main" id="{035517BA-35AC-45ED-9045-59AC5E540BDA}"/>
              </a:ext>
            </a:extLst>
          </p:cNvPr>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44" name="图形 43">
            <a:extLst>
              <a:ext uri="{FF2B5EF4-FFF2-40B4-BE49-F238E27FC236}">
                <a16:creationId xmlns:a16="http://schemas.microsoft.com/office/drawing/2014/main" id="{4C07DD77-DFE5-43D1-9A7F-6CC1E4570C8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29576" y="5560269"/>
            <a:ext cx="1814640" cy="1084325"/>
          </a:xfrm>
          <a:prstGeom prst="rect">
            <a:avLst/>
          </a:prstGeom>
        </p:spPr>
      </p:pic>
      <p:sp>
        <p:nvSpPr>
          <p:cNvPr id="2070" name="Freeform 34">
            <a:extLst>
              <a:ext uri="{FF2B5EF4-FFF2-40B4-BE49-F238E27FC236}">
                <a16:creationId xmlns:a16="http://schemas.microsoft.com/office/drawing/2014/main" id="{4171B981-65C7-4F42-9216-8695218114B3}"/>
              </a:ext>
            </a:extLst>
          </p:cNvPr>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1" name="Freeform 35">
            <a:extLst>
              <a:ext uri="{FF2B5EF4-FFF2-40B4-BE49-F238E27FC236}">
                <a16:creationId xmlns:a16="http://schemas.microsoft.com/office/drawing/2014/main" id="{A1CBE25D-94FC-4D89-BEB9-6E9589ACBA7C}"/>
              </a:ext>
            </a:extLst>
          </p:cNvPr>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2" name="Freeform 36">
            <a:extLst>
              <a:ext uri="{FF2B5EF4-FFF2-40B4-BE49-F238E27FC236}">
                <a16:creationId xmlns:a16="http://schemas.microsoft.com/office/drawing/2014/main" id="{7AA08EE5-B5BA-4503-8234-C3F9AA5D7852}"/>
              </a:ext>
            </a:extLst>
          </p:cNvPr>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3" name="Freeform 37">
            <a:extLst>
              <a:ext uri="{FF2B5EF4-FFF2-40B4-BE49-F238E27FC236}">
                <a16:creationId xmlns:a16="http://schemas.microsoft.com/office/drawing/2014/main" id="{7A983047-20F5-487E-931E-9B657A0E1293}"/>
              </a:ext>
            </a:extLst>
          </p:cNvPr>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4" name="Freeform 38">
            <a:extLst>
              <a:ext uri="{FF2B5EF4-FFF2-40B4-BE49-F238E27FC236}">
                <a16:creationId xmlns:a16="http://schemas.microsoft.com/office/drawing/2014/main" id="{C9C48383-A0B2-4A1F-9903-60ADDE632160}"/>
              </a:ext>
            </a:extLst>
          </p:cNvPr>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5" name="Freeform 39">
            <a:extLst>
              <a:ext uri="{FF2B5EF4-FFF2-40B4-BE49-F238E27FC236}">
                <a16:creationId xmlns:a16="http://schemas.microsoft.com/office/drawing/2014/main" id="{272EB51C-805D-45A1-A17D-715BC1AD5C0C}"/>
              </a:ext>
            </a:extLst>
          </p:cNvPr>
          <p:cNvSpPr>
            <a:spLocks/>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 name="图形 2">
            <a:extLst>
              <a:ext uri="{FF2B5EF4-FFF2-40B4-BE49-F238E27FC236}">
                <a16:creationId xmlns:a16="http://schemas.microsoft.com/office/drawing/2014/main" id="{B3A17A48-E498-41CE-9108-26E84B379CB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479625" y="1770621"/>
            <a:ext cx="1697038" cy="1092346"/>
          </a:xfrm>
          <a:prstGeom prst="rect">
            <a:avLst/>
          </a:prstGeom>
          <a:effectLst/>
        </p:spPr>
      </p:pic>
      <p:pic>
        <p:nvPicPr>
          <p:cNvPr id="5" name="图形 4">
            <a:extLst>
              <a:ext uri="{FF2B5EF4-FFF2-40B4-BE49-F238E27FC236}">
                <a16:creationId xmlns:a16="http://schemas.microsoft.com/office/drawing/2014/main" id="{9FAC24D9-B61A-49DA-A3A6-BEEB52C58B1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884054" y="3439724"/>
            <a:ext cx="1614625" cy="1273760"/>
          </a:xfrm>
          <a:prstGeom prst="rect">
            <a:avLst/>
          </a:prstGeom>
          <a:effectLst/>
        </p:spPr>
      </p:pic>
      <p:sp>
        <p:nvSpPr>
          <p:cNvPr id="43" name="椭圆 42">
            <a:extLst>
              <a:ext uri="{FF2B5EF4-FFF2-40B4-BE49-F238E27FC236}">
                <a16:creationId xmlns:a16="http://schemas.microsoft.com/office/drawing/2014/main" id="{FE657975-D91E-4EA4-91D7-0029317882D6}"/>
              </a:ext>
            </a:extLst>
          </p:cNvPr>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B6DA8484-6A75-4C80-81B3-B0C537A1BA3E}"/>
              </a:ext>
            </a:extLst>
          </p:cNvPr>
          <p:cNvSpPr txBox="1"/>
          <p:nvPr/>
        </p:nvSpPr>
        <p:spPr>
          <a:xfrm>
            <a:off x="5196139" y="2432506"/>
            <a:ext cx="171082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rPr>
              <a:t>04</a:t>
            </a:r>
          </a:p>
        </p:txBody>
      </p:sp>
      <p:sp>
        <p:nvSpPr>
          <p:cNvPr id="46" name="文本框 45">
            <a:extLst>
              <a:ext uri="{FF2B5EF4-FFF2-40B4-BE49-F238E27FC236}">
                <a16:creationId xmlns:a16="http://schemas.microsoft.com/office/drawing/2014/main" id="{FDABF870-D9F8-439B-B772-795F0BB7BF56}"/>
              </a:ext>
            </a:extLst>
          </p:cNvPr>
          <p:cNvSpPr txBox="1"/>
          <p:nvPr/>
        </p:nvSpPr>
        <p:spPr>
          <a:xfrm>
            <a:off x="4739488" y="3438926"/>
            <a:ext cx="27182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rPr>
              <a:t>标题内容</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方正准圆简体" panose="03000509000000000000" pitchFamily="65" charset="-122"/>
              <a:ea typeface="方正准圆简体" panose="03000509000000000000" pitchFamily="65" charset="-122"/>
              <a:cs typeface="+mn-cs"/>
            </a:endParaRPr>
          </a:p>
        </p:txBody>
      </p:sp>
      <p:pic>
        <p:nvPicPr>
          <p:cNvPr id="47" name="图片 46">
            <a:extLst>
              <a:ext uri="{FF2B5EF4-FFF2-40B4-BE49-F238E27FC236}">
                <a16:creationId xmlns:a16="http://schemas.microsoft.com/office/drawing/2014/main" id="{F651A947-47CD-429E-9E69-F58C0E25997D}"/>
              </a:ext>
            </a:extLst>
          </p:cNvPr>
          <p:cNvPicPr>
            <a:picLocks noChangeAspect="1"/>
          </p:cNvPicPr>
          <p:nvPr/>
        </p:nvPicPr>
        <p:blipFill rotWithShape="1">
          <a:blip r:embed="rId9"/>
          <a:srcRect t="48950" b="-1"/>
          <a:stretch/>
        </p:blipFill>
        <p:spPr>
          <a:xfrm>
            <a:off x="-2378703" y="0"/>
            <a:ext cx="14570703" cy="1409891"/>
          </a:xfrm>
          <a:prstGeom prst="rect">
            <a:avLst/>
          </a:prstGeom>
          <a:effectLst/>
        </p:spPr>
      </p:pic>
    </p:spTree>
    <p:extLst>
      <p:ext uri="{BB962C8B-B14F-4D97-AF65-F5344CB8AC3E}">
        <p14:creationId xmlns:p14="http://schemas.microsoft.com/office/powerpoint/2010/main" val="14921235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noChangeArrowheads="1"/>
          </p:cNvSpPr>
          <p:nvPr/>
        </p:nvSpPr>
        <p:spPr bwMode="auto">
          <a:xfrm>
            <a:off x="7581244" y="1655807"/>
            <a:ext cx="840209" cy="782627"/>
          </a:xfrm>
          <a:custGeom>
            <a:avLst/>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 name="Freeform 6"/>
          <p:cNvSpPr>
            <a:spLocks noChangeArrowheads="1"/>
          </p:cNvSpPr>
          <p:nvPr/>
        </p:nvSpPr>
        <p:spPr bwMode="auto">
          <a:xfrm>
            <a:off x="7620504" y="1666276"/>
            <a:ext cx="759069" cy="764304"/>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dirty="0">
              <a:solidFill>
                <a:srgbClr val="000000"/>
              </a:solidFill>
              <a:sym typeface="宋体" pitchFamily="2" charset="-122"/>
            </a:endParaRPr>
          </a:p>
        </p:txBody>
      </p:sp>
      <p:sp>
        <p:nvSpPr>
          <p:cNvPr id="4" name="Freeform 7"/>
          <p:cNvSpPr>
            <a:spLocks noEditPoints="1" noChangeArrowheads="1"/>
          </p:cNvSpPr>
          <p:nvPr/>
        </p:nvSpPr>
        <p:spPr bwMode="auto">
          <a:xfrm>
            <a:off x="5777800" y="1278890"/>
            <a:ext cx="871621" cy="842828"/>
          </a:xfrm>
          <a:custGeom>
            <a:avLst/>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E25667"/>
          </a:solidFill>
          <a:ln>
            <a:solidFill>
              <a:srgbClr val="41CFDE"/>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 name="Freeform 8"/>
          <p:cNvSpPr>
            <a:spLocks noChangeArrowheads="1"/>
          </p:cNvSpPr>
          <p:nvPr/>
        </p:nvSpPr>
        <p:spPr bwMode="auto">
          <a:xfrm>
            <a:off x="5814445" y="1305065"/>
            <a:ext cx="795713" cy="790479"/>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41CFDE"/>
          </a:solidFill>
          <a:ln>
            <a:solidFill>
              <a:srgbClr val="41CFDE"/>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 name="Freeform 9"/>
          <p:cNvSpPr>
            <a:spLocks noEditPoints="1" noChangeArrowheads="1"/>
          </p:cNvSpPr>
          <p:nvPr/>
        </p:nvSpPr>
        <p:spPr bwMode="auto">
          <a:xfrm>
            <a:off x="4165434" y="1935878"/>
            <a:ext cx="785244" cy="782625"/>
          </a:xfrm>
          <a:custGeom>
            <a:avLst/>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04A7F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 name="Freeform 10"/>
          <p:cNvSpPr>
            <a:spLocks noChangeArrowheads="1"/>
          </p:cNvSpPr>
          <p:nvPr/>
        </p:nvSpPr>
        <p:spPr bwMode="auto">
          <a:xfrm>
            <a:off x="4202078" y="1969904"/>
            <a:ext cx="709337" cy="711955"/>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42BCD9"/>
          </a:solidFill>
          <a:ln>
            <a:solidFill>
              <a:schemeClr val="accent3"/>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8" name="Freeform 11"/>
          <p:cNvSpPr>
            <a:spLocks noEditPoints="1" noChangeArrowheads="1"/>
          </p:cNvSpPr>
          <p:nvPr/>
        </p:nvSpPr>
        <p:spPr bwMode="auto">
          <a:xfrm>
            <a:off x="3327840" y="3194884"/>
            <a:ext cx="866387" cy="876856"/>
          </a:xfrm>
          <a:custGeom>
            <a:avLst/>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E25667"/>
          </a:solidFill>
          <a:ln>
            <a:solidFill>
              <a:schemeClr val="accent2"/>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 name="Freeform 12"/>
          <p:cNvSpPr>
            <a:spLocks noChangeArrowheads="1"/>
          </p:cNvSpPr>
          <p:nvPr/>
        </p:nvSpPr>
        <p:spPr bwMode="auto">
          <a:xfrm>
            <a:off x="3364485" y="3236764"/>
            <a:ext cx="793097" cy="795713"/>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0" name="Freeform 13"/>
          <p:cNvSpPr>
            <a:spLocks noEditPoints="1" noChangeArrowheads="1"/>
          </p:cNvSpPr>
          <p:nvPr/>
        </p:nvSpPr>
        <p:spPr bwMode="auto">
          <a:xfrm>
            <a:off x="3641938" y="4587382"/>
            <a:ext cx="837593" cy="845447"/>
          </a:xfrm>
          <a:custGeom>
            <a:avLst/>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1" name="Freeform 14"/>
          <p:cNvSpPr>
            <a:spLocks noChangeArrowheads="1"/>
          </p:cNvSpPr>
          <p:nvPr/>
        </p:nvSpPr>
        <p:spPr bwMode="auto">
          <a:xfrm>
            <a:off x="3678581" y="4629262"/>
            <a:ext cx="764304" cy="761687"/>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2" name="Freeform 15"/>
          <p:cNvSpPr>
            <a:spLocks noEditPoints="1" noChangeArrowheads="1"/>
          </p:cNvSpPr>
          <p:nvPr/>
        </p:nvSpPr>
        <p:spPr bwMode="auto">
          <a:xfrm>
            <a:off x="5476791" y="5380479"/>
            <a:ext cx="889943" cy="861149"/>
          </a:xfrm>
          <a:custGeom>
            <a:avLst/>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037DBB"/>
          </a:solidFill>
          <a:ln>
            <a:solidFill>
              <a:srgbClr val="42BCD9"/>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3" name="Freeform 16"/>
          <p:cNvSpPr>
            <a:spLocks noChangeArrowheads="1"/>
          </p:cNvSpPr>
          <p:nvPr/>
        </p:nvSpPr>
        <p:spPr bwMode="auto">
          <a:xfrm>
            <a:off x="5518669" y="5406653"/>
            <a:ext cx="806184" cy="8088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rgbClr val="42BC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4" name="Freeform 17"/>
          <p:cNvSpPr>
            <a:spLocks noEditPoints="1" noChangeArrowheads="1"/>
          </p:cNvSpPr>
          <p:nvPr/>
        </p:nvSpPr>
        <p:spPr bwMode="auto">
          <a:xfrm>
            <a:off x="6905934" y="5231281"/>
            <a:ext cx="879473" cy="863768"/>
          </a:xfrm>
          <a:custGeom>
            <a:avLst/>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04A7FA"/>
          </a:solidFill>
          <a:ln>
            <a:solidFill>
              <a:schemeClr val="accent1"/>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5" name="Freeform 18"/>
          <p:cNvSpPr>
            <a:spLocks noChangeArrowheads="1"/>
          </p:cNvSpPr>
          <p:nvPr/>
        </p:nvSpPr>
        <p:spPr bwMode="auto">
          <a:xfrm>
            <a:off x="6945195" y="5262691"/>
            <a:ext cx="798332" cy="798332"/>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366A97"/>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6" name="Freeform 19"/>
          <p:cNvSpPr>
            <a:spLocks noEditPoints="1" noChangeArrowheads="1"/>
          </p:cNvSpPr>
          <p:nvPr/>
        </p:nvSpPr>
        <p:spPr bwMode="auto">
          <a:xfrm>
            <a:off x="8531387" y="4194761"/>
            <a:ext cx="834976" cy="879473"/>
          </a:xfrm>
          <a:custGeom>
            <a:avLst/>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037DBB"/>
          </a:solidFill>
          <a:ln>
            <a:solidFill>
              <a:schemeClr val="accent3"/>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7" name="Freeform 20"/>
          <p:cNvSpPr>
            <a:spLocks noChangeArrowheads="1"/>
          </p:cNvSpPr>
          <p:nvPr/>
        </p:nvSpPr>
        <p:spPr bwMode="auto">
          <a:xfrm>
            <a:off x="8552328" y="4236641"/>
            <a:ext cx="795713" cy="793097"/>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rgbClr val="42BC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8" name="Freeform 21"/>
          <p:cNvSpPr>
            <a:spLocks noEditPoints="1" noChangeArrowheads="1"/>
          </p:cNvSpPr>
          <p:nvPr/>
        </p:nvSpPr>
        <p:spPr bwMode="auto">
          <a:xfrm>
            <a:off x="8646556" y="2760382"/>
            <a:ext cx="866387" cy="889943"/>
          </a:xfrm>
          <a:custGeom>
            <a:avLst/>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04A7FA"/>
          </a:solidFill>
          <a:ln>
            <a:solidFill>
              <a:srgbClr val="FFC781"/>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9" name="Freeform 22"/>
          <p:cNvSpPr>
            <a:spLocks noChangeArrowheads="1"/>
          </p:cNvSpPr>
          <p:nvPr/>
        </p:nvSpPr>
        <p:spPr bwMode="auto">
          <a:xfrm>
            <a:off x="8675349" y="2802262"/>
            <a:ext cx="806184" cy="806183"/>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rgbClr val="FFC78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0" name="Freeform 23"/>
          <p:cNvSpPr>
            <a:spLocks noChangeArrowheads="1"/>
          </p:cNvSpPr>
          <p:nvPr/>
        </p:nvSpPr>
        <p:spPr bwMode="auto">
          <a:xfrm>
            <a:off x="6424318" y="2438433"/>
            <a:ext cx="1311356" cy="1348000"/>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1" name="Oval 24"/>
          <p:cNvSpPr>
            <a:spLocks noChangeArrowheads="1"/>
          </p:cNvSpPr>
          <p:nvPr/>
        </p:nvSpPr>
        <p:spPr bwMode="auto">
          <a:xfrm>
            <a:off x="7717352" y="2420110"/>
            <a:ext cx="36645" cy="39263"/>
          </a:xfrm>
          <a:prstGeom prst="ellipse">
            <a:avLst/>
          </a:pr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2" name="Freeform 25"/>
          <p:cNvSpPr>
            <a:spLocks noChangeArrowheads="1"/>
          </p:cNvSpPr>
          <p:nvPr/>
        </p:nvSpPr>
        <p:spPr bwMode="auto">
          <a:xfrm>
            <a:off x="6254181" y="2153127"/>
            <a:ext cx="180607" cy="1628072"/>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3" name="Freeform 26"/>
          <p:cNvSpPr>
            <a:spLocks noChangeArrowheads="1"/>
          </p:cNvSpPr>
          <p:nvPr/>
        </p:nvSpPr>
        <p:spPr bwMode="auto">
          <a:xfrm>
            <a:off x="6238477" y="2153127"/>
            <a:ext cx="44497" cy="41880"/>
          </a:xfrm>
          <a:custGeom>
            <a:avLst/>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4" name="Freeform 27"/>
          <p:cNvSpPr>
            <a:spLocks noChangeArrowheads="1"/>
          </p:cNvSpPr>
          <p:nvPr/>
        </p:nvSpPr>
        <p:spPr bwMode="auto">
          <a:xfrm>
            <a:off x="4898327" y="2660918"/>
            <a:ext cx="1536461" cy="1125516"/>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5" name="Freeform 28"/>
          <p:cNvSpPr>
            <a:spLocks noChangeArrowheads="1"/>
          </p:cNvSpPr>
          <p:nvPr/>
        </p:nvSpPr>
        <p:spPr bwMode="auto">
          <a:xfrm>
            <a:off x="4877387" y="2634743"/>
            <a:ext cx="41880" cy="41880"/>
          </a:xfrm>
          <a:custGeom>
            <a:avLst/>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6" name="Freeform 29"/>
          <p:cNvSpPr>
            <a:spLocks noChangeArrowheads="1"/>
          </p:cNvSpPr>
          <p:nvPr/>
        </p:nvSpPr>
        <p:spPr bwMode="auto">
          <a:xfrm>
            <a:off x="4254427" y="3666030"/>
            <a:ext cx="2175125" cy="120404"/>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7" name="Freeform 30"/>
          <p:cNvSpPr>
            <a:spLocks noChangeArrowheads="1"/>
          </p:cNvSpPr>
          <p:nvPr/>
        </p:nvSpPr>
        <p:spPr bwMode="auto">
          <a:xfrm>
            <a:off x="4212547" y="3645089"/>
            <a:ext cx="41880" cy="41880"/>
          </a:xfrm>
          <a:custGeom>
            <a:avLst/>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8" name="Freeform 31"/>
          <p:cNvSpPr>
            <a:spLocks noChangeArrowheads="1"/>
          </p:cNvSpPr>
          <p:nvPr/>
        </p:nvSpPr>
        <p:spPr bwMode="auto">
          <a:xfrm>
            <a:off x="4442885" y="3778581"/>
            <a:ext cx="1986667" cy="952763"/>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29" name="Freeform 32"/>
          <p:cNvSpPr>
            <a:spLocks noChangeArrowheads="1"/>
          </p:cNvSpPr>
          <p:nvPr/>
        </p:nvSpPr>
        <p:spPr bwMode="auto">
          <a:xfrm>
            <a:off x="4424564" y="4707785"/>
            <a:ext cx="39261" cy="47115"/>
          </a:xfrm>
          <a:custGeom>
            <a:avLst/>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0" name="Freeform 33"/>
          <p:cNvSpPr>
            <a:spLocks noChangeArrowheads="1"/>
          </p:cNvSpPr>
          <p:nvPr/>
        </p:nvSpPr>
        <p:spPr bwMode="auto">
          <a:xfrm>
            <a:off x="6026462" y="3781199"/>
            <a:ext cx="408327" cy="1586192"/>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1" name="Freeform 34"/>
          <p:cNvSpPr>
            <a:spLocks noChangeArrowheads="1"/>
          </p:cNvSpPr>
          <p:nvPr/>
        </p:nvSpPr>
        <p:spPr bwMode="auto">
          <a:xfrm>
            <a:off x="6015991" y="5330746"/>
            <a:ext cx="39261" cy="39263"/>
          </a:xfrm>
          <a:custGeom>
            <a:avLst/>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2" name="Freeform 35"/>
          <p:cNvSpPr>
            <a:spLocks noChangeArrowheads="1"/>
          </p:cNvSpPr>
          <p:nvPr/>
        </p:nvSpPr>
        <p:spPr bwMode="auto">
          <a:xfrm>
            <a:off x="6424318" y="3778581"/>
            <a:ext cx="725041" cy="1473640"/>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3" name="Freeform 36"/>
          <p:cNvSpPr>
            <a:spLocks noChangeArrowheads="1"/>
          </p:cNvSpPr>
          <p:nvPr/>
        </p:nvSpPr>
        <p:spPr bwMode="auto">
          <a:xfrm>
            <a:off x="7112713" y="5215576"/>
            <a:ext cx="47115" cy="41880"/>
          </a:xfrm>
          <a:custGeom>
            <a:avLst/>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4" name="Freeform 37"/>
          <p:cNvSpPr>
            <a:spLocks noChangeArrowheads="1"/>
          </p:cNvSpPr>
          <p:nvPr/>
        </p:nvSpPr>
        <p:spPr bwMode="auto">
          <a:xfrm>
            <a:off x="6426935" y="3778582"/>
            <a:ext cx="2075661" cy="662221"/>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5" name="Freeform 38"/>
          <p:cNvSpPr>
            <a:spLocks noChangeArrowheads="1"/>
          </p:cNvSpPr>
          <p:nvPr/>
        </p:nvSpPr>
        <p:spPr bwMode="auto">
          <a:xfrm>
            <a:off x="8494743" y="4422482"/>
            <a:ext cx="41880" cy="39261"/>
          </a:xfrm>
          <a:custGeom>
            <a:avLst/>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6" name="Freeform 39"/>
          <p:cNvSpPr>
            <a:spLocks noChangeArrowheads="1"/>
          </p:cNvSpPr>
          <p:nvPr/>
        </p:nvSpPr>
        <p:spPr bwMode="auto">
          <a:xfrm>
            <a:off x="6426935" y="3330993"/>
            <a:ext cx="2193447" cy="455441"/>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7" name="Freeform 40"/>
          <p:cNvSpPr>
            <a:spLocks noChangeArrowheads="1"/>
          </p:cNvSpPr>
          <p:nvPr/>
        </p:nvSpPr>
        <p:spPr bwMode="auto">
          <a:xfrm>
            <a:off x="8602060" y="3315288"/>
            <a:ext cx="39261" cy="41880"/>
          </a:xfrm>
          <a:custGeom>
            <a:avLst/>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0" name="Freeform 43"/>
          <p:cNvSpPr>
            <a:spLocks noChangeArrowheads="1"/>
          </p:cNvSpPr>
          <p:nvPr/>
        </p:nvSpPr>
        <p:spPr bwMode="auto">
          <a:xfrm>
            <a:off x="3508447" y="3435693"/>
            <a:ext cx="471147" cy="421415"/>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1" name="Freeform 46"/>
          <p:cNvSpPr>
            <a:spLocks noEditPoints="1" noChangeArrowheads="1"/>
          </p:cNvSpPr>
          <p:nvPr/>
        </p:nvSpPr>
        <p:spPr bwMode="auto">
          <a:xfrm>
            <a:off x="4419329" y="2085072"/>
            <a:ext cx="274835" cy="481616"/>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2" name="Freeform 47"/>
          <p:cNvSpPr>
            <a:spLocks noChangeArrowheads="1"/>
          </p:cNvSpPr>
          <p:nvPr/>
        </p:nvSpPr>
        <p:spPr bwMode="auto">
          <a:xfrm>
            <a:off x="5775183" y="5676254"/>
            <a:ext cx="321949" cy="73289"/>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3" name="Rectangle 48"/>
          <p:cNvSpPr>
            <a:spLocks noChangeArrowheads="1"/>
          </p:cNvSpPr>
          <p:nvPr/>
        </p:nvSpPr>
        <p:spPr bwMode="auto">
          <a:xfrm>
            <a:off x="5772565" y="5760013"/>
            <a:ext cx="128257" cy="26175"/>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4" name="Oval 49"/>
          <p:cNvSpPr>
            <a:spLocks noChangeArrowheads="1"/>
          </p:cNvSpPr>
          <p:nvPr/>
        </p:nvSpPr>
        <p:spPr bwMode="auto">
          <a:xfrm>
            <a:off x="5911293" y="5597729"/>
            <a:ext cx="68055" cy="68055"/>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5" name="Oval 50"/>
          <p:cNvSpPr>
            <a:spLocks noChangeArrowheads="1"/>
          </p:cNvSpPr>
          <p:nvPr/>
        </p:nvSpPr>
        <p:spPr bwMode="auto">
          <a:xfrm>
            <a:off x="6015991" y="5597729"/>
            <a:ext cx="65436" cy="68055"/>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6" name="Oval 51"/>
          <p:cNvSpPr>
            <a:spLocks noChangeArrowheads="1"/>
          </p:cNvSpPr>
          <p:nvPr/>
        </p:nvSpPr>
        <p:spPr bwMode="auto">
          <a:xfrm>
            <a:off x="5984582" y="5613434"/>
            <a:ext cx="31409" cy="31409"/>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7" name="Freeform 52"/>
          <p:cNvSpPr>
            <a:spLocks noChangeArrowheads="1"/>
          </p:cNvSpPr>
          <p:nvPr/>
        </p:nvSpPr>
        <p:spPr bwMode="auto">
          <a:xfrm>
            <a:off x="5725450" y="5812362"/>
            <a:ext cx="222487" cy="272217"/>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8" name="Freeform 53"/>
          <p:cNvSpPr>
            <a:spLocks noChangeArrowheads="1"/>
          </p:cNvSpPr>
          <p:nvPr/>
        </p:nvSpPr>
        <p:spPr bwMode="auto">
          <a:xfrm>
            <a:off x="7149359" y="5464237"/>
            <a:ext cx="358596" cy="240808"/>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49" name="Freeform 54"/>
          <p:cNvSpPr>
            <a:spLocks noChangeArrowheads="1"/>
          </p:cNvSpPr>
          <p:nvPr/>
        </p:nvSpPr>
        <p:spPr bwMode="auto">
          <a:xfrm>
            <a:off x="7188622" y="5655313"/>
            <a:ext cx="358593" cy="238192"/>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0" name="Freeform 55"/>
          <p:cNvSpPr>
            <a:spLocks noChangeArrowheads="1"/>
          </p:cNvSpPr>
          <p:nvPr/>
        </p:nvSpPr>
        <p:spPr bwMode="auto">
          <a:xfrm>
            <a:off x="8944948" y="4417248"/>
            <a:ext cx="107317" cy="117785"/>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1" name="Freeform 56"/>
          <p:cNvSpPr>
            <a:spLocks noEditPoints="1" noChangeArrowheads="1"/>
          </p:cNvSpPr>
          <p:nvPr/>
        </p:nvSpPr>
        <p:spPr bwMode="auto">
          <a:xfrm>
            <a:off x="8774814" y="4527181"/>
            <a:ext cx="350743" cy="295775"/>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2" name="Freeform 57"/>
          <p:cNvSpPr>
            <a:spLocks noChangeArrowheads="1"/>
          </p:cNvSpPr>
          <p:nvPr/>
        </p:nvSpPr>
        <p:spPr bwMode="auto">
          <a:xfrm>
            <a:off x="9104617" y="3142534"/>
            <a:ext cx="73289" cy="52349"/>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3" name="Freeform 58"/>
          <p:cNvSpPr>
            <a:spLocks noChangeArrowheads="1"/>
          </p:cNvSpPr>
          <p:nvPr/>
        </p:nvSpPr>
        <p:spPr bwMode="auto">
          <a:xfrm>
            <a:off x="8929244" y="2967164"/>
            <a:ext cx="196312" cy="146579"/>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4" name="Freeform 59"/>
          <p:cNvSpPr>
            <a:spLocks noEditPoints="1" noChangeArrowheads="1"/>
          </p:cNvSpPr>
          <p:nvPr/>
        </p:nvSpPr>
        <p:spPr bwMode="auto">
          <a:xfrm>
            <a:off x="8853338" y="3210588"/>
            <a:ext cx="452823" cy="201547"/>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5" name="Freeform 60"/>
          <p:cNvSpPr>
            <a:spLocks noChangeArrowheads="1"/>
          </p:cNvSpPr>
          <p:nvPr/>
        </p:nvSpPr>
        <p:spPr bwMode="auto">
          <a:xfrm>
            <a:off x="9125555" y="3247234"/>
            <a:ext cx="133491" cy="36645"/>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6" name="Oval 61"/>
          <p:cNvSpPr>
            <a:spLocks noChangeArrowheads="1"/>
          </p:cNvSpPr>
          <p:nvPr/>
        </p:nvSpPr>
        <p:spPr bwMode="auto">
          <a:xfrm>
            <a:off x="7814198" y="2085072"/>
            <a:ext cx="94229" cy="94229"/>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7" name="Freeform 62"/>
          <p:cNvSpPr>
            <a:spLocks noChangeArrowheads="1"/>
          </p:cNvSpPr>
          <p:nvPr/>
        </p:nvSpPr>
        <p:spPr bwMode="auto">
          <a:xfrm>
            <a:off x="7748762" y="1914938"/>
            <a:ext cx="505172" cy="219868"/>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8" name="Oval 63"/>
          <p:cNvSpPr>
            <a:spLocks noChangeArrowheads="1"/>
          </p:cNvSpPr>
          <p:nvPr/>
        </p:nvSpPr>
        <p:spPr bwMode="auto">
          <a:xfrm>
            <a:off x="8073330" y="2085072"/>
            <a:ext cx="94229" cy="94229"/>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9" name="TextBox 113"/>
          <p:cNvSpPr>
            <a:spLocks noChangeArrowheads="1"/>
          </p:cNvSpPr>
          <p:nvPr/>
        </p:nvSpPr>
        <p:spPr bwMode="auto">
          <a:xfrm>
            <a:off x="4197565" y="14468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0" name="TextBox 115"/>
          <p:cNvSpPr>
            <a:spLocks noChangeArrowheads="1"/>
          </p:cNvSpPr>
          <p:nvPr/>
        </p:nvSpPr>
        <p:spPr bwMode="auto">
          <a:xfrm>
            <a:off x="8711406" y="18211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1" name="TextBox 120"/>
          <p:cNvSpPr>
            <a:spLocks noChangeArrowheads="1"/>
          </p:cNvSpPr>
          <p:nvPr/>
        </p:nvSpPr>
        <p:spPr bwMode="auto">
          <a:xfrm>
            <a:off x="9780648" y="301470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2" name="TextBox 121"/>
          <p:cNvSpPr>
            <a:spLocks noChangeArrowheads="1"/>
          </p:cNvSpPr>
          <p:nvPr/>
        </p:nvSpPr>
        <p:spPr bwMode="auto">
          <a:xfrm>
            <a:off x="9662860" y="4464786"/>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3" name="TextBox 122"/>
          <p:cNvSpPr>
            <a:spLocks noChangeArrowheads="1"/>
          </p:cNvSpPr>
          <p:nvPr/>
        </p:nvSpPr>
        <p:spPr bwMode="auto">
          <a:xfrm>
            <a:off x="8064889" y="548036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4" name="TextBox 123"/>
          <p:cNvSpPr>
            <a:spLocks noChangeArrowheads="1"/>
          </p:cNvSpPr>
          <p:nvPr/>
        </p:nvSpPr>
        <p:spPr bwMode="auto">
          <a:xfrm>
            <a:off x="1773780" y="3420411"/>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5" name="TextBox 124"/>
          <p:cNvSpPr>
            <a:spLocks noChangeArrowheads="1"/>
          </p:cNvSpPr>
          <p:nvPr/>
        </p:nvSpPr>
        <p:spPr bwMode="auto">
          <a:xfrm>
            <a:off x="2549862" y="207502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rgbClr val="595959"/>
                </a:solidFill>
                <a:latin typeface="微软雅黑" pitchFamily="34" charset="-122"/>
                <a:ea typeface="微软雅黑" pitchFamily="34" charset="-122"/>
                <a:sym typeface="Arial" pitchFamily="34" charset="0"/>
              </a:rPr>
              <a:t>添加标题</a:t>
            </a:r>
            <a:endParaRPr lang="zh-CN" altLang="en-US" sz="2400">
              <a:solidFill>
                <a:srgbClr val="595959"/>
              </a:solidFill>
            </a:endParaRPr>
          </a:p>
        </p:txBody>
      </p:sp>
      <p:sp>
        <p:nvSpPr>
          <p:cNvPr id="66" name="TextBox 125"/>
          <p:cNvSpPr>
            <a:spLocks noChangeArrowheads="1"/>
          </p:cNvSpPr>
          <p:nvPr/>
        </p:nvSpPr>
        <p:spPr bwMode="auto">
          <a:xfrm>
            <a:off x="2074790" y="478673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7" name="TextBox 127"/>
          <p:cNvSpPr>
            <a:spLocks noChangeArrowheads="1"/>
          </p:cNvSpPr>
          <p:nvPr/>
        </p:nvSpPr>
        <p:spPr bwMode="auto">
          <a:xfrm>
            <a:off x="3941052" y="559030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dirty="0">
                <a:solidFill>
                  <a:srgbClr val="595959"/>
                </a:solidFill>
                <a:latin typeface="微软雅黑" pitchFamily="34" charset="-122"/>
                <a:ea typeface="微软雅黑" pitchFamily="34" charset="-122"/>
                <a:sym typeface="Arial" pitchFamily="34" charset="0"/>
              </a:rPr>
              <a:t>添加标题</a:t>
            </a:r>
            <a:endParaRPr lang="zh-CN" altLang="en-US" sz="2400" dirty="0">
              <a:solidFill>
                <a:srgbClr val="595959"/>
              </a:solidFill>
            </a:endParaRPr>
          </a:p>
        </p:txBody>
      </p:sp>
      <p:sp>
        <p:nvSpPr>
          <p:cNvPr id="68" name="Freeform 82"/>
          <p:cNvSpPr>
            <a:spLocks noEditPoints="1" noChangeArrowheads="1"/>
          </p:cNvSpPr>
          <p:nvPr/>
        </p:nvSpPr>
        <p:spPr bwMode="auto">
          <a:xfrm>
            <a:off x="3898450" y="4686846"/>
            <a:ext cx="355977" cy="549671"/>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9" name="Freeform 87"/>
          <p:cNvSpPr>
            <a:spLocks noEditPoints="1" noChangeArrowheads="1"/>
          </p:cNvSpPr>
          <p:nvPr/>
        </p:nvSpPr>
        <p:spPr bwMode="auto">
          <a:xfrm>
            <a:off x="5963642" y="1524933"/>
            <a:ext cx="533965" cy="350743"/>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grpSp>
        <p:nvGrpSpPr>
          <p:cNvPr id="71" name="组合 70"/>
          <p:cNvGrpSpPr/>
          <p:nvPr/>
        </p:nvGrpSpPr>
        <p:grpSpPr>
          <a:xfrm>
            <a:off x="5385177" y="2739443"/>
            <a:ext cx="2080896" cy="2078277"/>
            <a:chOff x="4038883" y="2054582"/>
            <a:chExt cx="1560672" cy="1558708"/>
          </a:xfrm>
        </p:grpSpPr>
        <p:sp>
          <p:nvSpPr>
            <p:cNvPr id="38" name="Oval 41"/>
            <p:cNvSpPr>
              <a:spLocks noChangeArrowheads="1"/>
            </p:cNvSpPr>
            <p:nvPr/>
          </p:nvSpPr>
          <p:spPr bwMode="auto">
            <a:xfrm>
              <a:off x="4142929" y="2158627"/>
              <a:ext cx="1354545" cy="1352581"/>
            </a:xfrm>
            <a:prstGeom prst="ellipse">
              <a:avLst/>
            </a:prstGeom>
            <a:solidFill>
              <a:srgbClr val="41CFD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39"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rgbClr val="FD7B8B"/>
            </a:solidFill>
            <a:ln w="9525" cmpd="sng">
              <a:solidFill>
                <a:srgbClr val="41CFDE"/>
              </a:solid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0"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14720890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par>
                                <p:cTn id="10" presetID="6" presetClass="emph" presetSubtype="0" repeatCount="5000" autoRev="1" fill="hold" nodeType="withEffect">
                                  <p:stCondLst>
                                    <p:cond delay="500"/>
                                  </p:stCondLst>
                                  <p:childTnLst>
                                    <p:animScale>
                                      <p:cBhvr>
                                        <p:cTn id="11" dur="750" fill="hold"/>
                                        <p:tgtEl>
                                          <p:spTgt spid="71"/>
                                        </p:tgtEl>
                                      </p:cBhvr>
                                      <p:by x="120000" y="120000"/>
                                    </p:animScale>
                                  </p:childTnLst>
                                </p:cTn>
                              </p:par>
                              <p:par>
                                <p:cTn id="12" presetID="16" presetClass="entr" presetSubtype="21" fill="hold" grpId="0" nodeType="withEffect">
                                  <p:stCondLst>
                                    <p:cond delay="1000"/>
                                  </p:stCondLst>
                                  <p:childTnLst>
                                    <p:set>
                                      <p:cBhvr>
                                        <p:cTn id="13" dur="1" fill="hold">
                                          <p:stCondLst>
                                            <p:cond delay="0"/>
                                          </p:stCondLst>
                                        </p:cTn>
                                        <p:tgtEl>
                                          <p:spTgt spid="36"/>
                                        </p:tgtEl>
                                        <p:attrNameLst>
                                          <p:attrName>style.visibility</p:attrName>
                                        </p:attrNameLst>
                                      </p:cBhvr>
                                      <p:to>
                                        <p:strVal val="visible"/>
                                      </p:to>
                                    </p:set>
                                    <p:animEffect transition="in" filter="barn(inVertical)">
                                      <p:cBhvr>
                                        <p:cTn id="14" dur="500"/>
                                        <p:tgtEl>
                                          <p:spTgt spid="36"/>
                                        </p:tgtEl>
                                      </p:cBhvr>
                                    </p:animEffect>
                                  </p:childTnLst>
                                </p:cTn>
                              </p:par>
                              <p:par>
                                <p:cTn id="15" presetID="16" presetClass="entr" presetSubtype="21" fill="hold" grpId="0" nodeType="withEffect">
                                  <p:stCondLst>
                                    <p:cond delay="100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par>
                                <p:cTn id="18" presetID="16" presetClass="entr" presetSubtype="21" fill="hold" grpId="0" nodeType="withEffect">
                                  <p:stCondLst>
                                    <p:cond delay="100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par>
                                <p:cTn id="21" presetID="16" presetClass="entr" presetSubtype="21"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500"/>
                                        <p:tgtEl>
                                          <p:spTgt spid="30"/>
                                        </p:tgtEl>
                                      </p:cBhvr>
                                    </p:animEffect>
                                  </p:childTnLst>
                                </p:cTn>
                              </p:par>
                              <p:par>
                                <p:cTn id="24" presetID="16" presetClass="entr" presetSubtype="21" fill="hold" grpId="0" nodeType="withEffect">
                                  <p:stCondLst>
                                    <p:cond delay="1000"/>
                                  </p:stCondLst>
                                  <p:childTnLst>
                                    <p:set>
                                      <p:cBhvr>
                                        <p:cTn id="25" dur="1" fill="hold">
                                          <p:stCondLst>
                                            <p:cond delay="0"/>
                                          </p:stCondLst>
                                        </p:cTn>
                                        <p:tgtEl>
                                          <p:spTgt spid="28"/>
                                        </p:tgtEl>
                                        <p:attrNameLst>
                                          <p:attrName>style.visibility</p:attrName>
                                        </p:attrNameLst>
                                      </p:cBhvr>
                                      <p:to>
                                        <p:strVal val="visible"/>
                                      </p:to>
                                    </p:set>
                                    <p:animEffect transition="in" filter="barn(inVertical)">
                                      <p:cBhvr>
                                        <p:cTn id="26" dur="500"/>
                                        <p:tgtEl>
                                          <p:spTgt spid="28"/>
                                        </p:tgtEl>
                                      </p:cBhvr>
                                    </p:animEffect>
                                  </p:childTnLst>
                                </p:cTn>
                              </p:par>
                              <p:par>
                                <p:cTn id="27" presetID="16" presetClass="entr" presetSubtype="21" fill="hold" grpId="0" nodeType="withEffect">
                                  <p:stCondLst>
                                    <p:cond delay="100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500"/>
                                        <p:tgtEl>
                                          <p:spTgt spid="26"/>
                                        </p:tgtEl>
                                      </p:cBhvr>
                                    </p:animEffect>
                                  </p:childTnLst>
                                </p:cTn>
                              </p:par>
                              <p:par>
                                <p:cTn id="30" presetID="16" presetClass="entr" presetSubtype="21" fill="hold" grpId="0" nodeType="withEffect">
                                  <p:stCondLst>
                                    <p:cond delay="100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par>
                                <p:cTn id="33" presetID="16" presetClass="entr" presetSubtype="21" fill="hold" grpId="0" nodeType="withEffect">
                                  <p:stCondLst>
                                    <p:cond delay="1000"/>
                                  </p:stCondLst>
                                  <p:childTnLst>
                                    <p:set>
                                      <p:cBhvr>
                                        <p:cTn id="34" dur="1" fill="hold">
                                          <p:stCondLst>
                                            <p:cond delay="0"/>
                                          </p:stCondLst>
                                        </p:cTn>
                                        <p:tgtEl>
                                          <p:spTgt spid="22"/>
                                        </p:tgtEl>
                                        <p:attrNameLst>
                                          <p:attrName>style.visibility</p:attrName>
                                        </p:attrNameLst>
                                      </p:cBhvr>
                                      <p:to>
                                        <p:strVal val="visible"/>
                                      </p:to>
                                    </p:set>
                                    <p:animEffect transition="in" filter="barn(inVertical)">
                                      <p:cBhvr>
                                        <p:cTn id="35" dur="500"/>
                                        <p:tgtEl>
                                          <p:spTgt spid="22"/>
                                        </p:tgtEl>
                                      </p:cBhvr>
                                    </p:animEffect>
                                  </p:childTnLst>
                                </p:cTn>
                              </p:par>
                              <p:par>
                                <p:cTn id="36" presetID="16" presetClass="entr" presetSubtype="21" fill="hold" grpId="0" nodeType="withEffect">
                                  <p:stCondLst>
                                    <p:cond delay="100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par>
                                <p:cTn id="39" presetID="10" presetClass="entr" presetSubtype="0" fill="hold" grpId="0" nodeType="withEffect">
                                  <p:stCondLst>
                                    <p:cond delay="150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par>
                                <p:cTn id="54" presetID="10" presetClass="entr" presetSubtype="0" fill="hold" grpId="0" nodeType="withEffect">
                                  <p:stCondLst>
                                    <p:cond delay="150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500"/>
                                        <p:tgtEl>
                                          <p:spTgt spid="56"/>
                                        </p:tgtEl>
                                      </p:cBhvr>
                                    </p:animEffect>
                                  </p:childTnLst>
                                </p:cTn>
                              </p:par>
                              <p:par>
                                <p:cTn id="63" presetID="10" presetClass="entr" presetSubtype="0" fill="hold" grpId="0" nodeType="withEffect">
                                  <p:stCondLst>
                                    <p:cond delay="150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10" presetClass="entr" presetSubtype="0" fill="hold" grpId="0" nodeType="withEffect">
                                  <p:stCondLst>
                                    <p:cond delay="150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par>
                                <p:cTn id="75" presetID="10" presetClass="entr" presetSubtype="0" fill="hold" grpId="0" nodeType="withEffect">
                                  <p:stCondLst>
                                    <p:cond delay="150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500"/>
                                        <p:tgtEl>
                                          <p:spTgt spid="53"/>
                                        </p:tgtEl>
                                      </p:cBhvr>
                                    </p:animEffect>
                                  </p:childTnLst>
                                </p:cTn>
                              </p:par>
                              <p:par>
                                <p:cTn id="81" presetID="10" presetClass="entr" presetSubtype="0" fill="hold" grpId="0" nodeType="withEffect">
                                  <p:stCondLst>
                                    <p:cond delay="150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500"/>
                                        <p:tgtEl>
                                          <p:spTgt spid="54"/>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500"/>
                                        <p:tgtEl>
                                          <p:spTgt spid="17"/>
                                        </p:tgtEl>
                                      </p:cBhvr>
                                    </p:animEffect>
                                  </p:childTnLst>
                                </p:cTn>
                              </p:par>
                              <p:par>
                                <p:cTn id="93" presetID="10" presetClass="entr" presetSubtype="0" fill="hold" grpId="0" nodeType="withEffect">
                                  <p:stCondLst>
                                    <p:cond delay="150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par>
                                <p:cTn id="96" presetID="10" presetClass="entr" presetSubtype="0" fill="hold" grpId="0" nodeType="withEffect">
                                  <p:stCondLst>
                                    <p:cond delay="150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par>
                                <p:cTn id="99" presetID="10" presetClass="entr" presetSubtype="0" fill="hold" grpId="0" nodeType="withEffect">
                                  <p:stCondLst>
                                    <p:cond delay="1500"/>
                                  </p:stCondLst>
                                  <p:childTnLst>
                                    <p:set>
                                      <p:cBhvr>
                                        <p:cTn id="100" dur="1" fill="hold">
                                          <p:stCondLst>
                                            <p:cond delay="0"/>
                                          </p:stCondLst>
                                        </p:cTn>
                                        <p:tgtEl>
                                          <p:spTgt spid="51"/>
                                        </p:tgtEl>
                                        <p:attrNameLst>
                                          <p:attrName>style.visibility</p:attrName>
                                        </p:attrNameLst>
                                      </p:cBhvr>
                                      <p:to>
                                        <p:strVal val="visible"/>
                                      </p:to>
                                    </p:set>
                                    <p:animEffect transition="in" filter="fade">
                                      <p:cBhvr>
                                        <p:cTn id="101" dur="500"/>
                                        <p:tgtEl>
                                          <p:spTgt spid="5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4"/>
                                        </p:tgtEl>
                                        <p:attrNameLst>
                                          <p:attrName>style.visibility</p:attrName>
                                        </p:attrNameLst>
                                      </p:cBhvr>
                                      <p:to>
                                        <p:strVal val="visible"/>
                                      </p:to>
                                    </p:set>
                                    <p:animEffect transition="in" filter="fade">
                                      <p:cBhvr>
                                        <p:cTn id="104" dur="500"/>
                                        <p:tgtEl>
                                          <p:spTgt spid="14"/>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500"/>
                                        <p:tgtEl>
                                          <p:spTgt spid="33"/>
                                        </p:tgtEl>
                                      </p:cBhvr>
                                    </p:animEffect>
                                  </p:childTnLst>
                                </p:cTn>
                              </p:par>
                              <p:par>
                                <p:cTn id="111" presetID="10" presetClass="entr" presetSubtype="0" fill="hold" grpId="0" nodeType="withEffect">
                                  <p:stCondLst>
                                    <p:cond delay="150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500"/>
                                        <p:tgtEl>
                                          <p:spTgt spid="48"/>
                                        </p:tgtEl>
                                      </p:cBhvr>
                                    </p:animEffect>
                                  </p:childTnLst>
                                </p:cTn>
                              </p:par>
                              <p:par>
                                <p:cTn id="114" presetID="10" presetClass="entr" presetSubtype="0" fill="hold" grpId="0" nodeType="withEffect">
                                  <p:stCondLst>
                                    <p:cond delay="150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par>
                                <p:cTn id="117" presetID="10" presetClass="entr" presetSubtype="0" fill="hold" grpId="0" nodeType="withEffect">
                                  <p:stCondLst>
                                    <p:cond delay="1500"/>
                                  </p:stCondLst>
                                  <p:childTnLst>
                                    <p:set>
                                      <p:cBhvr>
                                        <p:cTn id="118" dur="1" fill="hold">
                                          <p:stCondLst>
                                            <p:cond delay="0"/>
                                          </p:stCondLst>
                                        </p:cTn>
                                        <p:tgtEl>
                                          <p:spTgt spid="12"/>
                                        </p:tgtEl>
                                        <p:attrNameLst>
                                          <p:attrName>style.visibility</p:attrName>
                                        </p:attrNameLst>
                                      </p:cBhvr>
                                      <p:to>
                                        <p:strVal val="visible"/>
                                      </p:to>
                                    </p:set>
                                    <p:animEffect transition="in" filter="fade">
                                      <p:cBhvr>
                                        <p:cTn id="119" dur="500"/>
                                        <p:tgtEl>
                                          <p:spTgt spid="12"/>
                                        </p:tgtEl>
                                      </p:cBhvr>
                                    </p:animEffect>
                                  </p:childTnLst>
                                </p:cTn>
                              </p:par>
                              <p:par>
                                <p:cTn id="120" presetID="10" presetClass="entr" presetSubtype="0" fill="hold" grpId="0" nodeType="withEffect">
                                  <p:stCondLst>
                                    <p:cond delay="1500"/>
                                  </p:stCondLst>
                                  <p:childTnLst>
                                    <p:set>
                                      <p:cBhvr>
                                        <p:cTn id="121" dur="1" fill="hold">
                                          <p:stCondLst>
                                            <p:cond delay="0"/>
                                          </p:stCondLst>
                                        </p:cTn>
                                        <p:tgtEl>
                                          <p:spTgt spid="13"/>
                                        </p:tgtEl>
                                        <p:attrNameLst>
                                          <p:attrName>style.visibility</p:attrName>
                                        </p:attrNameLst>
                                      </p:cBhvr>
                                      <p:to>
                                        <p:strVal val="visible"/>
                                      </p:to>
                                    </p:set>
                                    <p:animEffect transition="in" filter="fade">
                                      <p:cBhvr>
                                        <p:cTn id="122" dur="500"/>
                                        <p:tgtEl>
                                          <p:spTgt spid="13"/>
                                        </p:tgtEl>
                                      </p:cBhvr>
                                    </p:animEffect>
                                  </p:childTnLst>
                                </p:cTn>
                              </p:par>
                              <p:par>
                                <p:cTn id="123" presetID="10" presetClass="entr" presetSubtype="0" fill="hold" grpId="0" nodeType="withEffect">
                                  <p:stCondLst>
                                    <p:cond delay="1500"/>
                                  </p:stCondLst>
                                  <p:childTnLst>
                                    <p:set>
                                      <p:cBhvr>
                                        <p:cTn id="124" dur="1" fill="hold">
                                          <p:stCondLst>
                                            <p:cond delay="0"/>
                                          </p:stCondLst>
                                        </p:cTn>
                                        <p:tgtEl>
                                          <p:spTgt spid="31"/>
                                        </p:tgtEl>
                                        <p:attrNameLst>
                                          <p:attrName>style.visibility</p:attrName>
                                        </p:attrNameLst>
                                      </p:cBhvr>
                                      <p:to>
                                        <p:strVal val="visible"/>
                                      </p:to>
                                    </p:set>
                                    <p:animEffect transition="in" filter="fade">
                                      <p:cBhvr>
                                        <p:cTn id="125" dur="500"/>
                                        <p:tgtEl>
                                          <p:spTgt spid="31"/>
                                        </p:tgtEl>
                                      </p:cBhvr>
                                    </p:animEffect>
                                  </p:childTnLst>
                                </p:cTn>
                              </p:par>
                              <p:par>
                                <p:cTn id="126" presetID="10" presetClass="entr" presetSubtype="0" fill="hold" grpId="0" nodeType="withEffect">
                                  <p:stCondLst>
                                    <p:cond delay="1500"/>
                                  </p:stCondLst>
                                  <p:childTnLst>
                                    <p:set>
                                      <p:cBhvr>
                                        <p:cTn id="127" dur="1" fill="hold">
                                          <p:stCondLst>
                                            <p:cond delay="0"/>
                                          </p:stCondLst>
                                        </p:cTn>
                                        <p:tgtEl>
                                          <p:spTgt spid="42"/>
                                        </p:tgtEl>
                                        <p:attrNameLst>
                                          <p:attrName>style.visibility</p:attrName>
                                        </p:attrNameLst>
                                      </p:cBhvr>
                                      <p:to>
                                        <p:strVal val="visible"/>
                                      </p:to>
                                    </p:set>
                                    <p:animEffect transition="in" filter="fade">
                                      <p:cBhvr>
                                        <p:cTn id="128" dur="500"/>
                                        <p:tgtEl>
                                          <p:spTgt spid="42"/>
                                        </p:tgtEl>
                                      </p:cBhvr>
                                    </p:animEffect>
                                  </p:childTnLst>
                                </p:cTn>
                              </p:par>
                              <p:par>
                                <p:cTn id="129" presetID="10" presetClass="entr" presetSubtype="0" fill="hold" grpId="0" nodeType="withEffect">
                                  <p:stCondLst>
                                    <p:cond delay="1500"/>
                                  </p:stCondLst>
                                  <p:childTnLst>
                                    <p:set>
                                      <p:cBhvr>
                                        <p:cTn id="130" dur="1" fill="hold">
                                          <p:stCondLst>
                                            <p:cond delay="0"/>
                                          </p:stCondLst>
                                        </p:cTn>
                                        <p:tgtEl>
                                          <p:spTgt spid="43"/>
                                        </p:tgtEl>
                                        <p:attrNameLst>
                                          <p:attrName>style.visibility</p:attrName>
                                        </p:attrNameLst>
                                      </p:cBhvr>
                                      <p:to>
                                        <p:strVal val="visible"/>
                                      </p:to>
                                    </p:set>
                                    <p:animEffect transition="in" filter="fade">
                                      <p:cBhvr>
                                        <p:cTn id="131" dur="500"/>
                                        <p:tgtEl>
                                          <p:spTgt spid="43"/>
                                        </p:tgtEl>
                                      </p:cBhvr>
                                    </p:animEffect>
                                  </p:childTnLst>
                                </p:cTn>
                              </p:par>
                              <p:par>
                                <p:cTn id="132" presetID="10" presetClass="entr" presetSubtype="0" fill="hold" grpId="0" nodeType="withEffect">
                                  <p:stCondLst>
                                    <p:cond delay="1500"/>
                                  </p:stCondLst>
                                  <p:childTnLst>
                                    <p:set>
                                      <p:cBhvr>
                                        <p:cTn id="133" dur="1" fill="hold">
                                          <p:stCondLst>
                                            <p:cond delay="0"/>
                                          </p:stCondLst>
                                        </p:cTn>
                                        <p:tgtEl>
                                          <p:spTgt spid="44"/>
                                        </p:tgtEl>
                                        <p:attrNameLst>
                                          <p:attrName>style.visibility</p:attrName>
                                        </p:attrNameLst>
                                      </p:cBhvr>
                                      <p:to>
                                        <p:strVal val="visible"/>
                                      </p:to>
                                    </p:set>
                                    <p:animEffect transition="in" filter="fade">
                                      <p:cBhvr>
                                        <p:cTn id="134" dur="500"/>
                                        <p:tgtEl>
                                          <p:spTgt spid="44"/>
                                        </p:tgtEl>
                                      </p:cBhvr>
                                    </p:animEffect>
                                  </p:childTnLst>
                                </p:cTn>
                              </p:par>
                              <p:par>
                                <p:cTn id="135" presetID="10" presetClass="entr" presetSubtype="0" fill="hold" grpId="0" nodeType="withEffect">
                                  <p:stCondLst>
                                    <p:cond delay="1500"/>
                                  </p:stCondLst>
                                  <p:childTnLst>
                                    <p:set>
                                      <p:cBhvr>
                                        <p:cTn id="136" dur="1" fill="hold">
                                          <p:stCondLst>
                                            <p:cond delay="0"/>
                                          </p:stCondLst>
                                        </p:cTn>
                                        <p:tgtEl>
                                          <p:spTgt spid="45"/>
                                        </p:tgtEl>
                                        <p:attrNameLst>
                                          <p:attrName>style.visibility</p:attrName>
                                        </p:attrNameLst>
                                      </p:cBhvr>
                                      <p:to>
                                        <p:strVal val="visible"/>
                                      </p:to>
                                    </p:set>
                                    <p:animEffect transition="in" filter="fade">
                                      <p:cBhvr>
                                        <p:cTn id="137" dur="500"/>
                                        <p:tgtEl>
                                          <p:spTgt spid="45"/>
                                        </p:tgtEl>
                                      </p:cBhvr>
                                    </p:animEffect>
                                  </p:childTnLst>
                                </p:cTn>
                              </p:par>
                              <p:par>
                                <p:cTn id="138" presetID="10" presetClass="entr" presetSubtype="0" fill="hold" grpId="0" nodeType="withEffect">
                                  <p:stCondLst>
                                    <p:cond delay="150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500"/>
                                        <p:tgtEl>
                                          <p:spTgt spid="46"/>
                                        </p:tgtEl>
                                      </p:cBhvr>
                                    </p:animEffect>
                                  </p:childTnLst>
                                </p:cTn>
                              </p:par>
                              <p:par>
                                <p:cTn id="141" presetID="10" presetClass="entr" presetSubtype="0" fill="hold" grpId="0" nodeType="withEffect">
                                  <p:stCondLst>
                                    <p:cond delay="1500"/>
                                  </p:stCondLst>
                                  <p:childTnLst>
                                    <p:set>
                                      <p:cBhvr>
                                        <p:cTn id="142" dur="1" fill="hold">
                                          <p:stCondLst>
                                            <p:cond delay="0"/>
                                          </p:stCondLst>
                                        </p:cTn>
                                        <p:tgtEl>
                                          <p:spTgt spid="47"/>
                                        </p:tgtEl>
                                        <p:attrNameLst>
                                          <p:attrName>style.visibility</p:attrName>
                                        </p:attrNameLst>
                                      </p:cBhvr>
                                      <p:to>
                                        <p:strVal val="visible"/>
                                      </p:to>
                                    </p:set>
                                    <p:animEffect transition="in" filter="fade">
                                      <p:cBhvr>
                                        <p:cTn id="143" dur="500"/>
                                        <p:tgtEl>
                                          <p:spTgt spid="47"/>
                                        </p:tgtEl>
                                      </p:cBhvr>
                                    </p:animEffect>
                                  </p:childTnLst>
                                </p:cTn>
                              </p:par>
                              <p:par>
                                <p:cTn id="144" presetID="10" presetClass="entr" presetSubtype="0" fill="hold" grpId="0" nodeType="withEffect">
                                  <p:stCondLst>
                                    <p:cond delay="1500"/>
                                  </p:stCondLst>
                                  <p:childTnLst>
                                    <p:set>
                                      <p:cBhvr>
                                        <p:cTn id="145" dur="1" fill="hold">
                                          <p:stCondLst>
                                            <p:cond delay="0"/>
                                          </p:stCondLst>
                                        </p:cTn>
                                        <p:tgtEl>
                                          <p:spTgt spid="10"/>
                                        </p:tgtEl>
                                        <p:attrNameLst>
                                          <p:attrName>style.visibility</p:attrName>
                                        </p:attrNameLst>
                                      </p:cBhvr>
                                      <p:to>
                                        <p:strVal val="visible"/>
                                      </p:to>
                                    </p:set>
                                    <p:animEffect transition="in" filter="fade">
                                      <p:cBhvr>
                                        <p:cTn id="146" dur="500"/>
                                        <p:tgtEl>
                                          <p:spTgt spid="10"/>
                                        </p:tgtEl>
                                      </p:cBhvr>
                                    </p:animEffect>
                                  </p:childTnLst>
                                </p:cTn>
                              </p:par>
                              <p:par>
                                <p:cTn id="147" presetID="10" presetClass="entr" presetSubtype="0" fill="hold" grpId="0" nodeType="withEffect">
                                  <p:stCondLst>
                                    <p:cond delay="150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500"/>
                                        <p:tgtEl>
                                          <p:spTgt spid="11"/>
                                        </p:tgtEl>
                                      </p:cBhvr>
                                    </p:animEffect>
                                  </p:childTnLst>
                                </p:cTn>
                              </p:par>
                              <p:par>
                                <p:cTn id="150" presetID="10" presetClass="entr" presetSubtype="0" fill="hold" grpId="0" nodeType="withEffect">
                                  <p:stCondLst>
                                    <p:cond delay="1500"/>
                                  </p:stCondLst>
                                  <p:childTnLst>
                                    <p:set>
                                      <p:cBhvr>
                                        <p:cTn id="151" dur="1" fill="hold">
                                          <p:stCondLst>
                                            <p:cond delay="0"/>
                                          </p:stCondLst>
                                        </p:cTn>
                                        <p:tgtEl>
                                          <p:spTgt spid="29"/>
                                        </p:tgtEl>
                                        <p:attrNameLst>
                                          <p:attrName>style.visibility</p:attrName>
                                        </p:attrNameLst>
                                      </p:cBhvr>
                                      <p:to>
                                        <p:strVal val="visible"/>
                                      </p:to>
                                    </p:set>
                                    <p:animEffect transition="in" filter="fade">
                                      <p:cBhvr>
                                        <p:cTn id="152" dur="500"/>
                                        <p:tgtEl>
                                          <p:spTgt spid="29"/>
                                        </p:tgtEl>
                                      </p:cBhvr>
                                    </p:animEffect>
                                  </p:childTnLst>
                                </p:cTn>
                              </p:par>
                              <p:par>
                                <p:cTn id="153" presetID="10" presetClass="entr" presetSubtype="0" fill="hold" grpId="0" nodeType="withEffect">
                                  <p:stCondLst>
                                    <p:cond delay="1500"/>
                                  </p:stCondLst>
                                  <p:childTnLst>
                                    <p:set>
                                      <p:cBhvr>
                                        <p:cTn id="154" dur="1" fill="hold">
                                          <p:stCondLst>
                                            <p:cond delay="0"/>
                                          </p:stCondLst>
                                        </p:cTn>
                                        <p:tgtEl>
                                          <p:spTgt spid="68"/>
                                        </p:tgtEl>
                                        <p:attrNameLst>
                                          <p:attrName>style.visibility</p:attrName>
                                        </p:attrNameLst>
                                      </p:cBhvr>
                                      <p:to>
                                        <p:strVal val="visible"/>
                                      </p:to>
                                    </p:set>
                                    <p:animEffect transition="in" filter="fade">
                                      <p:cBhvr>
                                        <p:cTn id="155" dur="500"/>
                                        <p:tgtEl>
                                          <p:spTgt spid="68"/>
                                        </p:tgtEl>
                                      </p:cBhvr>
                                    </p:animEffect>
                                  </p:childTnLst>
                                </p:cTn>
                              </p:par>
                              <p:par>
                                <p:cTn id="156" presetID="10" presetClass="entr" presetSubtype="0" fill="hold" grpId="0" nodeType="withEffect">
                                  <p:stCondLst>
                                    <p:cond delay="1500"/>
                                  </p:stCondLst>
                                  <p:childTnLst>
                                    <p:set>
                                      <p:cBhvr>
                                        <p:cTn id="157" dur="1" fill="hold">
                                          <p:stCondLst>
                                            <p:cond delay="0"/>
                                          </p:stCondLst>
                                        </p:cTn>
                                        <p:tgtEl>
                                          <p:spTgt spid="8"/>
                                        </p:tgtEl>
                                        <p:attrNameLst>
                                          <p:attrName>style.visibility</p:attrName>
                                        </p:attrNameLst>
                                      </p:cBhvr>
                                      <p:to>
                                        <p:strVal val="visible"/>
                                      </p:to>
                                    </p:set>
                                    <p:animEffect transition="in" filter="fade">
                                      <p:cBhvr>
                                        <p:cTn id="158" dur="500"/>
                                        <p:tgtEl>
                                          <p:spTgt spid="8"/>
                                        </p:tgtEl>
                                      </p:cBhvr>
                                    </p:animEffect>
                                  </p:childTnLst>
                                </p:cTn>
                              </p:par>
                              <p:par>
                                <p:cTn id="159" presetID="10" presetClass="entr" presetSubtype="0" fill="hold" grpId="0" nodeType="withEffect">
                                  <p:stCondLst>
                                    <p:cond delay="1500"/>
                                  </p:stCondLst>
                                  <p:childTnLst>
                                    <p:set>
                                      <p:cBhvr>
                                        <p:cTn id="160" dur="1" fill="hold">
                                          <p:stCondLst>
                                            <p:cond delay="0"/>
                                          </p:stCondLst>
                                        </p:cTn>
                                        <p:tgtEl>
                                          <p:spTgt spid="9"/>
                                        </p:tgtEl>
                                        <p:attrNameLst>
                                          <p:attrName>style.visibility</p:attrName>
                                        </p:attrNameLst>
                                      </p:cBhvr>
                                      <p:to>
                                        <p:strVal val="visible"/>
                                      </p:to>
                                    </p:set>
                                    <p:animEffect transition="in" filter="fade">
                                      <p:cBhvr>
                                        <p:cTn id="161" dur="500"/>
                                        <p:tgtEl>
                                          <p:spTgt spid="9"/>
                                        </p:tgtEl>
                                      </p:cBhvr>
                                    </p:animEffect>
                                  </p:childTnLst>
                                </p:cTn>
                              </p:par>
                              <p:par>
                                <p:cTn id="162" presetID="10" presetClass="entr" presetSubtype="0" fill="hold" grpId="0" nodeType="withEffect">
                                  <p:stCondLst>
                                    <p:cond delay="1500"/>
                                  </p:stCondLst>
                                  <p:childTnLst>
                                    <p:set>
                                      <p:cBhvr>
                                        <p:cTn id="163" dur="1" fill="hold">
                                          <p:stCondLst>
                                            <p:cond delay="0"/>
                                          </p:stCondLst>
                                        </p:cTn>
                                        <p:tgtEl>
                                          <p:spTgt spid="27"/>
                                        </p:tgtEl>
                                        <p:attrNameLst>
                                          <p:attrName>style.visibility</p:attrName>
                                        </p:attrNameLst>
                                      </p:cBhvr>
                                      <p:to>
                                        <p:strVal val="visible"/>
                                      </p:to>
                                    </p:set>
                                    <p:animEffect transition="in" filter="fade">
                                      <p:cBhvr>
                                        <p:cTn id="164" dur="500"/>
                                        <p:tgtEl>
                                          <p:spTgt spid="27"/>
                                        </p:tgtEl>
                                      </p:cBhvr>
                                    </p:animEffect>
                                  </p:childTnLst>
                                </p:cTn>
                              </p:par>
                              <p:par>
                                <p:cTn id="165" presetID="10" presetClass="entr" presetSubtype="0" fill="hold" grpId="0" nodeType="withEffect">
                                  <p:stCondLst>
                                    <p:cond delay="1500"/>
                                  </p:stCondLst>
                                  <p:childTnLst>
                                    <p:set>
                                      <p:cBhvr>
                                        <p:cTn id="166" dur="1" fill="hold">
                                          <p:stCondLst>
                                            <p:cond delay="0"/>
                                          </p:stCondLst>
                                        </p:cTn>
                                        <p:tgtEl>
                                          <p:spTgt spid="40"/>
                                        </p:tgtEl>
                                        <p:attrNameLst>
                                          <p:attrName>style.visibility</p:attrName>
                                        </p:attrNameLst>
                                      </p:cBhvr>
                                      <p:to>
                                        <p:strVal val="visible"/>
                                      </p:to>
                                    </p:set>
                                    <p:animEffect transition="in" filter="fade">
                                      <p:cBhvr>
                                        <p:cTn id="167" dur="500"/>
                                        <p:tgtEl>
                                          <p:spTgt spid="40"/>
                                        </p:tgtEl>
                                      </p:cBhvr>
                                    </p:animEffect>
                                  </p:childTnLst>
                                </p:cTn>
                              </p:par>
                              <p:par>
                                <p:cTn id="168" presetID="10" presetClass="entr" presetSubtype="0" fill="hold" grpId="0" nodeType="withEffect">
                                  <p:stCondLst>
                                    <p:cond delay="1500"/>
                                  </p:stCondLst>
                                  <p:childTnLst>
                                    <p:set>
                                      <p:cBhvr>
                                        <p:cTn id="169" dur="1" fill="hold">
                                          <p:stCondLst>
                                            <p:cond delay="0"/>
                                          </p:stCondLst>
                                        </p:cTn>
                                        <p:tgtEl>
                                          <p:spTgt spid="6"/>
                                        </p:tgtEl>
                                        <p:attrNameLst>
                                          <p:attrName>style.visibility</p:attrName>
                                        </p:attrNameLst>
                                      </p:cBhvr>
                                      <p:to>
                                        <p:strVal val="visible"/>
                                      </p:to>
                                    </p:set>
                                    <p:animEffect transition="in" filter="fade">
                                      <p:cBhvr>
                                        <p:cTn id="170" dur="500"/>
                                        <p:tgtEl>
                                          <p:spTgt spid="6"/>
                                        </p:tgtEl>
                                      </p:cBhvr>
                                    </p:animEffect>
                                  </p:childTnLst>
                                </p:cTn>
                              </p:par>
                              <p:par>
                                <p:cTn id="171" presetID="10" presetClass="entr" presetSubtype="0" fill="hold" grpId="0" nodeType="withEffect">
                                  <p:stCondLst>
                                    <p:cond delay="1500"/>
                                  </p:stCondLst>
                                  <p:childTnLst>
                                    <p:set>
                                      <p:cBhvr>
                                        <p:cTn id="172" dur="1" fill="hold">
                                          <p:stCondLst>
                                            <p:cond delay="0"/>
                                          </p:stCondLst>
                                        </p:cTn>
                                        <p:tgtEl>
                                          <p:spTgt spid="7"/>
                                        </p:tgtEl>
                                        <p:attrNameLst>
                                          <p:attrName>style.visibility</p:attrName>
                                        </p:attrNameLst>
                                      </p:cBhvr>
                                      <p:to>
                                        <p:strVal val="visible"/>
                                      </p:to>
                                    </p:set>
                                    <p:animEffect transition="in" filter="fade">
                                      <p:cBhvr>
                                        <p:cTn id="173" dur="500"/>
                                        <p:tgtEl>
                                          <p:spTgt spid="7"/>
                                        </p:tgtEl>
                                      </p:cBhvr>
                                    </p:animEffect>
                                  </p:childTnLst>
                                </p:cTn>
                              </p:par>
                              <p:par>
                                <p:cTn id="174" presetID="10" presetClass="entr" presetSubtype="0" fill="hold" grpId="0" nodeType="withEffect">
                                  <p:stCondLst>
                                    <p:cond delay="1500"/>
                                  </p:stCondLst>
                                  <p:childTnLst>
                                    <p:set>
                                      <p:cBhvr>
                                        <p:cTn id="175" dur="1" fill="hold">
                                          <p:stCondLst>
                                            <p:cond delay="0"/>
                                          </p:stCondLst>
                                        </p:cTn>
                                        <p:tgtEl>
                                          <p:spTgt spid="25"/>
                                        </p:tgtEl>
                                        <p:attrNameLst>
                                          <p:attrName>style.visibility</p:attrName>
                                        </p:attrNameLst>
                                      </p:cBhvr>
                                      <p:to>
                                        <p:strVal val="visible"/>
                                      </p:to>
                                    </p:set>
                                    <p:animEffect transition="in" filter="fade">
                                      <p:cBhvr>
                                        <p:cTn id="176" dur="500"/>
                                        <p:tgtEl>
                                          <p:spTgt spid="25"/>
                                        </p:tgtEl>
                                      </p:cBhvr>
                                    </p:animEffect>
                                  </p:childTnLst>
                                </p:cTn>
                              </p:par>
                              <p:par>
                                <p:cTn id="177" presetID="10" presetClass="entr" presetSubtype="0" fill="hold" grpId="0" nodeType="withEffect">
                                  <p:stCondLst>
                                    <p:cond delay="1500"/>
                                  </p:stCondLst>
                                  <p:childTnLst>
                                    <p:set>
                                      <p:cBhvr>
                                        <p:cTn id="178" dur="1" fill="hold">
                                          <p:stCondLst>
                                            <p:cond delay="0"/>
                                          </p:stCondLst>
                                        </p:cTn>
                                        <p:tgtEl>
                                          <p:spTgt spid="41"/>
                                        </p:tgtEl>
                                        <p:attrNameLst>
                                          <p:attrName>style.visibility</p:attrName>
                                        </p:attrNameLst>
                                      </p:cBhvr>
                                      <p:to>
                                        <p:strVal val="visible"/>
                                      </p:to>
                                    </p:set>
                                    <p:animEffect transition="in" filter="fade">
                                      <p:cBhvr>
                                        <p:cTn id="179" dur="500"/>
                                        <p:tgtEl>
                                          <p:spTgt spid="41"/>
                                        </p:tgtEl>
                                      </p:cBhvr>
                                    </p:animEffect>
                                  </p:childTnLst>
                                </p:cTn>
                              </p:par>
                              <p:par>
                                <p:cTn id="180" presetID="14" presetClass="entr" presetSubtype="10" fill="hold" grpId="0" nodeType="withEffect">
                                  <p:stCondLst>
                                    <p:cond delay="2000"/>
                                  </p:stCondLst>
                                  <p:childTnLst>
                                    <p:set>
                                      <p:cBhvr>
                                        <p:cTn id="181" dur="1" fill="hold">
                                          <p:stCondLst>
                                            <p:cond delay="0"/>
                                          </p:stCondLst>
                                        </p:cTn>
                                        <p:tgtEl>
                                          <p:spTgt spid="60"/>
                                        </p:tgtEl>
                                        <p:attrNameLst>
                                          <p:attrName>style.visibility</p:attrName>
                                        </p:attrNameLst>
                                      </p:cBhvr>
                                      <p:to>
                                        <p:strVal val="visible"/>
                                      </p:to>
                                    </p:set>
                                    <p:animEffect transition="in" filter="randombar(horizontal)">
                                      <p:cBhvr>
                                        <p:cTn id="182" dur="1000"/>
                                        <p:tgtEl>
                                          <p:spTgt spid="60"/>
                                        </p:tgtEl>
                                      </p:cBhvr>
                                    </p:animEffect>
                                  </p:childTnLst>
                                </p:cTn>
                              </p:par>
                              <p:par>
                                <p:cTn id="183" presetID="14" presetClass="entr" presetSubtype="10" fill="hold" grpId="0" nodeType="withEffect">
                                  <p:stCondLst>
                                    <p:cond delay="2000"/>
                                  </p:stCondLst>
                                  <p:childTnLst>
                                    <p:set>
                                      <p:cBhvr>
                                        <p:cTn id="184" dur="1" fill="hold">
                                          <p:stCondLst>
                                            <p:cond delay="0"/>
                                          </p:stCondLst>
                                        </p:cTn>
                                        <p:tgtEl>
                                          <p:spTgt spid="61"/>
                                        </p:tgtEl>
                                        <p:attrNameLst>
                                          <p:attrName>style.visibility</p:attrName>
                                        </p:attrNameLst>
                                      </p:cBhvr>
                                      <p:to>
                                        <p:strVal val="visible"/>
                                      </p:to>
                                    </p:set>
                                    <p:animEffect transition="in" filter="randombar(horizontal)">
                                      <p:cBhvr>
                                        <p:cTn id="185" dur="1000"/>
                                        <p:tgtEl>
                                          <p:spTgt spid="61"/>
                                        </p:tgtEl>
                                      </p:cBhvr>
                                    </p:animEffect>
                                  </p:childTnLst>
                                </p:cTn>
                              </p:par>
                              <p:par>
                                <p:cTn id="186" presetID="14" presetClass="entr" presetSubtype="10" fill="hold" grpId="0" nodeType="withEffect">
                                  <p:stCondLst>
                                    <p:cond delay="2000"/>
                                  </p:stCondLst>
                                  <p:childTnLst>
                                    <p:set>
                                      <p:cBhvr>
                                        <p:cTn id="187" dur="1" fill="hold">
                                          <p:stCondLst>
                                            <p:cond delay="0"/>
                                          </p:stCondLst>
                                        </p:cTn>
                                        <p:tgtEl>
                                          <p:spTgt spid="62"/>
                                        </p:tgtEl>
                                        <p:attrNameLst>
                                          <p:attrName>style.visibility</p:attrName>
                                        </p:attrNameLst>
                                      </p:cBhvr>
                                      <p:to>
                                        <p:strVal val="visible"/>
                                      </p:to>
                                    </p:set>
                                    <p:animEffect transition="in" filter="randombar(horizontal)">
                                      <p:cBhvr>
                                        <p:cTn id="188" dur="1000"/>
                                        <p:tgtEl>
                                          <p:spTgt spid="62"/>
                                        </p:tgtEl>
                                      </p:cBhvr>
                                    </p:animEffect>
                                  </p:childTnLst>
                                </p:cTn>
                              </p:par>
                              <p:par>
                                <p:cTn id="189" presetID="14" presetClass="entr" presetSubtype="10" fill="hold" grpId="0" nodeType="withEffect">
                                  <p:stCondLst>
                                    <p:cond delay="2000"/>
                                  </p:stCondLst>
                                  <p:childTnLst>
                                    <p:set>
                                      <p:cBhvr>
                                        <p:cTn id="190" dur="1" fill="hold">
                                          <p:stCondLst>
                                            <p:cond delay="0"/>
                                          </p:stCondLst>
                                        </p:cTn>
                                        <p:tgtEl>
                                          <p:spTgt spid="63"/>
                                        </p:tgtEl>
                                        <p:attrNameLst>
                                          <p:attrName>style.visibility</p:attrName>
                                        </p:attrNameLst>
                                      </p:cBhvr>
                                      <p:to>
                                        <p:strVal val="visible"/>
                                      </p:to>
                                    </p:set>
                                    <p:animEffect transition="in" filter="randombar(horizontal)">
                                      <p:cBhvr>
                                        <p:cTn id="191" dur="1000"/>
                                        <p:tgtEl>
                                          <p:spTgt spid="63"/>
                                        </p:tgtEl>
                                      </p:cBhvr>
                                    </p:animEffect>
                                  </p:childTnLst>
                                </p:cTn>
                              </p:par>
                              <p:par>
                                <p:cTn id="192" presetID="14" presetClass="entr" presetSubtype="10" fill="hold" grpId="0" nodeType="withEffect">
                                  <p:stCondLst>
                                    <p:cond delay="2000"/>
                                  </p:stCondLst>
                                  <p:childTnLst>
                                    <p:set>
                                      <p:cBhvr>
                                        <p:cTn id="193" dur="1" fill="hold">
                                          <p:stCondLst>
                                            <p:cond delay="0"/>
                                          </p:stCondLst>
                                        </p:cTn>
                                        <p:tgtEl>
                                          <p:spTgt spid="67"/>
                                        </p:tgtEl>
                                        <p:attrNameLst>
                                          <p:attrName>style.visibility</p:attrName>
                                        </p:attrNameLst>
                                      </p:cBhvr>
                                      <p:to>
                                        <p:strVal val="visible"/>
                                      </p:to>
                                    </p:set>
                                    <p:animEffect transition="in" filter="randombar(horizontal)">
                                      <p:cBhvr>
                                        <p:cTn id="194" dur="1000"/>
                                        <p:tgtEl>
                                          <p:spTgt spid="67"/>
                                        </p:tgtEl>
                                      </p:cBhvr>
                                    </p:animEffect>
                                  </p:childTnLst>
                                </p:cTn>
                              </p:par>
                              <p:par>
                                <p:cTn id="195" presetID="14" presetClass="entr" presetSubtype="10" fill="hold" grpId="0" nodeType="withEffect">
                                  <p:stCondLst>
                                    <p:cond delay="2000"/>
                                  </p:stCondLst>
                                  <p:childTnLst>
                                    <p:set>
                                      <p:cBhvr>
                                        <p:cTn id="196" dur="1" fill="hold">
                                          <p:stCondLst>
                                            <p:cond delay="0"/>
                                          </p:stCondLst>
                                        </p:cTn>
                                        <p:tgtEl>
                                          <p:spTgt spid="66"/>
                                        </p:tgtEl>
                                        <p:attrNameLst>
                                          <p:attrName>style.visibility</p:attrName>
                                        </p:attrNameLst>
                                      </p:cBhvr>
                                      <p:to>
                                        <p:strVal val="visible"/>
                                      </p:to>
                                    </p:set>
                                    <p:animEffect transition="in" filter="randombar(horizontal)">
                                      <p:cBhvr>
                                        <p:cTn id="197" dur="1000"/>
                                        <p:tgtEl>
                                          <p:spTgt spid="66"/>
                                        </p:tgtEl>
                                      </p:cBhvr>
                                    </p:animEffect>
                                  </p:childTnLst>
                                </p:cTn>
                              </p:par>
                              <p:par>
                                <p:cTn id="198" presetID="14" presetClass="entr" presetSubtype="10" fill="hold" grpId="0" nodeType="withEffect">
                                  <p:stCondLst>
                                    <p:cond delay="2000"/>
                                  </p:stCondLst>
                                  <p:childTnLst>
                                    <p:set>
                                      <p:cBhvr>
                                        <p:cTn id="199" dur="1" fill="hold">
                                          <p:stCondLst>
                                            <p:cond delay="0"/>
                                          </p:stCondLst>
                                        </p:cTn>
                                        <p:tgtEl>
                                          <p:spTgt spid="64"/>
                                        </p:tgtEl>
                                        <p:attrNameLst>
                                          <p:attrName>style.visibility</p:attrName>
                                        </p:attrNameLst>
                                      </p:cBhvr>
                                      <p:to>
                                        <p:strVal val="visible"/>
                                      </p:to>
                                    </p:set>
                                    <p:animEffect transition="in" filter="randombar(horizontal)">
                                      <p:cBhvr>
                                        <p:cTn id="200" dur="1000"/>
                                        <p:tgtEl>
                                          <p:spTgt spid="64"/>
                                        </p:tgtEl>
                                      </p:cBhvr>
                                    </p:animEffect>
                                  </p:childTnLst>
                                </p:cTn>
                              </p:par>
                              <p:par>
                                <p:cTn id="201" presetID="14" presetClass="entr" presetSubtype="10" fill="hold" grpId="0" nodeType="withEffect">
                                  <p:stCondLst>
                                    <p:cond delay="2000"/>
                                  </p:stCondLst>
                                  <p:childTnLst>
                                    <p:set>
                                      <p:cBhvr>
                                        <p:cTn id="202" dur="1" fill="hold">
                                          <p:stCondLst>
                                            <p:cond delay="0"/>
                                          </p:stCondLst>
                                        </p:cTn>
                                        <p:tgtEl>
                                          <p:spTgt spid="65"/>
                                        </p:tgtEl>
                                        <p:attrNameLst>
                                          <p:attrName>style.visibility</p:attrName>
                                        </p:attrNameLst>
                                      </p:cBhvr>
                                      <p:to>
                                        <p:strVal val="visible"/>
                                      </p:to>
                                    </p:set>
                                    <p:animEffect transition="in" filter="randombar(horizontal)">
                                      <p:cBhvr>
                                        <p:cTn id="203" dur="1000"/>
                                        <p:tgtEl>
                                          <p:spTgt spid="65"/>
                                        </p:tgtEl>
                                      </p:cBhvr>
                                    </p:animEffect>
                                  </p:childTnLst>
                                </p:cTn>
                              </p:par>
                              <p:par>
                                <p:cTn id="204" presetID="14" presetClass="entr" presetSubtype="10" fill="hold" grpId="0" nodeType="withEffect">
                                  <p:stCondLst>
                                    <p:cond delay="2000"/>
                                  </p:stCondLst>
                                  <p:childTnLst>
                                    <p:set>
                                      <p:cBhvr>
                                        <p:cTn id="205" dur="1" fill="hold">
                                          <p:stCondLst>
                                            <p:cond delay="0"/>
                                          </p:stCondLst>
                                        </p:cTn>
                                        <p:tgtEl>
                                          <p:spTgt spid="59"/>
                                        </p:tgtEl>
                                        <p:attrNameLst>
                                          <p:attrName>style.visibility</p:attrName>
                                        </p:attrNameLst>
                                      </p:cBhvr>
                                      <p:to>
                                        <p:strVal val="visible"/>
                                      </p:to>
                                    </p:set>
                                    <p:animEffect transition="in" filter="randombar(horizontal)">
                                      <p:cBhvr>
                                        <p:cTn id="20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P spid="67" grpId="0"/>
      <p:bldP spid="68" grpId="0" animBg="1"/>
      <p:bldP spid="6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5285317" y="2366433"/>
            <a:ext cx="941916" cy="1564217"/>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rgbClr val="54E0E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3" name="Freeform 6"/>
          <p:cNvSpPr>
            <a:spLocks noChangeArrowheads="1"/>
          </p:cNvSpPr>
          <p:nvPr/>
        </p:nvSpPr>
        <p:spPr bwMode="auto">
          <a:xfrm>
            <a:off x="6265332" y="2366432"/>
            <a:ext cx="941917" cy="21844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42BC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4" name="Freeform 7"/>
          <p:cNvSpPr>
            <a:spLocks noChangeArrowheads="1"/>
          </p:cNvSpPr>
          <p:nvPr/>
        </p:nvSpPr>
        <p:spPr bwMode="auto">
          <a:xfrm>
            <a:off x="10251016" y="2366432"/>
            <a:ext cx="939800" cy="21844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 name="Freeform 8"/>
          <p:cNvSpPr>
            <a:spLocks noChangeArrowheads="1"/>
          </p:cNvSpPr>
          <p:nvPr/>
        </p:nvSpPr>
        <p:spPr bwMode="auto">
          <a:xfrm>
            <a:off x="7243233" y="2366433"/>
            <a:ext cx="944033" cy="1149351"/>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FFC78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 name="Freeform 9"/>
          <p:cNvSpPr>
            <a:spLocks noChangeArrowheads="1"/>
          </p:cNvSpPr>
          <p:nvPr/>
        </p:nvSpPr>
        <p:spPr bwMode="auto">
          <a:xfrm>
            <a:off x="8223250" y="2366433"/>
            <a:ext cx="941916" cy="1564217"/>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 name="Freeform 10"/>
          <p:cNvSpPr>
            <a:spLocks noChangeArrowheads="1"/>
          </p:cNvSpPr>
          <p:nvPr/>
        </p:nvSpPr>
        <p:spPr bwMode="auto">
          <a:xfrm>
            <a:off x="9203265" y="2366433"/>
            <a:ext cx="939800" cy="2705100"/>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rgbClr val="54E0E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8" name="Freeform 11"/>
          <p:cNvSpPr>
            <a:spLocks noChangeArrowheads="1"/>
          </p:cNvSpPr>
          <p:nvPr/>
        </p:nvSpPr>
        <p:spPr bwMode="auto">
          <a:xfrm>
            <a:off x="4277783" y="2366432"/>
            <a:ext cx="941916" cy="21844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rgbClr val="FFC78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9" name="Freeform 12"/>
          <p:cNvSpPr>
            <a:spLocks noChangeArrowheads="1"/>
          </p:cNvSpPr>
          <p:nvPr/>
        </p:nvSpPr>
        <p:spPr bwMode="auto">
          <a:xfrm>
            <a:off x="1274232" y="2366433"/>
            <a:ext cx="941917" cy="1149351"/>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rgbClr val="54E0EF"/>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0" name="Freeform 13"/>
          <p:cNvSpPr>
            <a:spLocks noChangeArrowheads="1"/>
          </p:cNvSpPr>
          <p:nvPr/>
        </p:nvSpPr>
        <p:spPr bwMode="auto">
          <a:xfrm>
            <a:off x="2252133" y="2366433"/>
            <a:ext cx="944033" cy="1564217"/>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rgbClr val="F9B36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1" name="Freeform 14"/>
          <p:cNvSpPr>
            <a:spLocks noChangeArrowheads="1"/>
          </p:cNvSpPr>
          <p:nvPr/>
        </p:nvSpPr>
        <p:spPr bwMode="auto">
          <a:xfrm>
            <a:off x="3234265" y="2366433"/>
            <a:ext cx="939800" cy="2705100"/>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rgbClr val="42BCD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12" name="TextBox 59"/>
          <p:cNvSpPr>
            <a:spLocks noChangeArrowheads="1"/>
          </p:cNvSpPr>
          <p:nvPr/>
        </p:nvSpPr>
        <p:spPr bwMode="auto">
          <a:xfrm>
            <a:off x="1378744"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3" name="TextBox 60"/>
          <p:cNvSpPr>
            <a:spLocks noChangeArrowheads="1"/>
          </p:cNvSpPr>
          <p:nvPr/>
        </p:nvSpPr>
        <p:spPr bwMode="auto">
          <a:xfrm>
            <a:off x="2343944"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14" name="TextBox 61"/>
          <p:cNvSpPr>
            <a:spLocks noChangeArrowheads="1"/>
          </p:cNvSpPr>
          <p:nvPr/>
        </p:nvSpPr>
        <p:spPr bwMode="auto">
          <a:xfrm>
            <a:off x="3317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15" name="TextBox 62"/>
          <p:cNvSpPr>
            <a:spLocks noChangeArrowheads="1"/>
          </p:cNvSpPr>
          <p:nvPr/>
        </p:nvSpPr>
        <p:spPr bwMode="auto">
          <a:xfrm>
            <a:off x="4367477"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16" name="TextBox 63"/>
          <p:cNvSpPr>
            <a:spLocks noChangeArrowheads="1"/>
          </p:cNvSpPr>
          <p:nvPr/>
        </p:nvSpPr>
        <p:spPr bwMode="auto">
          <a:xfrm>
            <a:off x="53750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17" name="TextBox 64"/>
          <p:cNvSpPr>
            <a:spLocks noChangeArrowheads="1"/>
          </p:cNvSpPr>
          <p:nvPr/>
        </p:nvSpPr>
        <p:spPr bwMode="auto">
          <a:xfrm>
            <a:off x="6365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8" name="TextBox 65"/>
          <p:cNvSpPr>
            <a:spLocks noChangeArrowheads="1"/>
          </p:cNvSpPr>
          <p:nvPr/>
        </p:nvSpPr>
        <p:spPr bwMode="auto">
          <a:xfrm>
            <a:off x="73562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9" name="TextBox 66"/>
          <p:cNvSpPr>
            <a:spLocks noChangeArrowheads="1"/>
          </p:cNvSpPr>
          <p:nvPr/>
        </p:nvSpPr>
        <p:spPr bwMode="auto">
          <a:xfrm>
            <a:off x="8329877"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20" name="TextBox 67"/>
          <p:cNvSpPr>
            <a:spLocks noChangeArrowheads="1"/>
          </p:cNvSpPr>
          <p:nvPr/>
        </p:nvSpPr>
        <p:spPr bwMode="auto">
          <a:xfrm>
            <a:off x="9286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21" name="TextBox 68"/>
          <p:cNvSpPr>
            <a:spLocks noChangeArrowheads="1"/>
          </p:cNvSpPr>
          <p:nvPr/>
        </p:nvSpPr>
        <p:spPr bwMode="auto">
          <a:xfrm>
            <a:off x="103534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133">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sz="2400">
              <a:solidFill>
                <a:schemeClr val="tx1">
                  <a:lumMod val="85000"/>
                  <a:lumOff val="15000"/>
                </a:schemeClr>
              </a:solidFill>
            </a:endParaRPr>
          </a:p>
        </p:txBody>
      </p:sp>
      <p:sp>
        <p:nvSpPr>
          <p:cNvPr id="22" name="TextBox 682"/>
          <p:cNvSpPr>
            <a:spLocks noChangeArrowheads="1"/>
          </p:cNvSpPr>
          <p:nvPr/>
        </p:nvSpPr>
        <p:spPr bwMode="auto">
          <a:xfrm>
            <a:off x="1375833" y="2673350"/>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36</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2328333" y="3039533"/>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45</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3293533" y="4148666"/>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64</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4334933" y="3666066"/>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51</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5350933" y="3060700"/>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47</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6341533" y="3710517"/>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52</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7319433" y="2673350"/>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38</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8297333" y="3062817"/>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46</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9275233" y="4186766"/>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68</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10316633" y="3659717"/>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a:solidFill>
                  <a:schemeClr val="bg1"/>
                </a:solidFill>
                <a:latin typeface="方正中等线简体" pitchFamily="2" charset="-122"/>
                <a:ea typeface="方正中等线简体" pitchFamily="2" charset="-122"/>
              </a:rPr>
              <a:t>55</a:t>
            </a:r>
            <a:r>
              <a:rPr lang="en-US" sz="1867">
                <a:solidFill>
                  <a:schemeClr val="bg1"/>
                </a:solidFill>
                <a:latin typeface="方正中等线简体" pitchFamily="2" charset="-122"/>
                <a:ea typeface="方正中等线简体" pitchFamily="2" charset="-122"/>
              </a:rPr>
              <a:t>%</a:t>
            </a:r>
            <a:endParaRPr lang="zh-CN" altLang="en-US" sz="1867">
              <a:solidFill>
                <a:schemeClr val="bg1"/>
              </a:solidFill>
              <a:latin typeface="方正中等线简体" pitchFamily="2" charset="-122"/>
              <a:ea typeface="方正中等线简体" pitchFamily="2" charset="-122"/>
            </a:endParaRPr>
          </a:p>
        </p:txBody>
      </p:sp>
      <p:sp>
        <p:nvSpPr>
          <p:cNvPr id="32" name="TextBox 79"/>
          <p:cNvSpPr>
            <a:spLocks noChangeArrowheads="1"/>
          </p:cNvSpPr>
          <p:nvPr/>
        </p:nvSpPr>
        <p:spPr bwMode="auto">
          <a:xfrm>
            <a:off x="3007783" y="5221816"/>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rgbClr val="000000"/>
                </a:solidFill>
                <a:latin typeface="微软雅黑" pitchFamily="34" charset="-122"/>
                <a:ea typeface="微软雅黑" pitchFamily="34" charset="-122"/>
                <a:sym typeface="Arial" pitchFamily="34" charset="0"/>
              </a:rPr>
              <a:t>添加标题</a:t>
            </a:r>
            <a:endParaRPr lang="zh-CN" altLang="en-US" sz="2400"/>
          </a:p>
        </p:txBody>
      </p:sp>
      <p:sp>
        <p:nvSpPr>
          <p:cNvPr id="33" name="TextBox 80"/>
          <p:cNvSpPr>
            <a:spLocks noChangeArrowheads="1"/>
          </p:cNvSpPr>
          <p:nvPr/>
        </p:nvSpPr>
        <p:spPr bwMode="auto">
          <a:xfrm>
            <a:off x="7027332" y="3598332"/>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rgbClr val="000000"/>
                </a:solidFill>
                <a:latin typeface="微软雅黑" pitchFamily="34" charset="-122"/>
                <a:ea typeface="微软雅黑" pitchFamily="34" charset="-122"/>
                <a:sym typeface="Arial" pitchFamily="34" charset="0"/>
              </a:rPr>
              <a:t>添加标题</a:t>
            </a:r>
            <a:endParaRPr lang="zh-CN" altLang="en-US" sz="2400"/>
          </a:p>
        </p:txBody>
      </p:sp>
      <p:sp>
        <p:nvSpPr>
          <p:cNvPr id="34" name="TextBox 81"/>
          <p:cNvSpPr>
            <a:spLocks noChangeArrowheads="1"/>
          </p:cNvSpPr>
          <p:nvPr/>
        </p:nvSpPr>
        <p:spPr bwMode="auto">
          <a:xfrm>
            <a:off x="8989483" y="5221816"/>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a:solidFill>
                  <a:srgbClr val="000000"/>
                </a:solidFill>
                <a:latin typeface="微软雅黑" pitchFamily="34" charset="-122"/>
                <a:ea typeface="微软雅黑" pitchFamily="34" charset="-122"/>
                <a:sym typeface="Arial" pitchFamily="34" charset="0"/>
              </a:rPr>
              <a:t>添加标题</a:t>
            </a:r>
            <a:endParaRPr lang="zh-CN" altLang="en-US" sz="2400"/>
          </a:p>
        </p:txBody>
      </p:sp>
      <p:sp>
        <p:nvSpPr>
          <p:cNvPr id="35" name="TextBox 82"/>
          <p:cNvSpPr>
            <a:spLocks noChangeArrowheads="1"/>
          </p:cNvSpPr>
          <p:nvPr/>
        </p:nvSpPr>
        <p:spPr bwMode="auto">
          <a:xfrm>
            <a:off x="1043516" y="3598332"/>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867" dirty="0">
                <a:solidFill>
                  <a:srgbClr val="000000"/>
                </a:solidFill>
                <a:latin typeface="微软雅黑" pitchFamily="34" charset="-122"/>
                <a:ea typeface="微软雅黑" pitchFamily="34" charset="-122"/>
                <a:sym typeface="Arial" pitchFamily="34" charset="0"/>
              </a:rPr>
              <a:t>添加标题</a:t>
            </a:r>
            <a:endParaRPr lang="zh-CN" altLang="en-US" sz="2400" dirty="0"/>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par>
                                <p:cTn id="125" presetID="10" presetClass="entr" presetSubtype="0" fill="hold" grpId="0" nodeType="withEffect">
                                  <p:stCondLst>
                                    <p:cond delay="125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500"/>
                                        <p:tgtEl>
                                          <p:spTgt spid="35"/>
                                        </p:tgtEl>
                                      </p:cBhvr>
                                    </p:animEffect>
                                  </p:childTnLst>
                                </p:cTn>
                              </p:par>
                              <p:par>
                                <p:cTn id="128" presetID="10" presetClass="entr" presetSubtype="0" fill="hold" grpId="0" nodeType="withEffect">
                                  <p:stCondLst>
                                    <p:cond delay="1250"/>
                                  </p:stCondLst>
                                  <p:childTnLst>
                                    <p:set>
                                      <p:cBhvr>
                                        <p:cTn id="129" dur="1" fill="hold">
                                          <p:stCondLst>
                                            <p:cond delay="0"/>
                                          </p:stCondLst>
                                        </p:cTn>
                                        <p:tgtEl>
                                          <p:spTgt spid="32"/>
                                        </p:tgtEl>
                                        <p:attrNameLst>
                                          <p:attrName>style.visibility</p:attrName>
                                        </p:attrNameLst>
                                      </p:cBhvr>
                                      <p:to>
                                        <p:strVal val="visible"/>
                                      </p:to>
                                    </p:set>
                                    <p:animEffect transition="in" filter="fade">
                                      <p:cBhvr>
                                        <p:cTn id="130" dur="500"/>
                                        <p:tgtEl>
                                          <p:spTgt spid="32"/>
                                        </p:tgtEl>
                                      </p:cBhvr>
                                    </p:animEffect>
                                  </p:childTnLst>
                                </p:cTn>
                              </p:par>
                              <p:par>
                                <p:cTn id="131" presetID="10" presetClass="entr" presetSubtype="0" fill="hold" grpId="0" nodeType="withEffect">
                                  <p:stCondLst>
                                    <p:cond delay="1250"/>
                                  </p:stCondLst>
                                  <p:childTnLst>
                                    <p:set>
                                      <p:cBhvr>
                                        <p:cTn id="132" dur="1" fill="hold">
                                          <p:stCondLst>
                                            <p:cond delay="0"/>
                                          </p:stCondLst>
                                        </p:cTn>
                                        <p:tgtEl>
                                          <p:spTgt spid="33"/>
                                        </p:tgtEl>
                                        <p:attrNameLst>
                                          <p:attrName>style.visibility</p:attrName>
                                        </p:attrNameLst>
                                      </p:cBhvr>
                                      <p:to>
                                        <p:strVal val="visible"/>
                                      </p:to>
                                    </p:set>
                                    <p:animEffect transition="in" filter="fade">
                                      <p:cBhvr>
                                        <p:cTn id="133" dur="500"/>
                                        <p:tgtEl>
                                          <p:spTgt spid="33"/>
                                        </p:tgtEl>
                                      </p:cBhvr>
                                    </p:animEffect>
                                  </p:childTnLst>
                                </p:cTn>
                              </p:par>
                              <p:par>
                                <p:cTn id="134" presetID="10" presetClass="entr" presetSubtype="0" fill="hold" grpId="0" nodeType="withEffect">
                                  <p:stCondLst>
                                    <p:cond delay="1250"/>
                                  </p:stCondLst>
                                  <p:childTnLst>
                                    <p:set>
                                      <p:cBhvr>
                                        <p:cTn id="135" dur="1" fill="hold">
                                          <p:stCondLst>
                                            <p:cond delay="0"/>
                                          </p:stCondLst>
                                        </p:cTn>
                                        <p:tgtEl>
                                          <p:spTgt spid="34"/>
                                        </p:tgtEl>
                                        <p:attrNameLst>
                                          <p:attrName>style.visibility</p:attrName>
                                        </p:attrNameLst>
                                      </p:cBhvr>
                                      <p:to>
                                        <p:strVal val="visible"/>
                                      </p:to>
                                    </p:set>
                                    <p:animEffect transition="in" filter="fade">
                                      <p:cBhvr>
                                        <p:cTn id="136" dur="500"/>
                                        <p:tgtEl>
                                          <p:spTgt spid="34"/>
                                        </p:tgtEl>
                                      </p:cBhvr>
                                    </p:animEffect>
                                  </p:childTnLst>
                                </p:cTn>
                              </p:par>
                              <p:par>
                                <p:cTn id="137" presetID="26" presetClass="emph" presetSubtype="0" fill="hold" grpId="1" nodeType="withEffect">
                                  <p:stCondLst>
                                    <p:cond delay="1750"/>
                                  </p:stCondLst>
                                  <p:childTnLst>
                                    <p:animEffect transition="out" filter="fade">
                                      <p:cBhvr>
                                        <p:cTn id="138" dur="500" tmFilter="0, 0; .2, .5; .8, .5; 1, 0"/>
                                        <p:tgtEl>
                                          <p:spTgt spid="11"/>
                                        </p:tgtEl>
                                      </p:cBhvr>
                                    </p:animEffect>
                                    <p:animScale>
                                      <p:cBhvr>
                                        <p:cTn id="139" dur="250" autoRev="1" fill="hold"/>
                                        <p:tgtEl>
                                          <p:spTgt spid="11"/>
                                        </p:tgtEl>
                                      </p:cBhvr>
                                      <p:by x="105000" y="105000"/>
                                    </p:animScale>
                                  </p:childTnLst>
                                </p:cTn>
                              </p:par>
                              <p:par>
                                <p:cTn id="140" presetID="26" presetClass="emph" presetSubtype="0" fill="hold" grpId="1" nodeType="withEffect">
                                  <p:stCondLst>
                                    <p:cond delay="2250"/>
                                  </p:stCondLst>
                                  <p:childTnLst>
                                    <p:animEffect transition="out" filter="fade">
                                      <p:cBhvr>
                                        <p:cTn id="141" dur="500" tmFilter="0, 0; .2, .5; .8, .5; 1, 0"/>
                                        <p:tgtEl>
                                          <p:spTgt spid="3"/>
                                        </p:tgtEl>
                                      </p:cBhvr>
                                    </p:animEffect>
                                    <p:animScale>
                                      <p:cBhvr>
                                        <p:cTn id="142" dur="250" autoRev="1" fill="hold"/>
                                        <p:tgtEl>
                                          <p:spTgt spid="3"/>
                                        </p:tgtEl>
                                      </p:cBhvr>
                                      <p:by x="105000" y="105000"/>
                                    </p:animScale>
                                  </p:childTnLst>
                                </p:cTn>
                              </p:par>
                              <p:par>
                                <p:cTn id="143" presetID="26" presetClass="emph" presetSubtype="0" fill="hold" grpId="1" nodeType="withEffect">
                                  <p:stCondLst>
                                    <p:cond delay="2750"/>
                                  </p:stCondLst>
                                  <p:childTnLst>
                                    <p:animEffect transition="out" filter="fade">
                                      <p:cBhvr>
                                        <p:cTn id="144" dur="500" tmFilter="0, 0; .2, .5; .8, .5; 1, 0"/>
                                        <p:tgtEl>
                                          <p:spTgt spid="7"/>
                                        </p:tgtEl>
                                      </p:cBhvr>
                                    </p:animEffect>
                                    <p:animScale>
                                      <p:cBhvr>
                                        <p:cTn id="14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CC9D073-7EA1-4544-A7B1-ABED5C3A55CD}"/>
              </a:ext>
            </a:extLst>
          </p:cNvPr>
          <p:cNvPicPr>
            <a:picLocks noChangeAspect="1"/>
          </p:cNvPicPr>
          <p:nvPr/>
        </p:nvPicPr>
        <p:blipFill rotWithShape="1">
          <a:blip r:embed="rId3"/>
          <a:srcRect t="14857"/>
          <a:stretch/>
        </p:blipFill>
        <p:spPr>
          <a:xfrm>
            <a:off x="-2019" y="0"/>
            <a:ext cx="12193057" cy="6908871"/>
          </a:xfrm>
          <a:prstGeom prst="rect">
            <a:avLst/>
          </a:prstGeom>
        </p:spPr>
      </p:pic>
      <p:sp>
        <p:nvSpPr>
          <p:cNvPr id="1389" name="文本框 1388">
            <a:extLst>
              <a:ext uri="{FF2B5EF4-FFF2-40B4-BE49-F238E27FC236}">
                <a16:creationId xmlns:a16="http://schemas.microsoft.com/office/drawing/2014/main" id="{7C2F1F23-DA3F-48BB-9832-9B3EE420E9E3}"/>
              </a:ext>
            </a:extLst>
          </p:cNvPr>
          <p:cNvSpPr txBox="1"/>
          <p:nvPr/>
        </p:nvSpPr>
        <p:spPr>
          <a:xfrm>
            <a:off x="5956542" y="2927134"/>
            <a:ext cx="4358886" cy="1200329"/>
          </a:xfrm>
          <a:prstGeom prst="rect">
            <a:avLst/>
          </a:prstGeom>
          <a:noFill/>
        </p:spPr>
        <p:txBody>
          <a:bodyPr wrap="none" rtlCol="0">
            <a:spAutoFit/>
          </a:bodyPr>
          <a:lstStyle/>
          <a:p>
            <a:r>
              <a:rPr lang="zh-CN" altLang="en-US" sz="72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谢谢  观看</a:t>
            </a:r>
          </a:p>
        </p:txBody>
      </p:sp>
      <p:cxnSp>
        <p:nvCxnSpPr>
          <p:cNvPr id="4" name="直接连接符 3">
            <a:extLst>
              <a:ext uri="{FF2B5EF4-FFF2-40B4-BE49-F238E27FC236}">
                <a16:creationId xmlns:a16="http://schemas.microsoft.com/office/drawing/2014/main" id="{A25AFC3B-A0B2-48FF-B59B-0E5811563BE5}"/>
              </a:ext>
            </a:extLst>
          </p:cNvPr>
          <p:cNvCxnSpPr/>
          <p:nvPr/>
        </p:nvCxnSpPr>
        <p:spPr>
          <a:xfrm>
            <a:off x="5514114" y="2832100"/>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E7A217F8-BC6B-4461-930C-8290DF0953B3}"/>
              </a:ext>
            </a:extLst>
          </p:cNvPr>
          <p:cNvCxnSpPr/>
          <p:nvPr/>
        </p:nvCxnSpPr>
        <p:spPr>
          <a:xfrm>
            <a:off x="5514114" y="4135667"/>
            <a:ext cx="4801314" cy="0"/>
          </a:xfrm>
          <a:prstGeom prst="line">
            <a:avLst/>
          </a:prstGeom>
          <a:ln w="12700">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2" name="图片 191">
            <a:extLst>
              <a:ext uri="{FF2B5EF4-FFF2-40B4-BE49-F238E27FC236}">
                <a16:creationId xmlns:a16="http://schemas.microsoft.com/office/drawing/2014/main" id="{6F3E860F-90F4-4B69-A9FF-6483D0FF2DC0}"/>
              </a:ext>
            </a:extLst>
          </p:cNvPr>
          <p:cNvPicPr>
            <a:picLocks noChangeAspect="1"/>
          </p:cNvPicPr>
          <p:nvPr/>
        </p:nvPicPr>
        <p:blipFill rotWithShape="1">
          <a:blip r:embed="rId4"/>
          <a:srcRect t="48950" b="-1"/>
          <a:stretch/>
        </p:blipFill>
        <p:spPr>
          <a:xfrm>
            <a:off x="-2378703" y="0"/>
            <a:ext cx="14570703" cy="1409891"/>
          </a:xfrm>
          <a:prstGeom prst="rect">
            <a:avLst/>
          </a:prstGeom>
          <a:effectLst/>
        </p:spPr>
      </p:pic>
      <p:pic>
        <p:nvPicPr>
          <p:cNvPr id="3" name="图片 2">
            <a:extLst>
              <a:ext uri="{FF2B5EF4-FFF2-40B4-BE49-F238E27FC236}">
                <a16:creationId xmlns:a16="http://schemas.microsoft.com/office/drawing/2014/main" id="{D435D950-D8F2-4EEF-8EBD-E2252E16BD0E}"/>
              </a:ext>
            </a:extLst>
          </p:cNvPr>
          <p:cNvPicPr>
            <a:picLocks noChangeAspect="1"/>
          </p:cNvPicPr>
          <p:nvPr/>
        </p:nvPicPr>
        <p:blipFill>
          <a:blip r:embed="rId5"/>
          <a:stretch>
            <a:fillRect/>
          </a:stretch>
        </p:blipFill>
        <p:spPr>
          <a:xfrm>
            <a:off x="1078291" y="2053483"/>
            <a:ext cx="4121253" cy="2462997"/>
          </a:xfrm>
          <a:prstGeom prst="rect">
            <a:avLst/>
          </a:prstGeom>
        </p:spPr>
      </p:pic>
      <p:pic>
        <p:nvPicPr>
          <p:cNvPr id="10" name="图片 9">
            <a:extLst>
              <a:ext uri="{FF2B5EF4-FFF2-40B4-BE49-F238E27FC236}">
                <a16:creationId xmlns:a16="http://schemas.microsoft.com/office/drawing/2014/main" id="{560B6D01-224E-46AE-B4C2-568D65E22384}"/>
              </a:ext>
            </a:extLst>
          </p:cNvPr>
          <p:cNvPicPr>
            <a:picLocks noChangeAspect="1"/>
          </p:cNvPicPr>
          <p:nvPr/>
        </p:nvPicPr>
        <p:blipFill>
          <a:blip r:embed="rId6"/>
          <a:stretch>
            <a:fillRect/>
          </a:stretch>
        </p:blipFill>
        <p:spPr>
          <a:xfrm>
            <a:off x="8135985" y="2311040"/>
            <a:ext cx="2432515" cy="2432515"/>
          </a:xfrm>
          <a:prstGeom prst="rect">
            <a:avLst/>
          </a:prstGeom>
        </p:spPr>
      </p:pic>
    </p:spTree>
    <p:extLst>
      <p:ext uri="{BB962C8B-B14F-4D97-AF65-F5344CB8AC3E}">
        <p14:creationId xmlns:p14="http://schemas.microsoft.com/office/powerpoint/2010/main" val="40640173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utoRev="1" fill="hold" nodeType="withEffect">
                                  <p:stCondLst>
                                    <p:cond delay="0"/>
                                  </p:stCondLst>
                                  <p:childTnLst>
                                    <p:animMotion origin="layout" path="M -3.95833E-6 2.22222E-6 L 0.18191 2.22222E-6 " pathEditMode="relative" rAng="0" ptsTypes="AA">
                                      <p:cBhvr>
                                        <p:cTn id="6" dur="5000" fill="hold"/>
                                        <p:tgtEl>
                                          <p:spTgt spid="192"/>
                                        </p:tgtEl>
                                        <p:attrNameLst>
                                          <p:attrName>ppt_x</p:attrName>
                                          <p:attrName>ppt_y</p:attrName>
                                        </p:attrNameLst>
                                      </p:cBhvr>
                                      <p:rCtr x="9089" y="0"/>
                                    </p:animMotion>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16" presetClass="entr" presetSubtype="37"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barn(outVertical)">
                                      <p:cBhvr>
                                        <p:cTn id="14" dur="500"/>
                                        <p:tgtEl>
                                          <p:spTgt spid="4"/>
                                        </p:tgtEl>
                                      </p:cBhvr>
                                    </p:animEffect>
                                  </p:childTnLst>
                                </p:cTn>
                              </p:par>
                              <p:par>
                                <p:cTn id="15" presetID="16" presetClass="entr" presetSubtype="37" fill="hold" nodeType="withEffect">
                                  <p:stCondLst>
                                    <p:cond delay="500"/>
                                  </p:stCondLst>
                                  <p:childTnLst>
                                    <p:set>
                                      <p:cBhvr>
                                        <p:cTn id="16" dur="1" fill="hold">
                                          <p:stCondLst>
                                            <p:cond delay="0"/>
                                          </p:stCondLst>
                                        </p:cTn>
                                        <p:tgtEl>
                                          <p:spTgt spid="190"/>
                                        </p:tgtEl>
                                        <p:attrNameLst>
                                          <p:attrName>style.visibility</p:attrName>
                                        </p:attrNameLst>
                                      </p:cBhvr>
                                      <p:to>
                                        <p:strVal val="visible"/>
                                      </p:to>
                                    </p:set>
                                    <p:animEffect transition="in" filter="barn(outVertical)">
                                      <p:cBhvr>
                                        <p:cTn id="17" dur="500"/>
                                        <p:tgtEl>
                                          <p:spTgt spid="190"/>
                                        </p:tgtEl>
                                      </p:cBhvr>
                                    </p:animEffect>
                                  </p:childTnLst>
                                </p:cTn>
                              </p:par>
                              <p:par>
                                <p:cTn id="18" presetID="16" presetClass="entr" presetSubtype="26" fill="hold" grpId="0" nodeType="withEffect">
                                  <p:stCondLst>
                                    <p:cond delay="1000"/>
                                  </p:stCondLst>
                                  <p:childTnLst>
                                    <p:set>
                                      <p:cBhvr>
                                        <p:cTn id="19" dur="1" fill="hold">
                                          <p:stCondLst>
                                            <p:cond delay="0"/>
                                          </p:stCondLst>
                                        </p:cTn>
                                        <p:tgtEl>
                                          <p:spTgt spid="1389"/>
                                        </p:tgtEl>
                                        <p:attrNameLst>
                                          <p:attrName>style.visibility</p:attrName>
                                        </p:attrNameLst>
                                      </p:cBhvr>
                                      <p:to>
                                        <p:strVal val="visible"/>
                                      </p:to>
                                    </p:set>
                                    <p:animEffect transition="in" filter="barn(inHorizontal)">
                                      <p:cBhvr>
                                        <p:cTn id="20" dur="500"/>
                                        <p:tgtEl>
                                          <p:spTgt spid="1389"/>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8" presetClass="emph" presetSubtype="0" fill="hold" nodeType="withEffect">
                                  <p:stCondLst>
                                    <p:cond delay="1000"/>
                                  </p:stCondLst>
                                  <p:childTnLst>
                                    <p:animRot by="21600000">
                                      <p:cBhvr>
                                        <p:cTn id="27" dur="4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9F8FB"/>
        </a:solidFill>
        <a:effectLst/>
      </p:bgPr>
    </p:bg>
    <p:spTree>
      <p:nvGrpSpPr>
        <p:cNvPr id="1" name=""/>
        <p:cNvGrpSpPr/>
        <p:nvPr/>
      </p:nvGrpSpPr>
      <p:grpSpPr>
        <a:xfrm>
          <a:off x="0" y="0"/>
          <a:ext cx="0" cy="0"/>
          <a:chOff x="0" y="0"/>
          <a:chExt cx="0" cy="0"/>
        </a:xfrm>
      </p:grpSpPr>
      <p:grpSp>
        <p:nvGrpSpPr>
          <p:cNvPr id="28" name="组合 27">
            <a:extLst>
              <a:ext uri="{FF2B5EF4-FFF2-40B4-BE49-F238E27FC236}">
                <a16:creationId xmlns:a16="http://schemas.microsoft.com/office/drawing/2014/main" id="{38076AB9-D82E-4B6E-9C1B-4A6D746795D4}"/>
              </a:ext>
            </a:extLst>
          </p:cNvPr>
          <p:cNvGrpSpPr/>
          <p:nvPr/>
        </p:nvGrpSpPr>
        <p:grpSpPr>
          <a:xfrm>
            <a:off x="-88901" y="5074603"/>
            <a:ext cx="12280901" cy="2955925"/>
            <a:chOff x="-7938" y="4144963"/>
            <a:chExt cx="12280901" cy="2955925"/>
          </a:xfrm>
        </p:grpSpPr>
        <p:sp>
          <p:nvSpPr>
            <p:cNvPr id="18" name="Freeform 9">
              <a:extLst>
                <a:ext uri="{FF2B5EF4-FFF2-40B4-BE49-F238E27FC236}">
                  <a16:creationId xmlns:a16="http://schemas.microsoft.com/office/drawing/2014/main" id="{D11BA584-BC9C-4D73-9A1D-1757E2830CE2}"/>
                </a:ext>
              </a:extLst>
            </p:cNvPr>
            <p:cNvSpPr>
              <a:spLocks/>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AutoShape 11">
              <a:extLst>
                <a:ext uri="{FF2B5EF4-FFF2-40B4-BE49-F238E27FC236}">
                  <a16:creationId xmlns:a16="http://schemas.microsoft.com/office/drawing/2014/main" id="{30FFBF12-0077-45AF-A099-55A2E7DB37DD}"/>
                </a:ext>
              </a:extLst>
            </p:cNvPr>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AutoShape 15">
              <a:extLst>
                <a:ext uri="{FF2B5EF4-FFF2-40B4-BE49-F238E27FC236}">
                  <a16:creationId xmlns:a16="http://schemas.microsoft.com/office/drawing/2014/main" id="{3692E888-0DF4-4E66-BB3C-BC5CF6945D94}"/>
                </a:ext>
              </a:extLst>
            </p:cNvPr>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 name="AutoShape 19">
              <a:extLst>
                <a:ext uri="{FF2B5EF4-FFF2-40B4-BE49-F238E27FC236}">
                  <a16:creationId xmlns:a16="http://schemas.microsoft.com/office/drawing/2014/main" id="{93AEB576-2350-45C1-B7C1-177FBD625B98}"/>
                </a:ext>
              </a:extLst>
            </p:cNvPr>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 name="Freeform 21">
              <a:extLst>
                <a:ext uri="{FF2B5EF4-FFF2-40B4-BE49-F238E27FC236}">
                  <a16:creationId xmlns:a16="http://schemas.microsoft.com/office/drawing/2014/main" id="{F79C27CE-ABB7-492E-A455-D5FD83F13FEF}"/>
                </a:ext>
              </a:extLst>
            </p:cNvPr>
            <p:cNvSpPr>
              <a:spLocks/>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17">
              <a:extLst>
                <a:ext uri="{FF2B5EF4-FFF2-40B4-BE49-F238E27FC236}">
                  <a16:creationId xmlns:a16="http://schemas.microsoft.com/office/drawing/2014/main" id="{7D57413F-3ADC-472B-98DC-A8CBD5221AFA}"/>
                </a:ext>
              </a:extLst>
            </p:cNvPr>
            <p:cNvSpPr>
              <a:spLocks/>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3">
              <a:extLst>
                <a:ext uri="{FF2B5EF4-FFF2-40B4-BE49-F238E27FC236}">
                  <a16:creationId xmlns:a16="http://schemas.microsoft.com/office/drawing/2014/main" id="{259E17A6-B366-4F50-968A-E86BBB5A5D11}"/>
                </a:ext>
              </a:extLst>
            </p:cNvPr>
            <p:cNvSpPr>
              <a:spLocks/>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30" name="矩形 29">
            <a:extLst>
              <a:ext uri="{FF2B5EF4-FFF2-40B4-BE49-F238E27FC236}">
                <a16:creationId xmlns:a16="http://schemas.microsoft.com/office/drawing/2014/main" id="{035517BA-35AC-45ED-9045-59AC5E540BDA}"/>
              </a:ext>
            </a:extLst>
          </p:cNvPr>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6E6E6"/>
              </a:solidFill>
              <a:effectLst/>
              <a:uLnTx/>
              <a:uFillTx/>
              <a:latin typeface="等线" panose="020F0502020204030204"/>
              <a:ea typeface="等线" panose="02010600030101010101" pitchFamily="2" charset="-122"/>
              <a:cs typeface="+mn-cs"/>
            </a:endParaRPr>
          </a:p>
        </p:txBody>
      </p:sp>
      <p:pic>
        <p:nvPicPr>
          <p:cNvPr id="44" name="图形 43">
            <a:extLst>
              <a:ext uri="{FF2B5EF4-FFF2-40B4-BE49-F238E27FC236}">
                <a16:creationId xmlns:a16="http://schemas.microsoft.com/office/drawing/2014/main" id="{4C07DD77-DFE5-43D1-9A7F-6CC1E4570C80}"/>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29576" y="5560269"/>
            <a:ext cx="1814640" cy="1084325"/>
          </a:xfrm>
          <a:prstGeom prst="rect">
            <a:avLst/>
          </a:prstGeom>
        </p:spPr>
      </p:pic>
      <p:sp>
        <p:nvSpPr>
          <p:cNvPr id="2070" name="Freeform 34">
            <a:extLst>
              <a:ext uri="{FF2B5EF4-FFF2-40B4-BE49-F238E27FC236}">
                <a16:creationId xmlns:a16="http://schemas.microsoft.com/office/drawing/2014/main" id="{4171B981-65C7-4F42-9216-8695218114B3}"/>
              </a:ext>
            </a:extLst>
          </p:cNvPr>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1" name="Freeform 35">
            <a:extLst>
              <a:ext uri="{FF2B5EF4-FFF2-40B4-BE49-F238E27FC236}">
                <a16:creationId xmlns:a16="http://schemas.microsoft.com/office/drawing/2014/main" id="{A1CBE25D-94FC-4D89-BEB9-6E9589ACBA7C}"/>
              </a:ext>
            </a:extLst>
          </p:cNvPr>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2" name="Freeform 36">
            <a:extLst>
              <a:ext uri="{FF2B5EF4-FFF2-40B4-BE49-F238E27FC236}">
                <a16:creationId xmlns:a16="http://schemas.microsoft.com/office/drawing/2014/main" id="{7AA08EE5-B5BA-4503-8234-C3F9AA5D7852}"/>
              </a:ext>
            </a:extLst>
          </p:cNvPr>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3" name="Freeform 37">
            <a:extLst>
              <a:ext uri="{FF2B5EF4-FFF2-40B4-BE49-F238E27FC236}">
                <a16:creationId xmlns:a16="http://schemas.microsoft.com/office/drawing/2014/main" id="{7A983047-20F5-487E-931E-9B657A0E1293}"/>
              </a:ext>
            </a:extLst>
          </p:cNvPr>
          <p:cNvSpPr>
            <a:spLocks noEditPoints="1"/>
          </p:cNvSpPr>
          <p:nvPr/>
        </p:nvSpPr>
        <p:spPr bwMode="auto">
          <a:xfrm>
            <a:off x="312353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4" name="Freeform 38">
            <a:extLst>
              <a:ext uri="{FF2B5EF4-FFF2-40B4-BE49-F238E27FC236}">
                <a16:creationId xmlns:a16="http://schemas.microsoft.com/office/drawing/2014/main" id="{C9C48383-A0B2-4A1F-9903-60ADDE632160}"/>
              </a:ext>
            </a:extLst>
          </p:cNvPr>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5" name="Freeform 39">
            <a:extLst>
              <a:ext uri="{FF2B5EF4-FFF2-40B4-BE49-F238E27FC236}">
                <a16:creationId xmlns:a16="http://schemas.microsoft.com/office/drawing/2014/main" id="{272EB51C-805D-45A1-A17D-715BC1AD5C0C}"/>
              </a:ext>
            </a:extLst>
          </p:cNvPr>
          <p:cNvSpPr>
            <a:spLocks/>
          </p:cNvSpPr>
          <p:nvPr/>
        </p:nvSpPr>
        <p:spPr bwMode="auto">
          <a:xfrm>
            <a:off x="639159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3" name="图形 2">
            <a:extLst>
              <a:ext uri="{FF2B5EF4-FFF2-40B4-BE49-F238E27FC236}">
                <a16:creationId xmlns:a16="http://schemas.microsoft.com/office/drawing/2014/main" id="{B3A17A48-E498-41CE-9108-26E84B379CB1}"/>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479625" y="1770621"/>
            <a:ext cx="1697038" cy="1092346"/>
          </a:xfrm>
          <a:prstGeom prst="rect">
            <a:avLst/>
          </a:prstGeom>
          <a:effectLst/>
        </p:spPr>
      </p:pic>
      <p:pic>
        <p:nvPicPr>
          <p:cNvPr id="5" name="图形 4">
            <a:extLst>
              <a:ext uri="{FF2B5EF4-FFF2-40B4-BE49-F238E27FC236}">
                <a16:creationId xmlns:a16="http://schemas.microsoft.com/office/drawing/2014/main" id="{9FAC24D9-B61A-49DA-A3A6-BEEB52C58B13}"/>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884054" y="3439724"/>
            <a:ext cx="1614625" cy="1273760"/>
          </a:xfrm>
          <a:prstGeom prst="rect">
            <a:avLst/>
          </a:prstGeom>
          <a:effectLst/>
        </p:spPr>
      </p:pic>
      <p:sp>
        <p:nvSpPr>
          <p:cNvPr id="43" name="椭圆 42">
            <a:extLst>
              <a:ext uri="{FF2B5EF4-FFF2-40B4-BE49-F238E27FC236}">
                <a16:creationId xmlns:a16="http://schemas.microsoft.com/office/drawing/2014/main" id="{FE657975-D91E-4EA4-91D7-0029317882D6}"/>
              </a:ext>
            </a:extLst>
          </p:cNvPr>
          <p:cNvSpPr/>
          <p:nvPr/>
        </p:nvSpPr>
        <p:spPr>
          <a:xfrm>
            <a:off x="4807792" y="2114489"/>
            <a:ext cx="2576415" cy="2576415"/>
          </a:xfrm>
          <a:prstGeom prst="ellipse">
            <a:avLst/>
          </a:prstGeom>
          <a:solidFill>
            <a:srgbClr val="F9B3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文本框 44">
            <a:extLst>
              <a:ext uri="{FF2B5EF4-FFF2-40B4-BE49-F238E27FC236}">
                <a16:creationId xmlns:a16="http://schemas.microsoft.com/office/drawing/2014/main" id="{B6DA8484-6A75-4C80-81B3-B0C537A1BA3E}"/>
              </a:ext>
            </a:extLst>
          </p:cNvPr>
          <p:cNvSpPr txBox="1"/>
          <p:nvPr/>
        </p:nvSpPr>
        <p:spPr>
          <a:xfrm>
            <a:off x="5196139" y="2432506"/>
            <a:ext cx="1710820" cy="1015663"/>
          </a:xfrm>
          <a:prstGeom prst="rect">
            <a:avLst/>
          </a:prstGeom>
          <a:noFill/>
        </p:spPr>
        <p:txBody>
          <a:bodyPr wrap="square" rtlCol="0">
            <a:spAutoFit/>
          </a:bodyPr>
          <a:lstStyle/>
          <a:p>
            <a:pPr algn="ctr"/>
            <a:r>
              <a:rPr lang="en-US" altLang="zh-CN" sz="60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01</a:t>
            </a:r>
          </a:p>
        </p:txBody>
      </p:sp>
      <p:sp>
        <p:nvSpPr>
          <p:cNvPr id="46" name="文本框 45">
            <a:extLst>
              <a:ext uri="{FF2B5EF4-FFF2-40B4-BE49-F238E27FC236}">
                <a16:creationId xmlns:a16="http://schemas.microsoft.com/office/drawing/2014/main" id="{FDABF870-D9F8-439B-B772-795F0BB7BF56}"/>
              </a:ext>
            </a:extLst>
          </p:cNvPr>
          <p:cNvSpPr txBox="1"/>
          <p:nvPr/>
        </p:nvSpPr>
        <p:spPr>
          <a:xfrm>
            <a:off x="4739488" y="3438926"/>
            <a:ext cx="2718229" cy="707886"/>
          </a:xfrm>
          <a:prstGeom prst="rect">
            <a:avLst/>
          </a:prstGeom>
          <a:noFill/>
        </p:spPr>
        <p:txBody>
          <a:bodyPr wrap="square" rtlCol="0">
            <a:spAutoFit/>
          </a:bodyPr>
          <a:lstStyle/>
          <a:p>
            <a:pPr algn="ctr"/>
            <a:r>
              <a:rPr lang="zh-CN" altLang="en-US" sz="40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rPr>
              <a:t>标题内容</a:t>
            </a:r>
            <a:endParaRPr lang="en-US" altLang="zh-CN" sz="4000" b="1" dirty="0">
              <a:solidFill>
                <a:schemeClr val="bg1"/>
              </a:solidFill>
              <a:effectLst>
                <a:outerShdw blurRad="38100" dist="38100" dir="2700000" algn="tl">
                  <a:srgbClr val="000000">
                    <a:alpha val="43137"/>
                  </a:srgbClr>
                </a:outerShdw>
              </a:effectLst>
              <a:latin typeface="方正准圆简体" panose="03000509000000000000" pitchFamily="65" charset="-122"/>
              <a:ea typeface="方正准圆简体" panose="03000509000000000000" pitchFamily="65" charset="-122"/>
            </a:endParaRPr>
          </a:p>
        </p:txBody>
      </p:sp>
      <p:pic>
        <p:nvPicPr>
          <p:cNvPr id="47" name="图片 46">
            <a:extLst>
              <a:ext uri="{FF2B5EF4-FFF2-40B4-BE49-F238E27FC236}">
                <a16:creationId xmlns:a16="http://schemas.microsoft.com/office/drawing/2014/main" id="{F651A947-47CD-429E-9E69-F58C0E25997D}"/>
              </a:ext>
            </a:extLst>
          </p:cNvPr>
          <p:cNvPicPr>
            <a:picLocks noChangeAspect="1"/>
          </p:cNvPicPr>
          <p:nvPr/>
        </p:nvPicPr>
        <p:blipFill rotWithShape="1">
          <a:blip r:embed="rId9"/>
          <a:srcRect t="48950" b="-1"/>
          <a:stretch/>
        </p:blipFill>
        <p:spPr>
          <a:xfrm>
            <a:off x="-2378703" y="0"/>
            <a:ext cx="14570703" cy="1409891"/>
          </a:xfrm>
          <a:prstGeom prst="rect">
            <a:avLst/>
          </a:prstGeom>
          <a:effectLst/>
        </p:spPr>
      </p:pic>
    </p:spTree>
    <p:extLst>
      <p:ext uri="{BB962C8B-B14F-4D97-AF65-F5344CB8AC3E}">
        <p14:creationId xmlns:p14="http://schemas.microsoft.com/office/powerpoint/2010/main" val="114024973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2.22222E-6 L 0.18191 2.22222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1+#ppt_w/2"/>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animBg="1"/>
      <p:bldP spid="2071" grpId="0" animBg="1"/>
      <p:bldP spid="2072" grpId="0" animBg="1"/>
      <p:bldP spid="2073" grpId="0" animBg="1"/>
      <p:bldP spid="2074" grpId="0" animBg="1"/>
      <p:bldP spid="2075" grpId="0" animBg="1"/>
      <p:bldP spid="43" grpId="0" animBg="1"/>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
          <p:cNvSpPr/>
          <p:nvPr/>
        </p:nvSpPr>
        <p:spPr>
          <a:xfrm>
            <a:off x="1132446" y="1710509"/>
            <a:ext cx="4436894" cy="3251814"/>
          </a:xfrm>
          <a:prstGeom prst="rect">
            <a:avLst/>
          </a:prstGeom>
          <a:blipFill dpi="0" rotWithShape="1">
            <a:blip r:embed="rId3"/>
            <a:srcRect/>
            <a:stretch>
              <a:fillRect/>
            </a:stretch>
          </a:blipFill>
          <a:ln w="31750">
            <a:solidFill>
              <a:schemeClr val="bg1"/>
            </a:solidFill>
          </a:ln>
          <a:effectLst/>
        </p:spPr>
        <p:style>
          <a:lnRef idx="1">
            <a:schemeClr val="accent1"/>
          </a:lnRef>
          <a:fillRef idx="3">
            <a:schemeClr val="accent1"/>
          </a:fillRef>
          <a:effectRef idx="2">
            <a:schemeClr val="accent1"/>
          </a:effectRef>
          <a:fontRef idx="minor">
            <a:schemeClr val="lt1"/>
          </a:fontRef>
        </p:style>
        <p:txBody>
          <a:bodyPr lIns="243729" tIns="121864" rIns="243729" bIns="121864" rtlCol="0" anchor="ctr"/>
          <a:lstStyle/>
          <a:p>
            <a:pPr algn="ctr"/>
            <a:endParaRPr lang="en-US" sz="1050" dirty="0"/>
          </a:p>
        </p:txBody>
      </p:sp>
      <p:grpSp>
        <p:nvGrpSpPr>
          <p:cNvPr id="2" name="组合 1">
            <a:extLst>
              <a:ext uri="{FF2B5EF4-FFF2-40B4-BE49-F238E27FC236}">
                <a16:creationId xmlns:a16="http://schemas.microsoft.com/office/drawing/2014/main" id="{637D50A9-8E1D-49DC-8F74-D9438BA8157F}"/>
              </a:ext>
            </a:extLst>
          </p:cNvPr>
          <p:cNvGrpSpPr/>
          <p:nvPr/>
        </p:nvGrpSpPr>
        <p:grpSpPr>
          <a:xfrm>
            <a:off x="1598173" y="5147025"/>
            <a:ext cx="9067836" cy="1249188"/>
            <a:chOff x="1598173" y="5147025"/>
            <a:chExt cx="9067836" cy="1249188"/>
          </a:xfrm>
        </p:grpSpPr>
        <p:sp>
          <p:nvSpPr>
            <p:cNvPr id="9" name="圆角矩形 10"/>
            <p:cNvSpPr>
              <a:spLocks noChangeAspect="1"/>
            </p:cNvSpPr>
            <p:nvPr/>
          </p:nvSpPr>
          <p:spPr>
            <a:xfrm>
              <a:off x="5483626" y="5279277"/>
              <a:ext cx="620213" cy="620213"/>
            </a:xfrm>
            <a:prstGeom prst="roundRect">
              <a:avLst/>
            </a:prstGeom>
            <a:solidFill>
              <a:srgbClr val="F9B36D"/>
            </a:solidFill>
            <a:ln w="12700" cap="flat" cmpd="sng" algn="ctr">
              <a:noFill/>
              <a:prstDash val="solid"/>
              <a:miter lim="800000"/>
            </a:ln>
            <a:effectLst/>
          </p:spPr>
          <p:txBody>
            <a:bodyPr rtlCol="0" anchor="ctr"/>
            <a:lstStyle/>
            <a:p>
              <a:pPr algn="ctr" defTabSz="914217">
                <a:defRPr/>
              </a:pPr>
              <a:endParaRPr lang="zh-CN" altLang="en-US" kern="0">
                <a:solidFill>
                  <a:schemeClr val="bg1">
                    <a:lumMod val="50000"/>
                  </a:schemeClr>
                </a:solidFill>
                <a:latin typeface="Segoe UI"/>
                <a:ea typeface="微软雅黑"/>
              </a:endParaRPr>
            </a:p>
          </p:txBody>
        </p:sp>
        <p:sp>
          <p:nvSpPr>
            <p:cNvPr id="10" name="圆角矩形 11"/>
            <p:cNvSpPr>
              <a:spLocks noChangeAspect="1"/>
            </p:cNvSpPr>
            <p:nvPr/>
          </p:nvSpPr>
          <p:spPr>
            <a:xfrm>
              <a:off x="6185580" y="5279277"/>
              <a:ext cx="620213" cy="620213"/>
            </a:xfrm>
            <a:prstGeom prst="roundRect">
              <a:avLst/>
            </a:prstGeom>
            <a:solidFill>
              <a:srgbClr val="54E0EF"/>
            </a:solidFill>
            <a:ln w="12700" cap="flat" cmpd="sng" algn="ctr">
              <a:noFill/>
              <a:prstDash val="solid"/>
              <a:miter lim="800000"/>
            </a:ln>
            <a:effectLst/>
          </p:spPr>
          <p:txBody>
            <a:bodyPr rtlCol="0" anchor="ctr"/>
            <a:lstStyle/>
            <a:p>
              <a:pPr algn="ctr" defTabSz="914217">
                <a:defRPr/>
              </a:pPr>
              <a:endParaRPr lang="zh-CN" altLang="en-US" kern="0">
                <a:solidFill>
                  <a:schemeClr val="bg1">
                    <a:lumMod val="50000"/>
                  </a:schemeClr>
                </a:solidFill>
                <a:latin typeface="Segoe UI"/>
                <a:ea typeface="微软雅黑"/>
              </a:endParaRPr>
            </a:p>
          </p:txBody>
        </p:sp>
        <p:sp>
          <p:nvSpPr>
            <p:cNvPr id="12" name="圆角矩形 12"/>
            <p:cNvSpPr>
              <a:spLocks noChangeAspect="1"/>
            </p:cNvSpPr>
            <p:nvPr/>
          </p:nvSpPr>
          <p:spPr>
            <a:xfrm>
              <a:off x="6887534" y="5279277"/>
              <a:ext cx="620213" cy="620213"/>
            </a:xfrm>
            <a:prstGeom prst="roundRect">
              <a:avLst/>
            </a:prstGeom>
            <a:solidFill>
              <a:srgbClr val="FFC781"/>
            </a:solidFill>
            <a:ln w="12700" cap="flat" cmpd="sng" algn="ctr">
              <a:noFill/>
              <a:prstDash val="solid"/>
              <a:miter lim="800000"/>
            </a:ln>
            <a:effectLst/>
          </p:spPr>
          <p:txBody>
            <a:bodyPr rtlCol="0" anchor="ctr"/>
            <a:lstStyle/>
            <a:p>
              <a:pPr algn="ctr" defTabSz="914217">
                <a:defRPr/>
              </a:pPr>
              <a:endParaRPr lang="zh-CN" altLang="en-US" kern="0">
                <a:solidFill>
                  <a:schemeClr val="bg1">
                    <a:lumMod val="50000"/>
                  </a:schemeClr>
                </a:solidFill>
                <a:latin typeface="Segoe UI"/>
                <a:ea typeface="微软雅黑"/>
              </a:endParaRPr>
            </a:p>
          </p:txBody>
        </p:sp>
        <p:sp>
          <p:nvSpPr>
            <p:cNvPr id="13" name="圆角矩形 13"/>
            <p:cNvSpPr>
              <a:spLocks noChangeAspect="1"/>
            </p:cNvSpPr>
            <p:nvPr/>
          </p:nvSpPr>
          <p:spPr>
            <a:xfrm>
              <a:off x="4781672" y="5279277"/>
              <a:ext cx="620213" cy="620213"/>
            </a:xfrm>
            <a:prstGeom prst="roundRect">
              <a:avLst/>
            </a:prstGeom>
            <a:solidFill>
              <a:srgbClr val="41CFDE"/>
            </a:solidFill>
            <a:ln w="12700" cap="flat" cmpd="sng" algn="ctr">
              <a:noFill/>
              <a:prstDash val="solid"/>
              <a:miter lim="800000"/>
            </a:ln>
            <a:effectLst/>
          </p:spPr>
          <p:txBody>
            <a:bodyPr rtlCol="0" anchor="ctr"/>
            <a:lstStyle/>
            <a:p>
              <a:pPr algn="ctr" defTabSz="914217">
                <a:defRPr/>
              </a:pPr>
              <a:endParaRPr lang="zh-CN" altLang="en-US" kern="0">
                <a:solidFill>
                  <a:schemeClr val="bg1">
                    <a:lumMod val="50000"/>
                  </a:schemeClr>
                </a:solidFill>
                <a:latin typeface="Segoe UI"/>
                <a:ea typeface="微软雅黑"/>
              </a:endParaRPr>
            </a:p>
          </p:txBody>
        </p:sp>
        <p:sp>
          <p:nvSpPr>
            <p:cNvPr id="14" name="矩形 13"/>
            <p:cNvSpPr/>
            <p:nvPr/>
          </p:nvSpPr>
          <p:spPr>
            <a:xfrm>
              <a:off x="1598173" y="5147025"/>
              <a:ext cx="3029620" cy="1249188"/>
            </a:xfrm>
            <a:prstGeom prst="rect">
              <a:avLst/>
            </a:prstGeom>
          </p:spPr>
          <p:txBody>
            <a:bodyPr wrap="square">
              <a:spAutoFit/>
            </a:bodyPr>
            <a:lstStyle/>
            <a:p>
              <a:pPr algn="r" defTabSz="914217">
                <a:lnSpc>
                  <a:spcPct val="12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请插入您的标题文本内容请插入您的标题文本内容</a:t>
              </a:r>
            </a:p>
            <a:p>
              <a:pPr algn="r" defTabSz="914217">
                <a:lnSpc>
                  <a:spcPct val="120000"/>
                </a:lnSpc>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rPr>
                <a:t>请插入您的标题文本内容</a:t>
              </a:r>
            </a:p>
            <a:p>
              <a:pPr algn="r" defTabSz="914217">
                <a:lnSpc>
                  <a:spcPct val="120000"/>
                </a:lnSpc>
                <a:defRPr/>
              </a:pPr>
              <a:endPar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7636389" y="5231470"/>
              <a:ext cx="3029620" cy="953723"/>
            </a:xfrm>
            <a:prstGeom prst="rect">
              <a:avLst/>
            </a:prstGeom>
          </p:spPr>
          <p:txBody>
            <a:bodyPr wrap="square">
              <a:spAutoFit/>
            </a:bodyPr>
            <a:lstStyle/>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a:t>
              </a:r>
            </a:p>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a:t>
              </a:r>
            </a:p>
          </p:txBody>
        </p:sp>
        <p:grpSp>
          <p:nvGrpSpPr>
            <p:cNvPr id="16" name="Group 4"/>
            <p:cNvGrpSpPr>
              <a:grpSpLocks noChangeAspect="1"/>
            </p:cNvGrpSpPr>
            <p:nvPr/>
          </p:nvGrpSpPr>
          <p:grpSpPr bwMode="auto">
            <a:xfrm>
              <a:off x="5561152" y="5351787"/>
              <a:ext cx="465160" cy="460688"/>
              <a:chOff x="3684" y="2007"/>
              <a:chExt cx="312" cy="309"/>
            </a:xfrm>
            <a:solidFill>
              <a:sysClr val="window" lastClr="FFFFFF"/>
            </a:solidFill>
          </p:grpSpPr>
          <p:sp>
            <p:nvSpPr>
              <p:cNvPr id="28"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9"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30"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31"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32"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33"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grpSp>
        <p:sp>
          <p:nvSpPr>
            <p:cNvPr id="17" name="Freeform 5"/>
            <p:cNvSpPr>
              <a:spLocks noChangeAspect="1" noEditPoints="1"/>
            </p:cNvSpPr>
            <p:nvPr/>
          </p:nvSpPr>
          <p:spPr bwMode="auto">
            <a:xfrm>
              <a:off x="4894085" y="5364311"/>
              <a:ext cx="357055" cy="434149"/>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ysClr val="window" lastClr="FFFFFF"/>
            </a:solidFill>
            <a:ln>
              <a:noFill/>
            </a:ln>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grpSp>
          <p:nvGrpSpPr>
            <p:cNvPr id="18" name="Group 5"/>
            <p:cNvGrpSpPr>
              <a:grpSpLocks noChangeAspect="1"/>
            </p:cNvGrpSpPr>
            <p:nvPr/>
          </p:nvGrpSpPr>
          <p:grpSpPr bwMode="auto">
            <a:xfrm>
              <a:off x="6263106" y="5351448"/>
              <a:ext cx="465160" cy="433039"/>
              <a:chOff x="1577" y="314"/>
              <a:chExt cx="782" cy="728"/>
            </a:xfrm>
            <a:solidFill>
              <a:sysClr val="window" lastClr="FFFFFF"/>
            </a:solidFill>
          </p:grpSpPr>
          <p:sp>
            <p:nvSpPr>
              <p:cNvPr id="20"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1"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2"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3"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4"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5"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6"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sp>
            <p:nvSpPr>
              <p:cNvPr id="27"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grpSp>
        <p:sp>
          <p:nvSpPr>
            <p:cNvPr id="19" name="Freeform 5"/>
            <p:cNvSpPr>
              <a:spLocks noChangeAspect="1" noEditPoints="1"/>
            </p:cNvSpPr>
            <p:nvPr/>
          </p:nvSpPr>
          <p:spPr bwMode="auto">
            <a:xfrm>
              <a:off x="6965060" y="5427002"/>
              <a:ext cx="465160" cy="344617"/>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ysClr val="window" lastClr="FFFFFF"/>
            </a:solidFill>
            <a:ln>
              <a:noFill/>
            </a:ln>
          </p:spPr>
          <p:txBody>
            <a:bodyPr vert="horz" wrap="square" lIns="91419" tIns="45709" rIns="91419" bIns="45709" numCol="1" anchor="t" anchorCtr="0" compatLnSpc="1">
              <a:prstTxWarp prst="textNoShape">
                <a:avLst/>
              </a:prstTxWarp>
            </a:bodyPr>
            <a:lstStyle/>
            <a:p>
              <a:pPr defTabSz="914217">
                <a:defRPr/>
              </a:pPr>
              <a:endParaRPr lang="zh-CN" altLang="en-US" kern="0">
                <a:solidFill>
                  <a:schemeClr val="bg1">
                    <a:lumMod val="50000"/>
                  </a:schemeClr>
                </a:solidFill>
              </a:endParaRPr>
            </a:p>
          </p:txBody>
        </p:sp>
      </p:grpSp>
      <p:sp>
        <p:nvSpPr>
          <p:cNvPr id="8" name="Rectangle 10"/>
          <p:cNvSpPr/>
          <p:nvPr/>
        </p:nvSpPr>
        <p:spPr>
          <a:xfrm>
            <a:off x="6606988" y="1710509"/>
            <a:ext cx="4436894" cy="3251814"/>
          </a:xfrm>
          <a:prstGeom prst="rect">
            <a:avLst/>
          </a:prstGeom>
          <a:blipFill dpi="0" rotWithShape="1">
            <a:blip r:embed="rId4"/>
            <a:srcRect/>
            <a:stretch>
              <a:fillRect/>
            </a:stretch>
          </a:blipFill>
          <a:ln w="31750">
            <a:solidFill>
              <a:schemeClr val="bg1"/>
            </a:solidFill>
          </a:ln>
          <a:effectLst/>
        </p:spPr>
        <p:style>
          <a:lnRef idx="1">
            <a:schemeClr val="accent1"/>
          </a:lnRef>
          <a:fillRef idx="3">
            <a:schemeClr val="accent1"/>
          </a:fillRef>
          <a:effectRef idx="2">
            <a:schemeClr val="accent1"/>
          </a:effectRef>
          <a:fontRef idx="minor">
            <a:schemeClr val="lt1"/>
          </a:fontRef>
        </p:style>
        <p:txBody>
          <a:bodyPr lIns="243729" tIns="121864" rIns="243729" bIns="121864" rtlCol="0" anchor="ctr"/>
          <a:lstStyle/>
          <a:p>
            <a:pPr algn="ctr"/>
            <a:endParaRPr lang="en-US" sz="1050" dirty="0"/>
          </a:p>
        </p:txBody>
      </p:sp>
    </p:spTree>
    <p:extLst>
      <p:ext uri="{BB962C8B-B14F-4D97-AF65-F5344CB8AC3E}">
        <p14:creationId xmlns:p14="http://schemas.microsoft.com/office/powerpoint/2010/main" val="275752107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6" presetClass="entr" presetSubtype="37"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2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888960" y="1702753"/>
            <a:ext cx="4872826" cy="4344927"/>
            <a:chOff x="1570622" y="-1678699"/>
            <a:chExt cx="5134095" cy="4453908"/>
          </a:xfrm>
        </p:grpSpPr>
        <p:sp>
          <p:nvSpPr>
            <p:cNvPr id="26" name="Rectangle 56"/>
            <p:cNvSpPr/>
            <p:nvPr/>
          </p:nvSpPr>
          <p:spPr>
            <a:xfrm>
              <a:off x="1570622" y="2100441"/>
              <a:ext cx="5134095" cy="674768"/>
            </a:xfrm>
            <a:prstGeom prst="rect">
              <a:avLst/>
            </a:prstGeom>
          </p:spPr>
          <p:txBody>
            <a:bodyPr wrap="square">
              <a:spAutoFit/>
            </a:bodyPr>
            <a:lstStyle/>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a:t>
              </a:r>
            </a:p>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a:t>
              </a:r>
            </a:p>
          </p:txBody>
        </p:sp>
        <p:sp>
          <p:nvSpPr>
            <p:cNvPr id="27" name="矩形 26"/>
            <p:cNvSpPr/>
            <p:nvPr/>
          </p:nvSpPr>
          <p:spPr>
            <a:xfrm>
              <a:off x="1664007" y="-1678699"/>
              <a:ext cx="5040710" cy="3654222"/>
            </a:xfrm>
            <a:prstGeom prst="rect">
              <a:avLst/>
            </a:prstGeom>
            <a:blipFill dpi="0" rotWithShape="1">
              <a:blip r:embed="rId3"/>
              <a:srcRect/>
              <a:tile tx="0" ty="0" sx="15000" sy="15000" flip="none" algn="ctr"/>
            </a:blip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
        <p:nvSpPr>
          <p:cNvPr id="28" name="文本框 49"/>
          <p:cNvSpPr txBox="1"/>
          <p:nvPr/>
        </p:nvSpPr>
        <p:spPr>
          <a:xfrm>
            <a:off x="6831655" y="2437086"/>
            <a:ext cx="4109769" cy="3853363"/>
          </a:xfrm>
          <a:prstGeom prst="rect">
            <a:avLst/>
          </a:prstGeom>
          <a:noFill/>
          <a:effectLst/>
        </p:spPr>
        <p:txBody>
          <a:bodyPr wrap="square" rtlCol="0">
            <a:spAutoFit/>
          </a:bodyPr>
          <a:lstStyle/>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请插入您的标题文本内容请插入您的标题文本内容请插入您的标题文本内容</a:t>
            </a:r>
            <a:endParaRPr lang="en-US" altLang="zh-CN"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pPr lvl="0" defTabSz="914217">
              <a:lnSpc>
                <a:spcPct val="120000"/>
              </a:lnSpc>
              <a:defRPr/>
            </a:pPr>
            <a:endPar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请插入您的标题文本内容请插入您的标题文本内容请插入您的标题文本内容</a:t>
            </a:r>
            <a:endParaRPr lang="en-US" altLang="zh-CN"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pPr lvl="0" defTabSz="914217">
              <a:lnSpc>
                <a:spcPct val="120000"/>
              </a:lnSpc>
              <a:defRPr/>
            </a:pPr>
            <a:endParaRPr lang="en-US" altLang="zh-CN"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请插入您的标题文本内容请插入您的标题文本内容请插入您的标题文本内容</a:t>
            </a:r>
            <a:endParaRPr lang="en-US" altLang="zh-CN"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4217">
              <a:lnSpc>
                <a:spcPct val="120000"/>
              </a:lnSpc>
              <a:defRPr/>
            </a:pPr>
            <a:endPar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请插入您的标题文本内容请插入您的标题文本内容请插入您的标题文本内容</a:t>
            </a:r>
          </a:p>
          <a:p>
            <a:pPr lvl="0" defTabSz="914217">
              <a:lnSpc>
                <a:spcPct val="120000"/>
              </a:lnSpc>
              <a:defRPr/>
            </a:pPr>
            <a:endPar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29" name="圆角矩形 6"/>
          <p:cNvSpPr>
            <a:spLocks noChangeArrowheads="1"/>
          </p:cNvSpPr>
          <p:nvPr/>
        </p:nvSpPr>
        <p:spPr bwMode="auto">
          <a:xfrm>
            <a:off x="6934542" y="1702753"/>
            <a:ext cx="2471166" cy="461856"/>
          </a:xfrm>
          <a:prstGeom prst="roundRect">
            <a:avLst>
              <a:gd name="adj" fmla="val 16667"/>
            </a:avLst>
          </a:prstGeom>
          <a:solidFill>
            <a:srgbClr val="41CFDE"/>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 name="文本框 29"/>
          <p:cNvSpPr txBox="1">
            <a:spLocks noChangeArrowheads="1"/>
          </p:cNvSpPr>
          <p:nvPr/>
        </p:nvSpPr>
        <p:spPr bwMode="auto">
          <a:xfrm>
            <a:off x="7139559" y="1750366"/>
            <a:ext cx="2059545" cy="3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H="1">
            <a:off x="1179235" y="1535755"/>
            <a:ext cx="4814224" cy="4012429"/>
          </a:xfrm>
          <a:prstGeom prst="rect">
            <a:avLst/>
          </a:prstGeom>
          <a:blipFill dpi="0" rotWithShape="1">
            <a:blip r:embed="rId5"/>
            <a:srcRect/>
            <a:stretch>
              <a:fillRect/>
            </a:stretch>
          </a:blip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4" name="组合 3">
            <a:extLst>
              <a:ext uri="{FF2B5EF4-FFF2-40B4-BE49-F238E27FC236}">
                <a16:creationId xmlns:a16="http://schemas.microsoft.com/office/drawing/2014/main" id="{6657BBE4-7B63-418B-BB1D-597607CBC3D6}"/>
              </a:ext>
            </a:extLst>
          </p:cNvPr>
          <p:cNvGrpSpPr/>
          <p:nvPr/>
        </p:nvGrpSpPr>
        <p:grpSpPr>
          <a:xfrm>
            <a:off x="6307664" y="1538037"/>
            <a:ext cx="4754917" cy="2290438"/>
            <a:chOff x="6307664" y="1538037"/>
            <a:chExt cx="4754917" cy="2290438"/>
          </a:xfrm>
        </p:grpSpPr>
        <p:sp>
          <p:nvSpPr>
            <p:cNvPr id="7" name="品 2"/>
            <p:cNvSpPr>
              <a:spLocks noChangeArrowheads="1"/>
            </p:cNvSpPr>
            <p:nvPr/>
          </p:nvSpPr>
          <p:spPr bwMode="auto">
            <a:xfrm flipH="1">
              <a:off x="6307664" y="1538037"/>
              <a:ext cx="4754916" cy="2290438"/>
            </a:xfrm>
            <a:prstGeom prst="rect">
              <a:avLst/>
            </a:prstGeom>
            <a:noFill/>
            <a:ln w="12700">
              <a:solidFill>
                <a:srgbClr val="41CFDE"/>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8" name="15"/>
            <p:cNvSpPr>
              <a:spLocks noChangeArrowheads="1"/>
            </p:cNvSpPr>
            <p:nvPr>
              <p:custDataLst>
                <p:tags r:id="rId1"/>
              </p:custDataLst>
            </p:nvPr>
          </p:nvSpPr>
          <p:spPr bwMode="auto">
            <a:xfrm flipH="1">
              <a:off x="6376525" y="2164916"/>
              <a:ext cx="4686056" cy="1544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914217">
                <a:lnSpc>
                  <a:spcPct val="120000"/>
                </a:lnSpc>
                <a:spcBef>
                  <a:spcPct val="0"/>
                </a:spcBef>
                <a:buFont typeface="Arial" panose="020B0604020202020204" pitchFamily="34" charset="0"/>
                <a:buNone/>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概述这里输入简单的文字概述这里输入这里输入简单的文字概述这里输入简单字概述</a:t>
              </a:r>
            </a:p>
          </p:txBody>
        </p:sp>
        <p:sp>
          <p:nvSpPr>
            <p:cNvPr id="9" name="12"/>
            <p:cNvSpPr>
              <a:spLocks noChangeArrowheads="1"/>
            </p:cNvSpPr>
            <p:nvPr>
              <p:custDataLst>
                <p:tags r:id="rId2"/>
              </p:custDataLst>
            </p:nvPr>
          </p:nvSpPr>
          <p:spPr bwMode="auto">
            <a:xfrm flipH="1">
              <a:off x="6376525" y="1707535"/>
              <a:ext cx="44445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tx1">
                    <a:lumMod val="95000"/>
                    <a:lumOff val="5000"/>
                  </a:schemeClr>
                </a:solidFill>
                <a:sym typeface="宋体" panose="02010600030101010101" pitchFamily="2" charset="-122"/>
              </a:endParaRPr>
            </a:p>
          </p:txBody>
        </p:sp>
      </p:grpSp>
      <p:sp>
        <p:nvSpPr>
          <p:cNvPr id="10" name="9"/>
          <p:cNvSpPr>
            <a:spLocks noChangeArrowheads="1"/>
          </p:cNvSpPr>
          <p:nvPr/>
        </p:nvSpPr>
        <p:spPr bwMode="auto">
          <a:xfrm flipH="1">
            <a:off x="6307664" y="3978270"/>
            <a:ext cx="4754916" cy="1569914"/>
          </a:xfrm>
          <a:prstGeom prst="rect">
            <a:avLst/>
          </a:prstGeom>
          <a:blipFill dpi="0" rotWithShape="1">
            <a:blip r:embed="rId6"/>
            <a:srcRect/>
            <a:tile tx="0" ty="635000" sx="15000" sy="15000" flip="none" algn="ctr"/>
          </a:blipFill>
          <a:ln w="50800">
            <a:solidFill>
              <a:schemeClr val="bg1"/>
            </a:solidFill>
            <a:bevel/>
            <a:headEnd/>
            <a:tailEnd/>
          </a:ln>
          <a:effectLst>
            <a:outerShdw blurRad="50800" dist="38100" dir="2700000" algn="tl" rotWithShape="0">
              <a:prstClr val="black">
                <a:alpha val="40000"/>
              </a:prstClr>
            </a:outerShdw>
          </a:effectLs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373040639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1" presetClass="entr" presetSubtype="1"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13"/>
          <p:cNvSpPr>
            <a:spLocks noChangeArrowheads="1"/>
          </p:cNvSpPr>
          <p:nvPr/>
        </p:nvSpPr>
        <p:spPr bwMode="auto">
          <a:xfrm>
            <a:off x="1578319" y="5324827"/>
            <a:ext cx="4618164"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请插入您的标题文本内容请插入您的标题文本容</a:t>
            </a:r>
          </a:p>
        </p:txBody>
      </p:sp>
      <p:sp>
        <p:nvSpPr>
          <p:cNvPr id="27" name="矩形 14"/>
          <p:cNvSpPr>
            <a:spLocks noChangeArrowheads="1"/>
          </p:cNvSpPr>
          <p:nvPr/>
        </p:nvSpPr>
        <p:spPr bwMode="auto">
          <a:xfrm>
            <a:off x="1591015" y="4951505"/>
            <a:ext cx="27687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rPr>
              <a:t>ADD YOUR TEXT</a:t>
            </a:r>
          </a:p>
        </p:txBody>
      </p:sp>
      <p:sp>
        <p:nvSpPr>
          <p:cNvPr id="28" name="椭圆 27"/>
          <p:cNvSpPr/>
          <p:nvPr/>
        </p:nvSpPr>
        <p:spPr>
          <a:xfrm>
            <a:off x="1203755" y="5003879"/>
            <a:ext cx="398371" cy="398371"/>
          </a:xfrm>
          <a:prstGeom prst="ellipse">
            <a:avLst/>
          </a:prstGeom>
          <a:solidFill>
            <a:srgbClr val="41CF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29" name="Rectangle 30"/>
          <p:cNvSpPr/>
          <p:nvPr/>
        </p:nvSpPr>
        <p:spPr>
          <a:xfrm>
            <a:off x="1226051" y="1598518"/>
            <a:ext cx="4659044" cy="3216335"/>
          </a:xfrm>
          <a:prstGeom prst="rect">
            <a:avLst/>
          </a:prstGeom>
          <a:blipFill dpi="0" rotWithShape="1">
            <a:blip r:embed="rId3"/>
            <a:srcRect/>
            <a:tile tx="0" ty="0" sx="15000" sy="15000" flip="none" algn="ctr"/>
          </a:blipFill>
          <a:ln w="508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0" name="文本框 29"/>
          <p:cNvSpPr txBox="1"/>
          <p:nvPr/>
        </p:nvSpPr>
        <p:spPr>
          <a:xfrm>
            <a:off x="6627710" y="2492898"/>
            <a:ext cx="3971608" cy="3194721"/>
          </a:xfrm>
          <a:prstGeom prst="rect">
            <a:avLst/>
          </a:prstGeom>
          <a:noFill/>
          <a:effectLst/>
        </p:spPr>
        <p:txBody>
          <a:bodyPr wrap="square" rtlCol="0">
            <a:spAutoFit/>
          </a:bodyPr>
          <a:lstStyle/>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a:p>
            <a:pPr lvl="0" defTabSz="914217">
              <a:lnSpc>
                <a:spcPct val="120000"/>
              </a:lnSpc>
              <a:defRPr/>
            </a:pPr>
            <a:r>
              <a:rPr lang="zh-CN" altLang="en-US" sz="1600" kern="0" dirty="0">
                <a:solidFill>
                  <a:prstClr val="black">
                    <a:lumMod val="85000"/>
                    <a:lumOff val="15000"/>
                  </a:prstClr>
                </a:solidFill>
                <a:latin typeface="微软雅黑" panose="020B0503020204020204" pitchFamily="34" charset="-122"/>
                <a:ea typeface="微软雅黑" panose="020B0503020204020204" pitchFamily="34" charset="-122"/>
              </a:rPr>
              <a:t>请插入您的标题文本内容请插入您的标题文本内容</a:t>
            </a:r>
          </a:p>
          <a:p>
            <a:endParaRPr lang="en-US" altLang="zh-CN" sz="1200" dirty="0">
              <a:solidFill>
                <a:schemeClr val="bg1">
                  <a:lumMod val="50000"/>
                </a:schemeClr>
              </a:solidFill>
              <a:latin typeface="方正姚体" panose="02010601030101010101" pitchFamily="2" charset="-122"/>
              <a:ea typeface="方正姚体" panose="02010601030101010101" pitchFamily="2" charset="-122"/>
            </a:endParaRPr>
          </a:p>
        </p:txBody>
      </p:sp>
      <p:sp>
        <p:nvSpPr>
          <p:cNvPr id="31" name="文本框 29"/>
          <p:cNvSpPr txBox="1"/>
          <p:nvPr/>
        </p:nvSpPr>
        <p:spPr>
          <a:xfrm>
            <a:off x="6627710" y="1455366"/>
            <a:ext cx="2223171" cy="646181"/>
          </a:xfrm>
          <a:prstGeom prst="rect">
            <a:avLst/>
          </a:prstGeom>
          <a:noFill/>
          <a:effectLst/>
        </p:spPr>
        <p:txBody>
          <a:bodyPr wrap="none" rtlCol="0">
            <a:spAutoFit/>
          </a:bodyPr>
          <a:lstStyle/>
          <a:p>
            <a:r>
              <a:rPr lang="en-US" altLang="zh-CN" sz="3599" b="1" dirty="0">
                <a:solidFill>
                  <a:srgbClr val="41CFDE"/>
                </a:solidFill>
                <a:latin typeface="方正姚体" panose="02010601030101010101" pitchFamily="2" charset="-122"/>
              </a:rPr>
              <a:t>TEMPLATE</a:t>
            </a:r>
          </a:p>
        </p:txBody>
      </p:sp>
    </p:spTree>
    <p:extLst>
      <p:ext uri="{BB962C8B-B14F-4D97-AF65-F5344CB8AC3E}">
        <p14:creationId xmlns:p14="http://schemas.microsoft.com/office/powerpoint/2010/main" val="3042739946"/>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anim calcmode="lin" valueType="num">
                                      <p:cBhvr>
                                        <p:cTn id="33" dur="500" fill="hold"/>
                                        <p:tgtEl>
                                          <p:spTgt spid="31"/>
                                        </p:tgtEl>
                                        <p:attrNameLst>
                                          <p:attrName>ppt_x</p:attrName>
                                        </p:attrNameLst>
                                      </p:cBhvr>
                                      <p:tavLst>
                                        <p:tav tm="0">
                                          <p:val>
                                            <p:strVal val="#ppt_x"/>
                                          </p:val>
                                        </p:tav>
                                        <p:tav tm="100000">
                                          <p:val>
                                            <p:strVal val="#ppt_x"/>
                                          </p:val>
                                        </p:tav>
                                      </p:tavLst>
                                    </p:anim>
                                    <p:anim calcmode="lin" valueType="num">
                                      <p:cBhvr>
                                        <p:cTn id="3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animBg="1"/>
      <p:bldP spid="29" grpId="0" animBg="1"/>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5814841" y="1715930"/>
            <a:ext cx="4614492" cy="4035993"/>
            <a:chOff x="1535417" y="1526117"/>
            <a:chExt cx="5212200" cy="4503778"/>
          </a:xfrm>
        </p:grpSpPr>
        <p:sp>
          <p:nvSpPr>
            <p:cNvPr id="6" name="Rectangle 3"/>
            <p:cNvSpPr/>
            <p:nvPr/>
          </p:nvSpPr>
          <p:spPr>
            <a:xfrm>
              <a:off x="1535417" y="5140785"/>
              <a:ext cx="5212200" cy="889110"/>
            </a:xfrm>
            <a:prstGeom prst="rect">
              <a:avLst/>
            </a:prstGeom>
            <a:solidFill>
              <a:srgbClr val="41CFDE"/>
            </a:solidFill>
            <a:ln>
              <a:noFill/>
            </a:ln>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sz="1600" dirty="0">
                <a:latin typeface="+mn-ea"/>
              </a:endParaRPr>
            </a:p>
          </p:txBody>
        </p:sp>
        <p:sp>
          <p:nvSpPr>
            <p:cNvPr id="7" name="Subtitle 2"/>
            <p:cNvSpPr txBox="1"/>
            <p:nvPr/>
          </p:nvSpPr>
          <p:spPr>
            <a:xfrm>
              <a:off x="1678514" y="5255974"/>
              <a:ext cx="4911703" cy="645461"/>
            </a:xfrm>
            <a:prstGeom prst="rect">
              <a:avLst/>
            </a:prstGeom>
          </p:spPr>
          <p:txBody>
            <a:bodyPr vert="horz" lIns="91399" tIns="45698" rIns="91399" bIns="45698"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200" dirty="0">
                <a:solidFill>
                  <a:schemeClr val="bg1"/>
                </a:solidFill>
                <a:latin typeface="微软雅黑" pitchFamily="34" charset="-122"/>
                <a:ea typeface="微软雅黑" pitchFamily="34" charset="-122"/>
              </a:endParaRPr>
            </a:p>
          </p:txBody>
        </p:sp>
        <p:sp>
          <p:nvSpPr>
            <p:cNvPr id="8" name="Rectangle 3"/>
            <p:cNvSpPr/>
            <p:nvPr/>
          </p:nvSpPr>
          <p:spPr>
            <a:xfrm>
              <a:off x="1535417" y="1526117"/>
              <a:ext cx="5212200" cy="3584715"/>
            </a:xfrm>
            <a:prstGeom prst="rect">
              <a:avLst/>
            </a:prstGeom>
            <a:blipFill dpi="0" rotWithShape="1">
              <a:blip r:embed="rId3"/>
              <a:srcRect/>
              <a:stretch>
                <a:fillRect/>
              </a:stretch>
            </a:blipFill>
            <a:ln w="50800">
              <a:solidFill>
                <a:schemeClr val="bg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399" tIns="45698" rIns="91399" bIns="45698" rtlCol="0" anchor="ctr"/>
            <a:lstStyle/>
            <a:p>
              <a:pPr algn="ctr"/>
              <a:endParaRPr lang="en-US" sz="1600" dirty="0">
                <a:latin typeface="+mn-ea"/>
              </a:endParaRPr>
            </a:p>
          </p:txBody>
        </p:sp>
      </p:grpSp>
      <p:grpSp>
        <p:nvGrpSpPr>
          <p:cNvPr id="9" name="组合 8"/>
          <p:cNvGrpSpPr/>
          <p:nvPr/>
        </p:nvGrpSpPr>
        <p:grpSpPr>
          <a:xfrm>
            <a:off x="1907301" y="1758539"/>
            <a:ext cx="3413114" cy="4083733"/>
            <a:chOff x="7479316" y="2274849"/>
            <a:chExt cx="3413904" cy="4084678"/>
          </a:xfrm>
        </p:grpSpPr>
        <p:sp>
          <p:nvSpPr>
            <p:cNvPr id="10" name="Freeform 5"/>
            <p:cNvSpPr>
              <a:spLocks/>
            </p:cNvSpPr>
            <p:nvPr/>
          </p:nvSpPr>
          <p:spPr bwMode="auto">
            <a:xfrm rot="1855731">
              <a:off x="7479316" y="2274849"/>
              <a:ext cx="844702" cy="7615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1CFDE"/>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sz="1400"/>
            </a:p>
          </p:txBody>
        </p:sp>
        <p:cxnSp>
          <p:nvCxnSpPr>
            <p:cNvPr id="12" name="直接连接符 11"/>
            <p:cNvCxnSpPr/>
            <p:nvPr/>
          </p:nvCxnSpPr>
          <p:spPr>
            <a:xfrm>
              <a:off x="7638619" y="3188915"/>
              <a:ext cx="309346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TextBox 498"/>
            <p:cNvSpPr txBox="1"/>
            <p:nvPr/>
          </p:nvSpPr>
          <p:spPr>
            <a:xfrm>
              <a:off x="9115364" y="2586779"/>
              <a:ext cx="1723948" cy="400203"/>
            </a:xfrm>
            <a:prstGeom prst="rect">
              <a:avLst/>
            </a:prstGeom>
            <a:noFill/>
          </p:spPr>
          <p:txBody>
            <a:bodyPr wrap="none" rtlCol="0" anchor="ctr">
              <a:spAutoFit/>
            </a:bodyPr>
            <a:lstStyle/>
            <a:p>
              <a:pPr>
                <a:spcBef>
                  <a:spcPct val="0"/>
                </a:spcBef>
                <a:buFont typeface="Arial" charset="0"/>
                <a:buNone/>
              </a:pPr>
              <a:r>
                <a:rPr lang="zh-CN" altLang="en-US" sz="2000" b="1" dirty="0">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4" name="TextBox 503"/>
            <p:cNvSpPr txBox="1"/>
            <p:nvPr/>
          </p:nvSpPr>
          <p:spPr>
            <a:xfrm>
              <a:off x="7525622" y="3270171"/>
              <a:ext cx="3367598" cy="381346"/>
            </a:xfrm>
            <a:prstGeom prst="rect">
              <a:avLst/>
            </a:prstGeom>
            <a:noFill/>
          </p:spPr>
          <p:txBody>
            <a:bodyPr wrap="square" rtlCol="0">
              <a:spAutoFit/>
            </a:bodyPr>
            <a:lstStyle/>
            <a:p>
              <a:pPr algn="r">
                <a:lnSpc>
                  <a:spcPct val="130000"/>
                </a:lnSpc>
              </a:pPr>
              <a:r>
                <a:rPr lang="zh-CN" altLang="en-US" sz="1600" dirty="0">
                  <a:latin typeface="微软雅黑" pitchFamily="34" charset="-122"/>
                  <a:ea typeface="微软雅黑" pitchFamily="34" charset="-122"/>
                </a:rPr>
                <a:t>您的内容打在这里，或文本后</a:t>
              </a:r>
            </a:p>
          </p:txBody>
        </p:sp>
        <p:sp>
          <p:nvSpPr>
            <p:cNvPr id="15" name="Freeform 5"/>
            <p:cNvSpPr>
              <a:spLocks/>
            </p:cNvSpPr>
            <p:nvPr/>
          </p:nvSpPr>
          <p:spPr bwMode="auto">
            <a:xfrm rot="1855731">
              <a:off x="7479316" y="3635081"/>
              <a:ext cx="844702" cy="7615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4E0EF"/>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sz="1400"/>
            </a:p>
          </p:txBody>
        </p:sp>
        <p:cxnSp>
          <p:nvCxnSpPr>
            <p:cNvPr id="16" name="直接连接符 15"/>
            <p:cNvCxnSpPr/>
            <p:nvPr/>
          </p:nvCxnSpPr>
          <p:spPr>
            <a:xfrm>
              <a:off x="7638619" y="4549147"/>
              <a:ext cx="309346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7" name="TextBox 498"/>
            <p:cNvSpPr txBox="1"/>
            <p:nvPr/>
          </p:nvSpPr>
          <p:spPr>
            <a:xfrm>
              <a:off x="9346868" y="4173099"/>
              <a:ext cx="1261884" cy="307777"/>
            </a:xfrm>
            <a:prstGeom prst="rect">
              <a:avLst/>
            </a:prstGeom>
            <a:noFill/>
          </p:spPr>
          <p:txBody>
            <a:bodyPr wrap="none" rtlCol="0" anchor="ctr">
              <a:spAutoFit/>
            </a:bodyPr>
            <a:lstStyle/>
            <a:p>
              <a:pPr>
                <a:spcBef>
                  <a:spcPct val="0"/>
                </a:spcBef>
                <a:buFont typeface="Arial" charset="0"/>
                <a:buNone/>
              </a:pPr>
              <a:r>
                <a:rPr lang="zh-CN" altLang="en-US" sz="1400" b="1" dirty="0">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8" name="TextBox 503"/>
            <p:cNvSpPr txBox="1"/>
            <p:nvPr/>
          </p:nvSpPr>
          <p:spPr>
            <a:xfrm>
              <a:off x="7525622" y="4630403"/>
              <a:ext cx="3367598" cy="611206"/>
            </a:xfrm>
            <a:prstGeom prst="rect">
              <a:avLst/>
            </a:prstGeom>
            <a:noFill/>
          </p:spPr>
          <p:txBody>
            <a:bodyPr wrap="square" rtlCol="0">
              <a:spAutoFit/>
            </a:bodyPr>
            <a:lstStyle/>
            <a:p>
              <a:pPr lvl="0" algn="r">
                <a:lnSpc>
                  <a:spcPct val="130000"/>
                </a:lnSpc>
              </a:pPr>
              <a:r>
                <a:rPr lang="zh-CN" altLang="en-US" sz="1600" dirty="0">
                  <a:solidFill>
                    <a:prstClr val="black"/>
                  </a:solidFill>
                  <a:latin typeface="微软雅黑" pitchFamily="34" charset="-122"/>
                  <a:ea typeface="微软雅黑" pitchFamily="34" charset="-122"/>
                </a:rPr>
                <a:t>您的内容打在这里，或文本后</a:t>
              </a:r>
            </a:p>
            <a:p>
              <a:pPr>
                <a:lnSpc>
                  <a:spcPct val="130000"/>
                </a:lnSpc>
              </a:pPr>
              <a:endParaRPr lang="zh-CN" altLang="en-US" sz="1100" dirty="0">
                <a:latin typeface="微软雅黑" pitchFamily="34" charset="-122"/>
                <a:ea typeface="微软雅黑" pitchFamily="34" charset="-122"/>
              </a:endParaRPr>
            </a:p>
          </p:txBody>
        </p:sp>
        <p:sp>
          <p:nvSpPr>
            <p:cNvPr id="19" name="TextBox 19"/>
            <p:cNvSpPr txBox="1"/>
            <p:nvPr/>
          </p:nvSpPr>
          <p:spPr>
            <a:xfrm>
              <a:off x="7713104" y="2339079"/>
              <a:ext cx="340908" cy="584647"/>
            </a:xfrm>
            <a:prstGeom prst="rect">
              <a:avLst/>
            </a:prstGeom>
            <a:noFill/>
          </p:spPr>
          <p:txBody>
            <a:bodyPr wrap="square" rtlCol="0">
              <a:spAutoFit/>
            </a:bodyPr>
            <a:lstStyle/>
            <a:p>
              <a:r>
                <a:rPr lang="en-US" altLang="zh-CN" sz="3199" b="1" dirty="0">
                  <a:solidFill>
                    <a:schemeClr val="bg1"/>
                  </a:solidFill>
                  <a:latin typeface="微软雅黑" pitchFamily="34" charset="-122"/>
                  <a:ea typeface="微软雅黑" pitchFamily="34" charset="-122"/>
                </a:rPr>
                <a:t>1</a:t>
              </a:r>
              <a:endParaRPr lang="zh-CN" altLang="en-US" sz="3199" b="1" dirty="0">
                <a:solidFill>
                  <a:schemeClr val="bg1"/>
                </a:solidFill>
                <a:latin typeface="微软雅黑" pitchFamily="34" charset="-122"/>
                <a:ea typeface="微软雅黑" pitchFamily="34" charset="-122"/>
              </a:endParaRPr>
            </a:p>
          </p:txBody>
        </p:sp>
        <p:sp>
          <p:nvSpPr>
            <p:cNvPr id="20" name="TextBox 21"/>
            <p:cNvSpPr txBox="1"/>
            <p:nvPr/>
          </p:nvSpPr>
          <p:spPr>
            <a:xfrm>
              <a:off x="7702978" y="3699311"/>
              <a:ext cx="340908" cy="584647"/>
            </a:xfrm>
            <a:prstGeom prst="rect">
              <a:avLst/>
            </a:prstGeom>
            <a:noFill/>
          </p:spPr>
          <p:txBody>
            <a:bodyPr wrap="square" rtlCol="0">
              <a:spAutoFit/>
            </a:bodyPr>
            <a:lstStyle>
              <a:defPPr>
                <a:defRPr lang="zh-CN"/>
              </a:defPPr>
              <a:lvl1pPr>
                <a:defRPr sz="3199" b="1">
                  <a:solidFill>
                    <a:schemeClr val="bg1"/>
                  </a:solidFill>
                  <a:latin typeface="微软雅黑" pitchFamily="34" charset="-122"/>
                  <a:ea typeface="微软雅黑" pitchFamily="34" charset="-122"/>
                </a:defRPr>
              </a:lvl1pPr>
            </a:lstStyle>
            <a:p>
              <a:r>
                <a:rPr lang="en-US" altLang="zh-CN" dirty="0"/>
                <a:t>2</a:t>
              </a:r>
              <a:endParaRPr lang="zh-CN" altLang="en-US" dirty="0"/>
            </a:p>
          </p:txBody>
        </p:sp>
        <p:sp>
          <p:nvSpPr>
            <p:cNvPr id="21" name="Freeform 5"/>
            <p:cNvSpPr>
              <a:spLocks/>
            </p:cNvSpPr>
            <p:nvPr/>
          </p:nvSpPr>
          <p:spPr bwMode="auto">
            <a:xfrm rot="1855731">
              <a:off x="7479316" y="4982860"/>
              <a:ext cx="844702" cy="7615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9B36D"/>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sz="1400"/>
            </a:p>
          </p:txBody>
        </p:sp>
        <p:cxnSp>
          <p:nvCxnSpPr>
            <p:cNvPr id="22" name="直接连接符 21"/>
            <p:cNvCxnSpPr/>
            <p:nvPr/>
          </p:nvCxnSpPr>
          <p:spPr>
            <a:xfrm>
              <a:off x="7638619" y="5896925"/>
              <a:ext cx="3093461"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3" name="TextBox 498"/>
            <p:cNvSpPr txBox="1"/>
            <p:nvPr/>
          </p:nvSpPr>
          <p:spPr>
            <a:xfrm>
              <a:off x="9346868" y="5520877"/>
              <a:ext cx="1261884" cy="307777"/>
            </a:xfrm>
            <a:prstGeom prst="rect">
              <a:avLst/>
            </a:prstGeom>
            <a:noFill/>
          </p:spPr>
          <p:txBody>
            <a:bodyPr wrap="none" rtlCol="0" anchor="ctr">
              <a:spAutoFit/>
            </a:bodyPr>
            <a:lstStyle/>
            <a:p>
              <a:pPr>
                <a:spcBef>
                  <a:spcPct val="0"/>
                </a:spcBef>
                <a:buFont typeface="Arial" charset="0"/>
                <a:buNone/>
              </a:pPr>
              <a:r>
                <a:rPr lang="zh-CN" altLang="en-US" sz="1400" b="1" dirty="0">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4" name="TextBox 503"/>
            <p:cNvSpPr txBox="1"/>
            <p:nvPr/>
          </p:nvSpPr>
          <p:spPr>
            <a:xfrm>
              <a:off x="7525622" y="5978181"/>
              <a:ext cx="3367598" cy="381346"/>
            </a:xfrm>
            <a:prstGeom prst="rect">
              <a:avLst/>
            </a:prstGeom>
            <a:noFill/>
          </p:spPr>
          <p:txBody>
            <a:bodyPr wrap="square" rtlCol="0">
              <a:spAutoFit/>
            </a:bodyPr>
            <a:lstStyle/>
            <a:p>
              <a:pPr lvl="0" algn="r">
                <a:lnSpc>
                  <a:spcPct val="130000"/>
                </a:lnSpc>
              </a:pPr>
              <a:r>
                <a:rPr lang="zh-CN" altLang="en-US" sz="1600" dirty="0">
                  <a:solidFill>
                    <a:prstClr val="black"/>
                  </a:solidFill>
                  <a:latin typeface="微软雅黑" pitchFamily="34" charset="-122"/>
                  <a:ea typeface="微软雅黑" pitchFamily="34" charset="-122"/>
                </a:rPr>
                <a:t>您的内容打在这里，或文本后</a:t>
              </a:r>
            </a:p>
          </p:txBody>
        </p:sp>
        <p:sp>
          <p:nvSpPr>
            <p:cNvPr id="25" name="TextBox 21"/>
            <p:cNvSpPr txBox="1"/>
            <p:nvPr/>
          </p:nvSpPr>
          <p:spPr>
            <a:xfrm>
              <a:off x="7702978" y="5047091"/>
              <a:ext cx="340908" cy="584775"/>
            </a:xfrm>
            <a:prstGeom prst="rect">
              <a:avLst/>
            </a:prstGeom>
            <a:noFill/>
          </p:spPr>
          <p:txBody>
            <a:bodyPr wrap="square" rtlCol="0">
              <a:spAutoFit/>
            </a:bodyPr>
            <a:lstStyle>
              <a:defPPr>
                <a:defRPr lang="zh-CN"/>
              </a:defPPr>
              <a:lvl1pPr>
                <a:defRPr sz="3199" b="1">
                  <a:solidFill>
                    <a:schemeClr val="bg1"/>
                  </a:solidFill>
                  <a:latin typeface="微软雅黑" pitchFamily="34" charset="-122"/>
                  <a:ea typeface="微软雅黑" pitchFamily="34" charset="-122"/>
                </a:defRPr>
              </a:lvl1pPr>
            </a:lstStyle>
            <a:p>
              <a:r>
                <a:rPr lang="en-US" altLang="zh-CN" dirty="0"/>
                <a:t>3</a:t>
              </a:r>
              <a:endParaRPr lang="zh-CN" altLang="en-US" dirty="0"/>
            </a:p>
          </p:txBody>
        </p:sp>
      </p:grpSp>
    </p:spTree>
    <p:extLst>
      <p:ext uri="{BB962C8B-B14F-4D97-AF65-F5344CB8AC3E}">
        <p14:creationId xmlns:p14="http://schemas.microsoft.com/office/powerpoint/2010/main" val="235363819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5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72697" y="1500392"/>
            <a:ext cx="4905035" cy="4194309"/>
            <a:chOff x="6163630" y="1802985"/>
            <a:chExt cx="4700020" cy="4741674"/>
          </a:xfrm>
        </p:grpSpPr>
        <p:sp>
          <p:nvSpPr>
            <p:cNvPr id="6" name="矩形 5"/>
            <p:cNvSpPr/>
            <p:nvPr/>
          </p:nvSpPr>
          <p:spPr>
            <a:xfrm>
              <a:off x="8510527" y="1802985"/>
              <a:ext cx="2353123" cy="2375036"/>
            </a:xfrm>
            <a:prstGeom prst="rect">
              <a:avLst/>
            </a:prstGeom>
            <a:solidFill>
              <a:srgbClr val="41CFDE"/>
            </a:solidFill>
            <a:ln w="12700" cap="flat" cmpd="sng" algn="ctr">
              <a:noFill/>
              <a:prstDash val="solid"/>
              <a:miter lim="800000"/>
            </a:ln>
            <a:effectLst/>
          </p:spPr>
          <p:txBody>
            <a:bodyPr lIns="100751" tIns="50376" rIns="100751" bIns="50376"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p:txBody>
        </p:sp>
        <p:sp>
          <p:nvSpPr>
            <p:cNvPr id="7" name="矩形 6"/>
            <p:cNvSpPr/>
            <p:nvPr/>
          </p:nvSpPr>
          <p:spPr>
            <a:xfrm>
              <a:off x="6163630" y="4178017"/>
              <a:ext cx="2353123" cy="2353371"/>
            </a:xfrm>
            <a:prstGeom prst="rect">
              <a:avLst/>
            </a:prstGeom>
            <a:solidFill>
              <a:srgbClr val="F9B36D"/>
            </a:solidFill>
            <a:ln w="12700" cap="flat" cmpd="sng" algn="ctr">
              <a:noFill/>
              <a:prstDash val="solid"/>
              <a:miter lim="800000"/>
            </a:ln>
            <a:effectLst/>
          </p:spPr>
          <p:txBody>
            <a:bodyPr lIns="100751" tIns="50376" rIns="100751" bIns="50376"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8" name="矩形 7"/>
            <p:cNvSpPr/>
            <p:nvPr/>
          </p:nvSpPr>
          <p:spPr>
            <a:xfrm>
              <a:off x="6171249" y="1811381"/>
              <a:ext cx="2353123" cy="2353371"/>
            </a:xfrm>
            <a:prstGeom prst="rect">
              <a:avLst/>
            </a:prstGeom>
            <a:blipFill dpi="0" rotWithShape="1">
              <a:blip r:embed="rId3"/>
              <a:srcRect/>
              <a:stretch>
                <a:fillRect/>
              </a:stretch>
            </a:blipFill>
            <a:ln w="12700" cap="flat" cmpd="sng" algn="ctr">
              <a:noFill/>
              <a:prstDash val="solid"/>
              <a:miter lim="800000"/>
            </a:ln>
            <a:effectLst/>
          </p:spPr>
          <p:txBody>
            <a:bodyPr lIns="100751" tIns="50376" rIns="100751" bIns="50376"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9" name="矩形 8"/>
            <p:cNvSpPr/>
            <p:nvPr/>
          </p:nvSpPr>
          <p:spPr>
            <a:xfrm>
              <a:off x="8510526" y="4191288"/>
              <a:ext cx="2353123" cy="2353371"/>
            </a:xfrm>
            <a:prstGeom prst="rect">
              <a:avLst/>
            </a:prstGeom>
            <a:blipFill dpi="0" rotWithShape="1">
              <a:blip r:embed="rId4"/>
              <a:srcRect/>
              <a:stretch>
                <a:fillRect/>
              </a:stretch>
            </a:blipFill>
            <a:ln w="12700" cap="flat" cmpd="sng" algn="ctr">
              <a:noFill/>
              <a:prstDash val="solid"/>
              <a:miter lim="800000"/>
            </a:ln>
            <a:effectLst/>
          </p:spPr>
          <p:txBody>
            <a:bodyPr lIns="100751" tIns="50376" rIns="100751" bIns="50376"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
        <p:nvSpPr>
          <p:cNvPr id="10" name="TextBox 4"/>
          <p:cNvSpPr txBox="1"/>
          <p:nvPr/>
        </p:nvSpPr>
        <p:spPr>
          <a:xfrm>
            <a:off x="7433121" y="1984040"/>
            <a:ext cx="4196160" cy="861575"/>
          </a:xfrm>
          <a:prstGeom prst="rect">
            <a:avLst/>
          </a:prstGeom>
          <a:noFill/>
        </p:spPr>
        <p:txBody>
          <a:bodyPr wrap="square" lIns="91401" tIns="45700" rIns="91401" bIns="45700" rtlCol="0">
            <a:spAutoFit/>
          </a:bodyPr>
          <a:lstStyle/>
          <a:p>
            <a:r>
              <a:rPr lang="zh-CN" altLang="en-US" b="1" dirty="0">
                <a:solidFill>
                  <a:schemeClr val="tx1">
                    <a:lumMod val="95000"/>
                    <a:lumOff val="5000"/>
                  </a:schemeClr>
                </a:solidFill>
                <a:latin typeface="微软雅黑" pitchFamily="34" charset="-122"/>
                <a:ea typeface="微软雅黑" pitchFamily="34" charset="-122"/>
              </a:rPr>
              <a:t>总体目标顺利完成</a:t>
            </a:r>
            <a:endParaRPr lang="en-US" altLang="zh-CN" b="1" dirty="0">
              <a:solidFill>
                <a:schemeClr val="tx1">
                  <a:lumMod val="95000"/>
                  <a:lumOff val="5000"/>
                </a:schemeClr>
              </a:solidFill>
              <a:latin typeface="微软雅黑" pitchFamily="34" charset="-122"/>
              <a:ea typeface="微软雅黑" pitchFamily="34" charset="-122"/>
            </a:endParaRPr>
          </a:p>
          <a:p>
            <a:r>
              <a:rPr lang="zh-CN" altLang="en-US" sz="1600" dirty="0">
                <a:solidFill>
                  <a:schemeClr val="tx1">
                    <a:lumMod val="95000"/>
                    <a:lumOff val="5000"/>
                  </a:schemeClr>
                </a:solidFill>
                <a:latin typeface="微软雅黑" pitchFamily="34" charset="-122"/>
                <a:ea typeface="微软雅黑" pitchFamily="34" charset="-122"/>
              </a:rPr>
              <a:t>单击此处添加文本单击此处添加文本</a:t>
            </a:r>
            <a:endParaRPr lang="en-US" altLang="zh-CN" sz="1600" dirty="0">
              <a:solidFill>
                <a:schemeClr val="tx1">
                  <a:lumMod val="95000"/>
                  <a:lumOff val="5000"/>
                </a:schemeClr>
              </a:solidFill>
              <a:latin typeface="微软雅黑" pitchFamily="34" charset="-122"/>
              <a:ea typeface="微软雅黑" pitchFamily="34" charset="-122"/>
            </a:endParaRPr>
          </a:p>
          <a:p>
            <a:r>
              <a:rPr lang="zh-CN" altLang="en-US" sz="1600" dirty="0">
                <a:solidFill>
                  <a:schemeClr val="tx1">
                    <a:lumMod val="95000"/>
                    <a:lumOff val="5000"/>
                  </a:schemeClr>
                </a:solidFill>
                <a:latin typeface="微软雅黑" pitchFamily="34" charset="-122"/>
                <a:ea typeface="微软雅黑" pitchFamily="34" charset="-122"/>
              </a:rPr>
              <a:t>单击此处添加文本</a:t>
            </a:r>
            <a:endParaRPr lang="en-US" altLang="zh-CN" sz="1600" dirty="0">
              <a:solidFill>
                <a:schemeClr val="tx1">
                  <a:lumMod val="95000"/>
                  <a:lumOff val="5000"/>
                </a:schemeClr>
              </a:solidFill>
              <a:latin typeface="微软雅黑" pitchFamily="34" charset="-122"/>
              <a:ea typeface="微软雅黑" pitchFamily="34" charset="-122"/>
            </a:endParaRPr>
          </a:p>
        </p:txBody>
      </p:sp>
      <p:sp>
        <p:nvSpPr>
          <p:cNvPr id="12" name="TextBox 5"/>
          <p:cNvSpPr txBox="1"/>
          <p:nvPr/>
        </p:nvSpPr>
        <p:spPr>
          <a:xfrm>
            <a:off x="7435022" y="3350584"/>
            <a:ext cx="4092682" cy="861575"/>
          </a:xfrm>
          <a:prstGeom prst="rect">
            <a:avLst/>
          </a:prstGeom>
          <a:noFill/>
        </p:spPr>
        <p:txBody>
          <a:bodyPr wrap="square" lIns="91401" tIns="45700" rIns="91401" bIns="45700" rtlCol="0">
            <a:spAutoFit/>
          </a:bodyPr>
          <a:lstStyle/>
          <a:p>
            <a:r>
              <a:rPr lang="zh-CN" altLang="en-US" b="1" dirty="0">
                <a:solidFill>
                  <a:schemeClr val="tx1">
                    <a:lumMod val="95000"/>
                    <a:lumOff val="5000"/>
                  </a:schemeClr>
                </a:solidFill>
                <a:latin typeface="微软雅黑" pitchFamily="34" charset="-122"/>
                <a:ea typeface="微软雅黑" pitchFamily="34" charset="-122"/>
              </a:rPr>
              <a:t>团队建设更加完善</a:t>
            </a:r>
            <a:endParaRPr lang="en-US" altLang="zh-CN" b="1" dirty="0">
              <a:solidFill>
                <a:schemeClr val="tx1">
                  <a:lumMod val="95000"/>
                  <a:lumOff val="5000"/>
                </a:schemeClr>
              </a:solidFill>
              <a:latin typeface="微软雅黑" pitchFamily="34" charset="-122"/>
              <a:ea typeface="微软雅黑" pitchFamily="34" charset="-122"/>
            </a:endParaRPr>
          </a:p>
          <a:p>
            <a:r>
              <a:rPr lang="zh-CN" altLang="en-US" sz="1600" dirty="0">
                <a:solidFill>
                  <a:schemeClr val="tx1">
                    <a:lumMod val="95000"/>
                    <a:lumOff val="5000"/>
                  </a:schemeClr>
                </a:solidFill>
                <a:latin typeface="微软雅黑" pitchFamily="34" charset="-122"/>
                <a:ea typeface="微软雅黑" pitchFamily="34" charset="-122"/>
              </a:rPr>
              <a:t>单击此处添加文本单击此处添加文本</a:t>
            </a:r>
            <a:endParaRPr lang="en-US" altLang="zh-CN" sz="1600" dirty="0">
              <a:solidFill>
                <a:schemeClr val="tx1">
                  <a:lumMod val="95000"/>
                  <a:lumOff val="5000"/>
                </a:schemeClr>
              </a:solidFill>
              <a:latin typeface="微软雅黑" pitchFamily="34" charset="-122"/>
              <a:ea typeface="微软雅黑" pitchFamily="34" charset="-122"/>
            </a:endParaRPr>
          </a:p>
          <a:p>
            <a:r>
              <a:rPr lang="zh-CN" altLang="en-US" sz="1600" dirty="0">
                <a:solidFill>
                  <a:schemeClr val="tx1">
                    <a:lumMod val="95000"/>
                    <a:lumOff val="5000"/>
                  </a:schemeClr>
                </a:solidFill>
                <a:latin typeface="微软雅黑" pitchFamily="34" charset="-122"/>
                <a:ea typeface="微软雅黑" pitchFamily="34" charset="-122"/>
              </a:rPr>
              <a:t>单击此处添加文本</a:t>
            </a:r>
            <a:endParaRPr lang="en-US" altLang="zh-CN" sz="1600" dirty="0">
              <a:solidFill>
                <a:schemeClr val="tx1">
                  <a:lumMod val="95000"/>
                  <a:lumOff val="5000"/>
                </a:schemeClr>
              </a:solidFill>
              <a:latin typeface="微软雅黑" pitchFamily="34" charset="-122"/>
              <a:ea typeface="微软雅黑" pitchFamily="34" charset="-122"/>
            </a:endParaRPr>
          </a:p>
        </p:txBody>
      </p:sp>
      <p:sp>
        <p:nvSpPr>
          <p:cNvPr id="13" name="TextBox 6"/>
          <p:cNvSpPr txBox="1"/>
          <p:nvPr/>
        </p:nvSpPr>
        <p:spPr>
          <a:xfrm>
            <a:off x="7435022" y="4726176"/>
            <a:ext cx="3976821" cy="861575"/>
          </a:xfrm>
          <a:prstGeom prst="rect">
            <a:avLst/>
          </a:prstGeom>
          <a:noFill/>
        </p:spPr>
        <p:txBody>
          <a:bodyPr wrap="square" lIns="91401" tIns="45700" rIns="91401" bIns="45700" rtlCol="0">
            <a:spAutoFit/>
          </a:bodyPr>
          <a:lstStyle/>
          <a:p>
            <a:r>
              <a:rPr lang="zh-CN" altLang="en-US" b="1" dirty="0">
                <a:solidFill>
                  <a:schemeClr val="tx1">
                    <a:lumMod val="95000"/>
                    <a:lumOff val="5000"/>
                  </a:schemeClr>
                </a:solidFill>
                <a:latin typeface="微软雅黑" pitchFamily="34" charset="-122"/>
                <a:ea typeface="微软雅黑" pitchFamily="34" charset="-122"/>
              </a:rPr>
              <a:t>工作能力直线上升</a:t>
            </a:r>
            <a:endParaRPr lang="en-US" altLang="zh-CN" b="1" dirty="0">
              <a:solidFill>
                <a:schemeClr val="tx1">
                  <a:lumMod val="95000"/>
                  <a:lumOff val="5000"/>
                </a:schemeClr>
              </a:solidFill>
              <a:latin typeface="微软雅黑" pitchFamily="34" charset="-122"/>
              <a:ea typeface="微软雅黑" pitchFamily="34" charset="-122"/>
            </a:endParaRPr>
          </a:p>
          <a:p>
            <a:r>
              <a:rPr lang="zh-CN" altLang="en-US" sz="1600" dirty="0">
                <a:solidFill>
                  <a:schemeClr val="tx1">
                    <a:lumMod val="95000"/>
                    <a:lumOff val="5000"/>
                  </a:schemeClr>
                </a:solidFill>
                <a:latin typeface="微软雅黑" pitchFamily="34" charset="-122"/>
                <a:ea typeface="微软雅黑" pitchFamily="34" charset="-122"/>
              </a:rPr>
              <a:t>单击此处添加文本单击此处添加文本</a:t>
            </a:r>
            <a:endParaRPr lang="en-US" altLang="zh-CN" sz="1600" dirty="0">
              <a:solidFill>
                <a:schemeClr val="tx1">
                  <a:lumMod val="95000"/>
                  <a:lumOff val="5000"/>
                </a:schemeClr>
              </a:solidFill>
              <a:latin typeface="微软雅黑" pitchFamily="34" charset="-122"/>
              <a:ea typeface="微软雅黑" pitchFamily="34" charset="-122"/>
            </a:endParaRPr>
          </a:p>
          <a:p>
            <a:r>
              <a:rPr lang="zh-CN" altLang="en-US" sz="1600" dirty="0">
                <a:solidFill>
                  <a:schemeClr val="tx1">
                    <a:lumMod val="95000"/>
                    <a:lumOff val="5000"/>
                  </a:schemeClr>
                </a:solidFill>
                <a:latin typeface="微软雅黑" pitchFamily="34" charset="-122"/>
                <a:ea typeface="微软雅黑" pitchFamily="34" charset="-122"/>
              </a:rPr>
              <a:t>单击此处添加文本</a:t>
            </a:r>
            <a:endParaRPr lang="en-US" altLang="zh-CN" sz="1600" dirty="0">
              <a:solidFill>
                <a:schemeClr val="tx1">
                  <a:lumMod val="95000"/>
                  <a:lumOff val="5000"/>
                </a:schemeClr>
              </a:solidFill>
              <a:latin typeface="微软雅黑" pitchFamily="34" charset="-122"/>
              <a:ea typeface="微软雅黑" pitchFamily="34" charset="-122"/>
            </a:endParaRPr>
          </a:p>
        </p:txBody>
      </p:sp>
      <p:cxnSp>
        <p:nvCxnSpPr>
          <p:cNvPr id="14" name="直接连接符 13"/>
          <p:cNvCxnSpPr/>
          <p:nvPr/>
        </p:nvCxnSpPr>
        <p:spPr>
          <a:xfrm>
            <a:off x="7664553" y="3077649"/>
            <a:ext cx="3356220" cy="1"/>
          </a:xfrm>
          <a:prstGeom prst="line">
            <a:avLst/>
          </a:prstGeom>
          <a:noFill/>
          <a:ln w="9525" cap="flat" cmpd="sng" algn="ctr">
            <a:solidFill>
              <a:schemeClr val="tx1">
                <a:lumMod val="65000"/>
                <a:lumOff val="35000"/>
              </a:schemeClr>
            </a:solidFill>
            <a:prstDash val="dash"/>
          </a:ln>
          <a:effectLst/>
        </p:spPr>
      </p:cxnSp>
      <p:cxnSp>
        <p:nvCxnSpPr>
          <p:cNvPr id="15" name="直接连接符 14"/>
          <p:cNvCxnSpPr/>
          <p:nvPr/>
        </p:nvCxnSpPr>
        <p:spPr>
          <a:xfrm>
            <a:off x="7663942" y="4418711"/>
            <a:ext cx="3356838" cy="1"/>
          </a:xfrm>
          <a:prstGeom prst="line">
            <a:avLst/>
          </a:prstGeom>
          <a:noFill/>
          <a:ln w="9525" cap="flat" cmpd="sng" algn="ctr">
            <a:solidFill>
              <a:schemeClr val="tx1">
                <a:lumMod val="65000"/>
                <a:lumOff val="35000"/>
              </a:schemeClr>
            </a:solidFill>
            <a:prstDash val="dash"/>
          </a:ln>
          <a:effectLst/>
        </p:spPr>
      </p:cxnSp>
      <p:grpSp>
        <p:nvGrpSpPr>
          <p:cNvPr id="16" name="组合 15"/>
          <p:cNvGrpSpPr/>
          <p:nvPr/>
        </p:nvGrpSpPr>
        <p:grpSpPr>
          <a:xfrm>
            <a:off x="6192904" y="1895066"/>
            <a:ext cx="1116372" cy="1116372"/>
            <a:chOff x="4955424" y="1457564"/>
            <a:chExt cx="599448" cy="599448"/>
          </a:xfrm>
          <a:effectLst/>
        </p:grpSpPr>
        <p:sp>
          <p:nvSpPr>
            <p:cNvPr id="17" name="椭圆 16"/>
            <p:cNvSpPr/>
            <p:nvPr/>
          </p:nvSpPr>
          <p:spPr>
            <a:xfrm>
              <a:off x="4955424" y="1457564"/>
              <a:ext cx="599448" cy="599448"/>
            </a:xfrm>
            <a:prstGeom prst="ellipse">
              <a:avLst/>
            </a:prstGeom>
            <a:solidFill>
              <a:srgbClr val="41CFDE"/>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8"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19" name="组合 18"/>
          <p:cNvGrpSpPr/>
          <p:nvPr/>
        </p:nvGrpSpPr>
        <p:grpSpPr>
          <a:xfrm>
            <a:off x="6208331" y="3223676"/>
            <a:ext cx="1116372" cy="1116372"/>
            <a:chOff x="4970854" y="2513407"/>
            <a:chExt cx="599448" cy="599448"/>
          </a:xfrm>
          <a:effectLst/>
        </p:grpSpPr>
        <p:sp>
          <p:nvSpPr>
            <p:cNvPr id="20" name="椭圆 19"/>
            <p:cNvSpPr/>
            <p:nvPr/>
          </p:nvSpPr>
          <p:spPr>
            <a:xfrm>
              <a:off x="4970854" y="2513407"/>
              <a:ext cx="599448" cy="599448"/>
            </a:xfrm>
            <a:prstGeom prst="ellipse">
              <a:avLst/>
            </a:prstGeom>
            <a:solidFill>
              <a:srgbClr val="54E0EF"/>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endParaRPr>
            </a:p>
          </p:txBody>
        </p:sp>
        <p:sp>
          <p:nvSpPr>
            <p:cNvPr id="21"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22" name="组合 21"/>
          <p:cNvGrpSpPr/>
          <p:nvPr/>
        </p:nvGrpSpPr>
        <p:grpSpPr>
          <a:xfrm>
            <a:off x="6226082" y="4578329"/>
            <a:ext cx="1116372" cy="1116372"/>
            <a:chOff x="4988609" y="3551062"/>
            <a:chExt cx="599448" cy="599448"/>
          </a:xfrm>
          <a:effectLst/>
        </p:grpSpPr>
        <p:sp>
          <p:nvSpPr>
            <p:cNvPr id="23" name="椭圆 22"/>
            <p:cNvSpPr/>
            <p:nvPr/>
          </p:nvSpPr>
          <p:spPr>
            <a:xfrm>
              <a:off x="4988609" y="3551062"/>
              <a:ext cx="599448" cy="599448"/>
            </a:xfrm>
            <a:prstGeom prst="ellipse">
              <a:avLst/>
            </a:prstGeom>
            <a:solidFill>
              <a:srgbClr val="F9B36D"/>
            </a:solidFill>
            <a:ln w="6350">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4"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9080401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10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10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63" presetClass="path" presetSubtype="0" fill="hold" nodeType="withEffect">
                                  <p:stCondLst>
                                    <p:cond delay="1000"/>
                                  </p:stCondLst>
                                  <p:childTnLst>
                                    <p:animMotion origin="layout" path="M -0.26368 0.15023 L 4.16667E-6 1.11111E-6 " pathEditMode="relative" rAng="0" ptsTypes="AA">
                                      <p:cBhvr>
                                        <p:cTn id="20" dur="1000" fill="hold"/>
                                        <p:tgtEl>
                                          <p:spTgt spid="16"/>
                                        </p:tgtEl>
                                        <p:attrNameLst>
                                          <p:attrName>ppt_x</p:attrName>
                                          <p:attrName>ppt_y</p:attrName>
                                        </p:attrNameLst>
                                      </p:cBhvr>
                                      <p:rCtr x="13177" y="-7523"/>
                                    </p:animMotion>
                                  </p:childTnLst>
                                </p:cTn>
                              </p:par>
                              <p:par>
                                <p:cTn id="21" presetID="63" presetClass="path" presetSubtype="0" fill="hold" nodeType="withEffect">
                                  <p:stCondLst>
                                    <p:cond delay="1000"/>
                                  </p:stCondLst>
                                  <p:childTnLst>
                                    <p:animMotion origin="layout" path="M -0.2655 -0.00116 L 2.08333E-6 1.11111E-6 " pathEditMode="relative" rAng="0" ptsTypes="AA">
                                      <p:cBhvr>
                                        <p:cTn id="22" dur="1000" fill="hold"/>
                                        <p:tgtEl>
                                          <p:spTgt spid="19"/>
                                        </p:tgtEl>
                                        <p:attrNameLst>
                                          <p:attrName>ppt_x</p:attrName>
                                          <p:attrName>ppt_y</p:attrName>
                                        </p:attrNameLst>
                                      </p:cBhvr>
                                      <p:rCtr x="13268" y="46"/>
                                    </p:animMotion>
                                  </p:childTnLst>
                                </p:cTn>
                              </p:par>
                              <p:par>
                                <p:cTn id="23" presetID="63" presetClass="path" presetSubtype="0" fill="hold" nodeType="withEffect">
                                  <p:stCondLst>
                                    <p:cond delay="1000"/>
                                  </p:stCondLst>
                                  <p:childTnLst>
                                    <p:animMotion origin="layout" path="M -0.26732 -0.16041 L -2.08333E-7 -2.59259E-6 " pathEditMode="relative" rAng="0" ptsTypes="AA">
                                      <p:cBhvr>
                                        <p:cTn id="24" dur="1000" fill="hold"/>
                                        <p:tgtEl>
                                          <p:spTgt spid="22"/>
                                        </p:tgtEl>
                                        <p:attrNameLst>
                                          <p:attrName>ppt_x</p:attrName>
                                          <p:attrName>ppt_y</p:attrName>
                                        </p:attrNameLst>
                                      </p:cBhvr>
                                      <p:rCtr x="13359" y="8009"/>
                                    </p:animMotion>
                                  </p:childTnLst>
                                </p:cTn>
                              </p:par>
                              <p:par>
                                <p:cTn id="25" presetID="8" presetClass="emph" presetSubtype="0" fill="hold" nodeType="withEffect">
                                  <p:stCondLst>
                                    <p:cond delay="1000"/>
                                  </p:stCondLst>
                                  <p:childTnLst>
                                    <p:animRot by="21600000">
                                      <p:cBhvr>
                                        <p:cTn id="26" dur="1000" fill="hold"/>
                                        <p:tgtEl>
                                          <p:spTgt spid="19"/>
                                        </p:tgtEl>
                                        <p:attrNameLst>
                                          <p:attrName>r</p:attrName>
                                        </p:attrNameLst>
                                      </p:cBhvr>
                                    </p:animRot>
                                  </p:childTnLst>
                                </p:cTn>
                              </p:par>
                              <p:par>
                                <p:cTn id="27" presetID="8" presetClass="emph" presetSubtype="0" fill="hold" nodeType="withEffect">
                                  <p:stCondLst>
                                    <p:cond delay="1000"/>
                                  </p:stCondLst>
                                  <p:childTnLst>
                                    <p:animRot by="21600000">
                                      <p:cBhvr>
                                        <p:cTn id="28" dur="1000" fill="hold"/>
                                        <p:tgtEl>
                                          <p:spTgt spid="16"/>
                                        </p:tgtEl>
                                        <p:attrNameLst>
                                          <p:attrName>r</p:attrName>
                                        </p:attrNameLst>
                                      </p:cBhvr>
                                    </p:animRot>
                                  </p:childTnLst>
                                </p:cTn>
                              </p:par>
                              <p:par>
                                <p:cTn id="29" presetID="8" presetClass="emph" presetSubtype="0" fill="hold" nodeType="withEffect">
                                  <p:stCondLst>
                                    <p:cond delay="1000"/>
                                  </p:stCondLst>
                                  <p:childTnLst>
                                    <p:animRot by="21600000">
                                      <p:cBhvr>
                                        <p:cTn id="30" dur="1000" fill="hold"/>
                                        <p:tgtEl>
                                          <p:spTgt spid="22"/>
                                        </p:tgtEl>
                                        <p:attrNameLst>
                                          <p:attrName>r</p:attrName>
                                        </p:attrNameLst>
                                      </p:cBhvr>
                                    </p:animRot>
                                  </p:childTnLst>
                                </p:cTn>
                              </p:par>
                              <p:par>
                                <p:cTn id="31" presetID="10" presetClass="entr" presetSubtype="0" fill="hold" grpId="0" nodeType="withEffect">
                                  <p:stCondLst>
                                    <p:cond delay="20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22" presetClass="entr" presetSubtype="8" fill="hold" nodeType="withEffect">
                                  <p:stCondLst>
                                    <p:cond delay="200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22" presetClass="entr" presetSubtype="8" fill="hold" nodeType="withEffect">
                                  <p:stCondLst>
                                    <p:cond delay="300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par>
                                <p:cTn id="43" presetID="10" presetClass="entr" presetSubtype="0" fill="hold" grpId="0" nodeType="withEffect">
                                  <p:stCondLst>
                                    <p:cond delay="25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5E7D943-4DBE-4008-93F4-EC0C359C860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Fg90Uo3jRRghAQAAAwRAAAdAAAAdW5pdmVyc2FsL2NvbW1vbl9tZXNzYWdlcy5sbmetWM1u20YQvgfIOywIBGiB1kkKJAgKW8aKXEuEqaVCriy7PyDW5FpahOS6/FHinnztoUUvPeXeY9+g6LsUCNq+RWeXkm3lByRtAxagXfr7ZjjzzcyudvffZClaiaKUKt+znu48sZDIY5XIfLFnzdjBly8sVFY8T3iqcrFn5cpC+4OHD3ZTni9qvhDw/eEDhHYzUZawLAd6db1GMtmzpsPI9idTTE8izx/50dAdWQNbZec8v0CeWqjvis++ev7izdNnzz/ffbxGdiEKJ9jztqmQYXr2pAMRZYHvRcBGvIiSY2YN3v30879/ve2H9GfMcymxBusv/dDTgByB3V9/+e/yshU5CwJCWRR6rkMiN4yoz0w8PMKIYw1OVI2WfCVQpdBKiteoWgrIZiULgcpUJuZBrGAjr0WbMcefYJdGAQlZ4NrM9ak1CFVRXHxhaHldLVUB5kqUyJKfpiIxNkE35vl5IUowzSvQFYK/ainhP1XGZb7TajrAc5eOIub7XhgR6mx2rAHJE+QUXJvpyRLgkARAUPBSFLfARkZpBo5wmvZjGLujsQcfpl0Yy8UyhU/V148pgRxMRd6GAo2QAPQVhnM/cHTQwBTi6JyX5WtVJFv6uJmoNmKX2j5I0GY3yJnm2BBDjiV0j6IQcdVGNiFhiEckGvrHIGRrQP0+CP8QCu6wD+KEhFAiJGzDUHzkjrAWvC6xjf439RVzLef0AvE4BpwO30qquoQdHVKoAlNp5U4/MyF5OYO0udj7RBk3rBBds1rIlQA/ikQUrYagw9jE0Sp6OXO/iQ6w6xEnAlk5/jxipu1pixm/QLmqEE9WPI8FOhUxr0HrF/AskYl5pvNs7P9Qyx8Rr9Zd5dG6IVGHHD/q689WD/uIW3UJPlWVyM6rNtM6YGv3b+OF1vQnXejy6rezH9qE4sD17yczpczqtOm6d87PlWd9c9TqxB0j1T1b9+1J2PTWoQsNayhVdwSBaarnBwzAtDvKpQdgaNq0aOjhbn7Wwyb11wRUodtyHEGotlw4ghD2wM/JMHQZnI7m4rSUVeuxw1Rjk6CPpzaGs14qKnFdjKfiTMEJJxV81Zw+YAqZTLcm9MbhZmtUMJd54DIFwkUjHqBMZQb+Jx04ZxOyiUDT4LfeZK7qNDHFm8pXpslDbOtMfHhsOitUZnZTXm7E2wyZ/bt40bxc0Bid9hj/V/XXOT83yu/2WQoJDuxxZGNqE33Y17WadgRBCehQeCyMPDzUcKiFjFfxEobpmarzpCNRc1p3yAEGsvU7h4IX8fLvy987crznSbOL1rtf9yKBwtZdkFyRfUtVJcrv20gYHm7jzKILan272eD+efsHQu/+/K0V6oIM7+USwZvZkqkMtnba7YLK11nDjGF7PIFCCI3uVV3A2a0PwwQHh9DMzDHcGkx48Qo6IVMq7cViYq0VWPWzfn3DrKtU5qIP9m6zRL8wc6cRdhxz4YbqS2X8qhmaCVwp4vXNO4Wbd1cye4wpNNr3+EQiq56EZjZt2hBUerO+rvPVh6PqalWa3y12H9/4GeN/UEsDBBQAAgAIAFg90UoGWUJxJAQAAKARAAAnAAAAdW5pdmVyc2FsL2ZsYXNoX3B1Ymxpc2hpbmdfc2V0dGluZ3MueG1s1VjNbttGEL7rKRYscowoO7brCpQMVZZgIbKkiAwSoyiEFbkSt17ustylFOXkaw8peukp9x77BkXfpUDQ9i06y9VvLNtUUhUuBEPm7Mw3/zNLOWdvIoYmJJFU8Ip1UCxZiHBfBJSPK9ZLr/n01EJSYR5gJjipWFxY6KxacOJ0yKgMXaIUsEoEMFyWY1WxQqXism1Pp9MilXGiTwVLFeDLoi8iO06IJFyRxI4ZnsGXmsVEWnOEHADwFwk+F6sWCgg5BulSBCkjiAZgOafaKcyaDMvQsg3bEPvX40SkPKgLJhKUjIcV64vTmv4seAzUOY0I1zGRVSBqsirjIKDaCsxc+pagkNBxCOYeHB5ZaEoDFVasZ6VDjQP89m2cDN04jzVOXUAUuJoriIjCAVbYPBqNirxRckEwpGDGcUR9D06QjkDFOvcGbrt13hh0ul7DHVx4l21jww5CXuO1t4OQ1/LajV3488LXu5e9Wudq8Krxtdvy8qm4uOo1+u1W5/nA63bbXqu3koIsbATRsTej7EA2RJr4ZBlkB4orxnzWFmPxUeQlUdAaDCdj4okmhcyPMJPEQt/FZPwixYyqGVRDCTrompC4JmPiq77OdMVSSUqsFZwBBLsg/as6Oj5Z1tHhyemG77bRv/Jrm5kOVgr7IRQc+JvZ5tjrpAXbSPCNqtLPaChYsPSIREMSdHBE1hrJvaa8CZwHFhpBEhj4WksoZhaiCnz3l8IyHUpFVdawzXVOBFgwWQi6dG/Fwg9xAg7Kdfo87LpZ/Oo3HaGI/NZEwpDuYn0lUhagmUgRo9cEKYEgzWkE/4UErTcgGiUiyqgwJBSSjIJxE0qmJDjLo+gKVEQpSOpsMKKMhu9T+hYNyUgkgEvwBOYX0Kk0+MWdgGMs5QoUL2x8Ytqq1TlvvH6iHcTBBHN/R3CoDRLFai/4eIa4UAs5CIePU0mypAQ0yM7y+Fb89DRIGqXMpPnfTsYa9B5Tsh8tuyTmQQtyqw3xJGtE3VwZNLQghZQYTDjwYbJQnpK8gD7mSHA2Q9iH6S11W0+oSCVQTAMbaPnpFhp5RHn2NIYpCBqTgCS5IEsHh8+Ojk++PP2qXLT/uPnl6b1C873WY1irM4utfueyzSf10cp9QOiexfuA5D3r95ZsUySRLvHglrnbryHzzXd7OTi2Xlrbd1i2ax/jCnMbtX79AvUb7su255bzlFFHQMcqP4RCHOlrax6ZP9//itCH337Oha/Dnofxw08//n1zk4vzh3d//f4+V9vlU93p5uHqPs/D1TcXgd7aJSCXCbA4xmYQwupgNKJQw/+LMXBXX33+BPlPevmz7qNmEOyplwlO/BAyurcqePSzcp/hfUwRM0/LN8iNV0bH3vpCr08iymkEcdTXiOWvANXjoxK8hG49KhQAbfNXlWrhH1BLAwQUAAIACABYPdFKPwyEurYCAABWCgAAIQAAAHVuaXZlcnNhbC9mbGFzaF9za2luX3NldHRpbmdzLnhtbJVW227bMAx931cE2XvcXdMBboA2zYAC2VqsRd9lm7GFyJIhyeny9xMtqZYTO/YiFIgOz6EoimQaqz3lqw+zWZwKJuQzaE15rhDx2IxmN/Ok1lrwRSq4Bq4XXMiSsPnq48/mE0cNc0wlDiCnanYkhfaYZfOZInFnfFviGhKkoqwIP25FLhYJSfe5FDXPRkMrjhVIRvneMK9+LNebwQMYVfpBQ9mJaXONa5qkkqAUYEjfN7hGVYwkwPxJV81noqY96vLtT2QHqqhuZLefcA3JKpJDN8nXt7iG+dx4777KEtdlgYa/2lC/fMY1SGXkCLLr/P4rrkGFqOrqf2qkkiLHhHY1lx/xXcMEyUz7YVRXuEYFeCE8aPQVXHqau94HJPc17PsY21UK9oR5PRkI+OgJg5WWNcSR31mbKsTbY61Nf8BqR5gyhBBqSU8m6CdSK++mi7W8P/BGeRb6ckhLeRWsLmFtAw7cdfGWv17fNbMidPqOBRFKODgwCLEFW+Zvk9czZgC2zGdGM3jk7HgewanJivwj3xH3nJfzb6zAidlmzup33oonbbF1VRCqAzynFBmsFIbzQkvAd4ujBrMhRWcxxZwcaE40FfwX8pJjcxkVRycGV2v9lRVrqhn0FVwToxnTYci4HS9H+6PQXs3uZ9rM8Js50ZqkRWl+lNR85nQ38+ZJ5lG/BMek4YN84DsxVVQSuQf5IgSbfA4XGiaThW2uIXocBVmIo/4sx85JX/p5XSYgN+bVKChfsl3QEguaF8z86VcKb5CdKAasVqoL448Tyt7pAeKqAIhMC18DdmMtZc00ZXAA3/0B0Nx56HKxMmU6VHG3egs7HdScA05qMmjhoCjdrGiLJeR1DT2CVxNWv8Jaxgtfk0Q1F+t0vh/D7Z06g9mPMyy+8HQLuGLqeDb28wwaEP+f/AdQSwMEFAACAAgAWD3RSi3Zc+X3AwAAsRAAACYAAAB1bml2ZXJzYWwvaHRtbF9wdWJsaXNoaW5nX3NldHRpbmdzLnhtbNVYzW4bNxC+6ymILXKM1nYS1xVWMlRZhoXIkiptkBhFIVBLSsuaS26WXCnKydceWvTSU+499g2KvkuBoO1bdCjqN/IPldppC0HQcjjzzT+Hq+D4TcLRmGaKSVH29ot7HqIikoSJUdl7EZ4+PvKQ0lgQzKWgZU9IDx1XCkGaDzhTcY9qDawKAYxQpVSXvVjrtOT7k8mkyFSamV3Jcw34qhjJxE8zqqjQNPNTjqfwo6cpVd4cwQEAvokUc7FKoYBQYJHOJck5RYyA5YIZpzA/0wn3fMs1wNHlKJO5IDXJZYay0aDsfXZUNZ8Fj0U6YQkVJiSqAkRD1iVMCDNGYN5jbymKKRvFYO3+wVMPTRjRcdl7sndgcIDf38aZoVvfscGpSQiC0HMFCdWYYI3t0mrU9I1WC4IlkanACYtC2EEmAGXvJOz3mo2Ter/VDuu9/ll43rQ27CAU1l+FOwiFjbBZ34XfFb7WPu9UWxf9l/Uve43QTcXZRafebTZaz/thu90MG52VFGRhI4iBvxnlALIh8yyiyyAHUFspFtOmHMkPIq+ohs7gOBvRUJ4yyPwQc0U99G1KR1/lmDM9hWrYgwa6pDStqpRGumsyXfZ0llNvBWcBwS5I/6qOnh0u6+jg8GjDd9/qX/l1nZkB1hpHMRQc+DuzLfDXSQu2oRQbVWXWaCA5WXo0hChzcKaaMcw9xDQ4Fy13tQmBPmUc4m9k94tDobe8i2KcgclqnT4PpCn/qPJ1S2qqvrG+WdJNrC9lzgmayhxxdkmRlggSlyfwFFO03lJomMlkRuVYaaQ4IxSNGZ1Qcuyi6AJUJDlImvhyqq2G1zl7iwZ0KDPApXgMBxLQmbL4xZ2AU6zUChQvbHxkG6XROqm/emQcxGSMRbQjOGSbJql+EHw8RULqhRyEI8K5orOkEEZmey6+FT8+DYolObdpvu9krEE/YEoeRssuibnTAme1MR7PGtE01wwaWpBBSiwmbERwMjCRU1fACAskBZ8iHMF5rExbj5nMFVBsA1to9fEWWnnExGw1gvsBaMwIzZwg9/YPnjx9dvj50Relov/71c+PbxWaT6oOx0adHVW1G8enm9QHQ/QOoVtG6R2StwzULdlTmSWmxMmWuddfLOazbHs4BL4ZJddPpdn0/DRDqVevdmtnqFvvvWiGvZJLYbQk9KCOYiitoblausj88e4XhN7/+pMTvgmkC+P7H3/46+rKifO77//87Z1TI7mpbrVduNrPXbi6drR31sa6kwkwCkb2aINhwFnCoCr/F419U6f88zPhk3Tn7XdG27v31Z0UZ1EMOXqwvP7759m9Buy/FAO7Wr6Jbbx6Bf61L8YFoG/+zVAp/A1QSwMEFAACAAgAWD3RSo1yq4qEAQAAAQYAAB8AAAB1bml2ZXJzYWwvaHRtbF9za2luX3NldHRpbmdzLmpzjZTLbsIwEEX3fEXkbitEn6HdoUKlSiwqtbuqCycMIcKxLdtJSRH/Xsa8YseB+m7wcOaOZyJ73Yu2i6Qkeo7W9rfdv7t7GwOMGVXCtRtnHfEC40SzfAafeQEs50A8pDqkHsObExEyJtyaJvUH2uqGHxH4z5wy3cRlwEIFYjqUXAXAn0BsFUr+PQZ7jb52PTUGnZTGCN5PBTfATZ8LVVDLkKtXu5oterCoQF1A5zQFxzS2q4s8OT7EqCaXikJSXk9FJvoJTZeZEiWfddVf1BLU9pMvd8DgKX6ZOHYs1+bNQOEXngxR3aRUoDXs6z5OUEGY0QRYw3dg1xnUMW435NFVrnNzoEc3qCYtaQatKQ1HKBfjW6/WNGNUmzOwMjvi7hblEIzWoFpW43uUAwpZyn98QKlEhhNpoe2ZH1Em6Czn2b70ABXk8LBo2zW9U6P2+GPiXCHhXaFF6PoVXW+HD+oAaMJ3V3uFp4FUFqoRLCwC2fLsM+QcxvgPCe6/ou8L76dn1tv8AVBLAwQUAAIACABYPdF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YPdFKS5yGgHIAAAB8AAAAHAAAAHVuaXZlcnNhbC9sb2NhbF9zZXR0aW5ncy54bWwNzLsKwzAMheE9TyG0p5etQ5wMhW7pUvcBRKwWgy0F2ZT27avt/PBxpuVbC3zYWlYJeD6cEFg2TVneAZ/xNl4QWidJVFQ4oCjCMg9T0Y3Kg3t32GAv9GOLXH10vlN1eVXb1TwhGmVxByOs/vzKnPA4D39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D3RSkB8N5V2AQAAAQMAACkAAAB1bml2ZXJzYWwvc2tpbl9jdXN0b21pemF0aW9uX3NldHRpbmdzLnhtbI1S22rcMBB971eI/MBKGt0M7oJuDn5JwnYhj8VZq8U0kYul0FL08ZXTLptttzSap5lz5gwzOm36MkX7nPL8NP0Y8jTHDyHnKX5O23cItYf5cV7ulpBCTptT5X6K4/ytj5/mtVarKQ9xHJbRrmjaYtS9PKSkVk7VjBlGkWSeeoWc57ZiDbgGbMUcJbbd/CHxS3cJhxDzZdV2c4b+3dDHFJbcxzF838I5+zV0vsH1MoxT5aWtYGuU49Ti2BqIES65L1QDgECWO+JwkbKRmiCPGcdQjKJAARHOSSMKkZRDzbpGVBXmG4GYZIy6Qj2t3Uhr46gtEhpCdJ3mVWNL1xmJMSKEAHOFC+gMRpUNVUODWg8IDgyIoo0mClBnO9Ox4p0XliNFvcC4MGMA49NxT9u9Ptep+uZ1juf8j+DFL7iIrt7aXDBXe3helkreh6evj0MO6GFIoR/fX9nb3d3tTu/9x/1O9zf9zfXVb4e+uPnIX21b9/+ny38CUEsDBBQAAgAIAFk90UrqScxFASAAAMNDAAAXAAAAdW5pdmVyc2FsL3VuaXZlcnNhbC5wbmfte3lUU9e+P6232laE9va1CmLS1lq1KAhcVDAktV6nWsEBDEpI1Bi5lZIIMUhCBm+10iqYqmDwMaStWpQIKVoMgQxWaiKDxIkEDSRiCJFEEpJ4OElOhl+C4O297/fWe+ut9Xtr/dbij6zk7PPZ32l/p52193ebktfOeDP8zaCgoBnr1/11S1DQa/CgoCm5r0/1j+RYujr9X6+Qt6z9LKi+K2LI//CnrJUbVwYFNbCnu3e95n9+Y/+67eSgoJDWwOcVOeninqCgVenr/7oytQA73Ic7vnhwu9cq+hh3KPrTWyffX404Wfnd73MX1+323L/3XmnPh6Vrjr97/t1fH3yS/jkvYfPWlRenNqTOLtw0r1H2Xk7F0gYKU5rd+Q73cm/2cHyhNnv0GYMlGdk1Wg0c3Guhvo9WdjKf7DNNQzl+687mi/MBI4+PhcwHpdB7KUjnwOZTg2lVr22gHPWLGcTmNM7bi+6UNIEyR/l03mx47dSjq++Jaq/uvNT1lv/9Y+uZqlxKEpLpg7TR/PTt577+aE6H43X/m6sE0hcpboXPnUL9Bl/MPmUus77tH75ldvwu1BLFs+Dz+iJ1c/0j3/dZv7MwLIX6b+T/PGj8eus/5n07m80+dYDYHfaq/6FzF730QENt3J/8v8tbHQuGdqdlBXguKbJuvnezdkyynSfW7qO7lQIJBbiUwjAa51gK5I0KhpnMx304FLWt6gM/5noE+3eHw21X4JLsnXEk9/TmFesPCozBr/jfDTZd1elUktFGHpvxDI9OSQJSExKjsJ4FfX3jjHVdJeywd+yLu7vvpLdR5vXdnhhPLmZHSxxPAEGadDiHFDlNVtjG+0il+LqTNy9up2TkxnS+tuV8UdoLC5MRv1pzPbqYFJTnQMIC2FXvj2d7mWLLwyyuGLYENC0O+wu5orgi7OO4z/deLj3gnOChlMu3+go6Y5xCdlhI6NpWCkqI6DMZVsHaR4TSHfcWLAQmVBTEIqshtjyivam8wZYu/CpzmbQrciGo1qZi551Fb9KcF70ax/8ZY4PkYjdV89x+YMhGT/ZkCutGpdM7EvrKDNrMcUkxdLpoiBdh3/d78beGEwXZd+hgi5aRdGyORrtRn9GkGO4R0LSNu+pbgtsODsNdbfbtXLC4AFKE3taeZPyp0671ifL6PBZ1v/ahm4GowbN826gh1GqTh1qZBkOxQLjA2py4ys/pUEJUIhI22xBCcLe9RUady5TdoKDCWLbh+1TcmmrGoUT00UvkdvLtixTHvkagiRrFzj6YQ+/k/hZeYqcqDCwfuW1JFYr369QbjE2dAKi24AmaQZfBTa2/a08XahGc+CWD5CZ2HyS3NqWOm2kmS6+79MoS3QbZjWlflqzfPKMojBb7PuGrxKxSRMQ77MbQbYVUkUfXbrH3UIkNLBHV7GTUnxYIEZbjRpdz+YeK3MxrRy93Ny8KwTVwwGFQzLpsuiJGKL0OHgbE6nSugg8Vugf2Tgoof8jFD1Ar98H/HvcmHCnAnEGpS6GOyGDQVpDt6NIXCRQ59oi8KoyEtUhoAaj1xJb2HDIKyiG3AKJtTk8/t/Uc5h8r0vkpZyWhbVPpyZ/JO7f7do/SKOoEwp/afyh95W++per4z6r2zVjfveRgOnbo2tF2ei/1RPbldp0BNMElbepbgN0LCDN0GURpFA5sZHVScVEd8tM4A9Lu4AExg0tNzdm/duSEyB9gLEyZPL52TiGMimNyBSY8BuSgOEBuXYcdwfYIn7U+aciDO0UXEMRqNJEDsYGEddRKgNpmSOIYQCr2JNQ2DJrqFZvNK2wFzoLdnod6cp4joYNQpEgCuXI6ZiJmj7PZYWFxv/x+YU1ZMcoUo+whnx5Vc++Hl4yiG9II13e0dn8iyLRkgFePNgLCHbo97TsbkSRqxWaiVIqRyK4G46B1B5cT9SrI7wttW8xzQfEjrmGXkN36QU6ZyZCbB6VpOFA7pNwp0JKqwWapJ6EuOQkbldG6u9u1XPlpOdQG2MuFOTCSL+6W3R8x4GpiC6srTyxCcfkUFI/uVQIqchclj2sCC4tYyEsuB1w/EZJPdPj28lMnCfB9iRmH0ZfRF/rOB68SDiMlVftKjoC14ZVbiBX9l8K5SgKvFwmetuV7aGXarF926IWEv3VAqm+vJYosmCwW0+kAPyBLteJW9XAafOsOuLwBHVQP1pmG57QoStnWHi0v/hMLa36er2gKMQrHGhXyg7812X+BFXqQdeh8mCalvkX60zKOXpLnMZK3MTBCItH+0s392cDMX9QrP9ulvPMe9P6B5LBv8lpac5+mhn0bC0sjfNpOkK9pRmyL4stqKA8/EeDwGA0shAzhL/d/MmWHRortFvil9FxbqFIYckt4cu/lEJIAzfjiS0ZEdw65ApBQxGI8eLbWVAMcJIqf5JaZ0GypGUUKtURzOYxvM1UoEbcWcNuyyI43bxt1iUAD8th47pbXFbOhyHd4P148J4rNSVpztLqidPPTn/1ZJdKs3M8xnO43jXSXQr+gZ2x0MjTSR/JGUR/uJscGBeNNTJDUgp3SaxyRkFnQoTNQOv/BivjLczREkme7QTJqo96ytxn0I+RTIB/KmPIUC1AxdT9SolUKeQMralv2D31qC4qjBwupySZnHTpukOEsvApbASfVkx3lJh2WpYQMF1yIQVqRwrK5fjxFEQn0L8JKYyURs0/Cfi3+XOhbvrR4Tnaf+eNz+nBjLJOwZMcod0oTSz3sYiBD/WRX7ouWKiC00BzeZFsKCqIUajdSQfBtP/JlUr6Gg6tpheplfITPHTas3UtPJ3JMA8PEknyhgl5pylU95mj5hrIOO0a5qYmVbIMAhL1heK52l9DiwaezokxLWzw2v1mpHRYVGXfuCc1M9Xmpt/F18gyuHcDYE9q4DNhcfUye1iTJczYP02BFcDQTV/KIvW+8ouZm6/BT/z04vuFo9bTFU5JlNcWJJolu/52E7vDvd5esM5xR7/0iEegRJssuY840LGy9F35OOQzaIBGrLOYrhiRPK+RTWH5j2oXpFoXhI/Cq7O6BAq0wx8yKtnTkpJSZBiQhdVC7nCPPVMzjDLMrUAJMNWjIIXJw/NjnenIj8kSrockfm8Bow/4k7ipevLvOIGCFbEUqTFcwpBlsagW0nV1mS1DIv7fFmFlLnRRYNqWACuTqba0G+wL0hH8vRf4c/2fzqjsbO0ZO5+6FC84ELws7TNwy9QIFYixoPk74t8LvFX0JhLc6Ikej0pDyoik5MPKMAnBrtUW3pEdPJvP7wc28iSWm0DtvHZCuwmHFAkkJpW/tAOi3a3tzxa/S9uH6g23WGK7W7RywU++jD2nOF8tNikXsq1i9433dLnNcq/0cFjl/2RyFhTZhY57fxvL452naPFoPrayXdnMgai5GzuuLdVyGWkyEyy0PIt15UmdEpd1g+4GwAKvN7wMM5XeJjMLn59K99QbLE9228czfa3SUxy4lPOvg9dUqBWl803DsZ3uLMfx/7+wp/e1jVSY/vGWIN6rUIW4JPJ/X8sbTawYcHreoPiaXdVMd/mcVoUXEEtcubsWvkRm7v2/BVO+KwROILVM7WpUAOWm9+GVgstlUgq7/0/QZ35ng7DYAVApgWYsw2ubCAvVWJe8jMsR4Ri+VEtDNvD9MGeqJjIAP+PGRs+O+2JvaqViMWLoPRn5WdvKUWTreYxUs0OGPSoJLsh0dm3qs7BMRJiz/DL3X+82uofqJjBXqjzNT2TFs7oIkyQT5VbPh85K8/5emL0R37vzxtPGZsrXrZ04spb+TjHppuwI63dY2n7/+XoMyYfM/wMNhcL9Uh5YgP9+nGOthj1g3bymUrfX/et8//1EcMrCMuVod/o8t8BjPabWJ089MKPXE4vNa+AFWQc1jJIMOHV8yNjdo5i56oFgERd0YYxCEOTLW3QY1vT7W9gbtf3uMXdDjD4vZge/rq2f9JwSeSGTyaJazA611yJbVSzzDJNz6LV1fV76RMLs2bkqgIA3JdDqUuxWFEbv8HX5KyKnnLP1Xt8I2V80JEEYsg8F9dpTPDpxdeUqzo+tb47MA3UGh1bFgPVibuCLAlRpQm9cVElAT5ldztPbqGGm5Y8El8fiEGL+5+JPw/3X4l3PguMLhRh6Jaa944QTeYa13RkHnQPYKnM65A5VGyQ8A7b+eYPv90ccEqix0g7EbjWN4kk7BamyNVXwrvY47sdQ75HJR7Of3dFqxRMl7yW5I9iIoyIG92fIxJ90fcPjZWWN+2BXYienGfPV6IMaIlWP+vNwfk+FKUAKKeTOxBf3GFO9AimbkrII+aNyAc90zqZoOjvn544iDeXS3iuVRLUN02hxh+87LL/hcfF+z6+laFA14dlVxxjsS6hsBsqu7xgKmUtdVzA5zeo18r5EW1Lb81Nsfkexv1hVtXvPvCI6oDFZkiz/D57nF3gqps2LZDJOzsBqNGrxiqC40AyBM8QcaYXHMZ4T322bZlmBfcZbx6XqauxTGUaruN+TmwudbgPhxBXOzZHJ3r1Bks/4iYvm2HwhbHfvT7/2Kix08gZLQELpAuEiFE+A4hP1tI9QClpMBg/QcXJQlhfbA1SNH5iddtPALEItYcgUVOPfCNvIqmh6/hi1KWnpiT2XnoSuy6xiU7vEn/EfHMNfqW9o9eze1OU5tjsHvOXrGjbTgQA4a8TNmPtgIi5aGDm1ezJIqnCvoXcC40c0PUMuv+jrlrW/HntsZpWZNxddLJWkr+DsQ7mvDwUWm7mNhs+wQBeo9CMsqKVkINmAZZzuU/Pu01eXPL+4d05GorgqH33ctfRr8DVXfTyPovJ/8Pm9KG/LUnvd7oxXfXpHJe5m+a0Z3ooXX/ulZtZlf2+mZ0yJ5vqBUKnUWMozqetUtaaglbWJJd9M7fxFIf8ptlMxLJLy1XQsTq3EPy3PnWToOXZGUrCB8lRCRmefBT9lA5P5Ijp5rEE8NG4ri8EsASmoZnx2/ydxaWDZhqlnwuPw9ixCLVt0K/zxEujpx1XpZafGZ7vTyDiXvw7hNg6OF/gXYrmfaJBRp0ZSN1Tqv4965nvCZKi2QJpPRZ+iv3AJGO0JfpG5D0zuBelN82LnNr2sDVtiEfVjONTRNPdlT1IZZJsDxle3q3vyS49BbwnbeLNVO4VE5hVXUOtAsZRS3kevMZGlmPdfUa0rbcy+nTHrauWPHXN3CmqnrXsTFiRUxyL2P06cMIOkRknu58I2jJ6P1o6YrxYfCPlLxFpL7PIakn+OD69UDEtWdUzj+3Tg99fKuvDIIQceZSawu/zbl71uap+stX3qJUc6WSv5JT/aSEzO+n7CrGV558vlIO+8A+Eoea7W1+mWo3avYMWWgoT/mfxqq90rG7eMvfc254+zqdLplEmsJz580VvB9yfd06RKZvZFZ+y/ph8/ymFT8Y6/CUpzhCpXr0nimqqHQS8+njpeaQG1Ny5oWKNbsQEntfhioaZ14eukD7HiS8svciP5fgQ/rdJF8UR6QxRrNQks9aikDyJaOZqOlI9OlQYgntsZK/hA9x5Dtxo4TTTE5HLaOaJzYX2OlNNdQzd/lqf9qCpYFZPIjIg/JN0iUKWnjnOp059BJN4L/ORV3r3sFUZ2c9lL2x5LKfxTb64yEtJci/x3Km+AgBKxWuM8K1z4R+lOZ7kqrSdsR+P/O5pEPNGh8XhDnc/Xo9DibeEjaW8U6hO+zMCGc6wKuOd/BLHhQNcGByPDvWYIPZv/aMvT9rEs0X0xYhEoXUShCee6jxNsy8zuZFYz9vXAL0zzTXLt1XH/FqjA4D5QjNfp3v5YCGVJKUm8d+t16a5RUAeRVpc6gCZOjFAQhF/C2xuwXo9hnQQv7alQHlPeQFmXybCBWQJmguNCp5/CRPqcChzOMMEHTMDiN/fVLDlUFel348y2aQUbY8IeHsUdbAk6nas2U5CRKu6DYN3/GsFjFtx6DB1ngQZXAaURLXT+ThrGqFGqFHDd31/n4PzOfvMNtYop6mX0q2oXBU2q+2jwXz6wyGZB5VYC392PFYrbQv8tCt37cm1ZT+6KyVhfFIuvRb0Rld26gVuQuqYuJ0mXKminw7p3UBYf7m7XxqYOqbke5leTbXhz2tmpd+eaRkSvpUpzy2wKHyWNVQnb6Fk29Go4M6aW8pLkCyFH5Q54SNqyEVJHT4xYMeqB1AiJ5gXZfFXpOPfov9T/yw+EgeBMJ2zasqGu+7TV5JCrIDtVSZhf820tfgH1nzeV0xH5S/0pe32B58Qmqfs+aW25JODwu2YyamQcPVVHMBKl/Ml6na2CHwt59KcBaf/pdXv5brgep/bpqZYw0Obs3QymI56+M0eZVoTcGVGqS1BWKE2NX6cNDVYoSjHawytDAZA5Eqbbzf8HMxWu4ch5zEF+toDGFi4anLPiDdv4NRIr4CSnzTMN+uCO2i/A8Q0/LDu5c3uRjtkXORYe5lJHzyFJIwcKoFJCKEvdhvcnAtM/i7SsoDi4SSoNLhMPNDJlMhOJYLApyOvy+1/14c+4f3PztAsR/Ix5ikK+C+tTxQL+fiIR5z0Vf1y3EmV4KqrTelfYExw1ke/4Ak7htHVjP62whvcTwTy9+5jMBHhrufjyt4+6rBb/qAx3Uyx74kXzt+tr/Z52ePyTpXqeBr/GYD+LEujmWplF/2yNhtrWabs7Eie7ae/hcgZORhpRUjN6YHo2RJtGT5ZrovpvjdA1KubyGy3TREB3l7zkpsltF26vlG4/e8LjCpkiBOlKmz/XLfC7dBuCqVEypUBG/z2yRDpHLYGvG1SfzXvzPbVoZRQJHYxafy5h6bTl99S7iwWdXAK9HghptYItzKwBTt3d57ld3OnQD1xrWyDwuLtRr0ByQmrx5fQx6LxdiesRZ1dRB46WaapoOaR8d8UD4GrIZ3Tw8IemPIluMbrvE4/olOD/sYR5VJvGknTRdCc4VPsshFapnT9nNFGu4JrpxK7dZslEmRWA1XKiNwEOsIZ6W3xoGV5LKYqI5dQZ/6WwgZaJIdqjUVCfvwNdZY6bsZYqr8cSr1TqshqM2uCB8RKFPCEb25U9oafLvvVvj7xGWd6wTyFpEV0jw1+Oe6xOpFerL6Fd/LuaEaWNFwxYFg/DRF4H//8q0NZj5ggz9aPYddcf3AtaGAqJgqoLiEWUqpDTzQjbFUQBR0JCn2m4iW/6go381Wm3HbhQfCOuOXTKoKlI+PiMoSrMockYFPABCJF8eXUmKXoWXiYH2W/F5ZhWOjeuT00QilBR5oIcJN7hdvVAZsWUiILqtMbpMgN1xmZSGjHgNjP2VUJChV5nePQ4J9mct6cU5mwRMLvove59jhg9rGvKqEArEYH9QudZQdkJIJyVp+skoJVP6H6nmzjhsevfIwtZ+1/ZjzqVGunq/Boa9JnktUZocpolNhUlQ/FRM65MGa25SV/NGonSqWNyrQi4YpFFF+Ck7q03hn9ljzHiDN8LuDilqL4XaILt7VL581PvPxpAOJ67aPvVKMPmk9auSki9nnBB+Bf9wq+w6pcVTdhyCyCyTAQELOQZZ4kIGvSrGMCho9zxTxAsUkK1SCdjzk+SiTPCsoQGFPXqvFUpYxK3AXEPON8WcEKOqyNJ7ORM1PdSThfyc5q6d3BxOwifhk/BJ+CR8Ej4Jn4RPwifhk/BJ+CR8Ej4Jn4RPwifhk/BJ+CR8Ej4Jn4RPwifhk/D/r+AGmU4nkHqGVYbX1tOyE+b+YZgjdet5FpYP4iuC/+NxX13g7GV3JF9kc/W+vx6tyvqs66gxcFUxaG8z/8U55MfY/+rc8f/44LL194NSqC8y8PsQ8b97yvm/5GbOprsHl0mpwFAKy2VcBXfd6S7UQhpewEAHk6vR1bjqrGoSkBtAf8phxPFGa7fmVTgG5qOo5xZHqm7nKId5EHKeQDjAzNdZrRc42GaaqkWThnzY8olimaLFVTDGZyVDH4n7svAk9trlXhywvAVTk13TQUYZYkhGv9nlKK/V9oaGQtV0y+0/IK3fpWB4USueB05Xo32BO5BnQJ8e59V3k7yDJCz0dC3KdaZDWBk4Glui8GQh7WeXZV7zCQdoEKHFfbbOxPCYcKz7BJPH4BXCoBX3rLPAZg2kASWn4YbDj3yWFPmuZ923/XL1vku9m6EaaXJ3WdzJznS/WM3Dnnb5Hc+rktlsNvsRD8ZBWIw66lthucynRcyntDuXolDPH2xNEesZYVF2b3CmdS7KNldFCuXLCQNk7t0Yrp3rPMul4g91Xhd4Fz2RM5/JT4TIhZmawWtCTfMiVnTsU/0VwOS5Vma0rJPjK5uxSGUvyxtlsHnyM6M8x4Z6Behlfn8cWTLwWowCYf/CqeWF1tJEmZSKaWXsC/bVSL8j8uYDFy8iq6Gyho/nbtLs7bxUf7Vjf9qMVdQLaqRjQNIlRMEwSAv0PQftIezv5IdOaw6+7bzazo+bxUddjcfWm/SWVtq8r2QiT9qxsRPuIeUdDdK5IDTLOUvJT8mMhttdEP2S1boUG8O4NCbP9YXOEyKjdOuKVLaAR7z/AXwrUAC2Ogq4SkFN9Yr39ooeTTuPF9msowOKgRFF1NxMDezEDSdAS9s99Ua8l/B7huo7APygVdPPm2WHtrKuyb0nei34AZWzkMY31b2dx8IJ1AU3n8/D9gX716VmIOujbb6SRxdonX7FQ5ykZ/Vc39/o9E+zX6+NUuvLCFCk4pMwkZJnahIZFcQSdtEqDJOx/PHNZu8V89Vmr1gmxrPWwp7HdIk14mrt4YsSWPSPtK8CEXCEnp0HKqiI1CRzffNGDh2iAOXLCBOk55xAtQQnC3tHClpqUS1FCchtIFwmt6exZ/jncu542OLUWnlfmmDoeVsK8wq9t2IJEvlD/J/SOIud2x7hVW0j5dxGtOcyKipSmygOlUAKeiekEmyTe+PgB4Ve1zV9OoodY8kAGytdZ9k13hOIp/jKwqSxoKw0OA3caF/LrxlAT4txaZ9k5JvoUjajvmgpEpZvJoT+5CqAPUjQ4Y/eBOI+DCXc2eG7I89b/mZumBORdSSDtdR5NX0KXiZ2C/dEYKdYw+fa80sOQDl5KOgi5zeS9HZ/UFOLSnsSoha7xaI2sjBbp8tCQQ9tnpquI8YGf/b44f6GaPGBSN+1lalsqX+JF8OzkYNGq2KX3zZhecqL5M5+gSjKpK4L7TN5n55WUCR1CcqepqiOx4KoDt4MFQSy9u+dcdpEg7h94W/avaKk+Gd6hZjGCqwzUvUDtYucEH8IedFospZH7Atc8L3L9+At7BfMtzLf2w1oz3M2JXnrm2/PQ9xSsP6CfHUmmpG0DenuD8WJbe2RfJZeCmB6tNtq5VP9yS7KGfZtN4uN/RyIyO/OidIzWd5z1rebmoym3ITufmBUUPaCdOtMqeOmTbo6+hIN5jcsp1SxEkAkx7ygHlWzg4MmRXbj/T7+aZHaoaoLTVPg0X2Dp2wJF6vlC2VrHz+p5cv1qSabMefCmAs93eQ5+PTCC9S9WkPuMav1CMtVw2qmjT7M4vs+OJGp4XTUqoNIaf9K3ihdFV33QohtSeytxexvgo+HhXGZriEeKPV50HDH9WmagSQLVdGd4nmQkomTv/4GuO1fqQSuBehZx7FbAERA74Xcw0Zq5W46YiRwwhWNgq6iCpOWeM0Wr3kz3HlrbT3/tGlwaTfjFR/PRcMkUwrEnglFRnrJijLfYtr6bntPmkB4nh7yQp1PsQ8dXQclVyMiIoVE4ta+mSNSvw3aA/6ikhp9As8VAAKubUla6idywHmnCJnqBZ9eSFXs8ltki60Brej3l8GKQHp2qS/xTlpLuY7vuE2ucyjXOV7gxLD+bfs01sg0lRaryJVaZ0s3M8W9fwWAgs4ilLufh8ZS9U9V3gZwLdDjZ3BHX6F1D3a3aIB6m3S9P4xDAvb7np0ALwQizDcdTW2oj05zrQXLowa701nWmazcxVKkyI1mAWg+08lhCSMETVDtbyXLeBIs8ScXDTGv6NHxaEk6Nt/4xUXYbD+HRIb1OG6Rr+L5n2vlWr8djkTT+6frdVzdjyXs0FWA9RnTv7ouVxoa+sUhZ7nlpDCeTeJJpD4cYvscbKmehgivbXhJXzQeTuoalGfIJt3QksYW+8NpWAf3FTh7DLFIYjXNeGlZybHNJWm5BWK45y58MV/ehy7JEW0HgLx3ulW6eakv8s1IZ5yi1Jfz6BKt158Gk52qOguorpup08kcy7fGX7Pu7VZ1bEzFsf1RE1gKzI1ABFu5vvSx3FbDp+sj9TrNEWvuVoaawpTp+tMpDjKcoQbO1YWrC64aTfqPiboi62DMi4Da0Kb47LJ3duMGoNxv4sxqltdpiyG1O5qc16chN3kPx7G8BpZXtqkMB8dWs/YPBu7DVExdDJvT3SOrSMNFLzvJDd3M2JhPu8NdGWhHQN0p3+2MJI1flqIun0xidRTM5u9sPkLGvgs4FSwv7W8JETMt+vks23w+0weypBHXmtReF9/nWrxqNmmUjALJer+CGNeFp0ILYs2YN+z/0lnfY5Si4X9lanYDLyr24VvyLUlKT/NL+jPVOPdNnIimKNRsPVFchlkmuGSe7kA5E97mLC8mc+egDge6JLNqHvYAuetMt/h+5pObSf66StIVfZnf0jbf7O81cPWsUR3f3c4vxetsJ9n0AVfii1gI9DNxA9/EZFY8FGZsMyRzIOHvxwuJCKTsAva3A2+A9tqLxd85nWxn/n1RUgSM5VGxPC71ZvLZ/kALduhpTyexmZBULBd9B4XDawrMQkO9vzMBM5OAB1tJp0D9FePSsZ7OF/uf9HK/v+Nv0MD26WMX5MzofPl8bOFwo+2zsc4QKuuzfhc4iKv/Zuw9GNmiewftQ/GZY0Sa95C+UOnwrsANO9uxMYShvauJhqd/ofV5QT6WAXTb1oyNy/egOyUOVmamB+W+f/Zt2rs/ZQSG169O/mv9Zzu//j9QSwMEFAACAAgAWT3RSmhI0J1QAAAAbAAAABsAAAB1bml2ZXJzYWwvdW5pdmVyc2FsLnBuZy54bWyzsa/IzVEoSy0qzszPs1Uy1DNQsrfj5bIpKEoty0wtV6iwVTKyNNAzgAAlhUpbJTMjBLc8M6UkA6jNwMASIZiRmpmeUWKrZG5qDhfUBxoKAFBLAQIAABQAAgAIAFg90Uo3jRRghAQAAAwRAAAdAAAAAAAAAAEAAAAAAAAAAAB1bml2ZXJzYWwvY29tbW9uX21lc3NhZ2VzLmxuZ1BLAQIAABQAAgAIAFg90UoGWUJxJAQAAKARAAAnAAAAAAAAAAEAAAAAAL8EAAB1bml2ZXJzYWwvZmxhc2hfcHVibGlzaGluZ19zZXR0aW5ncy54bWxQSwECAAAUAAIACABYPdFKPwyEurYCAABWCgAAIQAAAAAAAAABAAAAAAAoCQAAdW5pdmVyc2FsL2ZsYXNoX3NraW5fc2V0dGluZ3MueG1sUEsBAgAAFAACAAgAWD3RSi3Zc+X3AwAAsRAAACYAAAAAAAAAAQAAAAAAHQwAAHVuaXZlcnNhbC9odG1sX3B1Ymxpc2hpbmdfc2V0dGluZ3MueG1sUEsBAgAAFAACAAgAWD3RSo1yq4qEAQAAAQYAAB8AAAAAAAAAAQAAAAAAWBAAAHVuaXZlcnNhbC9odG1sX3NraW5fc2V0dGluZ3MuanNQSwECAAAUAAIACABYPdFKPTwv0cEAAADlAQAAGgAAAAAAAAABAAAAAAAZEgAAdW5pdmVyc2FsL2kxOG5fcHJlc2V0cy54bWxQSwECAAAUAAIACABYPdFKS5yGgHIAAAB8AAAAHAAAAAAAAAABAAAAAAASEwAAdW5pdmVyc2FsL2xvY2FsX3NldHRpbmdzLnhtbFBLAQIAABQAAgAIAESUV0cjtE77+wIAALAIAAAUAAAAAAAAAAEAAAAAAL4TAAB1bml2ZXJzYWwvcGxheWVyLnhtbFBLAQIAABQAAgAIAFg90UpAfDeVdgEAAAEDAAApAAAAAAAAAAEAAAAAAOsWAAB1bml2ZXJzYWwvc2tpbl9jdXN0b21pemF0aW9uX3NldHRpbmdzLnhtbFBLAQIAABQAAgAIAFk90UrqScxFASAAAMNDAAAXAAAAAAAAAAAAAAAAAKgYAAB1bml2ZXJzYWwvdW5pdmVyc2FsLnBuZ1BLAQIAABQAAgAIAFk90UpoSNCdUAAAAGwAAAAbAAAAAAAAAAEAAAAAAN44AAB1bml2ZXJzYWwvdW5pdmVyc2FsLnBuZy54bWxQSwUGAAAAAAsACwBJAwAAZzkAAAAA"/>
  <p:tag name="ISPRING_PRESENTATION_TITLE" val="夏天主题通用PPT"/>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在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1474</Words>
  <Application>Microsoft Office PowerPoint</Application>
  <PresentationFormat>宽屏</PresentationFormat>
  <Paragraphs>202</Paragraphs>
  <Slides>25</Slides>
  <Notes>25</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25</vt:i4>
      </vt:variant>
    </vt:vector>
  </HeadingPairs>
  <TitlesOfParts>
    <vt:vector size="45" baseType="lpstr">
      <vt:lpstr>Bebas Neue</vt:lpstr>
      <vt:lpstr>Gill Sans</vt:lpstr>
      <vt:lpstr>Lato Light</vt:lpstr>
      <vt:lpstr>MS UI Gothic</vt:lpstr>
      <vt:lpstr>Open Sans Semibold</vt:lpstr>
      <vt:lpstr>等线</vt:lpstr>
      <vt:lpstr>等线 Light</vt:lpstr>
      <vt:lpstr>方正姚体</vt:lpstr>
      <vt:lpstr>方正正黑简体</vt:lpstr>
      <vt:lpstr>方正中等线简体</vt:lpstr>
      <vt:lpstr>方正准圆简体</vt:lpstr>
      <vt:lpstr>华康少女文字W5(P)</vt:lpstr>
      <vt:lpstr>宋体</vt:lpstr>
      <vt:lpstr>微软雅黑</vt:lpstr>
      <vt:lpstr>Arial</vt:lpstr>
      <vt:lpstr>Calibri</vt:lpstr>
      <vt:lpstr>Impact</vt:lpstr>
      <vt:lpstr>Segoe UI</vt:lpstr>
      <vt:lpstr>Office 主题​​</vt:lpstr>
      <vt:lpstr>在行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2017-07-07T01:09:25Z</dcterms:created>
  <dcterms:modified xsi:type="dcterms:W3CDTF">2019-04-16T05:52:26Z</dcterms:modified>
</cp:coreProperties>
</file>