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17"/>
  </p:notesMasterIdLst>
  <p:sldIdLst>
    <p:sldId id="256" r:id="rId2"/>
    <p:sldId id="257" r:id="rId3"/>
    <p:sldId id="258" r:id="rId4"/>
    <p:sldId id="259" r:id="rId5"/>
    <p:sldId id="260" r:id="rId6"/>
    <p:sldId id="270" r:id="rId7"/>
    <p:sldId id="262" r:id="rId8"/>
    <p:sldId id="263" r:id="rId9"/>
    <p:sldId id="271" r:id="rId10"/>
    <p:sldId id="265" r:id="rId11"/>
    <p:sldId id="266" r:id="rId12"/>
    <p:sldId id="272" r:id="rId13"/>
    <p:sldId id="268" r:id="rId14"/>
    <p:sldId id="269" r:id="rId15"/>
    <p:sldId id="273" r:id="rId16"/>
  </p:sldIdLst>
  <p:sldSz cx="9144000" cy="5143500" type="screen16x9"/>
  <p:notesSz cx="6858000" cy="9144000"/>
  <p:embeddedFontLst>
    <p:embeddedFont>
      <p:font typeface="Calibri" panose="020F0502020204030204" pitchFamily="34" charset="0"/>
      <p:regular r:id="rId18"/>
      <p:bold r:id="rId19"/>
      <p:italic r:id="rId20"/>
      <p:boldItalic r:id="rId21"/>
    </p:embeddedFont>
    <p:embeddedFont>
      <p:font typeface="DFPOP1-W9" panose="020B0600070205080204" charset="-128"/>
      <p:regular r:id="rId22"/>
    </p:embeddedFont>
  </p:embeddedFont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20000"/>
    <a:srgbClr val="F56636"/>
    <a:srgbClr val="EF2A19"/>
    <a:srgbClr val="A9250B"/>
    <a:srgbClr val="FF6600"/>
    <a:srgbClr val="679C31"/>
    <a:srgbClr val="4CA420"/>
    <a:srgbClr val="8CB823"/>
    <a:srgbClr val="F14420"/>
    <a:srgbClr val="C4D8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3727" autoAdjust="0"/>
  </p:normalViewPr>
  <p:slideViewPr>
    <p:cSldViewPr snapToGrid="0">
      <p:cViewPr>
        <p:scale>
          <a:sx n="70" d="100"/>
          <a:sy n="70" d="100"/>
        </p:scale>
        <p:origin x="-1356" y="-3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662ACC-35BD-4150-8E45-CFF6493109C7}"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D4C845-2BE2-4423-97B3-49F88020EF3B}" type="slidenum">
              <a:rPr lang="zh-CN" altLang="en-US" smtClean="0"/>
              <a:t>‹#›</a:t>
            </a:fld>
            <a:endParaRPr lang="zh-CN" altLang="en-US"/>
          </a:p>
        </p:txBody>
      </p:sp>
    </p:spTree>
    <p:extLst>
      <p:ext uri="{BB962C8B-B14F-4D97-AF65-F5344CB8AC3E}">
        <p14:creationId xmlns:p14="http://schemas.microsoft.com/office/powerpoint/2010/main" val="39030243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4C845-2BE2-4423-97B3-49F88020EF3B}" type="slidenum">
              <a:rPr lang="zh-CN" altLang="en-US" smtClean="0"/>
              <a:t>1</a:t>
            </a:fld>
            <a:endParaRPr lang="zh-CN" altLang="en-US"/>
          </a:p>
        </p:txBody>
      </p:sp>
    </p:spTree>
    <p:extLst>
      <p:ext uri="{BB962C8B-B14F-4D97-AF65-F5344CB8AC3E}">
        <p14:creationId xmlns:p14="http://schemas.microsoft.com/office/powerpoint/2010/main" val="10893496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4C845-2BE2-4423-97B3-49F88020EF3B}" type="slidenum">
              <a:rPr lang="zh-CN" altLang="en-US" smtClean="0"/>
              <a:t>10</a:t>
            </a:fld>
            <a:endParaRPr lang="zh-CN" altLang="en-US"/>
          </a:p>
        </p:txBody>
      </p:sp>
    </p:spTree>
    <p:extLst>
      <p:ext uri="{BB962C8B-B14F-4D97-AF65-F5344CB8AC3E}">
        <p14:creationId xmlns:p14="http://schemas.microsoft.com/office/powerpoint/2010/main" val="23153127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4C845-2BE2-4423-97B3-49F88020EF3B}" type="slidenum">
              <a:rPr lang="zh-CN" altLang="en-US" smtClean="0"/>
              <a:t>11</a:t>
            </a:fld>
            <a:endParaRPr lang="zh-CN" altLang="en-US"/>
          </a:p>
        </p:txBody>
      </p:sp>
    </p:spTree>
    <p:extLst>
      <p:ext uri="{BB962C8B-B14F-4D97-AF65-F5344CB8AC3E}">
        <p14:creationId xmlns:p14="http://schemas.microsoft.com/office/powerpoint/2010/main" val="29188376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4C845-2BE2-4423-97B3-49F88020EF3B}" type="slidenum">
              <a:rPr lang="zh-CN" altLang="en-US" smtClean="0"/>
              <a:t>12</a:t>
            </a:fld>
            <a:endParaRPr lang="zh-CN" altLang="en-US"/>
          </a:p>
        </p:txBody>
      </p:sp>
    </p:spTree>
    <p:extLst>
      <p:ext uri="{BB962C8B-B14F-4D97-AF65-F5344CB8AC3E}">
        <p14:creationId xmlns:p14="http://schemas.microsoft.com/office/powerpoint/2010/main" val="12163033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4C845-2BE2-4423-97B3-49F88020EF3B}" type="slidenum">
              <a:rPr lang="zh-CN" altLang="en-US" smtClean="0"/>
              <a:t>13</a:t>
            </a:fld>
            <a:endParaRPr lang="zh-CN" altLang="en-US"/>
          </a:p>
        </p:txBody>
      </p:sp>
    </p:spTree>
    <p:extLst>
      <p:ext uri="{BB962C8B-B14F-4D97-AF65-F5344CB8AC3E}">
        <p14:creationId xmlns:p14="http://schemas.microsoft.com/office/powerpoint/2010/main" val="26398003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4C845-2BE2-4423-97B3-49F88020EF3B}" type="slidenum">
              <a:rPr lang="zh-CN" altLang="en-US" smtClean="0"/>
              <a:t>14</a:t>
            </a:fld>
            <a:endParaRPr lang="zh-CN" altLang="en-US"/>
          </a:p>
        </p:txBody>
      </p:sp>
    </p:spTree>
    <p:extLst>
      <p:ext uri="{BB962C8B-B14F-4D97-AF65-F5344CB8AC3E}">
        <p14:creationId xmlns:p14="http://schemas.microsoft.com/office/powerpoint/2010/main" val="17062885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smtClean="0"/>
              <a:t>（下拉可隐藏）</a:t>
            </a:r>
            <a:endParaRPr lang="zh-CN" altLang="en-US"/>
          </a:p>
        </p:txBody>
      </p:sp>
      <p:sp>
        <p:nvSpPr>
          <p:cNvPr id="4" name="灯片编号占位符 3"/>
          <p:cNvSpPr>
            <a:spLocks noGrp="1"/>
          </p:cNvSpPr>
          <p:nvPr>
            <p:ph type="sldNum" sz="quarter" idx="10"/>
          </p:nvPr>
        </p:nvSpPr>
        <p:spPr/>
        <p:txBody>
          <a:bodyPr/>
          <a:lstStyle/>
          <a:p>
            <a:fld id="{60D4C845-2BE2-4423-97B3-49F88020EF3B}" type="slidenum">
              <a:rPr lang="zh-CN" altLang="en-US" smtClean="0"/>
              <a:t>15</a:t>
            </a:fld>
            <a:endParaRPr lang="zh-CN" altLang="en-US"/>
          </a:p>
        </p:txBody>
      </p:sp>
    </p:spTree>
    <p:extLst>
      <p:ext uri="{BB962C8B-B14F-4D97-AF65-F5344CB8AC3E}">
        <p14:creationId xmlns:p14="http://schemas.microsoft.com/office/powerpoint/2010/main" val="21784231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4C845-2BE2-4423-97B3-49F88020EF3B}" type="slidenum">
              <a:rPr lang="zh-CN" altLang="en-US" smtClean="0"/>
              <a:t>2</a:t>
            </a:fld>
            <a:endParaRPr lang="zh-CN" altLang="en-US"/>
          </a:p>
        </p:txBody>
      </p:sp>
    </p:spTree>
    <p:extLst>
      <p:ext uri="{BB962C8B-B14F-4D97-AF65-F5344CB8AC3E}">
        <p14:creationId xmlns:p14="http://schemas.microsoft.com/office/powerpoint/2010/main" val="4037953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4C845-2BE2-4423-97B3-49F88020EF3B}" type="slidenum">
              <a:rPr lang="zh-CN" altLang="en-US" smtClean="0"/>
              <a:t>3</a:t>
            </a:fld>
            <a:endParaRPr lang="zh-CN" altLang="en-US"/>
          </a:p>
        </p:txBody>
      </p:sp>
    </p:spTree>
    <p:extLst>
      <p:ext uri="{BB962C8B-B14F-4D97-AF65-F5344CB8AC3E}">
        <p14:creationId xmlns:p14="http://schemas.microsoft.com/office/powerpoint/2010/main" val="2094725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4C845-2BE2-4423-97B3-49F88020EF3B}" type="slidenum">
              <a:rPr lang="zh-CN" altLang="en-US" smtClean="0"/>
              <a:t>4</a:t>
            </a:fld>
            <a:endParaRPr lang="zh-CN" altLang="en-US"/>
          </a:p>
        </p:txBody>
      </p:sp>
    </p:spTree>
    <p:extLst>
      <p:ext uri="{BB962C8B-B14F-4D97-AF65-F5344CB8AC3E}">
        <p14:creationId xmlns:p14="http://schemas.microsoft.com/office/powerpoint/2010/main" val="13188302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4C845-2BE2-4423-97B3-49F88020EF3B}" type="slidenum">
              <a:rPr lang="zh-CN" altLang="en-US" smtClean="0"/>
              <a:t>5</a:t>
            </a:fld>
            <a:endParaRPr lang="zh-CN" altLang="en-US"/>
          </a:p>
        </p:txBody>
      </p:sp>
    </p:spTree>
    <p:extLst>
      <p:ext uri="{BB962C8B-B14F-4D97-AF65-F5344CB8AC3E}">
        <p14:creationId xmlns:p14="http://schemas.microsoft.com/office/powerpoint/2010/main" val="3251924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4C845-2BE2-4423-97B3-49F88020EF3B}" type="slidenum">
              <a:rPr lang="zh-CN" altLang="en-US" smtClean="0"/>
              <a:t>6</a:t>
            </a:fld>
            <a:endParaRPr lang="zh-CN" altLang="en-US"/>
          </a:p>
        </p:txBody>
      </p:sp>
    </p:spTree>
    <p:extLst>
      <p:ext uri="{BB962C8B-B14F-4D97-AF65-F5344CB8AC3E}">
        <p14:creationId xmlns:p14="http://schemas.microsoft.com/office/powerpoint/2010/main" val="4067240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4C845-2BE2-4423-97B3-49F88020EF3B}" type="slidenum">
              <a:rPr lang="zh-CN" altLang="en-US" smtClean="0"/>
              <a:t>7</a:t>
            </a:fld>
            <a:endParaRPr lang="zh-CN" altLang="en-US"/>
          </a:p>
        </p:txBody>
      </p:sp>
    </p:spTree>
    <p:extLst>
      <p:ext uri="{BB962C8B-B14F-4D97-AF65-F5344CB8AC3E}">
        <p14:creationId xmlns:p14="http://schemas.microsoft.com/office/powerpoint/2010/main" val="1912323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4C845-2BE2-4423-97B3-49F88020EF3B}" type="slidenum">
              <a:rPr lang="zh-CN" altLang="en-US" smtClean="0"/>
              <a:t>8</a:t>
            </a:fld>
            <a:endParaRPr lang="zh-CN" altLang="en-US"/>
          </a:p>
        </p:txBody>
      </p:sp>
    </p:spTree>
    <p:extLst>
      <p:ext uri="{BB962C8B-B14F-4D97-AF65-F5344CB8AC3E}">
        <p14:creationId xmlns:p14="http://schemas.microsoft.com/office/powerpoint/2010/main" val="215952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0D4C845-2BE2-4423-97B3-49F88020EF3B}" type="slidenum">
              <a:rPr lang="zh-CN" altLang="en-US" smtClean="0"/>
              <a:t>9</a:t>
            </a:fld>
            <a:endParaRPr lang="zh-CN" altLang="en-US"/>
          </a:p>
        </p:txBody>
      </p:sp>
    </p:spTree>
    <p:extLst>
      <p:ext uri="{BB962C8B-B14F-4D97-AF65-F5344CB8AC3E}">
        <p14:creationId xmlns:p14="http://schemas.microsoft.com/office/powerpoint/2010/main" val="34707308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62E82ED4-375F-4F08-A54B-E5C986F28C77}" type="datetimeFigureOut">
              <a:rPr lang="zh-CN" altLang="en-US" smtClean="0"/>
              <a:t>2018/6/1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BA53EF-2EDB-4BAB-8ED2-F5C230947283}" type="slidenum">
              <a:rPr lang="zh-CN" altLang="en-US" smtClean="0"/>
              <a:t>‹#›</a:t>
            </a:fld>
            <a:endParaRPr lang="zh-CN" altLang="en-US"/>
          </a:p>
        </p:txBody>
      </p:sp>
    </p:spTree>
    <p:extLst>
      <p:ext uri="{BB962C8B-B14F-4D97-AF65-F5344CB8AC3E}">
        <p14:creationId xmlns:p14="http://schemas.microsoft.com/office/powerpoint/2010/main" val="14027137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2E82ED4-375F-4F08-A54B-E5C986F28C77}" type="datetimeFigureOut">
              <a:rPr lang="zh-CN" altLang="en-US" smtClean="0"/>
              <a:t>2018/6/1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0BA53EF-2EDB-4BAB-8ED2-F5C230947283}" type="slidenum">
              <a:rPr lang="zh-CN" altLang="en-US" smtClean="0"/>
              <a:t>‹#›</a:t>
            </a:fld>
            <a:endParaRPr lang="zh-CN" altLang="en-US"/>
          </a:p>
        </p:txBody>
      </p:sp>
    </p:spTree>
    <p:extLst>
      <p:ext uri="{BB962C8B-B14F-4D97-AF65-F5344CB8AC3E}">
        <p14:creationId xmlns:p14="http://schemas.microsoft.com/office/powerpoint/2010/main" val="12830478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2E82ED4-375F-4F08-A54B-E5C986F28C77}" type="datetimeFigureOut">
              <a:rPr lang="zh-CN" altLang="en-US" smtClean="0"/>
              <a:t>2018/6/1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BA53EF-2EDB-4BAB-8ED2-F5C230947283}" type="slidenum">
              <a:rPr lang="zh-CN" altLang="en-US" smtClean="0"/>
              <a:t>‹#›</a:t>
            </a:fld>
            <a:endParaRPr lang="zh-CN" altLang="en-US"/>
          </a:p>
        </p:txBody>
      </p:sp>
    </p:spTree>
    <p:extLst>
      <p:ext uri="{BB962C8B-B14F-4D97-AF65-F5344CB8AC3E}">
        <p14:creationId xmlns:p14="http://schemas.microsoft.com/office/powerpoint/2010/main" val="36645492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2E82ED4-375F-4F08-A54B-E5C986F28C77}" type="datetimeFigureOut">
              <a:rPr lang="zh-CN" altLang="en-US" smtClean="0"/>
              <a:t>2018/6/1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BA53EF-2EDB-4BAB-8ED2-F5C230947283}" type="slidenum">
              <a:rPr lang="zh-CN" altLang="en-US" smtClean="0"/>
              <a:t>‹#›</a:t>
            </a:fld>
            <a:endParaRPr lang="zh-CN" altLang="en-US"/>
          </a:p>
        </p:txBody>
      </p:sp>
    </p:spTree>
    <p:extLst>
      <p:ext uri="{BB962C8B-B14F-4D97-AF65-F5344CB8AC3E}">
        <p14:creationId xmlns:p14="http://schemas.microsoft.com/office/powerpoint/2010/main" val="4256376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2E82ED4-375F-4F08-A54B-E5C986F28C77}" type="datetimeFigureOut">
              <a:rPr lang="zh-CN" altLang="en-US" smtClean="0"/>
              <a:t>2018/6/1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BA53EF-2EDB-4BAB-8ED2-F5C230947283}" type="slidenum">
              <a:rPr lang="zh-CN" altLang="en-US" smtClean="0"/>
              <a:t>‹#›</a:t>
            </a:fld>
            <a:endParaRPr lang="zh-CN" altLang="en-US"/>
          </a:p>
        </p:txBody>
      </p:sp>
    </p:spTree>
    <p:extLst>
      <p:ext uri="{BB962C8B-B14F-4D97-AF65-F5344CB8AC3E}">
        <p14:creationId xmlns:p14="http://schemas.microsoft.com/office/powerpoint/2010/main" val="2096351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62E82ED4-375F-4F08-A54B-E5C986F28C77}" type="datetimeFigureOut">
              <a:rPr lang="zh-CN" altLang="en-US" smtClean="0"/>
              <a:t>2018/6/1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BA53EF-2EDB-4BAB-8ED2-F5C230947283}" type="slidenum">
              <a:rPr lang="zh-CN" altLang="en-US" smtClean="0"/>
              <a:t>‹#›</a:t>
            </a:fld>
            <a:endParaRPr lang="zh-CN" altLang="en-US"/>
          </a:p>
        </p:txBody>
      </p:sp>
    </p:spTree>
    <p:extLst>
      <p:ext uri="{BB962C8B-B14F-4D97-AF65-F5344CB8AC3E}">
        <p14:creationId xmlns:p14="http://schemas.microsoft.com/office/powerpoint/2010/main" val="21279065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62E82ED4-375F-4F08-A54B-E5C986F28C77}" type="datetimeFigureOut">
              <a:rPr lang="zh-CN" altLang="en-US" smtClean="0"/>
              <a:t>2018/6/1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0BA53EF-2EDB-4BAB-8ED2-F5C230947283}" type="slidenum">
              <a:rPr lang="zh-CN" altLang="en-US" smtClean="0"/>
              <a:t>‹#›</a:t>
            </a:fld>
            <a:endParaRPr lang="zh-CN" altLang="en-US"/>
          </a:p>
        </p:txBody>
      </p:sp>
    </p:spTree>
    <p:extLst>
      <p:ext uri="{BB962C8B-B14F-4D97-AF65-F5344CB8AC3E}">
        <p14:creationId xmlns:p14="http://schemas.microsoft.com/office/powerpoint/2010/main" val="3368134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62E82ED4-375F-4F08-A54B-E5C986F28C77}" type="datetimeFigureOut">
              <a:rPr lang="zh-CN" altLang="en-US" smtClean="0"/>
              <a:t>2018/6/1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0BA53EF-2EDB-4BAB-8ED2-F5C230947283}" type="slidenum">
              <a:rPr lang="zh-CN" altLang="en-US" smtClean="0"/>
              <a:t>‹#›</a:t>
            </a:fld>
            <a:endParaRPr lang="zh-CN" altLang="en-US"/>
          </a:p>
        </p:txBody>
      </p:sp>
    </p:spTree>
    <p:extLst>
      <p:ext uri="{BB962C8B-B14F-4D97-AF65-F5344CB8AC3E}">
        <p14:creationId xmlns:p14="http://schemas.microsoft.com/office/powerpoint/2010/main" val="299305740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l="135" t="36971" r="-1"/>
          <a:stretch/>
        </p:blipFill>
        <p:spPr>
          <a:xfrm>
            <a:off x="1" y="1828800"/>
            <a:ext cx="9143998" cy="3004238"/>
          </a:xfrm>
          <a:prstGeom prst="rect">
            <a:avLst/>
          </a:prstGeom>
        </p:spPr>
      </p:pic>
      <p:pic>
        <p:nvPicPr>
          <p:cNvPr id="7" name="图片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3432997"/>
            <a:ext cx="9613558" cy="1508031"/>
          </a:xfrm>
          <a:prstGeom prst="rect">
            <a:avLst/>
          </a:prstGeom>
        </p:spPr>
      </p:pic>
      <p:pic>
        <p:nvPicPr>
          <p:cNvPr id="8" name="图片 7"/>
          <p:cNvPicPr>
            <a:picLocks noChangeAspect="1"/>
          </p:cNvPicPr>
          <p:nvPr userDrawn="1"/>
        </p:nvPicPr>
        <p:blipFill rotWithShape="1">
          <a:blip r:embed="rId4">
            <a:extLst>
              <a:ext uri="{28A0092B-C50C-407E-A947-70E740481C1C}">
                <a14:useLocalDpi xmlns:a14="http://schemas.microsoft.com/office/drawing/2010/main" val="0"/>
              </a:ext>
            </a:extLst>
          </a:blip>
          <a:srcRect l="1" r="153"/>
          <a:stretch/>
        </p:blipFill>
        <p:spPr>
          <a:xfrm>
            <a:off x="-93027" y="3505218"/>
            <a:ext cx="9130145" cy="1215615"/>
          </a:xfrm>
          <a:prstGeom prst="rect">
            <a:avLst/>
          </a:prstGeom>
        </p:spPr>
      </p:pic>
      <p:pic>
        <p:nvPicPr>
          <p:cNvPr id="9" name="图片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856" y="4017444"/>
            <a:ext cx="9157856" cy="1126056"/>
          </a:xfrm>
          <a:prstGeom prst="rect">
            <a:avLst/>
          </a:prstGeom>
        </p:spPr>
      </p:pic>
      <p:grpSp>
        <p:nvGrpSpPr>
          <p:cNvPr id="10" name="组合 9"/>
          <p:cNvGrpSpPr/>
          <p:nvPr userDrawn="1"/>
        </p:nvGrpSpPr>
        <p:grpSpPr>
          <a:xfrm>
            <a:off x="175605" y="3190604"/>
            <a:ext cx="694959" cy="1329039"/>
            <a:chOff x="181346" y="1761375"/>
            <a:chExt cx="1517253" cy="2901593"/>
          </a:xfrm>
        </p:grpSpPr>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2043" y="1761375"/>
              <a:ext cx="885486" cy="2901593"/>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86323" y="2638386"/>
              <a:ext cx="512276" cy="2024582"/>
            </a:xfrm>
            <a:prstGeom prst="rect">
              <a:avLst/>
            </a:prstGeom>
          </p:spPr>
        </p:pic>
        <p:pic>
          <p:nvPicPr>
            <p:cNvPr id="13" name="图片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1346" y="2373835"/>
              <a:ext cx="711093" cy="2289133"/>
            </a:xfrm>
            <a:prstGeom prst="rect">
              <a:avLst/>
            </a:prstGeom>
          </p:spPr>
        </p:pic>
      </p:grpSp>
      <p:pic>
        <p:nvPicPr>
          <p:cNvPr id="14" name="图片 13"/>
          <p:cNvPicPr>
            <a:picLocks noChangeAspect="1"/>
          </p:cNvPicPr>
          <p:nvPr userDrawn="1"/>
        </p:nvPicPr>
        <p:blipFill rotWithShape="1">
          <a:blip r:embed="rId9" cstate="print">
            <a:extLst>
              <a:ext uri="{28A0092B-C50C-407E-A947-70E740481C1C}">
                <a14:useLocalDpi xmlns:a14="http://schemas.microsoft.com/office/drawing/2010/main" val="0"/>
              </a:ext>
            </a:extLst>
          </a:blip>
          <a:srcRect r="45910"/>
          <a:stretch/>
        </p:blipFill>
        <p:spPr>
          <a:xfrm>
            <a:off x="8460597" y="3435861"/>
            <a:ext cx="618427" cy="959575"/>
          </a:xfrm>
          <a:prstGeom prst="rect">
            <a:avLst/>
          </a:prstGeom>
        </p:spPr>
      </p:pic>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62E82ED4-375F-4F08-A54B-E5C986F28C77}" type="datetimeFigureOut">
              <a:rPr lang="zh-CN" altLang="en-US" smtClean="0"/>
              <a:t>2018/6/1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0BA53EF-2EDB-4BAB-8ED2-F5C230947283}" type="slidenum">
              <a:rPr lang="zh-CN" altLang="en-US" smtClean="0"/>
              <a:t>‹#›</a:t>
            </a:fld>
            <a:endParaRPr lang="zh-CN" altLang="en-US"/>
          </a:p>
        </p:txBody>
      </p:sp>
    </p:spTree>
    <p:extLst>
      <p:ext uri="{BB962C8B-B14F-4D97-AF65-F5344CB8AC3E}">
        <p14:creationId xmlns:p14="http://schemas.microsoft.com/office/powerpoint/2010/main" val="207537523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5" name="矩形 4"/>
          <p:cNvSpPr/>
          <p:nvPr userDrawn="1"/>
        </p:nvSpPr>
        <p:spPr>
          <a:xfrm>
            <a:off x="0" y="1612232"/>
            <a:ext cx="9144000" cy="35312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l="136" t="73054" r="17724" b="-1"/>
          <a:stretch/>
        </p:blipFill>
        <p:spPr>
          <a:xfrm>
            <a:off x="0" y="0"/>
            <a:ext cx="9144000" cy="1852858"/>
          </a:xfrm>
          <a:prstGeom prst="rect">
            <a:avLst/>
          </a:prstGeom>
        </p:spPr>
      </p:pic>
      <p:sp>
        <p:nvSpPr>
          <p:cNvPr id="2" name="Date Placeholder 1"/>
          <p:cNvSpPr>
            <a:spLocks noGrp="1"/>
          </p:cNvSpPr>
          <p:nvPr>
            <p:ph type="dt" sz="half" idx="10"/>
          </p:nvPr>
        </p:nvSpPr>
        <p:spPr/>
        <p:txBody>
          <a:bodyPr/>
          <a:lstStyle/>
          <a:p>
            <a:fld id="{62E82ED4-375F-4F08-A54B-E5C986F28C77}" type="datetimeFigureOut">
              <a:rPr lang="zh-CN" altLang="en-US" smtClean="0"/>
              <a:t>2018/6/1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0BA53EF-2EDB-4BAB-8ED2-F5C230947283}" type="slidenum">
              <a:rPr lang="zh-CN" altLang="en-US" smtClean="0"/>
              <a:t>‹#›</a:t>
            </a:fld>
            <a:endParaRPr lang="zh-CN" altLang="en-US"/>
          </a:p>
        </p:txBody>
      </p:sp>
      <p:pic>
        <p:nvPicPr>
          <p:cNvPr id="8" name="图片 7"/>
          <p:cNvPicPr>
            <a:picLocks noChangeAspect="1"/>
          </p:cNvPicPr>
          <p:nvPr userDrawn="1"/>
        </p:nvPicPr>
        <p:blipFill rotWithShape="1">
          <a:blip r:embed="rId3">
            <a:extLst>
              <a:ext uri="{28A0092B-C50C-407E-A947-70E740481C1C}">
                <a14:useLocalDpi xmlns:a14="http://schemas.microsoft.com/office/drawing/2010/main" val="0"/>
              </a:ext>
            </a:extLst>
          </a:blip>
          <a:srcRect l="30889" t="27748" r="21866"/>
          <a:stretch/>
        </p:blipFill>
        <p:spPr>
          <a:xfrm>
            <a:off x="6598507" y="-24714"/>
            <a:ext cx="2545493" cy="2463792"/>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 y="3392537"/>
            <a:ext cx="9613558" cy="1508031"/>
          </a:xfrm>
          <a:prstGeom prst="rect">
            <a:avLst/>
          </a:prstGeom>
        </p:spPr>
      </p:pic>
      <p:pic>
        <p:nvPicPr>
          <p:cNvPr id="10" name="图片 9"/>
          <p:cNvPicPr>
            <a:picLocks noChangeAspect="1"/>
          </p:cNvPicPr>
          <p:nvPr userDrawn="1"/>
        </p:nvPicPr>
        <p:blipFill rotWithShape="1">
          <a:blip r:embed="rId5">
            <a:extLst>
              <a:ext uri="{28A0092B-C50C-407E-A947-70E740481C1C}">
                <a14:useLocalDpi xmlns:a14="http://schemas.microsoft.com/office/drawing/2010/main" val="0"/>
              </a:ext>
            </a:extLst>
          </a:blip>
          <a:srcRect l="1" r="153"/>
          <a:stretch/>
        </p:blipFill>
        <p:spPr>
          <a:xfrm>
            <a:off x="-12107" y="3505218"/>
            <a:ext cx="9130145" cy="1215615"/>
          </a:xfrm>
          <a:prstGeom prst="rect">
            <a:avLst/>
          </a:prstGeom>
        </p:spPr>
      </p:pic>
      <p:pic>
        <p:nvPicPr>
          <p:cNvPr id="11" name="图片 10"/>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3904583"/>
            <a:ext cx="9144000" cy="1238917"/>
          </a:xfrm>
          <a:prstGeom prst="rect">
            <a:avLst/>
          </a:prstGeom>
        </p:spPr>
      </p:pic>
      <p:pic>
        <p:nvPicPr>
          <p:cNvPr id="47" name="图片 46"/>
          <p:cNvPicPr>
            <a:picLocks noChangeAspect="1"/>
          </p:cNvPicPr>
          <p:nvPr userDrawn="1"/>
        </p:nvPicPr>
        <p:blipFill rotWithShape="1">
          <a:blip r:embed="rId7" cstate="print">
            <a:extLst>
              <a:ext uri="{28A0092B-C50C-407E-A947-70E740481C1C}">
                <a14:useLocalDpi xmlns:a14="http://schemas.microsoft.com/office/drawing/2010/main" val="0"/>
              </a:ext>
            </a:extLst>
          </a:blip>
          <a:srcRect r="45910"/>
          <a:stretch/>
        </p:blipFill>
        <p:spPr>
          <a:xfrm>
            <a:off x="8460597" y="3435861"/>
            <a:ext cx="618427" cy="959575"/>
          </a:xfrm>
          <a:prstGeom prst="rect">
            <a:avLst/>
          </a:prstGeom>
        </p:spPr>
      </p:pic>
    </p:spTree>
    <p:extLst>
      <p:ext uri="{BB962C8B-B14F-4D97-AF65-F5344CB8AC3E}">
        <p14:creationId xmlns:p14="http://schemas.microsoft.com/office/powerpoint/2010/main" val="24231625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userDrawn="1"/>
        </p:nvSpPr>
        <p:spPr>
          <a:xfrm>
            <a:off x="0" y="1612232"/>
            <a:ext cx="9144000" cy="35312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l="136" t="73054" r="17724" b="-1"/>
          <a:stretch/>
        </p:blipFill>
        <p:spPr>
          <a:xfrm>
            <a:off x="0" y="0"/>
            <a:ext cx="9144000" cy="1852858"/>
          </a:xfrm>
          <a:prstGeom prst="rect">
            <a:avLst/>
          </a:prstGeom>
        </p:spPr>
      </p:pic>
      <p:pic>
        <p:nvPicPr>
          <p:cNvPr id="8" name="图片 7"/>
          <p:cNvPicPr>
            <a:picLocks noChangeAspect="1"/>
          </p:cNvPicPr>
          <p:nvPr userDrawn="1"/>
        </p:nvPicPr>
        <p:blipFill rotWithShape="1">
          <a:blip r:embed="rId3">
            <a:extLst>
              <a:ext uri="{28A0092B-C50C-407E-A947-70E740481C1C}">
                <a14:useLocalDpi xmlns:a14="http://schemas.microsoft.com/office/drawing/2010/main" val="0"/>
              </a:ext>
            </a:extLst>
          </a:blip>
          <a:srcRect l="30889" t="27748" r="21866"/>
          <a:stretch/>
        </p:blipFill>
        <p:spPr>
          <a:xfrm>
            <a:off x="6598507" y="-24714"/>
            <a:ext cx="2545493" cy="2463792"/>
          </a:xfrm>
          <a:prstGeom prst="rect">
            <a:avLst/>
          </a:prstGeom>
        </p:spPr>
      </p:pic>
      <p:pic>
        <p:nvPicPr>
          <p:cNvPr id="48" name="图片 47"/>
          <p:cNvPicPr>
            <a:picLocks noChangeAspect="1"/>
          </p:cNvPicPr>
          <p:nvPr userDrawn="1"/>
        </p:nvPicPr>
        <p:blipFill rotWithShape="1">
          <a:blip r:embed="rId4" cstate="print">
            <a:extLst>
              <a:ext uri="{28A0092B-C50C-407E-A947-70E740481C1C}">
                <a14:useLocalDpi xmlns:a14="http://schemas.microsoft.com/office/drawing/2010/main" val="0"/>
              </a:ext>
            </a:extLst>
          </a:blip>
          <a:srcRect b="43227"/>
          <a:stretch/>
        </p:blipFill>
        <p:spPr>
          <a:xfrm>
            <a:off x="-13856" y="4178075"/>
            <a:ext cx="9613558" cy="856150"/>
          </a:xfrm>
          <a:prstGeom prst="rect">
            <a:avLst/>
          </a:prstGeom>
        </p:spPr>
      </p:pic>
      <p:pic>
        <p:nvPicPr>
          <p:cNvPr id="49" name="图片 48"/>
          <p:cNvPicPr>
            <a:picLocks noChangeAspect="1"/>
          </p:cNvPicPr>
          <p:nvPr userDrawn="1"/>
        </p:nvPicPr>
        <p:blipFill rotWithShape="1">
          <a:blip r:embed="rId5">
            <a:extLst>
              <a:ext uri="{28A0092B-C50C-407E-A947-70E740481C1C}">
                <a14:useLocalDpi xmlns:a14="http://schemas.microsoft.com/office/drawing/2010/main" val="0"/>
              </a:ext>
            </a:extLst>
          </a:blip>
          <a:srcRect l="1" r="153" b="8110"/>
          <a:stretch/>
        </p:blipFill>
        <p:spPr>
          <a:xfrm>
            <a:off x="7455" y="3987533"/>
            <a:ext cx="9130145" cy="1117030"/>
          </a:xfrm>
          <a:prstGeom prst="rect">
            <a:avLst/>
          </a:prstGeom>
        </p:spPr>
      </p:pic>
      <p:pic>
        <p:nvPicPr>
          <p:cNvPr id="50" name="图片 49"/>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3856" y="4642338"/>
            <a:ext cx="9155017" cy="501162"/>
          </a:xfrm>
          <a:prstGeom prst="rect">
            <a:avLst/>
          </a:prstGeom>
        </p:spPr>
      </p:pic>
    </p:spTree>
    <p:extLst>
      <p:ext uri="{BB962C8B-B14F-4D97-AF65-F5344CB8AC3E}">
        <p14:creationId xmlns:p14="http://schemas.microsoft.com/office/powerpoint/2010/main" val="102235111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2E82ED4-375F-4F08-A54B-E5C986F28C77}" type="datetimeFigureOut">
              <a:rPr lang="zh-CN" altLang="en-US" smtClean="0"/>
              <a:t>2018/6/1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0BA53EF-2EDB-4BAB-8ED2-F5C230947283}" type="slidenum">
              <a:rPr lang="zh-CN" altLang="en-US" smtClean="0"/>
              <a:t>‹#›</a:t>
            </a:fld>
            <a:endParaRPr lang="zh-CN" altLang="en-US"/>
          </a:p>
        </p:txBody>
      </p:sp>
    </p:spTree>
    <p:extLst>
      <p:ext uri="{BB962C8B-B14F-4D97-AF65-F5344CB8AC3E}">
        <p14:creationId xmlns:p14="http://schemas.microsoft.com/office/powerpoint/2010/main" val="4120341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98621">
              <a:srgbClr val="00B0F0"/>
            </a:gs>
            <a:gs pos="63000">
              <a:srgbClr val="2CC7ED"/>
            </a:gs>
            <a:gs pos="0">
              <a:schemeClr val="bg1"/>
            </a:gs>
          </a:gsLst>
          <a:lin ang="16200000" scaled="1"/>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2E82ED4-375F-4F08-A54B-E5C986F28C77}" type="datetimeFigureOut">
              <a:rPr lang="zh-CN" altLang="en-US" smtClean="0"/>
              <a:t>2018/6/1</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0BA53EF-2EDB-4BAB-8ED2-F5C230947283}" type="slidenum">
              <a:rPr lang="zh-CN" altLang="en-US" smtClean="0"/>
              <a:t>‹#›</a:t>
            </a:fld>
            <a:endParaRPr lang="zh-CN" altLang="en-US"/>
          </a:p>
        </p:txBody>
      </p:sp>
    </p:spTree>
    <p:extLst>
      <p:ext uri="{BB962C8B-B14F-4D97-AF65-F5344CB8AC3E}">
        <p14:creationId xmlns:p14="http://schemas.microsoft.com/office/powerpoint/2010/main" val="9108074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72" r:id="rId7"/>
    <p:sldLayoutId id="2147483667" r:id="rId8"/>
    <p:sldLayoutId id="2147483668" r:id="rId9"/>
    <p:sldLayoutId id="2147483669" r:id="rId10"/>
    <p:sldLayoutId id="2147483670" r:id="rId11"/>
    <p:sldLayoutId id="2147483671" r:id="rId12"/>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4.png"/><Relationship Id="rId3" Type="http://schemas.openxmlformats.org/officeDocument/2006/relationships/slideLayout" Target="../slideLayouts/slideLayout1.xml"/><Relationship Id="rId7" Type="http://schemas.openxmlformats.org/officeDocument/2006/relationships/image" Target="../media/image2.png"/><Relationship Id="rId12" Type="http://schemas.openxmlformats.org/officeDocument/2006/relationships/image" Target="../media/image13.png"/><Relationship Id="rId2" Type="http://schemas.microsoft.com/office/2007/relationships/media" Target="../media/media1.mp3"/><Relationship Id="rId16" Type="http://schemas.openxmlformats.org/officeDocument/2006/relationships/image" Target="../media/image17.png"/><Relationship Id="rId1" Type="http://schemas.openxmlformats.org/officeDocument/2006/relationships/audio" Target="NULL" TargetMode="External"/><Relationship Id="rId6" Type="http://schemas.openxmlformats.org/officeDocument/2006/relationships/image" Target="../media/image1.png"/><Relationship Id="rId11" Type="http://schemas.openxmlformats.org/officeDocument/2006/relationships/image" Target="../media/image12.png"/><Relationship Id="rId5" Type="http://schemas.openxmlformats.org/officeDocument/2006/relationships/image" Target="../media/image10.png"/><Relationship Id="rId15" Type="http://schemas.openxmlformats.org/officeDocument/2006/relationships/image" Target="../media/image16.png"/><Relationship Id="rId10" Type="http://schemas.openxmlformats.org/officeDocument/2006/relationships/image" Target="../media/image3.png"/><Relationship Id="rId4" Type="http://schemas.openxmlformats.org/officeDocument/2006/relationships/notesSlide" Target="../notesSlides/notesSlide1.xml"/><Relationship Id="rId9" Type="http://schemas.openxmlformats.org/officeDocument/2006/relationships/image" Target="../media/image9.png"/><Relationship Id="rId14" Type="http://schemas.openxmlformats.org/officeDocument/2006/relationships/image" Target="../media/image15.png"/></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38.pn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jpe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47.jpeg"/><Relationship Id="rId5" Type="http://schemas.openxmlformats.org/officeDocument/2006/relationships/image" Target="../media/image46.png"/><Relationship Id="rId4" Type="http://schemas.openxmlformats.org/officeDocument/2006/relationships/image" Target="../media/image45.jpeg"/></Relationships>
</file>

<file path=ppt/slides/_rels/slide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4.xml"/><Relationship Id="rId1" Type="http://schemas.openxmlformats.org/officeDocument/2006/relationships/slideLayout" Target="../slideLayouts/slideLayout8.xml"/><Relationship Id="rId5" Type="http://schemas.openxmlformats.org/officeDocument/2006/relationships/image" Target="../media/image51.png"/><Relationship Id="rId4" Type="http://schemas.openxmlformats.org/officeDocument/2006/relationships/image" Target="../media/image50.jpeg"/></Relationships>
</file>

<file path=ppt/slides/_rels/slide15.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16.png"/><Relationship Id="rId3" Type="http://schemas.openxmlformats.org/officeDocument/2006/relationships/image" Target="../media/image10.png"/><Relationship Id="rId7" Type="http://schemas.openxmlformats.org/officeDocument/2006/relationships/image" Target="../media/image9.png"/><Relationship Id="rId12"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1.png"/><Relationship Id="rId11" Type="http://schemas.openxmlformats.org/officeDocument/2006/relationships/image" Target="../media/image14.png"/><Relationship Id="rId5" Type="http://schemas.openxmlformats.org/officeDocument/2006/relationships/image" Target="../media/image2.png"/><Relationship Id="rId10" Type="http://schemas.openxmlformats.org/officeDocument/2006/relationships/image" Target="../media/image13.png"/><Relationship Id="rId4" Type="http://schemas.openxmlformats.org/officeDocument/2006/relationships/image" Target="../media/image1.png"/><Relationship Id="rId9"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98621">
              <a:srgbClr val="00B0F0"/>
            </a:gs>
            <a:gs pos="63000">
              <a:srgbClr val="2CC7ED"/>
            </a:gs>
            <a:gs pos="0">
              <a:schemeClr val="bg1"/>
            </a:gs>
          </a:gsLst>
          <a:lin ang="16200000" scaled="1"/>
        </a:gradFill>
        <a:effectLst/>
      </p:bgPr>
    </p:bg>
    <p:spTree>
      <p:nvGrpSpPr>
        <p:cNvPr id="1" name=""/>
        <p:cNvGrpSpPr/>
        <p:nvPr/>
      </p:nvGrpSpPr>
      <p:grpSpPr>
        <a:xfrm>
          <a:off x="0" y="0"/>
          <a:ext cx="0" cy="0"/>
          <a:chOff x="0" y="0"/>
          <a:chExt cx="0" cy="0"/>
        </a:xfrm>
      </p:grpSpPr>
      <p:pic>
        <p:nvPicPr>
          <p:cNvPr id="2" name="淘宝网chenying0907出品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9770" y="528041"/>
            <a:ext cx="1996233" cy="668625"/>
          </a:xfrm>
          <a:prstGeom prst="rect">
            <a:avLst/>
          </a:prstGeom>
        </p:spPr>
      </p:pic>
      <p:pic>
        <p:nvPicPr>
          <p:cNvPr id="81" name="淘宝网chenying0907出品 80"/>
          <p:cNvPicPr>
            <a:picLocks noChangeAspect="1"/>
          </p:cNvPicPr>
          <p:nvPr/>
        </p:nvPicPr>
        <p:blipFill rotWithShape="1">
          <a:blip r:embed="rId6">
            <a:extLst>
              <a:ext uri="{28A0092B-C50C-407E-A947-70E740481C1C}">
                <a14:useLocalDpi xmlns:a14="http://schemas.microsoft.com/office/drawing/2010/main" val="0"/>
              </a:ext>
            </a:extLst>
          </a:blip>
          <a:srcRect l="135" t="36971" r="-1"/>
          <a:stretch/>
        </p:blipFill>
        <p:spPr>
          <a:xfrm>
            <a:off x="1" y="1828800"/>
            <a:ext cx="9143998" cy="3004238"/>
          </a:xfrm>
          <a:prstGeom prst="rect">
            <a:avLst/>
          </a:prstGeom>
        </p:spPr>
      </p:pic>
      <p:pic>
        <p:nvPicPr>
          <p:cNvPr id="82" name="淘宝网chenying0907出品 8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 y="3432997"/>
            <a:ext cx="9613558" cy="1508031"/>
          </a:xfrm>
          <a:prstGeom prst="rect">
            <a:avLst/>
          </a:prstGeom>
        </p:spPr>
      </p:pic>
      <p:pic>
        <p:nvPicPr>
          <p:cNvPr id="23" name="淘宝网chenying0907出品 2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572" y="321272"/>
            <a:ext cx="9248571" cy="8019887"/>
          </a:xfrm>
          <a:prstGeom prst="rect">
            <a:avLst/>
          </a:prstGeom>
        </p:spPr>
      </p:pic>
      <p:sp>
        <p:nvSpPr>
          <p:cNvPr id="26" name="淘宝网chenying0907出品 25"/>
          <p:cNvSpPr/>
          <p:nvPr/>
        </p:nvSpPr>
        <p:spPr>
          <a:xfrm>
            <a:off x="1436915" y="1401208"/>
            <a:ext cx="6253677" cy="3444184"/>
          </a:xfrm>
          <a:custGeom>
            <a:avLst/>
            <a:gdLst>
              <a:gd name="connsiteX0" fmla="*/ 2693773 w 5387546"/>
              <a:gd name="connsiteY0" fmla="*/ 0 h 2967166"/>
              <a:gd name="connsiteX1" fmla="*/ 5387546 w 5387546"/>
              <a:gd name="connsiteY1" fmla="*/ 2693773 h 2967166"/>
              <a:gd name="connsiteX2" fmla="*/ 5373741 w 5387546"/>
              <a:gd name="connsiteY2" fmla="*/ 2967166 h 2967166"/>
              <a:gd name="connsiteX3" fmla="*/ 13805 w 5387546"/>
              <a:gd name="connsiteY3" fmla="*/ 2967166 h 2967166"/>
              <a:gd name="connsiteX4" fmla="*/ 0 w 5387546"/>
              <a:gd name="connsiteY4" fmla="*/ 2693773 h 2967166"/>
              <a:gd name="connsiteX5" fmla="*/ 2693773 w 5387546"/>
              <a:gd name="connsiteY5" fmla="*/ 0 h 2967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7546" h="2967166">
                <a:moveTo>
                  <a:pt x="2693773" y="0"/>
                </a:moveTo>
                <a:cubicBezTo>
                  <a:pt x="4181503" y="0"/>
                  <a:pt x="5387546" y="1206043"/>
                  <a:pt x="5387546" y="2693773"/>
                </a:cubicBezTo>
                <a:lnTo>
                  <a:pt x="5373741" y="2967166"/>
                </a:lnTo>
                <a:lnTo>
                  <a:pt x="13805" y="2967166"/>
                </a:lnTo>
                <a:lnTo>
                  <a:pt x="0" y="2693773"/>
                </a:lnTo>
                <a:cubicBezTo>
                  <a:pt x="0" y="1206043"/>
                  <a:pt x="1206043" y="0"/>
                  <a:pt x="269377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淘宝网chenying0907出品 104"/>
          <p:cNvSpPr/>
          <p:nvPr/>
        </p:nvSpPr>
        <p:spPr>
          <a:xfrm>
            <a:off x="1792767" y="1542653"/>
            <a:ext cx="5556736" cy="3054062"/>
          </a:xfrm>
          <a:custGeom>
            <a:avLst/>
            <a:gdLst>
              <a:gd name="connsiteX0" fmla="*/ 0 w 4967417"/>
              <a:gd name="connsiteY0" fmla="*/ 2644346 h 2656703"/>
              <a:gd name="connsiteX1" fmla="*/ 2261287 w 4967417"/>
              <a:gd name="connsiteY1" fmla="*/ 0 h 2656703"/>
              <a:gd name="connsiteX2" fmla="*/ 2150076 w 4967417"/>
              <a:gd name="connsiteY2" fmla="*/ 2656703 h 2656703"/>
              <a:gd name="connsiteX3" fmla="*/ 4028303 w 4967417"/>
              <a:gd name="connsiteY3" fmla="*/ 444843 h 2656703"/>
              <a:gd name="connsiteX4" fmla="*/ 3917092 w 4967417"/>
              <a:gd name="connsiteY4" fmla="*/ 2619632 h 2656703"/>
              <a:gd name="connsiteX5" fmla="*/ 4967417 w 4967417"/>
              <a:gd name="connsiteY5" fmla="*/ 1779373 h 2656703"/>
              <a:gd name="connsiteX6" fmla="*/ 4905633 w 4967417"/>
              <a:gd name="connsiteY6" fmla="*/ 2607275 h 2656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67417" h="2656703">
                <a:moveTo>
                  <a:pt x="0" y="2644346"/>
                </a:moveTo>
                <a:lnTo>
                  <a:pt x="2261287" y="0"/>
                </a:lnTo>
                <a:lnTo>
                  <a:pt x="2150076" y="2656703"/>
                </a:lnTo>
                <a:lnTo>
                  <a:pt x="4028303" y="444843"/>
                </a:lnTo>
                <a:lnTo>
                  <a:pt x="3917092" y="2619632"/>
                </a:lnTo>
                <a:lnTo>
                  <a:pt x="4967417" y="1779373"/>
                </a:lnTo>
                <a:lnTo>
                  <a:pt x="4905633" y="2607275"/>
                </a:lnTo>
              </a:path>
            </a:pathLst>
          </a:custGeom>
          <a:noFill/>
          <a:ln w="19050">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0" name="淘宝网chenying0907出品 99"/>
          <p:cNvGrpSpPr/>
          <p:nvPr/>
        </p:nvGrpSpPr>
        <p:grpSpPr>
          <a:xfrm>
            <a:off x="2120751" y="2650296"/>
            <a:ext cx="4883538" cy="707775"/>
            <a:chOff x="2281392" y="2724438"/>
            <a:chExt cx="4883538" cy="707775"/>
          </a:xfrm>
        </p:grpSpPr>
        <p:sp>
          <p:nvSpPr>
            <p:cNvPr id="93" name="淘宝网chenying0907出品 92"/>
            <p:cNvSpPr txBox="1"/>
            <p:nvPr/>
          </p:nvSpPr>
          <p:spPr>
            <a:xfrm>
              <a:off x="2281392" y="2727523"/>
              <a:ext cx="4872801" cy="687339"/>
            </a:xfrm>
            <a:prstGeom prst="rect">
              <a:avLst/>
            </a:prstGeom>
            <a:noFill/>
          </p:spPr>
          <p:txBody>
            <a:bodyPr wrap="none" rtlCol="0">
              <a:prstTxWarp prst="textDoubleWave1">
                <a:avLst/>
              </a:prstTxWarp>
              <a:spAutoFit/>
            </a:bodyPr>
            <a:lstStyle/>
            <a:p>
              <a:r>
                <a:rPr lang="zh-CN" altLang="en-US" sz="3600" dirty="0" smtClean="0">
                  <a:ln w="101600">
                    <a:solidFill>
                      <a:schemeClr val="bg1"/>
                    </a:solidFill>
                  </a:ln>
                  <a:solidFill>
                    <a:schemeClr val="bg1"/>
                  </a:solidFill>
                  <a:effectLst>
                    <a:outerShdw blurRad="63500" sx="102000" sy="102000" algn="ctr" rotWithShape="0">
                      <a:prstClr val="black">
                        <a:alpha val="40000"/>
                      </a:prstClr>
                    </a:outerShdw>
                  </a:effectLst>
                  <a:cs typeface="+mn-ea"/>
                  <a:sym typeface="+mn-lt"/>
                </a:rPr>
                <a:t>假期</a:t>
              </a:r>
              <a:r>
                <a:rPr lang="en-US" altLang="zh-CN" sz="3600" dirty="0" smtClean="0">
                  <a:ln w="101600">
                    <a:solidFill>
                      <a:schemeClr val="bg1"/>
                    </a:solidFill>
                  </a:ln>
                  <a:solidFill>
                    <a:schemeClr val="bg1"/>
                  </a:solidFill>
                  <a:effectLst>
                    <a:outerShdw blurRad="63500" sx="102000" sy="102000" algn="ctr" rotWithShape="0">
                      <a:prstClr val="black">
                        <a:alpha val="40000"/>
                      </a:prstClr>
                    </a:outerShdw>
                  </a:effectLst>
                  <a:cs typeface="+mn-ea"/>
                  <a:sym typeface="+mn-lt"/>
                </a:rPr>
                <a:t>PPT</a:t>
              </a:r>
              <a:r>
                <a:rPr lang="zh-CN" altLang="en-US" sz="3600" dirty="0" smtClean="0">
                  <a:ln w="101600">
                    <a:solidFill>
                      <a:schemeClr val="bg1"/>
                    </a:solidFill>
                  </a:ln>
                  <a:solidFill>
                    <a:schemeClr val="bg1"/>
                  </a:solidFill>
                  <a:effectLst>
                    <a:outerShdw blurRad="63500" sx="102000" sy="102000" algn="ctr" rotWithShape="0">
                      <a:prstClr val="black">
                        <a:alpha val="40000"/>
                      </a:prstClr>
                    </a:outerShdw>
                  </a:effectLst>
                  <a:cs typeface="+mn-ea"/>
                  <a:sym typeface="+mn-lt"/>
                </a:rPr>
                <a:t>课件</a:t>
              </a:r>
              <a:endParaRPr lang="zh-CN" altLang="en-US" sz="3600" dirty="0">
                <a:ln w="101600">
                  <a:solidFill>
                    <a:schemeClr val="bg1"/>
                  </a:solidFill>
                </a:ln>
                <a:solidFill>
                  <a:schemeClr val="bg1"/>
                </a:solidFill>
                <a:effectLst>
                  <a:outerShdw blurRad="63500" sx="102000" sy="102000" algn="ctr" rotWithShape="0">
                    <a:prstClr val="black">
                      <a:alpha val="40000"/>
                    </a:prstClr>
                  </a:outerShdw>
                </a:effectLst>
                <a:cs typeface="+mn-ea"/>
                <a:sym typeface="+mn-lt"/>
              </a:endParaRPr>
            </a:p>
          </p:txBody>
        </p:sp>
        <p:sp>
          <p:nvSpPr>
            <p:cNvPr id="95" name="淘宝网chenying0907出品 94"/>
            <p:cNvSpPr txBox="1"/>
            <p:nvPr/>
          </p:nvSpPr>
          <p:spPr>
            <a:xfrm>
              <a:off x="2292129" y="2724438"/>
              <a:ext cx="4872801" cy="687339"/>
            </a:xfrm>
            <a:prstGeom prst="rect">
              <a:avLst/>
            </a:prstGeom>
            <a:noFill/>
          </p:spPr>
          <p:txBody>
            <a:bodyPr wrap="none" rtlCol="0">
              <a:prstTxWarp prst="textDoubleWave1">
                <a:avLst/>
              </a:prstTxWarp>
              <a:spAutoFit/>
            </a:bodyPr>
            <a:lstStyle/>
            <a:p>
              <a:r>
                <a:rPr lang="zh-CN" altLang="en-US" sz="3600" dirty="0" smtClean="0">
                  <a:ln>
                    <a:solidFill>
                      <a:schemeClr val="accent2">
                        <a:lumMod val="75000"/>
                      </a:schemeClr>
                    </a:solidFill>
                  </a:ln>
                  <a:noFill/>
                  <a:cs typeface="+mn-ea"/>
                  <a:sym typeface="+mn-lt"/>
                </a:rPr>
                <a:t>假期</a:t>
              </a:r>
              <a:r>
                <a:rPr lang="en-US" altLang="zh-CN" sz="3600" dirty="0" smtClean="0">
                  <a:ln>
                    <a:solidFill>
                      <a:schemeClr val="accent2">
                        <a:lumMod val="75000"/>
                      </a:schemeClr>
                    </a:solidFill>
                  </a:ln>
                  <a:noFill/>
                  <a:cs typeface="+mn-ea"/>
                  <a:sym typeface="+mn-lt"/>
                </a:rPr>
                <a:t>PPT</a:t>
              </a:r>
              <a:r>
                <a:rPr lang="zh-CN" altLang="en-US" sz="3600" dirty="0" smtClean="0">
                  <a:ln>
                    <a:solidFill>
                      <a:schemeClr val="accent2">
                        <a:lumMod val="75000"/>
                      </a:schemeClr>
                    </a:solidFill>
                  </a:ln>
                  <a:noFill/>
                  <a:cs typeface="+mn-ea"/>
                  <a:sym typeface="+mn-lt"/>
                </a:rPr>
                <a:t>课件</a:t>
              </a:r>
              <a:endParaRPr lang="zh-CN" altLang="en-US" sz="3600" dirty="0">
                <a:ln>
                  <a:solidFill>
                    <a:schemeClr val="accent2">
                      <a:lumMod val="75000"/>
                    </a:schemeClr>
                  </a:solidFill>
                </a:ln>
                <a:noFill/>
                <a:cs typeface="+mn-ea"/>
                <a:sym typeface="+mn-lt"/>
              </a:endParaRPr>
            </a:p>
          </p:txBody>
        </p:sp>
        <p:sp>
          <p:nvSpPr>
            <p:cNvPr id="96" name="淘宝网chenying0907出品 95"/>
            <p:cNvSpPr txBox="1"/>
            <p:nvPr/>
          </p:nvSpPr>
          <p:spPr>
            <a:xfrm>
              <a:off x="2292129" y="2744874"/>
              <a:ext cx="4872801" cy="687339"/>
            </a:xfrm>
            <a:prstGeom prst="rect">
              <a:avLst/>
            </a:prstGeom>
            <a:noFill/>
          </p:spPr>
          <p:txBody>
            <a:bodyPr wrap="none" rtlCol="0">
              <a:prstTxWarp prst="textDoubleWave1">
                <a:avLst/>
              </a:prstTxWarp>
              <a:spAutoFit/>
            </a:bodyPr>
            <a:lstStyle/>
            <a:p>
              <a:r>
                <a:rPr lang="zh-CN" altLang="en-US" sz="3600" dirty="0" smtClean="0">
                  <a:solidFill>
                    <a:srgbClr val="FF6600"/>
                  </a:solidFill>
                  <a:cs typeface="+mn-ea"/>
                  <a:sym typeface="+mn-lt"/>
                </a:rPr>
                <a:t>假期</a:t>
              </a:r>
              <a:r>
                <a:rPr lang="en-US" altLang="zh-CN" sz="3600" dirty="0" smtClean="0">
                  <a:solidFill>
                    <a:srgbClr val="FF6600"/>
                  </a:solidFill>
                  <a:cs typeface="+mn-ea"/>
                  <a:sym typeface="+mn-lt"/>
                </a:rPr>
                <a:t>PPT</a:t>
              </a:r>
              <a:r>
                <a:rPr lang="zh-CN" altLang="en-US" sz="3600" dirty="0" smtClean="0">
                  <a:solidFill>
                    <a:srgbClr val="FF6600"/>
                  </a:solidFill>
                  <a:cs typeface="+mn-ea"/>
                  <a:sym typeface="+mn-lt"/>
                </a:rPr>
                <a:t>课件</a:t>
              </a:r>
              <a:endParaRPr lang="zh-CN" altLang="en-US" sz="3600" dirty="0">
                <a:solidFill>
                  <a:srgbClr val="FF6600"/>
                </a:solidFill>
                <a:cs typeface="+mn-ea"/>
                <a:sym typeface="+mn-lt"/>
              </a:endParaRPr>
            </a:p>
          </p:txBody>
        </p:sp>
      </p:grpSp>
      <p:grpSp>
        <p:nvGrpSpPr>
          <p:cNvPr id="99" name="淘宝网chenying0907出品 98"/>
          <p:cNvGrpSpPr/>
          <p:nvPr/>
        </p:nvGrpSpPr>
        <p:grpSpPr>
          <a:xfrm>
            <a:off x="3083760" y="1617792"/>
            <a:ext cx="2968220" cy="955919"/>
            <a:chOff x="3282361" y="1815065"/>
            <a:chExt cx="2968220" cy="955919"/>
          </a:xfrm>
        </p:grpSpPr>
        <p:sp>
          <p:nvSpPr>
            <p:cNvPr id="94" name="淘宝网chenying0907出品 93"/>
            <p:cNvSpPr/>
            <p:nvPr/>
          </p:nvSpPr>
          <p:spPr>
            <a:xfrm>
              <a:off x="3295926" y="1815065"/>
              <a:ext cx="2954655" cy="923330"/>
            </a:xfrm>
            <a:prstGeom prst="rect">
              <a:avLst/>
            </a:prstGeom>
          </p:spPr>
          <p:txBody>
            <a:bodyPr wrap="none">
              <a:spAutoFit/>
            </a:bodyPr>
            <a:lstStyle/>
            <a:p>
              <a:r>
                <a:rPr lang="zh-CN" altLang="en-US" sz="5400" b="1" dirty="0" smtClean="0">
                  <a:ln w="107950">
                    <a:solidFill>
                      <a:schemeClr val="bg1"/>
                    </a:solidFill>
                  </a:ln>
                  <a:solidFill>
                    <a:schemeClr val="bg1"/>
                  </a:solidFill>
                  <a:effectLst>
                    <a:outerShdw blurRad="63500" sx="102000" sy="102000" algn="ctr" rotWithShape="0">
                      <a:prstClr val="black">
                        <a:alpha val="40000"/>
                      </a:prstClr>
                    </a:outerShdw>
                  </a:effectLst>
                  <a:cs typeface="+mn-ea"/>
                  <a:sym typeface="+mn-lt"/>
                </a:rPr>
                <a:t>卡通欢乐</a:t>
              </a:r>
              <a:endParaRPr lang="zh-CN" altLang="en-US" sz="4800" b="1" dirty="0">
                <a:ln w="107950">
                  <a:solidFill>
                    <a:schemeClr val="bg1"/>
                  </a:solidFill>
                </a:ln>
                <a:solidFill>
                  <a:schemeClr val="bg1"/>
                </a:solidFill>
                <a:effectLst>
                  <a:outerShdw blurRad="63500" sx="102000" sy="102000" algn="ctr" rotWithShape="0">
                    <a:prstClr val="black">
                      <a:alpha val="40000"/>
                    </a:prstClr>
                  </a:outerShdw>
                </a:effectLst>
                <a:cs typeface="+mn-ea"/>
                <a:sym typeface="+mn-lt"/>
              </a:endParaRPr>
            </a:p>
          </p:txBody>
        </p:sp>
        <p:sp>
          <p:nvSpPr>
            <p:cNvPr id="97" name="淘宝网chenying0907出品 96"/>
            <p:cNvSpPr/>
            <p:nvPr/>
          </p:nvSpPr>
          <p:spPr>
            <a:xfrm>
              <a:off x="3295926" y="1822431"/>
              <a:ext cx="2954655" cy="923330"/>
            </a:xfrm>
            <a:prstGeom prst="rect">
              <a:avLst/>
            </a:prstGeom>
          </p:spPr>
          <p:txBody>
            <a:bodyPr wrap="none">
              <a:spAutoFit/>
            </a:bodyPr>
            <a:lstStyle/>
            <a:p>
              <a:r>
                <a:rPr lang="zh-CN" altLang="en-US" sz="5400" b="1" dirty="0" smtClean="0">
                  <a:ln>
                    <a:solidFill>
                      <a:schemeClr val="accent2">
                        <a:lumMod val="75000"/>
                      </a:schemeClr>
                    </a:solidFill>
                  </a:ln>
                  <a:noFill/>
                  <a:cs typeface="+mn-ea"/>
                  <a:sym typeface="+mn-lt"/>
                </a:rPr>
                <a:t>卡通</a:t>
              </a:r>
              <a:r>
                <a:rPr lang="zh-CN" altLang="en-US" sz="5400" b="1" dirty="0" smtClean="0">
                  <a:ln>
                    <a:solidFill>
                      <a:srgbClr val="920000"/>
                    </a:solidFill>
                  </a:ln>
                  <a:noFill/>
                  <a:cs typeface="+mn-ea"/>
                  <a:sym typeface="+mn-lt"/>
                </a:rPr>
                <a:t>欢</a:t>
              </a:r>
              <a:r>
                <a:rPr lang="zh-CN" altLang="en-US" sz="5400" b="1" dirty="0" smtClean="0">
                  <a:ln>
                    <a:solidFill>
                      <a:schemeClr val="accent2">
                        <a:lumMod val="75000"/>
                      </a:schemeClr>
                    </a:solidFill>
                  </a:ln>
                  <a:noFill/>
                  <a:cs typeface="+mn-ea"/>
                  <a:sym typeface="+mn-lt"/>
                </a:rPr>
                <a:t>乐</a:t>
              </a:r>
              <a:endParaRPr lang="zh-CN" altLang="en-US" sz="4800" b="1" dirty="0">
                <a:ln>
                  <a:solidFill>
                    <a:schemeClr val="accent2">
                      <a:lumMod val="75000"/>
                    </a:schemeClr>
                  </a:solidFill>
                </a:ln>
                <a:noFill/>
                <a:cs typeface="+mn-ea"/>
                <a:sym typeface="+mn-lt"/>
              </a:endParaRPr>
            </a:p>
          </p:txBody>
        </p:sp>
        <p:sp>
          <p:nvSpPr>
            <p:cNvPr id="98" name="淘宝网chenying0907出品 97"/>
            <p:cNvSpPr/>
            <p:nvPr/>
          </p:nvSpPr>
          <p:spPr>
            <a:xfrm>
              <a:off x="3282361" y="1847654"/>
              <a:ext cx="2954655" cy="923330"/>
            </a:xfrm>
            <a:prstGeom prst="rect">
              <a:avLst/>
            </a:prstGeom>
          </p:spPr>
          <p:txBody>
            <a:bodyPr wrap="none">
              <a:spAutoFit/>
            </a:bodyPr>
            <a:lstStyle/>
            <a:p>
              <a:r>
                <a:rPr lang="zh-CN" altLang="en-US" sz="5400" b="1" dirty="0" smtClean="0">
                  <a:solidFill>
                    <a:srgbClr val="FF6600"/>
                  </a:solidFill>
                  <a:cs typeface="+mn-ea"/>
                  <a:sym typeface="+mn-lt"/>
                </a:rPr>
                <a:t>卡通</a:t>
              </a:r>
              <a:r>
                <a:rPr lang="zh-CN" altLang="en-US" sz="5400" b="1" dirty="0" smtClean="0">
                  <a:solidFill>
                    <a:srgbClr val="C00000"/>
                  </a:solidFill>
                  <a:cs typeface="+mn-ea"/>
                  <a:sym typeface="+mn-lt"/>
                </a:rPr>
                <a:t>欢</a:t>
              </a:r>
              <a:r>
                <a:rPr lang="zh-CN" altLang="en-US" sz="5400" b="1" dirty="0" smtClean="0">
                  <a:solidFill>
                    <a:srgbClr val="FF6600"/>
                  </a:solidFill>
                  <a:cs typeface="+mn-ea"/>
                  <a:sym typeface="+mn-lt"/>
                </a:rPr>
                <a:t>乐</a:t>
              </a:r>
              <a:endParaRPr lang="zh-CN" altLang="en-US" sz="4800" b="1" dirty="0">
                <a:solidFill>
                  <a:srgbClr val="FF6600"/>
                </a:solidFill>
                <a:cs typeface="+mn-ea"/>
                <a:sym typeface="+mn-lt"/>
              </a:endParaRPr>
            </a:p>
          </p:txBody>
        </p:sp>
      </p:grpSp>
      <p:pic>
        <p:nvPicPr>
          <p:cNvPr id="89" name="淘宝网chenying0907出品 88"/>
          <p:cNvPicPr>
            <a:picLocks noChangeAspect="1"/>
          </p:cNvPicPr>
          <p:nvPr/>
        </p:nvPicPr>
        <p:blipFill rotWithShape="1">
          <a:blip r:embed="rId9">
            <a:extLst>
              <a:ext uri="{28A0092B-C50C-407E-A947-70E740481C1C}">
                <a14:useLocalDpi xmlns:a14="http://schemas.microsoft.com/office/drawing/2010/main" val="0"/>
              </a:ext>
            </a:extLst>
          </a:blip>
          <a:srcRect l="30889" t="27748" r="21866"/>
          <a:stretch/>
        </p:blipFill>
        <p:spPr>
          <a:xfrm>
            <a:off x="6598507" y="-24714"/>
            <a:ext cx="2545493" cy="2463792"/>
          </a:xfrm>
          <a:prstGeom prst="rect">
            <a:avLst/>
          </a:prstGeom>
        </p:spPr>
      </p:pic>
      <p:pic>
        <p:nvPicPr>
          <p:cNvPr id="80" name="淘宝网chenying0907出品 79"/>
          <p:cNvPicPr>
            <a:picLocks noChangeAspect="1"/>
          </p:cNvPicPr>
          <p:nvPr/>
        </p:nvPicPr>
        <p:blipFill rotWithShape="1">
          <a:blip r:embed="rId10">
            <a:extLst>
              <a:ext uri="{28A0092B-C50C-407E-A947-70E740481C1C}">
                <a14:useLocalDpi xmlns:a14="http://schemas.microsoft.com/office/drawing/2010/main" val="0"/>
              </a:ext>
            </a:extLst>
          </a:blip>
          <a:srcRect l="1" r="77432"/>
          <a:stretch/>
        </p:blipFill>
        <p:spPr>
          <a:xfrm>
            <a:off x="0" y="3630617"/>
            <a:ext cx="2063578" cy="1215615"/>
          </a:xfrm>
          <a:prstGeom prst="rect">
            <a:avLst/>
          </a:prstGeom>
        </p:spPr>
      </p:pic>
      <p:grpSp>
        <p:nvGrpSpPr>
          <p:cNvPr id="108" name="淘宝网chenying0907出品 107"/>
          <p:cNvGrpSpPr/>
          <p:nvPr/>
        </p:nvGrpSpPr>
        <p:grpSpPr>
          <a:xfrm>
            <a:off x="479780" y="2610930"/>
            <a:ext cx="1053959" cy="2015590"/>
            <a:chOff x="181346" y="1761375"/>
            <a:chExt cx="1517253" cy="2901593"/>
          </a:xfrm>
        </p:grpSpPr>
        <p:pic>
          <p:nvPicPr>
            <p:cNvPr id="18" name="淘宝网chenying0907出品 1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22043" y="1761375"/>
              <a:ext cx="885486" cy="2901593"/>
            </a:xfrm>
            <a:prstGeom prst="rect">
              <a:avLst/>
            </a:prstGeom>
          </p:spPr>
        </p:pic>
        <p:pic>
          <p:nvPicPr>
            <p:cNvPr id="19" name="淘宝网chenying0907出品 1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186323" y="2638386"/>
              <a:ext cx="512276" cy="2024582"/>
            </a:xfrm>
            <a:prstGeom prst="rect">
              <a:avLst/>
            </a:prstGeom>
          </p:spPr>
        </p:pic>
        <p:pic>
          <p:nvPicPr>
            <p:cNvPr id="20" name="淘宝网chenying0907出品 1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81346" y="2373835"/>
              <a:ext cx="711093" cy="2289133"/>
            </a:xfrm>
            <a:prstGeom prst="rect">
              <a:avLst/>
            </a:prstGeom>
          </p:spPr>
        </p:pic>
      </p:grpSp>
      <p:pic>
        <p:nvPicPr>
          <p:cNvPr id="86" name="淘宝网chenying0907出品 85"/>
          <p:cNvPicPr>
            <a:picLocks noChangeAspect="1"/>
          </p:cNvPicPr>
          <p:nvPr/>
        </p:nvPicPr>
        <p:blipFill rotWithShape="1">
          <a:blip r:embed="rId10">
            <a:extLst>
              <a:ext uri="{28A0092B-C50C-407E-A947-70E740481C1C}">
                <a14:useLocalDpi xmlns:a14="http://schemas.microsoft.com/office/drawing/2010/main" val="0"/>
              </a:ext>
            </a:extLst>
          </a:blip>
          <a:srcRect l="77162"/>
          <a:stretch/>
        </p:blipFill>
        <p:spPr>
          <a:xfrm>
            <a:off x="7055708" y="3600543"/>
            <a:ext cx="2088292" cy="1215615"/>
          </a:xfrm>
          <a:prstGeom prst="rect">
            <a:avLst/>
          </a:prstGeom>
        </p:spPr>
      </p:pic>
      <p:pic>
        <p:nvPicPr>
          <p:cNvPr id="27" name="淘宝网chenying0907出品 26"/>
          <p:cNvPicPr>
            <a:picLocks noChangeAspect="1"/>
          </p:cNvPicPr>
          <p:nvPr/>
        </p:nvPicPr>
        <p:blipFill rotWithShape="1">
          <a:blip r:embed="rId14" cstate="print">
            <a:extLst>
              <a:ext uri="{28A0092B-C50C-407E-A947-70E740481C1C}">
                <a14:useLocalDpi xmlns:a14="http://schemas.microsoft.com/office/drawing/2010/main" val="0"/>
              </a:ext>
            </a:extLst>
          </a:blip>
          <a:srcRect r="45910"/>
          <a:stretch/>
        </p:blipFill>
        <p:spPr>
          <a:xfrm>
            <a:off x="7252679" y="2497731"/>
            <a:ext cx="1632418" cy="2532923"/>
          </a:xfrm>
          <a:prstGeom prst="rect">
            <a:avLst/>
          </a:prstGeom>
        </p:spPr>
      </p:pic>
      <p:sp>
        <p:nvSpPr>
          <p:cNvPr id="92" name="淘宝网chenying0907出品 91"/>
          <p:cNvSpPr/>
          <p:nvPr/>
        </p:nvSpPr>
        <p:spPr>
          <a:xfrm>
            <a:off x="-4933" y="4626519"/>
            <a:ext cx="9144000" cy="514663"/>
          </a:xfrm>
          <a:custGeom>
            <a:avLst/>
            <a:gdLst>
              <a:gd name="connsiteX0" fmla="*/ 0 w 9144000"/>
              <a:gd name="connsiteY0" fmla="*/ 0 h 608571"/>
              <a:gd name="connsiteX1" fmla="*/ 9144000 w 9144000"/>
              <a:gd name="connsiteY1" fmla="*/ 0 h 608571"/>
              <a:gd name="connsiteX2" fmla="*/ 9144000 w 9144000"/>
              <a:gd name="connsiteY2" fmla="*/ 608571 h 608571"/>
              <a:gd name="connsiteX3" fmla="*/ 0 w 9144000"/>
              <a:gd name="connsiteY3" fmla="*/ 608571 h 608571"/>
            </a:gdLst>
            <a:ahLst/>
            <a:cxnLst>
              <a:cxn ang="0">
                <a:pos x="connsiteX0" y="connsiteY0"/>
              </a:cxn>
              <a:cxn ang="0">
                <a:pos x="connsiteX1" y="connsiteY1"/>
              </a:cxn>
              <a:cxn ang="0">
                <a:pos x="connsiteX2" y="connsiteY2"/>
              </a:cxn>
              <a:cxn ang="0">
                <a:pos x="connsiteX3" y="connsiteY3"/>
              </a:cxn>
            </a:cxnLst>
            <a:rect l="l" t="t" r="r" b="b"/>
            <a:pathLst>
              <a:path w="9144000" h="608571">
                <a:moveTo>
                  <a:pt x="0" y="0"/>
                </a:moveTo>
                <a:lnTo>
                  <a:pt x="9144000" y="0"/>
                </a:lnTo>
                <a:lnTo>
                  <a:pt x="9144000" y="608571"/>
                </a:lnTo>
                <a:lnTo>
                  <a:pt x="0" y="608571"/>
                </a:lnTo>
                <a:close/>
              </a:path>
            </a:pathLst>
          </a:custGeom>
          <a:solidFill>
            <a:srgbClr val="C4D8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淘宝网chenying0907出品 110"/>
          <p:cNvSpPr/>
          <p:nvPr/>
        </p:nvSpPr>
        <p:spPr>
          <a:xfrm>
            <a:off x="-4933" y="4718797"/>
            <a:ext cx="9144000" cy="426773"/>
          </a:xfrm>
          <a:custGeom>
            <a:avLst/>
            <a:gdLst>
              <a:gd name="connsiteX0" fmla="*/ 0 w 9144000"/>
              <a:gd name="connsiteY0" fmla="*/ 0 h 608571"/>
              <a:gd name="connsiteX1" fmla="*/ 9144000 w 9144000"/>
              <a:gd name="connsiteY1" fmla="*/ 0 h 608571"/>
              <a:gd name="connsiteX2" fmla="*/ 9144000 w 9144000"/>
              <a:gd name="connsiteY2" fmla="*/ 608571 h 608571"/>
              <a:gd name="connsiteX3" fmla="*/ 0 w 9144000"/>
              <a:gd name="connsiteY3" fmla="*/ 608571 h 608571"/>
            </a:gdLst>
            <a:ahLst/>
            <a:cxnLst>
              <a:cxn ang="0">
                <a:pos x="connsiteX0" y="connsiteY0"/>
              </a:cxn>
              <a:cxn ang="0">
                <a:pos x="connsiteX1" y="connsiteY1"/>
              </a:cxn>
              <a:cxn ang="0">
                <a:pos x="connsiteX2" y="connsiteY2"/>
              </a:cxn>
              <a:cxn ang="0">
                <a:pos x="connsiteX3" y="connsiteY3"/>
              </a:cxn>
            </a:cxnLst>
            <a:rect l="l" t="t" r="r" b="b"/>
            <a:pathLst>
              <a:path w="9144000" h="608571">
                <a:moveTo>
                  <a:pt x="0" y="0"/>
                </a:moveTo>
                <a:lnTo>
                  <a:pt x="9144000" y="0"/>
                </a:lnTo>
                <a:lnTo>
                  <a:pt x="9144000" y="608571"/>
                </a:lnTo>
                <a:lnTo>
                  <a:pt x="0" y="608571"/>
                </a:lnTo>
                <a:close/>
              </a:path>
            </a:pathLst>
          </a:custGeom>
          <a:solidFill>
            <a:srgbClr val="8CB8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淘宝网chenying0907出品 111"/>
          <p:cNvSpPr/>
          <p:nvPr/>
        </p:nvSpPr>
        <p:spPr>
          <a:xfrm>
            <a:off x="-4933" y="4865599"/>
            <a:ext cx="9144000" cy="274229"/>
          </a:xfrm>
          <a:custGeom>
            <a:avLst/>
            <a:gdLst>
              <a:gd name="connsiteX0" fmla="*/ 0 w 9144000"/>
              <a:gd name="connsiteY0" fmla="*/ 0 h 608571"/>
              <a:gd name="connsiteX1" fmla="*/ 9144000 w 9144000"/>
              <a:gd name="connsiteY1" fmla="*/ 0 h 608571"/>
              <a:gd name="connsiteX2" fmla="*/ 9144000 w 9144000"/>
              <a:gd name="connsiteY2" fmla="*/ 608571 h 608571"/>
              <a:gd name="connsiteX3" fmla="*/ 0 w 9144000"/>
              <a:gd name="connsiteY3" fmla="*/ 608571 h 608571"/>
            </a:gdLst>
            <a:ahLst/>
            <a:cxnLst>
              <a:cxn ang="0">
                <a:pos x="connsiteX0" y="connsiteY0"/>
              </a:cxn>
              <a:cxn ang="0">
                <a:pos x="connsiteX1" y="connsiteY1"/>
              </a:cxn>
              <a:cxn ang="0">
                <a:pos x="connsiteX2" y="connsiteY2"/>
              </a:cxn>
              <a:cxn ang="0">
                <a:pos x="connsiteX3" y="connsiteY3"/>
              </a:cxn>
            </a:cxnLst>
            <a:rect l="l" t="t" r="r" b="b"/>
            <a:pathLst>
              <a:path w="9144000" h="608571">
                <a:moveTo>
                  <a:pt x="0" y="0"/>
                </a:moveTo>
                <a:lnTo>
                  <a:pt x="9144000" y="0"/>
                </a:lnTo>
                <a:lnTo>
                  <a:pt x="9144000" y="608571"/>
                </a:lnTo>
                <a:lnTo>
                  <a:pt x="0" y="608571"/>
                </a:lnTo>
                <a:close/>
              </a:path>
            </a:pathLst>
          </a:custGeom>
          <a:solidFill>
            <a:srgbClr val="679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8" name="淘宝网chenying0907出品 27"/>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338593" y="3630617"/>
            <a:ext cx="2341475" cy="1329066"/>
          </a:xfrm>
          <a:prstGeom prst="rect">
            <a:avLst/>
          </a:prstGeom>
        </p:spPr>
      </p:pic>
      <p:pic>
        <p:nvPicPr>
          <p:cNvPr id="3" name="7 Princess-甜蜜的爱">
            <a:hlinkClick r:id="" action="ppaction://media"/>
          </p:cNvPr>
          <p:cNvPicPr>
            <a:picLocks noChangeAspect="1"/>
          </p:cNvPicPr>
          <p:nvPr>
            <a:audioFile r:link="rId1"/>
            <p:extLst>
              <p:ext uri="{DAA4B4D4-6D71-4841-9C94-3DE7FCFB9230}">
                <p14:media xmlns:p14="http://schemas.microsoft.com/office/powerpoint/2010/main" r:embed="rId2">
                  <p14:trim st="8900"/>
                </p14:media>
              </p:ext>
            </p:extLst>
          </p:nvPr>
        </p:nvPicPr>
        <p:blipFill>
          <a:blip r:embed="rId16"/>
          <a:stretch>
            <a:fillRect/>
          </a:stretch>
        </p:blipFill>
        <p:spPr>
          <a:xfrm>
            <a:off x="9308757" y="-766706"/>
            <a:ext cx="609600" cy="609600"/>
          </a:xfrm>
          <a:prstGeom prst="rect">
            <a:avLst/>
          </a:prstGeom>
        </p:spPr>
      </p:pic>
    </p:spTree>
    <p:extLst>
      <p:ext uri="{BB962C8B-B14F-4D97-AF65-F5344CB8AC3E}">
        <p14:creationId xmlns:p14="http://schemas.microsoft.com/office/powerpoint/2010/main" val="318770759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3"/>
                                        </p:tgtEl>
                                      </p:cBhvr>
                                    </p:cmd>
                                  </p:childTnLst>
                                </p:cTn>
                              </p:par>
                              <p:par>
                                <p:cTn id="7" presetID="2" presetClass="entr" presetSubtype="3" decel="50667" fill="hold" nodeType="withEffect">
                                  <p:stCondLst>
                                    <p:cond delay="0"/>
                                  </p:stCondLst>
                                  <p:childTnLst>
                                    <p:set>
                                      <p:cBhvr>
                                        <p:cTn id="8" dur="1" fill="hold">
                                          <p:stCondLst>
                                            <p:cond delay="0"/>
                                          </p:stCondLst>
                                        </p:cTn>
                                        <p:tgtEl>
                                          <p:spTgt spid="89"/>
                                        </p:tgtEl>
                                        <p:attrNameLst>
                                          <p:attrName>style.visibility</p:attrName>
                                        </p:attrNameLst>
                                      </p:cBhvr>
                                      <p:to>
                                        <p:strVal val="visible"/>
                                      </p:to>
                                    </p:set>
                                    <p:anim calcmode="lin" valueType="num">
                                      <p:cBhvr additive="base">
                                        <p:cTn id="9" dur="1000" fill="hold"/>
                                        <p:tgtEl>
                                          <p:spTgt spid="89"/>
                                        </p:tgtEl>
                                        <p:attrNameLst>
                                          <p:attrName>ppt_x</p:attrName>
                                        </p:attrNameLst>
                                      </p:cBhvr>
                                      <p:tavLst>
                                        <p:tav tm="0">
                                          <p:val>
                                            <p:strVal val="1+#ppt_w/2"/>
                                          </p:val>
                                        </p:tav>
                                        <p:tav tm="100000">
                                          <p:val>
                                            <p:strVal val="#ppt_x"/>
                                          </p:val>
                                        </p:tav>
                                      </p:tavLst>
                                    </p:anim>
                                    <p:anim calcmode="lin" valueType="num">
                                      <p:cBhvr additive="base">
                                        <p:cTn id="10" dur="1000" fill="hold"/>
                                        <p:tgtEl>
                                          <p:spTgt spid="89"/>
                                        </p:tgtEl>
                                        <p:attrNameLst>
                                          <p:attrName>ppt_y</p:attrName>
                                        </p:attrNameLst>
                                      </p:cBhvr>
                                      <p:tavLst>
                                        <p:tav tm="0">
                                          <p:val>
                                            <p:strVal val="0-#ppt_h/2"/>
                                          </p:val>
                                        </p:tav>
                                        <p:tav tm="100000">
                                          <p:val>
                                            <p:strVal val="#ppt_y"/>
                                          </p:val>
                                        </p:tav>
                                      </p:tavLst>
                                    </p:anim>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92"/>
                                        </p:tgtEl>
                                        <p:attrNameLst>
                                          <p:attrName>style.visibility</p:attrName>
                                        </p:attrNameLst>
                                      </p:cBhvr>
                                      <p:to>
                                        <p:strVal val="visible"/>
                                      </p:to>
                                    </p:set>
                                    <p:animEffect transition="in" filter="wipe(down)">
                                      <p:cBhvr>
                                        <p:cTn id="14" dur="500"/>
                                        <p:tgtEl>
                                          <p:spTgt spid="92"/>
                                        </p:tgtEl>
                                      </p:cBhvr>
                                    </p:animEffect>
                                  </p:childTnLst>
                                </p:cTn>
                              </p:par>
                              <p:par>
                                <p:cTn id="15" presetID="22" presetClass="entr" presetSubtype="4" fill="hold" grpId="0" nodeType="withEffect">
                                  <p:stCondLst>
                                    <p:cond delay="250"/>
                                  </p:stCondLst>
                                  <p:childTnLst>
                                    <p:set>
                                      <p:cBhvr>
                                        <p:cTn id="16" dur="1" fill="hold">
                                          <p:stCondLst>
                                            <p:cond delay="0"/>
                                          </p:stCondLst>
                                        </p:cTn>
                                        <p:tgtEl>
                                          <p:spTgt spid="111"/>
                                        </p:tgtEl>
                                        <p:attrNameLst>
                                          <p:attrName>style.visibility</p:attrName>
                                        </p:attrNameLst>
                                      </p:cBhvr>
                                      <p:to>
                                        <p:strVal val="visible"/>
                                      </p:to>
                                    </p:set>
                                    <p:animEffect transition="in" filter="wipe(down)">
                                      <p:cBhvr>
                                        <p:cTn id="17" dur="500"/>
                                        <p:tgtEl>
                                          <p:spTgt spid="111"/>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112"/>
                                        </p:tgtEl>
                                        <p:attrNameLst>
                                          <p:attrName>style.visibility</p:attrName>
                                        </p:attrNameLst>
                                      </p:cBhvr>
                                      <p:to>
                                        <p:strVal val="visible"/>
                                      </p:to>
                                    </p:set>
                                    <p:animEffect transition="in" filter="wipe(down)">
                                      <p:cBhvr>
                                        <p:cTn id="20" dur="500"/>
                                        <p:tgtEl>
                                          <p:spTgt spid="112"/>
                                        </p:tgtEl>
                                      </p:cBhvr>
                                    </p:animEffect>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82"/>
                                        </p:tgtEl>
                                        <p:attrNameLst>
                                          <p:attrName>style.visibility</p:attrName>
                                        </p:attrNameLst>
                                      </p:cBhvr>
                                      <p:to>
                                        <p:strVal val="visible"/>
                                      </p:to>
                                    </p:set>
                                    <p:animEffect transition="in" filter="fade">
                                      <p:cBhvr>
                                        <p:cTn id="24" dur="1000"/>
                                        <p:tgtEl>
                                          <p:spTgt spid="82"/>
                                        </p:tgtEl>
                                      </p:cBhvr>
                                    </p:animEffect>
                                    <p:anim calcmode="lin" valueType="num">
                                      <p:cBhvr>
                                        <p:cTn id="25" dur="1000" fill="hold"/>
                                        <p:tgtEl>
                                          <p:spTgt spid="82"/>
                                        </p:tgtEl>
                                        <p:attrNameLst>
                                          <p:attrName>ppt_x</p:attrName>
                                        </p:attrNameLst>
                                      </p:cBhvr>
                                      <p:tavLst>
                                        <p:tav tm="0">
                                          <p:val>
                                            <p:strVal val="#ppt_x"/>
                                          </p:val>
                                        </p:tav>
                                        <p:tav tm="100000">
                                          <p:val>
                                            <p:strVal val="#ppt_x"/>
                                          </p:val>
                                        </p:tav>
                                      </p:tavLst>
                                    </p:anim>
                                    <p:anim calcmode="lin" valueType="num">
                                      <p:cBhvr>
                                        <p:cTn id="26" dur="1000" fill="hold"/>
                                        <p:tgtEl>
                                          <p:spTgt spid="82"/>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105"/>
                                        </p:tgtEl>
                                        <p:attrNameLst>
                                          <p:attrName>style.visibility</p:attrName>
                                        </p:attrNameLst>
                                      </p:cBhvr>
                                      <p:to>
                                        <p:strVal val="visible"/>
                                      </p:to>
                                    </p:set>
                                    <p:animEffect transition="in" filter="wipe(left)">
                                      <p:cBhvr>
                                        <p:cTn id="37" dur="500"/>
                                        <p:tgtEl>
                                          <p:spTgt spid="105"/>
                                        </p:tgtEl>
                                      </p:cBhvr>
                                    </p:animEffect>
                                  </p:childTnLst>
                                </p:cTn>
                              </p:par>
                            </p:childTnLst>
                          </p:cTn>
                        </p:par>
                        <p:par>
                          <p:cTn id="38" fill="hold">
                            <p:stCondLst>
                              <p:cond delay="4000"/>
                            </p:stCondLst>
                            <p:childTnLst>
                              <p:par>
                                <p:cTn id="39" presetID="8" presetClass="emph" presetSubtype="0" fill="hold" nodeType="afterEffect">
                                  <p:stCondLst>
                                    <p:cond delay="0"/>
                                  </p:stCondLst>
                                  <p:childTnLst>
                                    <p:animRot by="21600000">
                                      <p:cBhvr>
                                        <p:cTn id="40" dur="10000" fill="hold"/>
                                        <p:tgtEl>
                                          <p:spTgt spid="23"/>
                                        </p:tgtEl>
                                        <p:attrNameLst>
                                          <p:attrName>r</p:attrName>
                                        </p:attrNameLst>
                                      </p:cBhvr>
                                    </p:animRot>
                                  </p:childTnLst>
                                </p:cTn>
                              </p:par>
                              <p:par>
                                <p:cTn id="41" presetID="22" presetClass="entr" presetSubtype="8" fill="hold" nodeType="withEffect">
                                  <p:stCondLst>
                                    <p:cond delay="500"/>
                                  </p:stCondLst>
                                  <p:childTnLst>
                                    <p:set>
                                      <p:cBhvr>
                                        <p:cTn id="42" dur="1" fill="hold">
                                          <p:stCondLst>
                                            <p:cond delay="0"/>
                                          </p:stCondLst>
                                        </p:cTn>
                                        <p:tgtEl>
                                          <p:spTgt spid="80"/>
                                        </p:tgtEl>
                                        <p:attrNameLst>
                                          <p:attrName>style.visibility</p:attrName>
                                        </p:attrNameLst>
                                      </p:cBhvr>
                                      <p:to>
                                        <p:strVal val="visible"/>
                                      </p:to>
                                    </p:set>
                                    <p:animEffect transition="in" filter="wipe(left)">
                                      <p:cBhvr>
                                        <p:cTn id="43" dur="500"/>
                                        <p:tgtEl>
                                          <p:spTgt spid="80"/>
                                        </p:tgtEl>
                                      </p:cBhvr>
                                    </p:animEffect>
                                  </p:childTnLst>
                                </p:cTn>
                              </p:par>
                              <p:par>
                                <p:cTn id="44" presetID="22" presetClass="entr" presetSubtype="2" fill="hold" nodeType="withEffect">
                                  <p:stCondLst>
                                    <p:cond delay="500"/>
                                  </p:stCondLst>
                                  <p:childTnLst>
                                    <p:set>
                                      <p:cBhvr>
                                        <p:cTn id="45" dur="1" fill="hold">
                                          <p:stCondLst>
                                            <p:cond delay="0"/>
                                          </p:stCondLst>
                                        </p:cTn>
                                        <p:tgtEl>
                                          <p:spTgt spid="86"/>
                                        </p:tgtEl>
                                        <p:attrNameLst>
                                          <p:attrName>style.visibility</p:attrName>
                                        </p:attrNameLst>
                                      </p:cBhvr>
                                      <p:to>
                                        <p:strVal val="visible"/>
                                      </p:to>
                                    </p:set>
                                    <p:animEffect transition="in" filter="wipe(right)">
                                      <p:cBhvr>
                                        <p:cTn id="46" dur="500"/>
                                        <p:tgtEl>
                                          <p:spTgt spid="86"/>
                                        </p:tgtEl>
                                      </p:cBhvr>
                                    </p:animEffect>
                                  </p:childTnLst>
                                </p:cTn>
                              </p:par>
                              <p:par>
                                <p:cTn id="47" presetID="42" presetClass="entr" presetSubtype="0" fill="hold" nodeType="withEffect">
                                  <p:stCondLst>
                                    <p:cond delay="1000"/>
                                  </p:stCondLst>
                                  <p:childTnLst>
                                    <p:set>
                                      <p:cBhvr>
                                        <p:cTn id="48" dur="1" fill="hold">
                                          <p:stCondLst>
                                            <p:cond delay="0"/>
                                          </p:stCondLst>
                                        </p:cTn>
                                        <p:tgtEl>
                                          <p:spTgt spid="108"/>
                                        </p:tgtEl>
                                        <p:attrNameLst>
                                          <p:attrName>style.visibility</p:attrName>
                                        </p:attrNameLst>
                                      </p:cBhvr>
                                      <p:to>
                                        <p:strVal val="visible"/>
                                      </p:to>
                                    </p:set>
                                    <p:animEffect transition="in" filter="fade">
                                      <p:cBhvr>
                                        <p:cTn id="49" dur="1000"/>
                                        <p:tgtEl>
                                          <p:spTgt spid="108"/>
                                        </p:tgtEl>
                                      </p:cBhvr>
                                    </p:animEffect>
                                    <p:anim calcmode="lin" valueType="num">
                                      <p:cBhvr>
                                        <p:cTn id="50" dur="1000" fill="hold"/>
                                        <p:tgtEl>
                                          <p:spTgt spid="108"/>
                                        </p:tgtEl>
                                        <p:attrNameLst>
                                          <p:attrName>ppt_x</p:attrName>
                                        </p:attrNameLst>
                                      </p:cBhvr>
                                      <p:tavLst>
                                        <p:tav tm="0">
                                          <p:val>
                                            <p:strVal val="#ppt_x"/>
                                          </p:val>
                                        </p:tav>
                                        <p:tav tm="100000">
                                          <p:val>
                                            <p:strVal val="#ppt_x"/>
                                          </p:val>
                                        </p:tav>
                                      </p:tavLst>
                                    </p:anim>
                                    <p:anim calcmode="lin" valueType="num">
                                      <p:cBhvr>
                                        <p:cTn id="51" dur="1000" fill="hold"/>
                                        <p:tgtEl>
                                          <p:spTgt spid="108"/>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100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1000"/>
                                        <p:tgtEl>
                                          <p:spTgt spid="27"/>
                                        </p:tgtEl>
                                      </p:cBhvr>
                                    </p:animEffect>
                                    <p:anim calcmode="lin" valueType="num">
                                      <p:cBhvr>
                                        <p:cTn id="55" dur="1000" fill="hold"/>
                                        <p:tgtEl>
                                          <p:spTgt spid="27"/>
                                        </p:tgtEl>
                                        <p:attrNameLst>
                                          <p:attrName>ppt_x</p:attrName>
                                        </p:attrNameLst>
                                      </p:cBhvr>
                                      <p:tavLst>
                                        <p:tav tm="0">
                                          <p:val>
                                            <p:strVal val="#ppt_x"/>
                                          </p:val>
                                        </p:tav>
                                        <p:tav tm="100000">
                                          <p:val>
                                            <p:strVal val="#ppt_x"/>
                                          </p:val>
                                        </p:tav>
                                      </p:tavLst>
                                    </p:anim>
                                    <p:anim calcmode="lin" valueType="num">
                                      <p:cBhvr>
                                        <p:cTn id="56" dur="1000" fill="hold"/>
                                        <p:tgtEl>
                                          <p:spTgt spid="27"/>
                                        </p:tgtEl>
                                        <p:attrNameLst>
                                          <p:attrName>ppt_y</p:attrName>
                                        </p:attrNameLst>
                                      </p:cBhvr>
                                      <p:tavLst>
                                        <p:tav tm="0">
                                          <p:val>
                                            <p:strVal val="#ppt_y+.1"/>
                                          </p:val>
                                        </p:tav>
                                        <p:tav tm="100000">
                                          <p:val>
                                            <p:strVal val="#ppt_y"/>
                                          </p:val>
                                        </p:tav>
                                      </p:tavLst>
                                    </p:anim>
                                  </p:childTnLst>
                                </p:cTn>
                              </p:par>
                              <p:par>
                                <p:cTn id="57" presetID="53" presetClass="entr" presetSubtype="528" fill="hold" nodeType="withEffect">
                                  <p:stCondLst>
                                    <p:cond delay="2000"/>
                                  </p:stCondLst>
                                  <p:childTnLst>
                                    <p:set>
                                      <p:cBhvr>
                                        <p:cTn id="58" dur="1" fill="hold">
                                          <p:stCondLst>
                                            <p:cond delay="0"/>
                                          </p:stCondLst>
                                        </p:cTn>
                                        <p:tgtEl>
                                          <p:spTgt spid="2"/>
                                        </p:tgtEl>
                                        <p:attrNameLst>
                                          <p:attrName>style.visibility</p:attrName>
                                        </p:attrNameLst>
                                      </p:cBhvr>
                                      <p:to>
                                        <p:strVal val="visible"/>
                                      </p:to>
                                    </p:set>
                                    <p:anim calcmode="lin" valueType="num">
                                      <p:cBhvr>
                                        <p:cTn id="59" dur="1250" fill="hold"/>
                                        <p:tgtEl>
                                          <p:spTgt spid="2"/>
                                        </p:tgtEl>
                                        <p:attrNameLst>
                                          <p:attrName>ppt_w</p:attrName>
                                        </p:attrNameLst>
                                      </p:cBhvr>
                                      <p:tavLst>
                                        <p:tav tm="0">
                                          <p:val>
                                            <p:fltVal val="0"/>
                                          </p:val>
                                        </p:tav>
                                        <p:tav tm="100000">
                                          <p:val>
                                            <p:strVal val="#ppt_w"/>
                                          </p:val>
                                        </p:tav>
                                      </p:tavLst>
                                    </p:anim>
                                    <p:anim calcmode="lin" valueType="num">
                                      <p:cBhvr>
                                        <p:cTn id="60" dur="1250" fill="hold"/>
                                        <p:tgtEl>
                                          <p:spTgt spid="2"/>
                                        </p:tgtEl>
                                        <p:attrNameLst>
                                          <p:attrName>ppt_h</p:attrName>
                                        </p:attrNameLst>
                                      </p:cBhvr>
                                      <p:tavLst>
                                        <p:tav tm="0">
                                          <p:val>
                                            <p:fltVal val="0"/>
                                          </p:val>
                                        </p:tav>
                                        <p:tav tm="100000">
                                          <p:val>
                                            <p:strVal val="#ppt_h"/>
                                          </p:val>
                                        </p:tav>
                                      </p:tavLst>
                                    </p:anim>
                                    <p:animEffect transition="in" filter="fade">
                                      <p:cBhvr>
                                        <p:cTn id="61" dur="1250"/>
                                        <p:tgtEl>
                                          <p:spTgt spid="2"/>
                                        </p:tgtEl>
                                      </p:cBhvr>
                                    </p:animEffect>
                                    <p:anim calcmode="lin" valueType="num">
                                      <p:cBhvr>
                                        <p:cTn id="62" dur="1250" fill="hold"/>
                                        <p:tgtEl>
                                          <p:spTgt spid="2"/>
                                        </p:tgtEl>
                                        <p:attrNameLst>
                                          <p:attrName>ppt_x</p:attrName>
                                        </p:attrNameLst>
                                      </p:cBhvr>
                                      <p:tavLst>
                                        <p:tav tm="0">
                                          <p:val>
                                            <p:fltVal val="0.5"/>
                                          </p:val>
                                        </p:tav>
                                        <p:tav tm="100000">
                                          <p:val>
                                            <p:strVal val="#ppt_x"/>
                                          </p:val>
                                        </p:tav>
                                      </p:tavLst>
                                    </p:anim>
                                    <p:anim calcmode="lin" valueType="num">
                                      <p:cBhvr>
                                        <p:cTn id="63" dur="1250" fill="hold"/>
                                        <p:tgtEl>
                                          <p:spTgt spid="2"/>
                                        </p:tgtEl>
                                        <p:attrNameLst>
                                          <p:attrName>ppt_y</p:attrName>
                                        </p:attrNameLst>
                                      </p:cBhvr>
                                      <p:tavLst>
                                        <p:tav tm="0">
                                          <p:val>
                                            <p:fltVal val="0.5"/>
                                          </p:val>
                                        </p:tav>
                                        <p:tav tm="100000">
                                          <p:val>
                                            <p:strVal val="#ppt_y"/>
                                          </p:val>
                                        </p:tav>
                                      </p:tavLst>
                                    </p:anim>
                                  </p:childTnLst>
                                </p:cTn>
                              </p:par>
                              <p:par>
                                <p:cTn id="64" presetID="2" presetClass="entr" presetSubtype="8" decel="41000" fill="hold" nodeType="withEffect">
                                  <p:stCondLst>
                                    <p:cond delay="275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4500" fill="hold"/>
                                        <p:tgtEl>
                                          <p:spTgt spid="28"/>
                                        </p:tgtEl>
                                        <p:attrNameLst>
                                          <p:attrName>ppt_x</p:attrName>
                                        </p:attrNameLst>
                                      </p:cBhvr>
                                      <p:tavLst>
                                        <p:tav tm="0">
                                          <p:val>
                                            <p:strVal val="0-#ppt_w/2"/>
                                          </p:val>
                                        </p:tav>
                                        <p:tav tm="100000">
                                          <p:val>
                                            <p:strVal val="#ppt_x"/>
                                          </p:val>
                                        </p:tav>
                                      </p:tavLst>
                                    </p:anim>
                                    <p:anim calcmode="lin" valueType="num">
                                      <p:cBhvr additive="base">
                                        <p:cTn id="67" dur="4500" fill="hold"/>
                                        <p:tgtEl>
                                          <p:spTgt spid="28"/>
                                        </p:tgtEl>
                                        <p:attrNameLst>
                                          <p:attrName>ppt_y</p:attrName>
                                        </p:attrNameLst>
                                      </p:cBhvr>
                                      <p:tavLst>
                                        <p:tav tm="0">
                                          <p:val>
                                            <p:strVal val="#ppt_y"/>
                                          </p:val>
                                        </p:tav>
                                        <p:tav tm="100000">
                                          <p:val>
                                            <p:strVal val="#ppt_y"/>
                                          </p:val>
                                        </p:tav>
                                      </p:tavLst>
                                    </p:anim>
                                  </p:childTnLst>
                                </p:cTn>
                              </p:par>
                              <p:par>
                                <p:cTn id="68" presetID="6" presetClass="emph" presetSubtype="0" repeatCount="14000" autoRev="1" fill="hold" nodeType="withEffect">
                                  <p:stCondLst>
                                    <p:cond delay="2750"/>
                                  </p:stCondLst>
                                  <p:childTnLst>
                                    <p:animScale>
                                      <p:cBhvr>
                                        <p:cTn id="69" dur="250" fill="hold"/>
                                        <p:tgtEl>
                                          <p:spTgt spid="28"/>
                                        </p:tgtEl>
                                      </p:cBhvr>
                                      <p:by x="95000" y="95000"/>
                                    </p:animScale>
                                  </p:childTnLst>
                                </p:cTn>
                              </p:par>
                              <p:par>
                                <p:cTn id="70" presetID="53" presetClass="entr" presetSubtype="16" fill="hold" nodeType="withEffect">
                                  <p:stCondLst>
                                    <p:cond delay="3000"/>
                                  </p:stCondLst>
                                  <p:childTnLst>
                                    <p:set>
                                      <p:cBhvr>
                                        <p:cTn id="71" dur="1" fill="hold">
                                          <p:stCondLst>
                                            <p:cond delay="0"/>
                                          </p:stCondLst>
                                        </p:cTn>
                                        <p:tgtEl>
                                          <p:spTgt spid="99"/>
                                        </p:tgtEl>
                                        <p:attrNameLst>
                                          <p:attrName>style.visibility</p:attrName>
                                        </p:attrNameLst>
                                      </p:cBhvr>
                                      <p:to>
                                        <p:strVal val="visible"/>
                                      </p:to>
                                    </p:set>
                                    <p:anim calcmode="lin" valueType="num">
                                      <p:cBhvr>
                                        <p:cTn id="72" dur="1000" fill="hold"/>
                                        <p:tgtEl>
                                          <p:spTgt spid="99"/>
                                        </p:tgtEl>
                                        <p:attrNameLst>
                                          <p:attrName>ppt_w</p:attrName>
                                        </p:attrNameLst>
                                      </p:cBhvr>
                                      <p:tavLst>
                                        <p:tav tm="0">
                                          <p:val>
                                            <p:fltVal val="0"/>
                                          </p:val>
                                        </p:tav>
                                        <p:tav tm="100000">
                                          <p:val>
                                            <p:strVal val="#ppt_w"/>
                                          </p:val>
                                        </p:tav>
                                      </p:tavLst>
                                    </p:anim>
                                    <p:anim calcmode="lin" valueType="num">
                                      <p:cBhvr>
                                        <p:cTn id="73" dur="1000" fill="hold"/>
                                        <p:tgtEl>
                                          <p:spTgt spid="99"/>
                                        </p:tgtEl>
                                        <p:attrNameLst>
                                          <p:attrName>ppt_h</p:attrName>
                                        </p:attrNameLst>
                                      </p:cBhvr>
                                      <p:tavLst>
                                        <p:tav tm="0">
                                          <p:val>
                                            <p:fltVal val="0"/>
                                          </p:val>
                                        </p:tav>
                                        <p:tav tm="100000">
                                          <p:val>
                                            <p:strVal val="#ppt_h"/>
                                          </p:val>
                                        </p:tav>
                                      </p:tavLst>
                                    </p:anim>
                                    <p:animEffect transition="in" filter="fade">
                                      <p:cBhvr>
                                        <p:cTn id="74" dur="1000"/>
                                        <p:tgtEl>
                                          <p:spTgt spid="99"/>
                                        </p:tgtEl>
                                      </p:cBhvr>
                                    </p:animEffect>
                                  </p:childTnLst>
                                </p:cTn>
                              </p:par>
                              <p:par>
                                <p:cTn id="75" presetID="53" presetClass="entr" presetSubtype="16" fill="hold" nodeType="withEffect">
                                  <p:stCondLst>
                                    <p:cond delay="3000"/>
                                  </p:stCondLst>
                                  <p:childTnLst>
                                    <p:set>
                                      <p:cBhvr>
                                        <p:cTn id="76" dur="1" fill="hold">
                                          <p:stCondLst>
                                            <p:cond delay="0"/>
                                          </p:stCondLst>
                                        </p:cTn>
                                        <p:tgtEl>
                                          <p:spTgt spid="100"/>
                                        </p:tgtEl>
                                        <p:attrNameLst>
                                          <p:attrName>style.visibility</p:attrName>
                                        </p:attrNameLst>
                                      </p:cBhvr>
                                      <p:to>
                                        <p:strVal val="visible"/>
                                      </p:to>
                                    </p:set>
                                    <p:anim calcmode="lin" valueType="num">
                                      <p:cBhvr>
                                        <p:cTn id="77" dur="1000" fill="hold"/>
                                        <p:tgtEl>
                                          <p:spTgt spid="100"/>
                                        </p:tgtEl>
                                        <p:attrNameLst>
                                          <p:attrName>ppt_w</p:attrName>
                                        </p:attrNameLst>
                                      </p:cBhvr>
                                      <p:tavLst>
                                        <p:tav tm="0">
                                          <p:val>
                                            <p:fltVal val="0"/>
                                          </p:val>
                                        </p:tav>
                                        <p:tav tm="100000">
                                          <p:val>
                                            <p:strVal val="#ppt_w"/>
                                          </p:val>
                                        </p:tav>
                                      </p:tavLst>
                                    </p:anim>
                                    <p:anim calcmode="lin" valueType="num">
                                      <p:cBhvr>
                                        <p:cTn id="78" dur="1000" fill="hold"/>
                                        <p:tgtEl>
                                          <p:spTgt spid="100"/>
                                        </p:tgtEl>
                                        <p:attrNameLst>
                                          <p:attrName>ppt_h</p:attrName>
                                        </p:attrNameLst>
                                      </p:cBhvr>
                                      <p:tavLst>
                                        <p:tav tm="0">
                                          <p:val>
                                            <p:fltVal val="0"/>
                                          </p:val>
                                        </p:tav>
                                        <p:tav tm="100000">
                                          <p:val>
                                            <p:strVal val="#ppt_h"/>
                                          </p:val>
                                        </p:tav>
                                      </p:tavLst>
                                    </p:anim>
                                    <p:animEffect transition="in" filter="fade">
                                      <p:cBhvr>
                                        <p:cTn id="79" dur="1000"/>
                                        <p:tgtEl>
                                          <p:spTgt spid="100"/>
                                        </p:tgtEl>
                                      </p:cBhvr>
                                    </p:animEffect>
                                  </p:childTnLst>
                                </p:cTn>
                              </p:par>
                              <p:par>
                                <p:cTn id="80" presetID="14" presetClass="entr" presetSubtype="5" fill="hold" nodeType="withEffect">
                                  <p:stCondLst>
                                    <p:cond delay="3000"/>
                                  </p:stCondLst>
                                  <p:childTnLst>
                                    <p:set>
                                      <p:cBhvr>
                                        <p:cTn id="81" dur="1" fill="hold">
                                          <p:stCondLst>
                                            <p:cond delay="0"/>
                                          </p:stCondLst>
                                        </p:cTn>
                                        <p:tgtEl>
                                          <p:spTgt spid="99"/>
                                        </p:tgtEl>
                                        <p:attrNameLst>
                                          <p:attrName>style.visibility</p:attrName>
                                        </p:attrNameLst>
                                      </p:cBhvr>
                                      <p:to>
                                        <p:strVal val="visible"/>
                                      </p:to>
                                    </p:set>
                                    <p:animEffect transition="in" filter="randombar(vertical)">
                                      <p:cBhvr>
                                        <p:cTn id="82" dur="1500"/>
                                        <p:tgtEl>
                                          <p:spTgt spid="99"/>
                                        </p:tgtEl>
                                      </p:cBhvr>
                                    </p:animEffect>
                                  </p:childTnLst>
                                </p:cTn>
                              </p:par>
                              <p:par>
                                <p:cTn id="83" presetID="14" presetClass="entr" presetSubtype="5" fill="hold" nodeType="withEffect">
                                  <p:stCondLst>
                                    <p:cond delay="3000"/>
                                  </p:stCondLst>
                                  <p:childTnLst>
                                    <p:set>
                                      <p:cBhvr>
                                        <p:cTn id="84" dur="1" fill="hold">
                                          <p:stCondLst>
                                            <p:cond delay="0"/>
                                          </p:stCondLst>
                                        </p:cTn>
                                        <p:tgtEl>
                                          <p:spTgt spid="100"/>
                                        </p:tgtEl>
                                        <p:attrNameLst>
                                          <p:attrName>style.visibility</p:attrName>
                                        </p:attrNameLst>
                                      </p:cBhvr>
                                      <p:to>
                                        <p:strVal val="visible"/>
                                      </p:to>
                                    </p:set>
                                    <p:animEffect transition="in" filter="randombar(vertical)">
                                      <p:cBhvr>
                                        <p:cTn id="85" dur="1500"/>
                                        <p:tgtEl>
                                          <p:spTgt spid="100"/>
                                        </p:tgtEl>
                                      </p:cBhvr>
                                    </p:animEffect>
                                  </p:childTnLst>
                                </p:cTn>
                              </p:par>
                              <p:par>
                                <p:cTn id="86" presetID="37" presetClass="entr" presetSubtype="0" fill="hold" nodeType="withEffect">
                                  <p:stCondLst>
                                    <p:cond delay="3000"/>
                                  </p:stCondLst>
                                  <p:childTnLst>
                                    <p:set>
                                      <p:cBhvr>
                                        <p:cTn id="87" dur="1" fill="hold">
                                          <p:stCondLst>
                                            <p:cond delay="0"/>
                                          </p:stCondLst>
                                        </p:cTn>
                                        <p:tgtEl>
                                          <p:spTgt spid="99"/>
                                        </p:tgtEl>
                                        <p:attrNameLst>
                                          <p:attrName>style.visibility</p:attrName>
                                        </p:attrNameLst>
                                      </p:cBhvr>
                                      <p:to>
                                        <p:strVal val="visible"/>
                                      </p:to>
                                    </p:set>
                                    <p:animEffect transition="in" filter="fade">
                                      <p:cBhvr>
                                        <p:cTn id="88" dur="750"/>
                                        <p:tgtEl>
                                          <p:spTgt spid="99"/>
                                        </p:tgtEl>
                                      </p:cBhvr>
                                    </p:animEffect>
                                    <p:anim calcmode="lin" valueType="num">
                                      <p:cBhvr>
                                        <p:cTn id="89" dur="750" fill="hold"/>
                                        <p:tgtEl>
                                          <p:spTgt spid="99"/>
                                        </p:tgtEl>
                                        <p:attrNameLst>
                                          <p:attrName>ppt_x</p:attrName>
                                        </p:attrNameLst>
                                      </p:cBhvr>
                                      <p:tavLst>
                                        <p:tav tm="0">
                                          <p:val>
                                            <p:strVal val="#ppt_x"/>
                                          </p:val>
                                        </p:tav>
                                        <p:tav tm="100000">
                                          <p:val>
                                            <p:strVal val="#ppt_x"/>
                                          </p:val>
                                        </p:tav>
                                      </p:tavLst>
                                    </p:anim>
                                    <p:anim calcmode="lin" valueType="num">
                                      <p:cBhvr>
                                        <p:cTn id="90" dur="675" decel="100000" fill="hold"/>
                                        <p:tgtEl>
                                          <p:spTgt spid="99"/>
                                        </p:tgtEl>
                                        <p:attrNameLst>
                                          <p:attrName>ppt_y</p:attrName>
                                        </p:attrNameLst>
                                      </p:cBhvr>
                                      <p:tavLst>
                                        <p:tav tm="0">
                                          <p:val>
                                            <p:strVal val="#ppt_y+1"/>
                                          </p:val>
                                        </p:tav>
                                        <p:tav tm="100000">
                                          <p:val>
                                            <p:strVal val="#ppt_y-.03"/>
                                          </p:val>
                                        </p:tav>
                                      </p:tavLst>
                                    </p:anim>
                                    <p:anim calcmode="lin" valueType="num">
                                      <p:cBhvr>
                                        <p:cTn id="91" dur="75" accel="100000" fill="hold">
                                          <p:stCondLst>
                                            <p:cond delay="675"/>
                                          </p:stCondLst>
                                        </p:cTn>
                                        <p:tgtEl>
                                          <p:spTgt spid="99"/>
                                        </p:tgtEl>
                                        <p:attrNameLst>
                                          <p:attrName>ppt_y</p:attrName>
                                        </p:attrNameLst>
                                      </p:cBhvr>
                                      <p:tavLst>
                                        <p:tav tm="0">
                                          <p:val>
                                            <p:strVal val="#ppt_y-.03"/>
                                          </p:val>
                                        </p:tav>
                                        <p:tav tm="100000">
                                          <p:val>
                                            <p:strVal val="#ppt_y"/>
                                          </p:val>
                                        </p:tav>
                                      </p:tavLst>
                                    </p:anim>
                                  </p:childTnLst>
                                </p:cTn>
                              </p:par>
                              <p:par>
                                <p:cTn id="92" presetID="37" presetClass="entr" presetSubtype="0" fill="hold" nodeType="withEffect">
                                  <p:stCondLst>
                                    <p:cond delay="3000"/>
                                  </p:stCondLst>
                                  <p:childTnLst>
                                    <p:set>
                                      <p:cBhvr>
                                        <p:cTn id="93" dur="1" fill="hold">
                                          <p:stCondLst>
                                            <p:cond delay="0"/>
                                          </p:stCondLst>
                                        </p:cTn>
                                        <p:tgtEl>
                                          <p:spTgt spid="100"/>
                                        </p:tgtEl>
                                        <p:attrNameLst>
                                          <p:attrName>style.visibility</p:attrName>
                                        </p:attrNameLst>
                                      </p:cBhvr>
                                      <p:to>
                                        <p:strVal val="visible"/>
                                      </p:to>
                                    </p:set>
                                    <p:animEffect transition="in" filter="fade">
                                      <p:cBhvr>
                                        <p:cTn id="94" dur="750"/>
                                        <p:tgtEl>
                                          <p:spTgt spid="100"/>
                                        </p:tgtEl>
                                      </p:cBhvr>
                                    </p:animEffect>
                                    <p:anim calcmode="lin" valueType="num">
                                      <p:cBhvr>
                                        <p:cTn id="95" dur="750" fill="hold"/>
                                        <p:tgtEl>
                                          <p:spTgt spid="100"/>
                                        </p:tgtEl>
                                        <p:attrNameLst>
                                          <p:attrName>ppt_x</p:attrName>
                                        </p:attrNameLst>
                                      </p:cBhvr>
                                      <p:tavLst>
                                        <p:tav tm="0">
                                          <p:val>
                                            <p:strVal val="#ppt_x"/>
                                          </p:val>
                                        </p:tav>
                                        <p:tav tm="100000">
                                          <p:val>
                                            <p:strVal val="#ppt_x"/>
                                          </p:val>
                                        </p:tav>
                                      </p:tavLst>
                                    </p:anim>
                                    <p:anim calcmode="lin" valueType="num">
                                      <p:cBhvr>
                                        <p:cTn id="96" dur="675" decel="100000" fill="hold"/>
                                        <p:tgtEl>
                                          <p:spTgt spid="100"/>
                                        </p:tgtEl>
                                        <p:attrNameLst>
                                          <p:attrName>ppt_y</p:attrName>
                                        </p:attrNameLst>
                                      </p:cBhvr>
                                      <p:tavLst>
                                        <p:tav tm="0">
                                          <p:val>
                                            <p:strVal val="#ppt_y+1"/>
                                          </p:val>
                                        </p:tav>
                                        <p:tav tm="100000">
                                          <p:val>
                                            <p:strVal val="#ppt_y-.03"/>
                                          </p:val>
                                        </p:tav>
                                      </p:tavLst>
                                    </p:anim>
                                    <p:anim calcmode="lin" valueType="num">
                                      <p:cBhvr>
                                        <p:cTn id="97" dur="75" accel="100000" fill="hold">
                                          <p:stCondLst>
                                            <p:cond delay="675"/>
                                          </p:stCondLst>
                                        </p:cTn>
                                        <p:tgtEl>
                                          <p:spTgt spid="10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98" repeatCount="indefinite" fill="hold" display="0">
                  <p:stCondLst>
                    <p:cond delay="indefinite"/>
                  </p:stCondLst>
                  <p:endCondLst>
                    <p:cond evt="onStopAudio" delay="0">
                      <p:tgtEl>
                        <p:sldTgt/>
                      </p:tgtEl>
                    </p:cond>
                  </p:endCondLst>
                </p:cTn>
                <p:tgtEl>
                  <p:spTgt spid="3"/>
                </p:tgtEl>
              </p:cMediaNode>
            </p:audio>
          </p:childTnLst>
        </p:cTn>
      </p:par>
    </p:tnLst>
    <p:bldLst>
      <p:bldP spid="26" grpId="0" animBg="1"/>
      <p:bldP spid="105" grpId="0" animBg="1"/>
      <p:bldP spid="92" grpId="0" animBg="1"/>
      <p:bldP spid="111" grpId="0" animBg="1"/>
      <p:bldP spid="1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淘宝网chenying0907出品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53149" y="2324559"/>
            <a:ext cx="1542346" cy="2818941"/>
          </a:xfrm>
          <a:prstGeom prst="rect">
            <a:avLst/>
          </a:prstGeom>
        </p:spPr>
      </p:pic>
      <p:pic>
        <p:nvPicPr>
          <p:cNvPr id="4" name="淘宝网chenying0907出品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86709" y="2324559"/>
            <a:ext cx="1265591" cy="2671803"/>
          </a:xfrm>
          <a:prstGeom prst="rect">
            <a:avLst/>
          </a:prstGeom>
        </p:spPr>
      </p:pic>
      <p:grpSp>
        <p:nvGrpSpPr>
          <p:cNvPr id="5" name="淘宝网chenying0907出品 4"/>
          <p:cNvGrpSpPr/>
          <p:nvPr/>
        </p:nvGrpSpPr>
        <p:grpSpPr>
          <a:xfrm>
            <a:off x="1083427" y="506777"/>
            <a:ext cx="4098274" cy="2677098"/>
            <a:chOff x="1083427" y="506777"/>
            <a:chExt cx="4098274" cy="2677098"/>
          </a:xfrm>
        </p:grpSpPr>
        <p:sp>
          <p:nvSpPr>
            <p:cNvPr id="6" name="云形标注 5"/>
            <p:cNvSpPr/>
            <p:nvPr/>
          </p:nvSpPr>
          <p:spPr>
            <a:xfrm>
              <a:off x="1083427" y="506777"/>
              <a:ext cx="4098274" cy="2677098"/>
            </a:xfrm>
            <a:prstGeom prst="cloudCallout">
              <a:avLst>
                <a:gd name="adj1" fmla="val 65548"/>
                <a:gd name="adj2" fmla="val 53842"/>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云形标注 6"/>
            <p:cNvSpPr/>
            <p:nvPr/>
          </p:nvSpPr>
          <p:spPr>
            <a:xfrm>
              <a:off x="1235827" y="595599"/>
              <a:ext cx="3809898" cy="2488723"/>
            </a:xfrm>
            <a:prstGeom prst="cloudCallout">
              <a:avLst>
                <a:gd name="adj1" fmla="val 71042"/>
                <a:gd name="adj2" fmla="val 59154"/>
              </a:avLst>
            </a:prstGeom>
            <a:solidFill>
              <a:schemeClr val="bg1"/>
            </a:solidFill>
            <a:ln w="22225">
              <a:solidFill>
                <a:srgbClr val="8CB82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淘宝网chenying0907出品 7"/>
          <p:cNvSpPr txBox="1"/>
          <p:nvPr/>
        </p:nvSpPr>
        <p:spPr>
          <a:xfrm>
            <a:off x="1728449" y="1131655"/>
            <a:ext cx="2942704" cy="523220"/>
          </a:xfrm>
          <a:prstGeom prst="rect">
            <a:avLst/>
          </a:prstGeom>
          <a:noFill/>
        </p:spPr>
        <p:txBody>
          <a:bodyPr wrap="square" rtlCol="0">
            <a:spAutoFit/>
          </a:bodyPr>
          <a:lstStyle/>
          <a:p>
            <a:r>
              <a:rPr lang="zh-CN" altLang="en-US" sz="1400" dirty="0" smtClean="0">
                <a:solidFill>
                  <a:srgbClr val="4CA420"/>
                </a:solidFill>
                <a:cs typeface="+mn-ea"/>
                <a:sym typeface="+mn-lt"/>
              </a:rPr>
              <a:t>点击此处添加文本点击此处添加文本点击此处添加</a:t>
            </a:r>
            <a:r>
              <a:rPr lang="zh-CN" altLang="en-US" sz="1400" dirty="0">
                <a:solidFill>
                  <a:srgbClr val="4CA420"/>
                </a:solidFill>
                <a:cs typeface="+mn-ea"/>
                <a:sym typeface="+mn-lt"/>
              </a:rPr>
              <a:t>文</a:t>
            </a:r>
            <a:r>
              <a:rPr lang="zh-CN" altLang="en-US" sz="1400" dirty="0" smtClean="0">
                <a:solidFill>
                  <a:srgbClr val="4CA420"/>
                </a:solidFill>
                <a:cs typeface="+mn-ea"/>
                <a:sym typeface="+mn-lt"/>
              </a:rPr>
              <a:t>本</a:t>
            </a:r>
            <a:endParaRPr lang="zh-CN" altLang="en-US" sz="1400" dirty="0">
              <a:solidFill>
                <a:srgbClr val="4CA420"/>
              </a:solidFill>
              <a:cs typeface="+mn-ea"/>
              <a:sym typeface="+mn-lt"/>
            </a:endParaRPr>
          </a:p>
        </p:txBody>
      </p:sp>
      <p:sp>
        <p:nvSpPr>
          <p:cNvPr id="9" name="淘宝网chenying0907出品 8"/>
          <p:cNvSpPr/>
          <p:nvPr/>
        </p:nvSpPr>
        <p:spPr>
          <a:xfrm>
            <a:off x="1748591" y="1640980"/>
            <a:ext cx="2922561" cy="954107"/>
          </a:xfrm>
          <a:prstGeom prst="rect">
            <a:avLst/>
          </a:prstGeom>
        </p:spPr>
        <p:txBody>
          <a:bodyPr wrap="square">
            <a:spAutoFit/>
          </a:bodyPr>
          <a:lstStyle/>
          <a:p>
            <a:r>
              <a:rPr lang="zh-CN" altLang="en-US" sz="1400" dirty="0">
                <a:solidFill>
                  <a:srgbClr val="4CA420"/>
                </a:solidFill>
                <a:cs typeface="+mn-ea"/>
                <a:sym typeface="+mn-lt"/>
              </a:rPr>
              <a:t>点击此处添加文本点击此处添加文本点击此处添加文本点击此处添加文本点击此处添加文本点击此处添加文本</a:t>
            </a:r>
          </a:p>
        </p:txBody>
      </p:sp>
      <p:pic>
        <p:nvPicPr>
          <p:cNvPr id="2" name="淘宝网chenying0907出品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94976" y="935781"/>
            <a:ext cx="878249" cy="1069432"/>
          </a:xfrm>
          <a:prstGeom prst="rect">
            <a:avLst/>
          </a:prstGeom>
        </p:spPr>
      </p:pic>
    </p:spTree>
    <p:extLst>
      <p:ext uri="{BB962C8B-B14F-4D97-AF65-F5344CB8AC3E}">
        <p14:creationId xmlns:p14="http://schemas.microsoft.com/office/powerpoint/2010/main" val="258161958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52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anim calcmode="lin" valueType="num">
                                      <p:cBhvr>
                                        <p:cTn id="21" dur="500" fill="hold"/>
                                        <p:tgtEl>
                                          <p:spTgt spid="5"/>
                                        </p:tgtEl>
                                        <p:attrNameLst>
                                          <p:attrName>ppt_x</p:attrName>
                                        </p:attrNameLst>
                                      </p:cBhvr>
                                      <p:tavLst>
                                        <p:tav tm="0">
                                          <p:val>
                                            <p:fltVal val="0.5"/>
                                          </p:val>
                                        </p:tav>
                                        <p:tav tm="100000">
                                          <p:val>
                                            <p:strVal val="#ppt_x"/>
                                          </p:val>
                                        </p:tav>
                                      </p:tavLst>
                                    </p:anim>
                                    <p:anim calcmode="lin" valueType="num">
                                      <p:cBhvr>
                                        <p:cTn id="22" dur="500" fill="hold"/>
                                        <p:tgtEl>
                                          <p:spTgt spid="5"/>
                                        </p:tgtEl>
                                        <p:attrNameLst>
                                          <p:attrName>ppt_y</p:attrName>
                                        </p:attrNameLst>
                                      </p:cBhvr>
                                      <p:tavLst>
                                        <p:tav tm="0">
                                          <p:val>
                                            <p:fltVal val="0.5"/>
                                          </p:val>
                                        </p:tav>
                                        <p:tav tm="100000">
                                          <p:val>
                                            <p:strVal val="#ppt_y"/>
                                          </p:val>
                                        </p:tav>
                                      </p:tavLst>
                                    </p:anim>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淘宝网chenying0907出品 7"/>
          <p:cNvPicPr>
            <a:picLocks noChangeAspect="1"/>
          </p:cNvPicPr>
          <p:nvPr/>
        </p:nvPicPr>
        <p:blipFill rotWithShape="1">
          <a:blip r:embed="rId3">
            <a:extLst>
              <a:ext uri="{28A0092B-C50C-407E-A947-70E740481C1C}">
                <a14:useLocalDpi xmlns:a14="http://schemas.microsoft.com/office/drawing/2010/main" val="0"/>
              </a:ext>
            </a:extLst>
          </a:blip>
          <a:srcRect r="4473" b="20330"/>
          <a:stretch/>
        </p:blipFill>
        <p:spPr>
          <a:xfrm flipH="1">
            <a:off x="0" y="41165"/>
            <a:ext cx="7513503" cy="5555410"/>
          </a:xfrm>
          <a:prstGeom prst="rect">
            <a:avLst/>
          </a:prstGeom>
        </p:spPr>
      </p:pic>
      <p:pic>
        <p:nvPicPr>
          <p:cNvPr id="4" name="淘宝网chenying0907出品 3"/>
          <p:cNvPicPr>
            <a:picLocks noChangeAspect="1"/>
          </p:cNvPicPr>
          <p:nvPr/>
        </p:nvPicPr>
        <p:blipFill rotWithShape="1">
          <a:blip r:embed="rId4">
            <a:extLst>
              <a:ext uri="{28A0092B-C50C-407E-A947-70E740481C1C}">
                <a14:useLocalDpi xmlns:a14="http://schemas.microsoft.com/office/drawing/2010/main" val="0"/>
              </a:ext>
            </a:extLst>
          </a:blip>
          <a:srcRect b="3774"/>
          <a:stretch/>
        </p:blipFill>
        <p:spPr>
          <a:xfrm>
            <a:off x="5287818" y="3073706"/>
            <a:ext cx="3856182" cy="2080811"/>
          </a:xfrm>
          <a:prstGeom prst="rect">
            <a:avLst/>
          </a:prstGeom>
        </p:spPr>
      </p:pic>
      <p:pic>
        <p:nvPicPr>
          <p:cNvPr id="6" name="淘宝网chenying0907出品 5"/>
          <p:cNvPicPr>
            <a:picLocks noChangeAspect="1"/>
          </p:cNvPicPr>
          <p:nvPr/>
        </p:nvPicPr>
        <p:blipFill rotWithShape="1">
          <a:blip r:embed="rId5" cstate="print">
            <a:extLst>
              <a:ext uri="{28A0092B-C50C-407E-A947-70E740481C1C}">
                <a14:useLocalDpi xmlns:a14="http://schemas.microsoft.com/office/drawing/2010/main" val="0"/>
              </a:ext>
            </a:extLst>
          </a:blip>
          <a:srcRect l="9428" t="38768" r="11612"/>
          <a:stretch/>
        </p:blipFill>
        <p:spPr>
          <a:xfrm>
            <a:off x="638977" y="583895"/>
            <a:ext cx="1879894" cy="1918760"/>
          </a:xfrm>
          <a:prstGeom prst="ellipse">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淘宝网chenying0907出品 8"/>
          <p:cNvPicPr>
            <a:picLocks noChangeAspect="1"/>
          </p:cNvPicPr>
          <p:nvPr/>
        </p:nvPicPr>
        <p:blipFill rotWithShape="1">
          <a:blip r:embed="rId6" cstate="print">
            <a:extLst>
              <a:ext uri="{28A0092B-C50C-407E-A947-70E740481C1C}">
                <a14:useLocalDpi xmlns:a14="http://schemas.microsoft.com/office/drawing/2010/main" val="0"/>
              </a:ext>
            </a:extLst>
          </a:blip>
          <a:srcRect l="15963" r="6610"/>
          <a:stretch/>
        </p:blipFill>
        <p:spPr>
          <a:xfrm>
            <a:off x="3154197" y="290628"/>
            <a:ext cx="1696598" cy="1707614"/>
          </a:xfrm>
          <a:prstGeom prst="ellipse">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 name="淘宝网chenying0907出品 9"/>
          <p:cNvPicPr>
            <a:picLocks noChangeAspect="1"/>
          </p:cNvPicPr>
          <p:nvPr/>
        </p:nvPicPr>
        <p:blipFill rotWithShape="1">
          <a:blip r:embed="rId7" cstate="print">
            <a:extLst>
              <a:ext uri="{28A0092B-C50C-407E-A947-70E740481C1C}">
                <a14:useLocalDpi xmlns:a14="http://schemas.microsoft.com/office/drawing/2010/main" val="0"/>
              </a:ext>
            </a:extLst>
          </a:blip>
          <a:srcRect l="12249" r="12731"/>
          <a:stretch/>
        </p:blipFill>
        <p:spPr>
          <a:xfrm>
            <a:off x="5486121" y="1243649"/>
            <a:ext cx="1509589" cy="1509186"/>
          </a:xfrm>
          <a:prstGeom prst="ellipse">
            <a:avLst/>
          </a:prstGeom>
          <a:solidFill>
            <a:srgbClr val="FFFFFF">
              <a:shade val="85000"/>
            </a:srgbClr>
          </a:solidFill>
          <a:ln w="1587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52437514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44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1+#ppt_w/2"/>
                                          </p:val>
                                        </p:tav>
                                        <p:tav tm="100000">
                                          <p:val>
                                            <p:strVal val="#ppt_x"/>
                                          </p:val>
                                        </p:tav>
                                      </p:tavLst>
                                    </p:anim>
                                    <p:anim calcmode="lin" valueType="num">
                                      <p:cBhvr additive="base">
                                        <p:cTn id="8" dur="7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childTnLst>
                          </p:cTn>
                        </p:par>
                        <p:par>
                          <p:cTn id="13" fill="hold">
                            <p:stCondLst>
                              <p:cond delay="1250"/>
                            </p:stCondLst>
                            <p:childTnLst>
                              <p:par>
                                <p:cTn id="14" presetID="49" presetClass="entr" presetSubtype="0" decel="10000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750" fill="hold"/>
                                        <p:tgtEl>
                                          <p:spTgt spid="10"/>
                                        </p:tgtEl>
                                        <p:attrNameLst>
                                          <p:attrName>ppt_w</p:attrName>
                                        </p:attrNameLst>
                                      </p:cBhvr>
                                      <p:tavLst>
                                        <p:tav tm="0">
                                          <p:val>
                                            <p:fltVal val="0"/>
                                          </p:val>
                                        </p:tav>
                                        <p:tav tm="100000">
                                          <p:val>
                                            <p:strVal val="#ppt_w"/>
                                          </p:val>
                                        </p:tav>
                                      </p:tavLst>
                                    </p:anim>
                                    <p:anim calcmode="lin" valueType="num">
                                      <p:cBhvr>
                                        <p:cTn id="17" dur="750" fill="hold"/>
                                        <p:tgtEl>
                                          <p:spTgt spid="10"/>
                                        </p:tgtEl>
                                        <p:attrNameLst>
                                          <p:attrName>ppt_h</p:attrName>
                                        </p:attrNameLst>
                                      </p:cBhvr>
                                      <p:tavLst>
                                        <p:tav tm="0">
                                          <p:val>
                                            <p:fltVal val="0"/>
                                          </p:val>
                                        </p:tav>
                                        <p:tav tm="100000">
                                          <p:val>
                                            <p:strVal val="#ppt_h"/>
                                          </p:val>
                                        </p:tav>
                                      </p:tavLst>
                                    </p:anim>
                                    <p:anim calcmode="lin" valueType="num">
                                      <p:cBhvr>
                                        <p:cTn id="18" dur="750" fill="hold"/>
                                        <p:tgtEl>
                                          <p:spTgt spid="10"/>
                                        </p:tgtEl>
                                        <p:attrNameLst>
                                          <p:attrName>style.rotation</p:attrName>
                                        </p:attrNameLst>
                                      </p:cBhvr>
                                      <p:tavLst>
                                        <p:tav tm="0">
                                          <p:val>
                                            <p:fltVal val="360"/>
                                          </p:val>
                                        </p:tav>
                                        <p:tav tm="100000">
                                          <p:val>
                                            <p:fltVal val="0"/>
                                          </p:val>
                                        </p:tav>
                                      </p:tavLst>
                                    </p:anim>
                                    <p:animEffect transition="in" filter="fade">
                                      <p:cBhvr>
                                        <p:cTn id="19" dur="750"/>
                                        <p:tgtEl>
                                          <p:spTgt spid="10"/>
                                        </p:tgtEl>
                                      </p:cBhvr>
                                    </p:animEffect>
                                  </p:childTnLst>
                                </p:cTn>
                              </p:par>
                              <p:par>
                                <p:cTn id="20" presetID="49" presetClass="entr" presetSubtype="0" decel="100000" fill="hold" nodeType="withEffect">
                                  <p:stCondLst>
                                    <p:cond delay="250"/>
                                  </p:stCondLst>
                                  <p:childTnLst>
                                    <p:set>
                                      <p:cBhvr>
                                        <p:cTn id="21" dur="1" fill="hold">
                                          <p:stCondLst>
                                            <p:cond delay="0"/>
                                          </p:stCondLst>
                                        </p:cTn>
                                        <p:tgtEl>
                                          <p:spTgt spid="9"/>
                                        </p:tgtEl>
                                        <p:attrNameLst>
                                          <p:attrName>style.visibility</p:attrName>
                                        </p:attrNameLst>
                                      </p:cBhvr>
                                      <p:to>
                                        <p:strVal val="visible"/>
                                      </p:to>
                                    </p:set>
                                    <p:anim calcmode="lin" valueType="num">
                                      <p:cBhvr>
                                        <p:cTn id="22" dur="750" fill="hold"/>
                                        <p:tgtEl>
                                          <p:spTgt spid="9"/>
                                        </p:tgtEl>
                                        <p:attrNameLst>
                                          <p:attrName>ppt_w</p:attrName>
                                        </p:attrNameLst>
                                      </p:cBhvr>
                                      <p:tavLst>
                                        <p:tav tm="0">
                                          <p:val>
                                            <p:fltVal val="0"/>
                                          </p:val>
                                        </p:tav>
                                        <p:tav tm="100000">
                                          <p:val>
                                            <p:strVal val="#ppt_w"/>
                                          </p:val>
                                        </p:tav>
                                      </p:tavLst>
                                    </p:anim>
                                    <p:anim calcmode="lin" valueType="num">
                                      <p:cBhvr>
                                        <p:cTn id="23" dur="750" fill="hold"/>
                                        <p:tgtEl>
                                          <p:spTgt spid="9"/>
                                        </p:tgtEl>
                                        <p:attrNameLst>
                                          <p:attrName>ppt_h</p:attrName>
                                        </p:attrNameLst>
                                      </p:cBhvr>
                                      <p:tavLst>
                                        <p:tav tm="0">
                                          <p:val>
                                            <p:fltVal val="0"/>
                                          </p:val>
                                        </p:tav>
                                        <p:tav tm="100000">
                                          <p:val>
                                            <p:strVal val="#ppt_h"/>
                                          </p:val>
                                        </p:tav>
                                      </p:tavLst>
                                    </p:anim>
                                    <p:anim calcmode="lin" valueType="num">
                                      <p:cBhvr>
                                        <p:cTn id="24" dur="750" fill="hold"/>
                                        <p:tgtEl>
                                          <p:spTgt spid="9"/>
                                        </p:tgtEl>
                                        <p:attrNameLst>
                                          <p:attrName>style.rotation</p:attrName>
                                        </p:attrNameLst>
                                      </p:cBhvr>
                                      <p:tavLst>
                                        <p:tav tm="0">
                                          <p:val>
                                            <p:fltVal val="360"/>
                                          </p:val>
                                        </p:tav>
                                        <p:tav tm="100000">
                                          <p:val>
                                            <p:fltVal val="0"/>
                                          </p:val>
                                        </p:tav>
                                      </p:tavLst>
                                    </p:anim>
                                    <p:animEffect transition="in" filter="fade">
                                      <p:cBhvr>
                                        <p:cTn id="25" dur="750"/>
                                        <p:tgtEl>
                                          <p:spTgt spid="9"/>
                                        </p:tgtEl>
                                      </p:cBhvr>
                                    </p:animEffect>
                                  </p:childTnLst>
                                </p:cTn>
                              </p:par>
                              <p:par>
                                <p:cTn id="26" presetID="49" presetClass="entr" presetSubtype="0" decel="100000" fill="hold" nodeType="withEffect">
                                  <p:stCondLst>
                                    <p:cond delay="500"/>
                                  </p:stCondLst>
                                  <p:childTnLst>
                                    <p:set>
                                      <p:cBhvr>
                                        <p:cTn id="27" dur="1" fill="hold">
                                          <p:stCondLst>
                                            <p:cond delay="0"/>
                                          </p:stCondLst>
                                        </p:cTn>
                                        <p:tgtEl>
                                          <p:spTgt spid="6"/>
                                        </p:tgtEl>
                                        <p:attrNameLst>
                                          <p:attrName>style.visibility</p:attrName>
                                        </p:attrNameLst>
                                      </p:cBhvr>
                                      <p:to>
                                        <p:strVal val="visible"/>
                                      </p:to>
                                    </p:set>
                                    <p:anim calcmode="lin" valueType="num">
                                      <p:cBhvr>
                                        <p:cTn id="28" dur="750" fill="hold"/>
                                        <p:tgtEl>
                                          <p:spTgt spid="6"/>
                                        </p:tgtEl>
                                        <p:attrNameLst>
                                          <p:attrName>ppt_w</p:attrName>
                                        </p:attrNameLst>
                                      </p:cBhvr>
                                      <p:tavLst>
                                        <p:tav tm="0">
                                          <p:val>
                                            <p:fltVal val="0"/>
                                          </p:val>
                                        </p:tav>
                                        <p:tav tm="100000">
                                          <p:val>
                                            <p:strVal val="#ppt_w"/>
                                          </p:val>
                                        </p:tav>
                                      </p:tavLst>
                                    </p:anim>
                                    <p:anim calcmode="lin" valueType="num">
                                      <p:cBhvr>
                                        <p:cTn id="29" dur="750" fill="hold"/>
                                        <p:tgtEl>
                                          <p:spTgt spid="6"/>
                                        </p:tgtEl>
                                        <p:attrNameLst>
                                          <p:attrName>ppt_h</p:attrName>
                                        </p:attrNameLst>
                                      </p:cBhvr>
                                      <p:tavLst>
                                        <p:tav tm="0">
                                          <p:val>
                                            <p:fltVal val="0"/>
                                          </p:val>
                                        </p:tav>
                                        <p:tav tm="100000">
                                          <p:val>
                                            <p:strVal val="#ppt_h"/>
                                          </p:val>
                                        </p:tav>
                                      </p:tavLst>
                                    </p:anim>
                                    <p:anim calcmode="lin" valueType="num">
                                      <p:cBhvr>
                                        <p:cTn id="30" dur="750" fill="hold"/>
                                        <p:tgtEl>
                                          <p:spTgt spid="6"/>
                                        </p:tgtEl>
                                        <p:attrNameLst>
                                          <p:attrName>style.rotation</p:attrName>
                                        </p:attrNameLst>
                                      </p:cBhvr>
                                      <p:tavLst>
                                        <p:tav tm="0">
                                          <p:val>
                                            <p:fltVal val="360"/>
                                          </p:val>
                                        </p:tav>
                                        <p:tav tm="100000">
                                          <p:val>
                                            <p:fltVal val="0"/>
                                          </p:val>
                                        </p:tav>
                                      </p:tavLst>
                                    </p:anim>
                                    <p:animEffect transition="in" filter="fade">
                                      <p:cBhvr>
                                        <p:cTn id="31"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98621">
              <a:srgbClr val="00B0F0"/>
            </a:gs>
            <a:gs pos="63000">
              <a:srgbClr val="2CC7ED"/>
            </a:gs>
            <a:gs pos="0">
              <a:schemeClr val="bg1"/>
            </a:gs>
          </a:gsLst>
          <a:lin ang="16200000" scaled="1"/>
        </a:gradFill>
        <a:effectLst/>
      </p:bgPr>
    </p:bg>
    <p:spTree>
      <p:nvGrpSpPr>
        <p:cNvPr id="1" name=""/>
        <p:cNvGrpSpPr/>
        <p:nvPr/>
      </p:nvGrpSpPr>
      <p:grpSpPr>
        <a:xfrm>
          <a:off x="0" y="0"/>
          <a:ext cx="0" cy="0"/>
          <a:chOff x="0" y="0"/>
          <a:chExt cx="0" cy="0"/>
        </a:xfrm>
      </p:grpSpPr>
      <p:sp>
        <p:nvSpPr>
          <p:cNvPr id="8" name="淘宝网chenying0907出品 7"/>
          <p:cNvSpPr/>
          <p:nvPr/>
        </p:nvSpPr>
        <p:spPr>
          <a:xfrm rot="18599350" flipH="1">
            <a:off x="3622607" y="980622"/>
            <a:ext cx="4003028" cy="3488687"/>
          </a:xfrm>
          <a:custGeom>
            <a:avLst/>
            <a:gdLst>
              <a:gd name="connsiteX0" fmla="*/ 2553595 w 4003028"/>
              <a:gd name="connsiteY0" fmla="*/ 3488687 h 3488687"/>
              <a:gd name="connsiteX1" fmla="*/ 2558802 w 4003028"/>
              <a:gd name="connsiteY1" fmla="*/ 3486358 h 3488687"/>
              <a:gd name="connsiteX2" fmla="*/ 2567275 w 4003028"/>
              <a:gd name="connsiteY2" fmla="*/ 3481729 h 3488687"/>
              <a:gd name="connsiteX3" fmla="*/ 2560275 w 4003028"/>
              <a:gd name="connsiteY3" fmla="*/ 3484032 h 3488687"/>
              <a:gd name="connsiteX4" fmla="*/ 2553595 w 4003028"/>
              <a:gd name="connsiteY4" fmla="*/ 3488687 h 3488687"/>
              <a:gd name="connsiteX5" fmla="*/ 2172204 w 4003028"/>
              <a:gd name="connsiteY5" fmla="*/ 1823603 h 3488687"/>
              <a:gd name="connsiteX6" fmla="*/ 2177584 w 4003028"/>
              <a:gd name="connsiteY6" fmla="*/ 1823026 h 3488687"/>
              <a:gd name="connsiteX7" fmla="*/ 2186951 w 4003028"/>
              <a:gd name="connsiteY7" fmla="*/ 1820691 h 3488687"/>
              <a:gd name="connsiteX8" fmla="*/ 2179597 w 4003028"/>
              <a:gd name="connsiteY8" fmla="*/ 1821148 h 3488687"/>
              <a:gd name="connsiteX9" fmla="*/ 2172204 w 4003028"/>
              <a:gd name="connsiteY9" fmla="*/ 1823603 h 3488687"/>
              <a:gd name="connsiteX10" fmla="*/ 153460 w 4003028"/>
              <a:gd name="connsiteY10" fmla="*/ 2406636 h 3488687"/>
              <a:gd name="connsiteX11" fmla="*/ 158416 w 4003028"/>
              <a:gd name="connsiteY11" fmla="*/ 2412646 h 3488687"/>
              <a:gd name="connsiteX12" fmla="*/ 164402 w 4003028"/>
              <a:gd name="connsiteY12" fmla="*/ 2416944 h 3488687"/>
              <a:gd name="connsiteX13" fmla="*/ 157710 w 4003028"/>
              <a:gd name="connsiteY13" fmla="*/ 2409986 h 3488687"/>
              <a:gd name="connsiteX14" fmla="*/ 153460 w 4003028"/>
              <a:gd name="connsiteY14" fmla="*/ 2406636 h 3488687"/>
              <a:gd name="connsiteX15" fmla="*/ 1187875 w 4003028"/>
              <a:gd name="connsiteY15" fmla="*/ 818604 h 3488687"/>
              <a:gd name="connsiteX16" fmla="*/ 2981309 w 4003028"/>
              <a:gd name="connsiteY16" fmla="*/ 1389514 h 3488687"/>
              <a:gd name="connsiteX17" fmla="*/ 3006207 w 4003028"/>
              <a:gd name="connsiteY17" fmla="*/ 1471594 h 3488687"/>
              <a:gd name="connsiteX18" fmla="*/ 3004953 w 4003028"/>
              <a:gd name="connsiteY18" fmla="*/ 1470516 h 3488687"/>
              <a:gd name="connsiteX19" fmla="*/ 2965846 w 4003028"/>
              <a:gd name="connsiteY19" fmla="*/ 1471445 h 3488687"/>
              <a:gd name="connsiteX20" fmla="*/ 2909369 w 4003028"/>
              <a:gd name="connsiteY20" fmla="*/ 1482351 h 3488687"/>
              <a:gd name="connsiteX21" fmla="*/ 2592787 w 4003028"/>
              <a:gd name="connsiteY21" fmla="*/ 1644930 h 3488687"/>
              <a:gd name="connsiteX22" fmla="*/ 2477260 w 4003028"/>
              <a:gd name="connsiteY22" fmla="*/ 1712320 h 3488687"/>
              <a:gd name="connsiteX23" fmla="*/ 2424386 w 4003028"/>
              <a:gd name="connsiteY23" fmla="*/ 1658294 h 3488687"/>
              <a:gd name="connsiteX24" fmla="*/ 2233042 w 4003028"/>
              <a:gd name="connsiteY24" fmla="*/ 1544239 h 3488687"/>
              <a:gd name="connsiteX25" fmla="*/ 2406208 w 4003028"/>
              <a:gd name="connsiteY25" fmla="*/ 1690912 h 3488687"/>
              <a:gd name="connsiteX26" fmla="*/ 2438667 w 4003028"/>
              <a:gd name="connsiteY26" fmla="*/ 1734832 h 3488687"/>
              <a:gd name="connsiteX27" fmla="*/ 2433832 w 4003028"/>
              <a:gd name="connsiteY27" fmla="*/ 1737652 h 3488687"/>
              <a:gd name="connsiteX28" fmla="*/ 2276907 w 4003028"/>
              <a:gd name="connsiteY28" fmla="*/ 1795440 h 3488687"/>
              <a:gd name="connsiteX29" fmla="*/ 2194470 w 4003028"/>
              <a:gd name="connsiteY29" fmla="*/ 1818817 h 3488687"/>
              <a:gd name="connsiteX30" fmla="*/ 2186951 w 4003028"/>
              <a:gd name="connsiteY30" fmla="*/ 1820691 h 3488687"/>
              <a:gd name="connsiteX31" fmla="*/ 2187619 w 4003028"/>
              <a:gd name="connsiteY31" fmla="*/ 1820649 h 3488687"/>
              <a:gd name="connsiteX32" fmla="*/ 2263225 w 4003028"/>
              <a:gd name="connsiteY32" fmla="*/ 1828106 h 3488687"/>
              <a:gd name="connsiteX33" fmla="*/ 2266422 w 4003028"/>
              <a:gd name="connsiteY33" fmla="*/ 1827857 h 3488687"/>
              <a:gd name="connsiteX34" fmla="*/ 3026460 w 4003028"/>
              <a:gd name="connsiteY34" fmla="*/ 1558274 h 3488687"/>
              <a:gd name="connsiteX35" fmla="*/ 3033021 w 4003028"/>
              <a:gd name="connsiteY35" fmla="*/ 1559992 h 3488687"/>
              <a:gd name="connsiteX36" fmla="*/ 3056764 w 4003028"/>
              <a:gd name="connsiteY36" fmla="*/ 1638263 h 3488687"/>
              <a:gd name="connsiteX37" fmla="*/ 3220170 w 4003028"/>
              <a:gd name="connsiteY37" fmla="*/ 2417189 h 3488687"/>
              <a:gd name="connsiteX38" fmla="*/ 3245788 w 4003028"/>
              <a:gd name="connsiteY38" fmla="*/ 2510754 h 3488687"/>
              <a:gd name="connsiteX39" fmla="*/ 3242722 w 4003028"/>
              <a:gd name="connsiteY39" fmla="*/ 2508845 h 3488687"/>
              <a:gd name="connsiteX40" fmla="*/ 900517 w 4003028"/>
              <a:gd name="connsiteY40" fmla="*/ 3043090 h 3488687"/>
              <a:gd name="connsiteX41" fmla="*/ 755186 w 4003028"/>
              <a:gd name="connsiteY41" fmla="*/ 3091588 h 3488687"/>
              <a:gd name="connsiteX42" fmla="*/ 735913 w 4003028"/>
              <a:gd name="connsiteY42" fmla="*/ 3085533 h 3488687"/>
              <a:gd name="connsiteX43" fmla="*/ 235521 w 4003028"/>
              <a:gd name="connsiteY43" fmla="*/ 2453126 h 3488687"/>
              <a:gd name="connsiteX44" fmla="*/ 232945 w 4003028"/>
              <a:gd name="connsiteY44" fmla="*/ 2451215 h 3488687"/>
              <a:gd name="connsiteX45" fmla="*/ 164946 w 4003028"/>
              <a:gd name="connsiteY45" fmla="*/ 2417334 h 3488687"/>
              <a:gd name="connsiteX46" fmla="*/ 164402 w 4003028"/>
              <a:gd name="connsiteY46" fmla="*/ 2416944 h 3488687"/>
              <a:gd name="connsiteX47" fmla="*/ 169774 w 4003028"/>
              <a:gd name="connsiteY47" fmla="*/ 2422528 h 3488687"/>
              <a:gd name="connsiteX48" fmla="*/ 227166 w 4003028"/>
              <a:gd name="connsiteY48" fmla="*/ 2486155 h 3488687"/>
              <a:gd name="connsiteX49" fmla="*/ 329351 w 4003028"/>
              <a:gd name="connsiteY49" fmla="*/ 2618530 h 3488687"/>
              <a:gd name="connsiteX50" fmla="*/ 331947 w 4003028"/>
              <a:gd name="connsiteY50" fmla="*/ 2623489 h 3488687"/>
              <a:gd name="connsiteX51" fmla="*/ 281103 w 4003028"/>
              <a:gd name="connsiteY51" fmla="*/ 2643430 h 3488687"/>
              <a:gd name="connsiteX52" fmla="*/ 56459 w 4003028"/>
              <a:gd name="connsiteY52" fmla="*/ 2675591 h 3488687"/>
              <a:gd name="connsiteX53" fmla="*/ 279157 w 4003028"/>
              <a:gd name="connsiteY53" fmla="*/ 2680722 h 3488687"/>
              <a:gd name="connsiteX54" fmla="*/ 352665 w 4003028"/>
              <a:gd name="connsiteY54" fmla="*/ 2663074 h 3488687"/>
              <a:gd name="connsiteX55" fmla="*/ 414683 w 4003028"/>
              <a:gd name="connsiteY55" fmla="*/ 2781572 h 3488687"/>
              <a:gd name="connsiteX56" fmla="*/ 596376 w 4003028"/>
              <a:gd name="connsiteY56" fmla="*/ 3087584 h 3488687"/>
              <a:gd name="connsiteX57" fmla="*/ 638412 w 4003028"/>
              <a:gd name="connsiteY57" fmla="*/ 3126848 h 3488687"/>
              <a:gd name="connsiteX58" fmla="*/ 642141 w 4003028"/>
              <a:gd name="connsiteY58" fmla="*/ 3129313 h 3488687"/>
              <a:gd name="connsiteX59" fmla="*/ 633291 w 4003028"/>
              <a:gd name="connsiteY59" fmla="*/ 3132266 h 3488687"/>
              <a:gd name="connsiteX60" fmla="*/ 106597 w 4003028"/>
              <a:gd name="connsiteY60" fmla="*/ 3237274 h 3488687"/>
              <a:gd name="connsiteX61" fmla="*/ 0 w 4003028"/>
              <a:gd name="connsiteY61" fmla="*/ 3232686 h 3488687"/>
              <a:gd name="connsiteX62" fmla="*/ 77065 w 4003028"/>
              <a:gd name="connsiteY62" fmla="*/ 3297326 h 3488687"/>
              <a:gd name="connsiteX63" fmla="*/ 75884 w 4003028"/>
              <a:gd name="connsiteY63" fmla="*/ 3298733 h 3488687"/>
              <a:gd name="connsiteX64" fmla="*/ 146342 w 4003028"/>
              <a:gd name="connsiteY64" fmla="*/ 3298318 h 3488687"/>
              <a:gd name="connsiteX65" fmla="*/ 3241070 w 4003028"/>
              <a:gd name="connsiteY65" fmla="*/ 2644221 h 3488687"/>
              <a:gd name="connsiteX66" fmla="*/ 3298464 w 4003028"/>
              <a:gd name="connsiteY66" fmla="*/ 2691011 h 3488687"/>
              <a:gd name="connsiteX67" fmla="*/ 3325008 w 4003028"/>
              <a:gd name="connsiteY67" fmla="*/ 2763689 h 3488687"/>
              <a:gd name="connsiteX68" fmla="*/ 3371266 w 4003028"/>
              <a:gd name="connsiteY68" fmla="*/ 2864563 h 3488687"/>
              <a:gd name="connsiteX69" fmla="*/ 3415788 w 4003028"/>
              <a:gd name="connsiteY69" fmla="*/ 2940157 h 3488687"/>
              <a:gd name="connsiteX70" fmla="*/ 3400641 w 4003028"/>
              <a:gd name="connsiteY70" fmla="*/ 2934757 h 3488687"/>
              <a:gd name="connsiteX71" fmla="*/ 2832976 w 4003028"/>
              <a:gd name="connsiteY71" fmla="*/ 3294018 h 3488687"/>
              <a:gd name="connsiteX72" fmla="*/ 2826082 w 4003028"/>
              <a:gd name="connsiteY72" fmla="*/ 3300156 h 3488687"/>
              <a:gd name="connsiteX73" fmla="*/ 2810492 w 4003028"/>
              <a:gd name="connsiteY73" fmla="*/ 3290196 h 3488687"/>
              <a:gd name="connsiteX74" fmla="*/ 2559561 w 4003028"/>
              <a:gd name="connsiteY74" fmla="*/ 3207661 h 3488687"/>
              <a:gd name="connsiteX75" fmla="*/ 2764198 w 4003028"/>
              <a:gd name="connsiteY75" fmla="*/ 3305758 h 3488687"/>
              <a:gd name="connsiteX76" fmla="*/ 2793373 w 4003028"/>
              <a:gd name="connsiteY76" fmla="*/ 3329282 h 3488687"/>
              <a:gd name="connsiteX77" fmla="*/ 2742508 w 4003028"/>
              <a:gd name="connsiteY77" fmla="*/ 3374574 h 3488687"/>
              <a:gd name="connsiteX78" fmla="*/ 2647916 w 4003028"/>
              <a:gd name="connsiteY78" fmla="*/ 3434544 h 3488687"/>
              <a:gd name="connsiteX79" fmla="*/ 2574074 w 4003028"/>
              <a:gd name="connsiteY79" fmla="*/ 3478014 h 3488687"/>
              <a:gd name="connsiteX80" fmla="*/ 2567275 w 4003028"/>
              <a:gd name="connsiteY80" fmla="*/ 3481729 h 3488687"/>
              <a:gd name="connsiteX81" fmla="*/ 2567910 w 4003028"/>
              <a:gd name="connsiteY81" fmla="*/ 3481520 h 3488687"/>
              <a:gd name="connsiteX82" fmla="*/ 2642943 w 4003028"/>
              <a:gd name="connsiteY82" fmla="*/ 3469608 h 3488687"/>
              <a:gd name="connsiteX83" fmla="*/ 2645973 w 4003028"/>
              <a:gd name="connsiteY83" fmla="*/ 3468559 h 3488687"/>
              <a:gd name="connsiteX84" fmla="*/ 2742749 w 4003028"/>
              <a:gd name="connsiteY84" fmla="*/ 3414654 h 3488687"/>
              <a:gd name="connsiteX85" fmla="*/ 2820857 w 4003028"/>
              <a:gd name="connsiteY85" fmla="*/ 3351443 h 3488687"/>
              <a:gd name="connsiteX86" fmla="*/ 2828768 w 4003028"/>
              <a:gd name="connsiteY86" fmla="*/ 3357822 h 3488687"/>
              <a:gd name="connsiteX87" fmla="*/ 2842089 w 4003028"/>
              <a:gd name="connsiteY87" fmla="*/ 3333099 h 3488687"/>
              <a:gd name="connsiteX88" fmla="*/ 2921933 w 4003028"/>
              <a:gd name="connsiteY88" fmla="*/ 3257476 h 3488687"/>
              <a:gd name="connsiteX89" fmla="*/ 3436520 w 4003028"/>
              <a:gd name="connsiteY89" fmla="*/ 3026269 h 3488687"/>
              <a:gd name="connsiteX90" fmla="*/ 3469457 w 4003028"/>
              <a:gd name="connsiteY90" fmla="*/ 3042083 h 3488687"/>
              <a:gd name="connsiteX91" fmla="*/ 3466564 w 4003028"/>
              <a:gd name="connsiteY91" fmla="*/ 3009477 h 3488687"/>
              <a:gd name="connsiteX92" fmla="*/ 3487849 w 4003028"/>
              <a:gd name="connsiteY92" fmla="*/ 3036935 h 3488687"/>
              <a:gd name="connsiteX93" fmla="*/ 3850394 w 4003028"/>
              <a:gd name="connsiteY93" fmla="*/ 3229480 h 3488687"/>
              <a:gd name="connsiteX94" fmla="*/ 4003028 w 4003028"/>
              <a:gd name="connsiteY94" fmla="*/ 3047507 h 3488687"/>
              <a:gd name="connsiteX95" fmla="*/ 3906403 w 4003028"/>
              <a:gd name="connsiteY95" fmla="*/ 3033869 h 3488687"/>
              <a:gd name="connsiteX96" fmla="*/ 3685069 w 4003028"/>
              <a:gd name="connsiteY96" fmla="*/ 2942485 h 3488687"/>
              <a:gd name="connsiteX97" fmla="*/ 3680287 w 4003028"/>
              <a:gd name="connsiteY97" fmla="*/ 2938317 h 3488687"/>
              <a:gd name="connsiteX98" fmla="*/ 3682685 w 4003028"/>
              <a:gd name="connsiteY98" fmla="*/ 2923853 h 3488687"/>
              <a:gd name="connsiteX99" fmla="*/ 3888092 w 4003028"/>
              <a:gd name="connsiteY99" fmla="*/ 2294241 h 3488687"/>
              <a:gd name="connsiteX100" fmla="*/ 3647315 w 4003028"/>
              <a:gd name="connsiteY100" fmla="*/ 2791101 h 3488687"/>
              <a:gd name="connsiteX101" fmla="*/ 3618912 w 4003028"/>
              <a:gd name="connsiteY101" fmla="*/ 2884803 h 3488687"/>
              <a:gd name="connsiteX102" fmla="*/ 3598514 w 4003028"/>
              <a:gd name="connsiteY102" fmla="*/ 2867018 h 3488687"/>
              <a:gd name="connsiteX103" fmla="*/ 3013134 w 4003028"/>
              <a:gd name="connsiteY103" fmla="*/ 1104274 h 3488687"/>
              <a:gd name="connsiteX104" fmla="*/ 2996120 w 4003028"/>
              <a:gd name="connsiteY104" fmla="*/ 1074045 h 3488687"/>
              <a:gd name="connsiteX105" fmla="*/ 2983995 w 4003028"/>
              <a:gd name="connsiteY105" fmla="*/ 999080 h 3488687"/>
              <a:gd name="connsiteX106" fmla="*/ 2974776 w 4003028"/>
              <a:gd name="connsiteY106" fmla="*/ 0 h 3488687"/>
              <a:gd name="connsiteX107" fmla="*/ 2869551 w 4003028"/>
              <a:gd name="connsiteY107" fmla="*/ 826280 h 3488687"/>
              <a:gd name="connsiteX108" fmla="*/ 2871430 w 4003028"/>
              <a:gd name="connsiteY108" fmla="*/ 888358 h 3488687"/>
              <a:gd name="connsiteX109" fmla="*/ 2810257 w 4003028"/>
              <a:gd name="connsiteY109" fmla="*/ 821365 h 3488687"/>
              <a:gd name="connsiteX110" fmla="*/ 1224809 w 4003028"/>
              <a:gd name="connsiteY110" fmla="*/ 795402 h 3488687"/>
              <a:gd name="connsiteX0" fmla="*/ 2553595 w 4003028"/>
              <a:gd name="connsiteY0" fmla="*/ 3488687 h 3488687"/>
              <a:gd name="connsiteX1" fmla="*/ 2558802 w 4003028"/>
              <a:gd name="connsiteY1" fmla="*/ 3486358 h 3488687"/>
              <a:gd name="connsiteX2" fmla="*/ 2567275 w 4003028"/>
              <a:gd name="connsiteY2" fmla="*/ 3481729 h 3488687"/>
              <a:gd name="connsiteX3" fmla="*/ 2560275 w 4003028"/>
              <a:gd name="connsiteY3" fmla="*/ 3484032 h 3488687"/>
              <a:gd name="connsiteX4" fmla="*/ 2553595 w 4003028"/>
              <a:gd name="connsiteY4" fmla="*/ 3488687 h 3488687"/>
              <a:gd name="connsiteX5" fmla="*/ 2172204 w 4003028"/>
              <a:gd name="connsiteY5" fmla="*/ 1823603 h 3488687"/>
              <a:gd name="connsiteX6" fmla="*/ 2177584 w 4003028"/>
              <a:gd name="connsiteY6" fmla="*/ 1823026 h 3488687"/>
              <a:gd name="connsiteX7" fmla="*/ 2186951 w 4003028"/>
              <a:gd name="connsiteY7" fmla="*/ 1820691 h 3488687"/>
              <a:gd name="connsiteX8" fmla="*/ 2179597 w 4003028"/>
              <a:gd name="connsiteY8" fmla="*/ 1821148 h 3488687"/>
              <a:gd name="connsiteX9" fmla="*/ 2172204 w 4003028"/>
              <a:gd name="connsiteY9" fmla="*/ 1823603 h 3488687"/>
              <a:gd name="connsiteX10" fmla="*/ 153460 w 4003028"/>
              <a:gd name="connsiteY10" fmla="*/ 2406636 h 3488687"/>
              <a:gd name="connsiteX11" fmla="*/ 158416 w 4003028"/>
              <a:gd name="connsiteY11" fmla="*/ 2412646 h 3488687"/>
              <a:gd name="connsiteX12" fmla="*/ 164402 w 4003028"/>
              <a:gd name="connsiteY12" fmla="*/ 2416944 h 3488687"/>
              <a:gd name="connsiteX13" fmla="*/ 157710 w 4003028"/>
              <a:gd name="connsiteY13" fmla="*/ 2409986 h 3488687"/>
              <a:gd name="connsiteX14" fmla="*/ 153460 w 4003028"/>
              <a:gd name="connsiteY14" fmla="*/ 2406636 h 3488687"/>
              <a:gd name="connsiteX15" fmla="*/ 1187875 w 4003028"/>
              <a:gd name="connsiteY15" fmla="*/ 818604 h 3488687"/>
              <a:gd name="connsiteX16" fmla="*/ 2981309 w 4003028"/>
              <a:gd name="connsiteY16" fmla="*/ 1389514 h 3488687"/>
              <a:gd name="connsiteX17" fmla="*/ 3006207 w 4003028"/>
              <a:gd name="connsiteY17" fmla="*/ 1471594 h 3488687"/>
              <a:gd name="connsiteX18" fmla="*/ 3004953 w 4003028"/>
              <a:gd name="connsiteY18" fmla="*/ 1470516 h 3488687"/>
              <a:gd name="connsiteX19" fmla="*/ 2965846 w 4003028"/>
              <a:gd name="connsiteY19" fmla="*/ 1471445 h 3488687"/>
              <a:gd name="connsiteX20" fmla="*/ 2909369 w 4003028"/>
              <a:gd name="connsiteY20" fmla="*/ 1482351 h 3488687"/>
              <a:gd name="connsiteX21" fmla="*/ 2592787 w 4003028"/>
              <a:gd name="connsiteY21" fmla="*/ 1644930 h 3488687"/>
              <a:gd name="connsiteX22" fmla="*/ 2477260 w 4003028"/>
              <a:gd name="connsiteY22" fmla="*/ 1712320 h 3488687"/>
              <a:gd name="connsiteX23" fmla="*/ 2424386 w 4003028"/>
              <a:gd name="connsiteY23" fmla="*/ 1658294 h 3488687"/>
              <a:gd name="connsiteX24" fmla="*/ 2233042 w 4003028"/>
              <a:gd name="connsiteY24" fmla="*/ 1544239 h 3488687"/>
              <a:gd name="connsiteX25" fmla="*/ 2406208 w 4003028"/>
              <a:gd name="connsiteY25" fmla="*/ 1690912 h 3488687"/>
              <a:gd name="connsiteX26" fmla="*/ 2438667 w 4003028"/>
              <a:gd name="connsiteY26" fmla="*/ 1734832 h 3488687"/>
              <a:gd name="connsiteX27" fmla="*/ 2433832 w 4003028"/>
              <a:gd name="connsiteY27" fmla="*/ 1737652 h 3488687"/>
              <a:gd name="connsiteX28" fmla="*/ 2276907 w 4003028"/>
              <a:gd name="connsiteY28" fmla="*/ 1795440 h 3488687"/>
              <a:gd name="connsiteX29" fmla="*/ 2194470 w 4003028"/>
              <a:gd name="connsiteY29" fmla="*/ 1818817 h 3488687"/>
              <a:gd name="connsiteX30" fmla="*/ 2186951 w 4003028"/>
              <a:gd name="connsiteY30" fmla="*/ 1820691 h 3488687"/>
              <a:gd name="connsiteX31" fmla="*/ 2187619 w 4003028"/>
              <a:gd name="connsiteY31" fmla="*/ 1820649 h 3488687"/>
              <a:gd name="connsiteX32" fmla="*/ 2263225 w 4003028"/>
              <a:gd name="connsiteY32" fmla="*/ 1828106 h 3488687"/>
              <a:gd name="connsiteX33" fmla="*/ 2266422 w 4003028"/>
              <a:gd name="connsiteY33" fmla="*/ 1827857 h 3488687"/>
              <a:gd name="connsiteX34" fmla="*/ 3026460 w 4003028"/>
              <a:gd name="connsiteY34" fmla="*/ 1558274 h 3488687"/>
              <a:gd name="connsiteX35" fmla="*/ 3033021 w 4003028"/>
              <a:gd name="connsiteY35" fmla="*/ 1559992 h 3488687"/>
              <a:gd name="connsiteX36" fmla="*/ 3056764 w 4003028"/>
              <a:gd name="connsiteY36" fmla="*/ 1638263 h 3488687"/>
              <a:gd name="connsiteX37" fmla="*/ 3220170 w 4003028"/>
              <a:gd name="connsiteY37" fmla="*/ 2417189 h 3488687"/>
              <a:gd name="connsiteX38" fmla="*/ 3245788 w 4003028"/>
              <a:gd name="connsiteY38" fmla="*/ 2510754 h 3488687"/>
              <a:gd name="connsiteX39" fmla="*/ 3242722 w 4003028"/>
              <a:gd name="connsiteY39" fmla="*/ 2508845 h 3488687"/>
              <a:gd name="connsiteX40" fmla="*/ 900517 w 4003028"/>
              <a:gd name="connsiteY40" fmla="*/ 3043090 h 3488687"/>
              <a:gd name="connsiteX41" fmla="*/ 755186 w 4003028"/>
              <a:gd name="connsiteY41" fmla="*/ 3091588 h 3488687"/>
              <a:gd name="connsiteX42" fmla="*/ 735913 w 4003028"/>
              <a:gd name="connsiteY42" fmla="*/ 3085533 h 3488687"/>
              <a:gd name="connsiteX43" fmla="*/ 235521 w 4003028"/>
              <a:gd name="connsiteY43" fmla="*/ 2453126 h 3488687"/>
              <a:gd name="connsiteX44" fmla="*/ 232945 w 4003028"/>
              <a:gd name="connsiteY44" fmla="*/ 2451215 h 3488687"/>
              <a:gd name="connsiteX45" fmla="*/ 164946 w 4003028"/>
              <a:gd name="connsiteY45" fmla="*/ 2417334 h 3488687"/>
              <a:gd name="connsiteX46" fmla="*/ 164402 w 4003028"/>
              <a:gd name="connsiteY46" fmla="*/ 2416944 h 3488687"/>
              <a:gd name="connsiteX47" fmla="*/ 169774 w 4003028"/>
              <a:gd name="connsiteY47" fmla="*/ 2422528 h 3488687"/>
              <a:gd name="connsiteX48" fmla="*/ 227166 w 4003028"/>
              <a:gd name="connsiteY48" fmla="*/ 2486155 h 3488687"/>
              <a:gd name="connsiteX49" fmla="*/ 329351 w 4003028"/>
              <a:gd name="connsiteY49" fmla="*/ 2618530 h 3488687"/>
              <a:gd name="connsiteX50" fmla="*/ 331947 w 4003028"/>
              <a:gd name="connsiteY50" fmla="*/ 2623489 h 3488687"/>
              <a:gd name="connsiteX51" fmla="*/ 281103 w 4003028"/>
              <a:gd name="connsiteY51" fmla="*/ 2643430 h 3488687"/>
              <a:gd name="connsiteX52" fmla="*/ 56459 w 4003028"/>
              <a:gd name="connsiteY52" fmla="*/ 2675591 h 3488687"/>
              <a:gd name="connsiteX53" fmla="*/ 279157 w 4003028"/>
              <a:gd name="connsiteY53" fmla="*/ 2680722 h 3488687"/>
              <a:gd name="connsiteX54" fmla="*/ 352665 w 4003028"/>
              <a:gd name="connsiteY54" fmla="*/ 2663074 h 3488687"/>
              <a:gd name="connsiteX55" fmla="*/ 414683 w 4003028"/>
              <a:gd name="connsiteY55" fmla="*/ 2781572 h 3488687"/>
              <a:gd name="connsiteX56" fmla="*/ 596376 w 4003028"/>
              <a:gd name="connsiteY56" fmla="*/ 3087584 h 3488687"/>
              <a:gd name="connsiteX57" fmla="*/ 638412 w 4003028"/>
              <a:gd name="connsiteY57" fmla="*/ 3126848 h 3488687"/>
              <a:gd name="connsiteX58" fmla="*/ 642141 w 4003028"/>
              <a:gd name="connsiteY58" fmla="*/ 3129313 h 3488687"/>
              <a:gd name="connsiteX59" fmla="*/ 633291 w 4003028"/>
              <a:gd name="connsiteY59" fmla="*/ 3132266 h 3488687"/>
              <a:gd name="connsiteX60" fmla="*/ 106597 w 4003028"/>
              <a:gd name="connsiteY60" fmla="*/ 3237274 h 3488687"/>
              <a:gd name="connsiteX61" fmla="*/ 0 w 4003028"/>
              <a:gd name="connsiteY61" fmla="*/ 3232686 h 3488687"/>
              <a:gd name="connsiteX62" fmla="*/ 77065 w 4003028"/>
              <a:gd name="connsiteY62" fmla="*/ 3297326 h 3488687"/>
              <a:gd name="connsiteX63" fmla="*/ 75884 w 4003028"/>
              <a:gd name="connsiteY63" fmla="*/ 3298733 h 3488687"/>
              <a:gd name="connsiteX64" fmla="*/ 146342 w 4003028"/>
              <a:gd name="connsiteY64" fmla="*/ 3298318 h 3488687"/>
              <a:gd name="connsiteX65" fmla="*/ 3241070 w 4003028"/>
              <a:gd name="connsiteY65" fmla="*/ 2644221 h 3488687"/>
              <a:gd name="connsiteX66" fmla="*/ 3298464 w 4003028"/>
              <a:gd name="connsiteY66" fmla="*/ 2691011 h 3488687"/>
              <a:gd name="connsiteX67" fmla="*/ 3325008 w 4003028"/>
              <a:gd name="connsiteY67" fmla="*/ 2763689 h 3488687"/>
              <a:gd name="connsiteX68" fmla="*/ 3371266 w 4003028"/>
              <a:gd name="connsiteY68" fmla="*/ 2864563 h 3488687"/>
              <a:gd name="connsiteX69" fmla="*/ 3415788 w 4003028"/>
              <a:gd name="connsiteY69" fmla="*/ 2940157 h 3488687"/>
              <a:gd name="connsiteX70" fmla="*/ 3400641 w 4003028"/>
              <a:gd name="connsiteY70" fmla="*/ 2934757 h 3488687"/>
              <a:gd name="connsiteX71" fmla="*/ 2832976 w 4003028"/>
              <a:gd name="connsiteY71" fmla="*/ 3294018 h 3488687"/>
              <a:gd name="connsiteX72" fmla="*/ 2826082 w 4003028"/>
              <a:gd name="connsiteY72" fmla="*/ 3300156 h 3488687"/>
              <a:gd name="connsiteX73" fmla="*/ 2810492 w 4003028"/>
              <a:gd name="connsiteY73" fmla="*/ 3290196 h 3488687"/>
              <a:gd name="connsiteX74" fmla="*/ 2559561 w 4003028"/>
              <a:gd name="connsiteY74" fmla="*/ 3207661 h 3488687"/>
              <a:gd name="connsiteX75" fmla="*/ 2764198 w 4003028"/>
              <a:gd name="connsiteY75" fmla="*/ 3305758 h 3488687"/>
              <a:gd name="connsiteX76" fmla="*/ 2793373 w 4003028"/>
              <a:gd name="connsiteY76" fmla="*/ 3329282 h 3488687"/>
              <a:gd name="connsiteX77" fmla="*/ 2742508 w 4003028"/>
              <a:gd name="connsiteY77" fmla="*/ 3374574 h 3488687"/>
              <a:gd name="connsiteX78" fmla="*/ 2647916 w 4003028"/>
              <a:gd name="connsiteY78" fmla="*/ 3434544 h 3488687"/>
              <a:gd name="connsiteX79" fmla="*/ 2574074 w 4003028"/>
              <a:gd name="connsiteY79" fmla="*/ 3478014 h 3488687"/>
              <a:gd name="connsiteX80" fmla="*/ 2567275 w 4003028"/>
              <a:gd name="connsiteY80" fmla="*/ 3481729 h 3488687"/>
              <a:gd name="connsiteX81" fmla="*/ 2567910 w 4003028"/>
              <a:gd name="connsiteY81" fmla="*/ 3481520 h 3488687"/>
              <a:gd name="connsiteX82" fmla="*/ 2642943 w 4003028"/>
              <a:gd name="connsiteY82" fmla="*/ 3469608 h 3488687"/>
              <a:gd name="connsiteX83" fmla="*/ 2645973 w 4003028"/>
              <a:gd name="connsiteY83" fmla="*/ 3468559 h 3488687"/>
              <a:gd name="connsiteX84" fmla="*/ 2742749 w 4003028"/>
              <a:gd name="connsiteY84" fmla="*/ 3414654 h 3488687"/>
              <a:gd name="connsiteX85" fmla="*/ 2820857 w 4003028"/>
              <a:gd name="connsiteY85" fmla="*/ 3351443 h 3488687"/>
              <a:gd name="connsiteX86" fmla="*/ 2828768 w 4003028"/>
              <a:gd name="connsiteY86" fmla="*/ 3357822 h 3488687"/>
              <a:gd name="connsiteX87" fmla="*/ 2842089 w 4003028"/>
              <a:gd name="connsiteY87" fmla="*/ 3333099 h 3488687"/>
              <a:gd name="connsiteX88" fmla="*/ 2921933 w 4003028"/>
              <a:gd name="connsiteY88" fmla="*/ 3257476 h 3488687"/>
              <a:gd name="connsiteX89" fmla="*/ 3436520 w 4003028"/>
              <a:gd name="connsiteY89" fmla="*/ 3026269 h 3488687"/>
              <a:gd name="connsiteX90" fmla="*/ 3490668 w 4003028"/>
              <a:gd name="connsiteY90" fmla="*/ 3044425 h 3488687"/>
              <a:gd name="connsiteX91" fmla="*/ 3466564 w 4003028"/>
              <a:gd name="connsiteY91" fmla="*/ 3009477 h 3488687"/>
              <a:gd name="connsiteX92" fmla="*/ 3487849 w 4003028"/>
              <a:gd name="connsiteY92" fmla="*/ 3036935 h 3488687"/>
              <a:gd name="connsiteX93" fmla="*/ 3850394 w 4003028"/>
              <a:gd name="connsiteY93" fmla="*/ 3229480 h 3488687"/>
              <a:gd name="connsiteX94" fmla="*/ 4003028 w 4003028"/>
              <a:gd name="connsiteY94" fmla="*/ 3047507 h 3488687"/>
              <a:gd name="connsiteX95" fmla="*/ 3906403 w 4003028"/>
              <a:gd name="connsiteY95" fmla="*/ 3033869 h 3488687"/>
              <a:gd name="connsiteX96" fmla="*/ 3685069 w 4003028"/>
              <a:gd name="connsiteY96" fmla="*/ 2942485 h 3488687"/>
              <a:gd name="connsiteX97" fmla="*/ 3680287 w 4003028"/>
              <a:gd name="connsiteY97" fmla="*/ 2938317 h 3488687"/>
              <a:gd name="connsiteX98" fmla="*/ 3682685 w 4003028"/>
              <a:gd name="connsiteY98" fmla="*/ 2923853 h 3488687"/>
              <a:gd name="connsiteX99" fmla="*/ 3888092 w 4003028"/>
              <a:gd name="connsiteY99" fmla="*/ 2294241 h 3488687"/>
              <a:gd name="connsiteX100" fmla="*/ 3647315 w 4003028"/>
              <a:gd name="connsiteY100" fmla="*/ 2791101 h 3488687"/>
              <a:gd name="connsiteX101" fmla="*/ 3618912 w 4003028"/>
              <a:gd name="connsiteY101" fmla="*/ 2884803 h 3488687"/>
              <a:gd name="connsiteX102" fmla="*/ 3598514 w 4003028"/>
              <a:gd name="connsiteY102" fmla="*/ 2867018 h 3488687"/>
              <a:gd name="connsiteX103" fmla="*/ 3013134 w 4003028"/>
              <a:gd name="connsiteY103" fmla="*/ 1104274 h 3488687"/>
              <a:gd name="connsiteX104" fmla="*/ 2996120 w 4003028"/>
              <a:gd name="connsiteY104" fmla="*/ 1074045 h 3488687"/>
              <a:gd name="connsiteX105" fmla="*/ 2983995 w 4003028"/>
              <a:gd name="connsiteY105" fmla="*/ 999080 h 3488687"/>
              <a:gd name="connsiteX106" fmla="*/ 2974776 w 4003028"/>
              <a:gd name="connsiteY106" fmla="*/ 0 h 3488687"/>
              <a:gd name="connsiteX107" fmla="*/ 2869551 w 4003028"/>
              <a:gd name="connsiteY107" fmla="*/ 826280 h 3488687"/>
              <a:gd name="connsiteX108" fmla="*/ 2871430 w 4003028"/>
              <a:gd name="connsiteY108" fmla="*/ 888358 h 3488687"/>
              <a:gd name="connsiteX109" fmla="*/ 2810257 w 4003028"/>
              <a:gd name="connsiteY109" fmla="*/ 821365 h 3488687"/>
              <a:gd name="connsiteX110" fmla="*/ 1224809 w 4003028"/>
              <a:gd name="connsiteY110" fmla="*/ 795402 h 3488687"/>
              <a:gd name="connsiteX111" fmla="*/ 1187875 w 4003028"/>
              <a:gd name="connsiteY111" fmla="*/ 818604 h 3488687"/>
              <a:gd name="connsiteX0" fmla="*/ 2553595 w 4003028"/>
              <a:gd name="connsiteY0" fmla="*/ 3488687 h 3488687"/>
              <a:gd name="connsiteX1" fmla="*/ 2558802 w 4003028"/>
              <a:gd name="connsiteY1" fmla="*/ 3486358 h 3488687"/>
              <a:gd name="connsiteX2" fmla="*/ 2567275 w 4003028"/>
              <a:gd name="connsiteY2" fmla="*/ 3481729 h 3488687"/>
              <a:gd name="connsiteX3" fmla="*/ 2560275 w 4003028"/>
              <a:gd name="connsiteY3" fmla="*/ 3484032 h 3488687"/>
              <a:gd name="connsiteX4" fmla="*/ 2553595 w 4003028"/>
              <a:gd name="connsiteY4" fmla="*/ 3488687 h 3488687"/>
              <a:gd name="connsiteX5" fmla="*/ 2172204 w 4003028"/>
              <a:gd name="connsiteY5" fmla="*/ 1823603 h 3488687"/>
              <a:gd name="connsiteX6" fmla="*/ 2177584 w 4003028"/>
              <a:gd name="connsiteY6" fmla="*/ 1823026 h 3488687"/>
              <a:gd name="connsiteX7" fmla="*/ 2186951 w 4003028"/>
              <a:gd name="connsiteY7" fmla="*/ 1820691 h 3488687"/>
              <a:gd name="connsiteX8" fmla="*/ 2179597 w 4003028"/>
              <a:gd name="connsiteY8" fmla="*/ 1821148 h 3488687"/>
              <a:gd name="connsiteX9" fmla="*/ 2172204 w 4003028"/>
              <a:gd name="connsiteY9" fmla="*/ 1823603 h 3488687"/>
              <a:gd name="connsiteX10" fmla="*/ 153460 w 4003028"/>
              <a:gd name="connsiteY10" fmla="*/ 2406636 h 3488687"/>
              <a:gd name="connsiteX11" fmla="*/ 158416 w 4003028"/>
              <a:gd name="connsiteY11" fmla="*/ 2412646 h 3488687"/>
              <a:gd name="connsiteX12" fmla="*/ 164402 w 4003028"/>
              <a:gd name="connsiteY12" fmla="*/ 2416944 h 3488687"/>
              <a:gd name="connsiteX13" fmla="*/ 157710 w 4003028"/>
              <a:gd name="connsiteY13" fmla="*/ 2409986 h 3488687"/>
              <a:gd name="connsiteX14" fmla="*/ 153460 w 4003028"/>
              <a:gd name="connsiteY14" fmla="*/ 2406636 h 3488687"/>
              <a:gd name="connsiteX15" fmla="*/ 1187875 w 4003028"/>
              <a:gd name="connsiteY15" fmla="*/ 818604 h 3488687"/>
              <a:gd name="connsiteX16" fmla="*/ 2981309 w 4003028"/>
              <a:gd name="connsiteY16" fmla="*/ 1389514 h 3488687"/>
              <a:gd name="connsiteX17" fmla="*/ 3006207 w 4003028"/>
              <a:gd name="connsiteY17" fmla="*/ 1471594 h 3488687"/>
              <a:gd name="connsiteX18" fmla="*/ 3004953 w 4003028"/>
              <a:gd name="connsiteY18" fmla="*/ 1470516 h 3488687"/>
              <a:gd name="connsiteX19" fmla="*/ 2965846 w 4003028"/>
              <a:gd name="connsiteY19" fmla="*/ 1471445 h 3488687"/>
              <a:gd name="connsiteX20" fmla="*/ 2909369 w 4003028"/>
              <a:gd name="connsiteY20" fmla="*/ 1482351 h 3488687"/>
              <a:gd name="connsiteX21" fmla="*/ 2592787 w 4003028"/>
              <a:gd name="connsiteY21" fmla="*/ 1644930 h 3488687"/>
              <a:gd name="connsiteX22" fmla="*/ 2477260 w 4003028"/>
              <a:gd name="connsiteY22" fmla="*/ 1712320 h 3488687"/>
              <a:gd name="connsiteX23" fmla="*/ 2424386 w 4003028"/>
              <a:gd name="connsiteY23" fmla="*/ 1658294 h 3488687"/>
              <a:gd name="connsiteX24" fmla="*/ 2233042 w 4003028"/>
              <a:gd name="connsiteY24" fmla="*/ 1544239 h 3488687"/>
              <a:gd name="connsiteX25" fmla="*/ 2406208 w 4003028"/>
              <a:gd name="connsiteY25" fmla="*/ 1690912 h 3488687"/>
              <a:gd name="connsiteX26" fmla="*/ 2438667 w 4003028"/>
              <a:gd name="connsiteY26" fmla="*/ 1734832 h 3488687"/>
              <a:gd name="connsiteX27" fmla="*/ 2433832 w 4003028"/>
              <a:gd name="connsiteY27" fmla="*/ 1737652 h 3488687"/>
              <a:gd name="connsiteX28" fmla="*/ 2276907 w 4003028"/>
              <a:gd name="connsiteY28" fmla="*/ 1795440 h 3488687"/>
              <a:gd name="connsiteX29" fmla="*/ 2194470 w 4003028"/>
              <a:gd name="connsiteY29" fmla="*/ 1818817 h 3488687"/>
              <a:gd name="connsiteX30" fmla="*/ 2186951 w 4003028"/>
              <a:gd name="connsiteY30" fmla="*/ 1820691 h 3488687"/>
              <a:gd name="connsiteX31" fmla="*/ 2187619 w 4003028"/>
              <a:gd name="connsiteY31" fmla="*/ 1820649 h 3488687"/>
              <a:gd name="connsiteX32" fmla="*/ 2263225 w 4003028"/>
              <a:gd name="connsiteY32" fmla="*/ 1828106 h 3488687"/>
              <a:gd name="connsiteX33" fmla="*/ 2266422 w 4003028"/>
              <a:gd name="connsiteY33" fmla="*/ 1827857 h 3488687"/>
              <a:gd name="connsiteX34" fmla="*/ 3026460 w 4003028"/>
              <a:gd name="connsiteY34" fmla="*/ 1558274 h 3488687"/>
              <a:gd name="connsiteX35" fmla="*/ 3033021 w 4003028"/>
              <a:gd name="connsiteY35" fmla="*/ 1559992 h 3488687"/>
              <a:gd name="connsiteX36" fmla="*/ 3056764 w 4003028"/>
              <a:gd name="connsiteY36" fmla="*/ 1638263 h 3488687"/>
              <a:gd name="connsiteX37" fmla="*/ 3220170 w 4003028"/>
              <a:gd name="connsiteY37" fmla="*/ 2417189 h 3488687"/>
              <a:gd name="connsiteX38" fmla="*/ 3245788 w 4003028"/>
              <a:gd name="connsiteY38" fmla="*/ 2510754 h 3488687"/>
              <a:gd name="connsiteX39" fmla="*/ 3242722 w 4003028"/>
              <a:gd name="connsiteY39" fmla="*/ 2508845 h 3488687"/>
              <a:gd name="connsiteX40" fmla="*/ 900517 w 4003028"/>
              <a:gd name="connsiteY40" fmla="*/ 3043090 h 3488687"/>
              <a:gd name="connsiteX41" fmla="*/ 755186 w 4003028"/>
              <a:gd name="connsiteY41" fmla="*/ 3091588 h 3488687"/>
              <a:gd name="connsiteX42" fmla="*/ 735913 w 4003028"/>
              <a:gd name="connsiteY42" fmla="*/ 3085533 h 3488687"/>
              <a:gd name="connsiteX43" fmla="*/ 235521 w 4003028"/>
              <a:gd name="connsiteY43" fmla="*/ 2453126 h 3488687"/>
              <a:gd name="connsiteX44" fmla="*/ 232945 w 4003028"/>
              <a:gd name="connsiteY44" fmla="*/ 2451215 h 3488687"/>
              <a:gd name="connsiteX45" fmla="*/ 164946 w 4003028"/>
              <a:gd name="connsiteY45" fmla="*/ 2417334 h 3488687"/>
              <a:gd name="connsiteX46" fmla="*/ 164402 w 4003028"/>
              <a:gd name="connsiteY46" fmla="*/ 2416944 h 3488687"/>
              <a:gd name="connsiteX47" fmla="*/ 169774 w 4003028"/>
              <a:gd name="connsiteY47" fmla="*/ 2422528 h 3488687"/>
              <a:gd name="connsiteX48" fmla="*/ 227166 w 4003028"/>
              <a:gd name="connsiteY48" fmla="*/ 2486155 h 3488687"/>
              <a:gd name="connsiteX49" fmla="*/ 329351 w 4003028"/>
              <a:gd name="connsiteY49" fmla="*/ 2618530 h 3488687"/>
              <a:gd name="connsiteX50" fmla="*/ 331947 w 4003028"/>
              <a:gd name="connsiteY50" fmla="*/ 2623489 h 3488687"/>
              <a:gd name="connsiteX51" fmla="*/ 281103 w 4003028"/>
              <a:gd name="connsiteY51" fmla="*/ 2643430 h 3488687"/>
              <a:gd name="connsiteX52" fmla="*/ 56459 w 4003028"/>
              <a:gd name="connsiteY52" fmla="*/ 2675591 h 3488687"/>
              <a:gd name="connsiteX53" fmla="*/ 279157 w 4003028"/>
              <a:gd name="connsiteY53" fmla="*/ 2680722 h 3488687"/>
              <a:gd name="connsiteX54" fmla="*/ 352665 w 4003028"/>
              <a:gd name="connsiteY54" fmla="*/ 2663074 h 3488687"/>
              <a:gd name="connsiteX55" fmla="*/ 414683 w 4003028"/>
              <a:gd name="connsiteY55" fmla="*/ 2781572 h 3488687"/>
              <a:gd name="connsiteX56" fmla="*/ 596376 w 4003028"/>
              <a:gd name="connsiteY56" fmla="*/ 3087584 h 3488687"/>
              <a:gd name="connsiteX57" fmla="*/ 638412 w 4003028"/>
              <a:gd name="connsiteY57" fmla="*/ 3126848 h 3488687"/>
              <a:gd name="connsiteX58" fmla="*/ 642141 w 4003028"/>
              <a:gd name="connsiteY58" fmla="*/ 3129313 h 3488687"/>
              <a:gd name="connsiteX59" fmla="*/ 633291 w 4003028"/>
              <a:gd name="connsiteY59" fmla="*/ 3132266 h 3488687"/>
              <a:gd name="connsiteX60" fmla="*/ 106597 w 4003028"/>
              <a:gd name="connsiteY60" fmla="*/ 3237274 h 3488687"/>
              <a:gd name="connsiteX61" fmla="*/ 0 w 4003028"/>
              <a:gd name="connsiteY61" fmla="*/ 3232686 h 3488687"/>
              <a:gd name="connsiteX62" fmla="*/ 77065 w 4003028"/>
              <a:gd name="connsiteY62" fmla="*/ 3297326 h 3488687"/>
              <a:gd name="connsiteX63" fmla="*/ 75884 w 4003028"/>
              <a:gd name="connsiteY63" fmla="*/ 3298733 h 3488687"/>
              <a:gd name="connsiteX64" fmla="*/ 146342 w 4003028"/>
              <a:gd name="connsiteY64" fmla="*/ 3298318 h 3488687"/>
              <a:gd name="connsiteX65" fmla="*/ 3241070 w 4003028"/>
              <a:gd name="connsiteY65" fmla="*/ 2644221 h 3488687"/>
              <a:gd name="connsiteX66" fmla="*/ 3298464 w 4003028"/>
              <a:gd name="connsiteY66" fmla="*/ 2691011 h 3488687"/>
              <a:gd name="connsiteX67" fmla="*/ 3325008 w 4003028"/>
              <a:gd name="connsiteY67" fmla="*/ 2763689 h 3488687"/>
              <a:gd name="connsiteX68" fmla="*/ 3371266 w 4003028"/>
              <a:gd name="connsiteY68" fmla="*/ 2864563 h 3488687"/>
              <a:gd name="connsiteX69" fmla="*/ 3415788 w 4003028"/>
              <a:gd name="connsiteY69" fmla="*/ 2940157 h 3488687"/>
              <a:gd name="connsiteX70" fmla="*/ 3400641 w 4003028"/>
              <a:gd name="connsiteY70" fmla="*/ 2934757 h 3488687"/>
              <a:gd name="connsiteX71" fmla="*/ 2832976 w 4003028"/>
              <a:gd name="connsiteY71" fmla="*/ 3294018 h 3488687"/>
              <a:gd name="connsiteX72" fmla="*/ 2826082 w 4003028"/>
              <a:gd name="connsiteY72" fmla="*/ 3300156 h 3488687"/>
              <a:gd name="connsiteX73" fmla="*/ 2810492 w 4003028"/>
              <a:gd name="connsiteY73" fmla="*/ 3290196 h 3488687"/>
              <a:gd name="connsiteX74" fmla="*/ 2559561 w 4003028"/>
              <a:gd name="connsiteY74" fmla="*/ 3207661 h 3488687"/>
              <a:gd name="connsiteX75" fmla="*/ 2764198 w 4003028"/>
              <a:gd name="connsiteY75" fmla="*/ 3305758 h 3488687"/>
              <a:gd name="connsiteX76" fmla="*/ 2793373 w 4003028"/>
              <a:gd name="connsiteY76" fmla="*/ 3329282 h 3488687"/>
              <a:gd name="connsiteX77" fmla="*/ 2742508 w 4003028"/>
              <a:gd name="connsiteY77" fmla="*/ 3374574 h 3488687"/>
              <a:gd name="connsiteX78" fmla="*/ 2647916 w 4003028"/>
              <a:gd name="connsiteY78" fmla="*/ 3434544 h 3488687"/>
              <a:gd name="connsiteX79" fmla="*/ 2574074 w 4003028"/>
              <a:gd name="connsiteY79" fmla="*/ 3478014 h 3488687"/>
              <a:gd name="connsiteX80" fmla="*/ 2567275 w 4003028"/>
              <a:gd name="connsiteY80" fmla="*/ 3481729 h 3488687"/>
              <a:gd name="connsiteX81" fmla="*/ 2567910 w 4003028"/>
              <a:gd name="connsiteY81" fmla="*/ 3481520 h 3488687"/>
              <a:gd name="connsiteX82" fmla="*/ 2642943 w 4003028"/>
              <a:gd name="connsiteY82" fmla="*/ 3469608 h 3488687"/>
              <a:gd name="connsiteX83" fmla="*/ 2645973 w 4003028"/>
              <a:gd name="connsiteY83" fmla="*/ 3468559 h 3488687"/>
              <a:gd name="connsiteX84" fmla="*/ 2742749 w 4003028"/>
              <a:gd name="connsiteY84" fmla="*/ 3414654 h 3488687"/>
              <a:gd name="connsiteX85" fmla="*/ 2820857 w 4003028"/>
              <a:gd name="connsiteY85" fmla="*/ 3351443 h 3488687"/>
              <a:gd name="connsiteX86" fmla="*/ 2842089 w 4003028"/>
              <a:gd name="connsiteY86" fmla="*/ 3333099 h 3488687"/>
              <a:gd name="connsiteX87" fmla="*/ 2921933 w 4003028"/>
              <a:gd name="connsiteY87" fmla="*/ 3257476 h 3488687"/>
              <a:gd name="connsiteX88" fmla="*/ 3436520 w 4003028"/>
              <a:gd name="connsiteY88" fmla="*/ 3026269 h 3488687"/>
              <a:gd name="connsiteX89" fmla="*/ 3490668 w 4003028"/>
              <a:gd name="connsiteY89" fmla="*/ 3044425 h 3488687"/>
              <a:gd name="connsiteX90" fmla="*/ 3466564 w 4003028"/>
              <a:gd name="connsiteY90" fmla="*/ 3009477 h 3488687"/>
              <a:gd name="connsiteX91" fmla="*/ 3487849 w 4003028"/>
              <a:gd name="connsiteY91" fmla="*/ 3036935 h 3488687"/>
              <a:gd name="connsiteX92" fmla="*/ 3850394 w 4003028"/>
              <a:gd name="connsiteY92" fmla="*/ 3229480 h 3488687"/>
              <a:gd name="connsiteX93" fmla="*/ 4003028 w 4003028"/>
              <a:gd name="connsiteY93" fmla="*/ 3047507 h 3488687"/>
              <a:gd name="connsiteX94" fmla="*/ 3906403 w 4003028"/>
              <a:gd name="connsiteY94" fmla="*/ 3033869 h 3488687"/>
              <a:gd name="connsiteX95" fmla="*/ 3685069 w 4003028"/>
              <a:gd name="connsiteY95" fmla="*/ 2942485 h 3488687"/>
              <a:gd name="connsiteX96" fmla="*/ 3680287 w 4003028"/>
              <a:gd name="connsiteY96" fmla="*/ 2938317 h 3488687"/>
              <a:gd name="connsiteX97" fmla="*/ 3682685 w 4003028"/>
              <a:gd name="connsiteY97" fmla="*/ 2923853 h 3488687"/>
              <a:gd name="connsiteX98" fmla="*/ 3888092 w 4003028"/>
              <a:gd name="connsiteY98" fmla="*/ 2294241 h 3488687"/>
              <a:gd name="connsiteX99" fmla="*/ 3647315 w 4003028"/>
              <a:gd name="connsiteY99" fmla="*/ 2791101 h 3488687"/>
              <a:gd name="connsiteX100" fmla="*/ 3618912 w 4003028"/>
              <a:gd name="connsiteY100" fmla="*/ 2884803 h 3488687"/>
              <a:gd name="connsiteX101" fmla="*/ 3598514 w 4003028"/>
              <a:gd name="connsiteY101" fmla="*/ 2867018 h 3488687"/>
              <a:gd name="connsiteX102" fmla="*/ 3013134 w 4003028"/>
              <a:gd name="connsiteY102" fmla="*/ 1104274 h 3488687"/>
              <a:gd name="connsiteX103" fmla="*/ 2996120 w 4003028"/>
              <a:gd name="connsiteY103" fmla="*/ 1074045 h 3488687"/>
              <a:gd name="connsiteX104" fmla="*/ 2983995 w 4003028"/>
              <a:gd name="connsiteY104" fmla="*/ 999080 h 3488687"/>
              <a:gd name="connsiteX105" fmla="*/ 2974776 w 4003028"/>
              <a:gd name="connsiteY105" fmla="*/ 0 h 3488687"/>
              <a:gd name="connsiteX106" fmla="*/ 2869551 w 4003028"/>
              <a:gd name="connsiteY106" fmla="*/ 826280 h 3488687"/>
              <a:gd name="connsiteX107" fmla="*/ 2871430 w 4003028"/>
              <a:gd name="connsiteY107" fmla="*/ 888358 h 3488687"/>
              <a:gd name="connsiteX108" fmla="*/ 2810257 w 4003028"/>
              <a:gd name="connsiteY108" fmla="*/ 821365 h 3488687"/>
              <a:gd name="connsiteX109" fmla="*/ 1224809 w 4003028"/>
              <a:gd name="connsiteY109" fmla="*/ 795402 h 3488687"/>
              <a:gd name="connsiteX110" fmla="*/ 1187875 w 4003028"/>
              <a:gd name="connsiteY110" fmla="*/ 818604 h 3488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4003028" h="3488687">
                <a:moveTo>
                  <a:pt x="2553595" y="3488687"/>
                </a:moveTo>
                <a:lnTo>
                  <a:pt x="2558802" y="3486358"/>
                </a:lnTo>
                <a:lnTo>
                  <a:pt x="2567275" y="3481729"/>
                </a:lnTo>
                <a:lnTo>
                  <a:pt x="2560275" y="3484032"/>
                </a:lnTo>
                <a:cubicBezTo>
                  <a:pt x="2556433" y="3486197"/>
                  <a:pt x="2552751" y="3488719"/>
                  <a:pt x="2553595" y="3488687"/>
                </a:cubicBezTo>
                <a:close/>
                <a:moveTo>
                  <a:pt x="2172204" y="1823603"/>
                </a:moveTo>
                <a:cubicBezTo>
                  <a:pt x="2171170" y="1824157"/>
                  <a:pt x="2172266" y="1824206"/>
                  <a:pt x="2177584" y="1823026"/>
                </a:cubicBezTo>
                <a:lnTo>
                  <a:pt x="2186951" y="1820691"/>
                </a:lnTo>
                <a:lnTo>
                  <a:pt x="2179597" y="1821148"/>
                </a:lnTo>
                <a:cubicBezTo>
                  <a:pt x="2176399" y="1821990"/>
                  <a:pt x="2173237" y="1823050"/>
                  <a:pt x="2172204" y="1823603"/>
                </a:cubicBezTo>
                <a:close/>
                <a:moveTo>
                  <a:pt x="153460" y="2406636"/>
                </a:moveTo>
                <a:cubicBezTo>
                  <a:pt x="154041" y="2407655"/>
                  <a:pt x="156156" y="2410233"/>
                  <a:pt x="158416" y="2412646"/>
                </a:cubicBezTo>
                <a:lnTo>
                  <a:pt x="164402" y="2416944"/>
                </a:lnTo>
                <a:lnTo>
                  <a:pt x="157710" y="2409986"/>
                </a:lnTo>
                <a:cubicBezTo>
                  <a:pt x="153833" y="2406159"/>
                  <a:pt x="152879" y="2405618"/>
                  <a:pt x="153460" y="2406636"/>
                </a:cubicBezTo>
                <a:close/>
                <a:moveTo>
                  <a:pt x="1187875" y="818604"/>
                </a:moveTo>
                <a:cubicBezTo>
                  <a:pt x="2360785" y="451654"/>
                  <a:pt x="2778288" y="830875"/>
                  <a:pt x="2981309" y="1389514"/>
                </a:cubicBezTo>
                <a:lnTo>
                  <a:pt x="3006207" y="1471594"/>
                </a:lnTo>
                <a:lnTo>
                  <a:pt x="3004953" y="1470516"/>
                </a:lnTo>
                <a:lnTo>
                  <a:pt x="2965846" y="1471445"/>
                </a:lnTo>
                <a:cubicBezTo>
                  <a:pt x="2947107" y="1473570"/>
                  <a:pt x="2928277" y="1477290"/>
                  <a:pt x="2909369" y="1482351"/>
                </a:cubicBezTo>
                <a:cubicBezTo>
                  <a:pt x="2805373" y="1510186"/>
                  <a:pt x="2699022" y="1578564"/>
                  <a:pt x="2592787" y="1644930"/>
                </a:cubicBezTo>
                <a:lnTo>
                  <a:pt x="2477260" y="1712320"/>
                </a:lnTo>
                <a:lnTo>
                  <a:pt x="2424386" y="1658294"/>
                </a:lnTo>
                <a:cubicBezTo>
                  <a:pt x="2364886" y="1605113"/>
                  <a:pt x="2312973" y="1581704"/>
                  <a:pt x="2233042" y="1544239"/>
                </a:cubicBezTo>
                <a:cubicBezTo>
                  <a:pt x="2318994" y="1601119"/>
                  <a:pt x="2360281" y="1633999"/>
                  <a:pt x="2406208" y="1690912"/>
                </a:cubicBezTo>
                <a:lnTo>
                  <a:pt x="2438667" y="1734832"/>
                </a:lnTo>
                <a:lnTo>
                  <a:pt x="2433832" y="1737652"/>
                </a:lnTo>
                <a:cubicBezTo>
                  <a:pt x="2381083" y="1764511"/>
                  <a:pt x="2328671" y="1785546"/>
                  <a:pt x="2276907" y="1795440"/>
                </a:cubicBezTo>
                <a:cubicBezTo>
                  <a:pt x="2236133" y="1807413"/>
                  <a:pt x="2210308" y="1814634"/>
                  <a:pt x="2194470" y="1818817"/>
                </a:cubicBezTo>
                <a:lnTo>
                  <a:pt x="2186951" y="1820691"/>
                </a:lnTo>
                <a:lnTo>
                  <a:pt x="2187619" y="1820649"/>
                </a:lnTo>
                <a:cubicBezTo>
                  <a:pt x="2185339" y="1826094"/>
                  <a:pt x="2253274" y="1827842"/>
                  <a:pt x="2263225" y="1828106"/>
                </a:cubicBezTo>
                <a:lnTo>
                  <a:pt x="2266422" y="1827857"/>
                </a:lnTo>
                <a:cubicBezTo>
                  <a:pt x="2518049" y="1795110"/>
                  <a:pt x="2758419" y="1512046"/>
                  <a:pt x="3026460" y="1558274"/>
                </a:cubicBezTo>
                <a:lnTo>
                  <a:pt x="3033021" y="1559992"/>
                </a:lnTo>
                <a:lnTo>
                  <a:pt x="3056764" y="1638263"/>
                </a:lnTo>
                <a:cubicBezTo>
                  <a:pt x="3122240" y="1894693"/>
                  <a:pt x="3162516" y="2169206"/>
                  <a:pt x="3220170" y="2417189"/>
                </a:cubicBezTo>
                <a:lnTo>
                  <a:pt x="3245788" y="2510754"/>
                </a:lnTo>
                <a:lnTo>
                  <a:pt x="3242722" y="2508845"/>
                </a:lnTo>
                <a:cubicBezTo>
                  <a:pt x="2720957" y="2252431"/>
                  <a:pt x="1724111" y="2749105"/>
                  <a:pt x="900517" y="3043090"/>
                </a:cubicBezTo>
                <a:lnTo>
                  <a:pt x="755186" y="3091588"/>
                </a:lnTo>
                <a:lnTo>
                  <a:pt x="735913" y="3085533"/>
                </a:lnTo>
                <a:cubicBezTo>
                  <a:pt x="484316" y="2982179"/>
                  <a:pt x="431228" y="2614641"/>
                  <a:pt x="235521" y="2453126"/>
                </a:cubicBezTo>
                <a:lnTo>
                  <a:pt x="232945" y="2451215"/>
                </a:lnTo>
                <a:cubicBezTo>
                  <a:pt x="224377" y="2446148"/>
                  <a:pt x="165909" y="2411510"/>
                  <a:pt x="164946" y="2417334"/>
                </a:cubicBezTo>
                <a:lnTo>
                  <a:pt x="164402" y="2416944"/>
                </a:lnTo>
                <a:lnTo>
                  <a:pt x="169774" y="2422528"/>
                </a:lnTo>
                <a:cubicBezTo>
                  <a:pt x="180964" y="2434491"/>
                  <a:pt x="198998" y="2454337"/>
                  <a:pt x="227166" y="2486155"/>
                </a:cubicBezTo>
                <a:cubicBezTo>
                  <a:pt x="265748" y="2522056"/>
                  <a:pt x="298954" y="2567738"/>
                  <a:pt x="329351" y="2618530"/>
                </a:cubicBezTo>
                <a:lnTo>
                  <a:pt x="331947" y="2623489"/>
                </a:lnTo>
                <a:lnTo>
                  <a:pt x="281103" y="2643430"/>
                </a:lnTo>
                <a:cubicBezTo>
                  <a:pt x="211947" y="2667216"/>
                  <a:pt x="159497" y="2673113"/>
                  <a:pt x="56459" y="2675591"/>
                </a:cubicBezTo>
                <a:cubicBezTo>
                  <a:pt x="144075" y="2686356"/>
                  <a:pt x="200489" y="2694130"/>
                  <a:pt x="279157" y="2680722"/>
                </a:cubicBezTo>
                <a:lnTo>
                  <a:pt x="352665" y="2663074"/>
                </a:lnTo>
                <a:lnTo>
                  <a:pt x="414683" y="2781572"/>
                </a:lnTo>
                <a:cubicBezTo>
                  <a:pt x="469374" y="2894263"/>
                  <a:pt x="523095" y="3008719"/>
                  <a:pt x="596376" y="3087584"/>
                </a:cubicBezTo>
                <a:cubicBezTo>
                  <a:pt x="609700" y="3101923"/>
                  <a:pt x="623672" y="3115085"/>
                  <a:pt x="638412" y="3126848"/>
                </a:cubicBezTo>
                <a:lnTo>
                  <a:pt x="642141" y="3129313"/>
                </a:lnTo>
                <a:lnTo>
                  <a:pt x="633291" y="3132266"/>
                </a:lnTo>
                <a:cubicBezTo>
                  <a:pt x="439019" y="3191552"/>
                  <a:pt x="260077" y="3231533"/>
                  <a:pt x="106597" y="3237274"/>
                </a:cubicBezTo>
                <a:lnTo>
                  <a:pt x="0" y="3232686"/>
                </a:lnTo>
                <a:lnTo>
                  <a:pt x="77065" y="3297326"/>
                </a:lnTo>
                <a:lnTo>
                  <a:pt x="75884" y="3298733"/>
                </a:lnTo>
                <a:lnTo>
                  <a:pt x="146342" y="3298318"/>
                </a:lnTo>
                <a:cubicBezTo>
                  <a:pt x="1032069" y="3253610"/>
                  <a:pt x="2676191" y="2287615"/>
                  <a:pt x="3241070" y="2644221"/>
                </a:cubicBezTo>
                <a:lnTo>
                  <a:pt x="3298464" y="2691011"/>
                </a:lnTo>
                <a:lnTo>
                  <a:pt x="3325008" y="2763689"/>
                </a:lnTo>
                <a:cubicBezTo>
                  <a:pt x="3339288" y="2798739"/>
                  <a:pt x="3354641" y="2832433"/>
                  <a:pt x="3371266" y="2864563"/>
                </a:cubicBezTo>
                <a:lnTo>
                  <a:pt x="3415788" y="2940157"/>
                </a:lnTo>
                <a:lnTo>
                  <a:pt x="3400641" y="2934757"/>
                </a:lnTo>
                <a:cubicBezTo>
                  <a:pt x="3176452" y="2879955"/>
                  <a:pt x="3011114" y="3118940"/>
                  <a:pt x="2832976" y="3294018"/>
                </a:cubicBezTo>
                <a:lnTo>
                  <a:pt x="2826082" y="3300156"/>
                </a:lnTo>
                <a:lnTo>
                  <a:pt x="2810492" y="3290196"/>
                </a:lnTo>
                <a:cubicBezTo>
                  <a:pt x="2720380" y="3236193"/>
                  <a:pt x="2660837" y="3226358"/>
                  <a:pt x="2559561" y="3207661"/>
                </a:cubicBezTo>
                <a:cubicBezTo>
                  <a:pt x="2657106" y="3240948"/>
                  <a:pt x="2705368" y="3262313"/>
                  <a:pt x="2764198" y="3305758"/>
                </a:cubicBezTo>
                <a:lnTo>
                  <a:pt x="2793373" y="3329282"/>
                </a:lnTo>
                <a:lnTo>
                  <a:pt x="2742508" y="3374574"/>
                </a:lnTo>
                <a:cubicBezTo>
                  <a:pt x="2711775" y="3398548"/>
                  <a:pt x="2680355" y="3419089"/>
                  <a:pt x="2647916" y="3434544"/>
                </a:cubicBezTo>
                <a:cubicBezTo>
                  <a:pt x="2611497" y="3456441"/>
                  <a:pt x="2588339" y="3469961"/>
                  <a:pt x="2574074" y="3478014"/>
                </a:cubicBezTo>
                <a:lnTo>
                  <a:pt x="2567275" y="3481729"/>
                </a:lnTo>
                <a:lnTo>
                  <a:pt x="2567910" y="3481520"/>
                </a:lnTo>
                <a:cubicBezTo>
                  <a:pt x="2567081" y="3487364"/>
                  <a:pt x="2633249" y="3471870"/>
                  <a:pt x="2642943" y="3469608"/>
                </a:cubicBezTo>
                <a:lnTo>
                  <a:pt x="2645973" y="3468559"/>
                </a:lnTo>
                <a:cubicBezTo>
                  <a:pt x="2679567" y="3454939"/>
                  <a:pt x="2711646" y="3436436"/>
                  <a:pt x="2742749" y="3414654"/>
                </a:cubicBezTo>
                <a:lnTo>
                  <a:pt x="2820857" y="3351443"/>
                </a:lnTo>
                <a:lnTo>
                  <a:pt x="2842089" y="3333099"/>
                </a:lnTo>
                <a:lnTo>
                  <a:pt x="2921933" y="3257476"/>
                </a:lnTo>
                <a:cubicBezTo>
                  <a:pt x="3068644" y="3115129"/>
                  <a:pt x="3217786" y="2971137"/>
                  <a:pt x="3436520" y="3026269"/>
                </a:cubicBezTo>
                <a:lnTo>
                  <a:pt x="3490668" y="3044425"/>
                </a:lnTo>
                <a:lnTo>
                  <a:pt x="3466564" y="3009477"/>
                </a:lnTo>
                <a:lnTo>
                  <a:pt x="3487849" y="3036935"/>
                </a:lnTo>
                <a:cubicBezTo>
                  <a:pt x="3577843" y="3137142"/>
                  <a:pt x="3694486" y="3205730"/>
                  <a:pt x="3850394" y="3229480"/>
                </a:cubicBezTo>
                <a:lnTo>
                  <a:pt x="4003028" y="3047507"/>
                </a:lnTo>
                <a:lnTo>
                  <a:pt x="3906403" y="3033869"/>
                </a:lnTo>
                <a:cubicBezTo>
                  <a:pt x="3820640" y="3018049"/>
                  <a:pt x="3747707" y="2986649"/>
                  <a:pt x="3685069" y="2942485"/>
                </a:cubicBezTo>
                <a:lnTo>
                  <a:pt x="3680287" y="2938317"/>
                </a:lnTo>
                <a:lnTo>
                  <a:pt x="3682685" y="2923853"/>
                </a:lnTo>
                <a:cubicBezTo>
                  <a:pt x="3723975" y="2690248"/>
                  <a:pt x="3766532" y="2567647"/>
                  <a:pt x="3888092" y="2294241"/>
                </a:cubicBezTo>
                <a:cubicBezTo>
                  <a:pt x="3780369" y="2481678"/>
                  <a:pt x="3709755" y="2601593"/>
                  <a:pt x="3647315" y="2791101"/>
                </a:cubicBezTo>
                <a:lnTo>
                  <a:pt x="3618912" y="2884803"/>
                </a:lnTo>
                <a:lnTo>
                  <a:pt x="3598514" y="2867018"/>
                </a:lnTo>
                <a:cubicBezTo>
                  <a:pt x="3254153" y="2501557"/>
                  <a:pt x="3291145" y="1656269"/>
                  <a:pt x="3013134" y="1104274"/>
                </a:cubicBezTo>
                <a:lnTo>
                  <a:pt x="2996120" y="1074045"/>
                </a:lnTo>
                <a:lnTo>
                  <a:pt x="2983995" y="999080"/>
                </a:lnTo>
                <a:cubicBezTo>
                  <a:pt x="2930642" y="645192"/>
                  <a:pt x="2932505" y="449415"/>
                  <a:pt x="2974776" y="0"/>
                </a:cubicBezTo>
                <a:cubicBezTo>
                  <a:pt x="2910927" y="319837"/>
                  <a:pt x="2867653" y="525270"/>
                  <a:pt x="2869551" y="826280"/>
                </a:cubicBezTo>
                <a:cubicBezTo>
                  <a:pt x="2870177" y="846973"/>
                  <a:pt x="2870804" y="867665"/>
                  <a:pt x="2871430" y="888358"/>
                </a:cubicBezTo>
                <a:lnTo>
                  <a:pt x="2810257" y="821365"/>
                </a:lnTo>
                <a:cubicBezTo>
                  <a:pt x="2533828" y="556552"/>
                  <a:pt x="2068438" y="477849"/>
                  <a:pt x="1224809" y="795402"/>
                </a:cubicBezTo>
                <a:lnTo>
                  <a:pt x="1187875" y="818604"/>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淘宝网chenying0907出品 8"/>
          <p:cNvGrpSpPr/>
          <p:nvPr/>
        </p:nvGrpSpPr>
        <p:grpSpPr>
          <a:xfrm>
            <a:off x="2339714" y="1766361"/>
            <a:ext cx="1783380" cy="870783"/>
            <a:chOff x="2339714" y="1766361"/>
            <a:chExt cx="1783380" cy="870783"/>
          </a:xfrm>
        </p:grpSpPr>
        <p:sp>
          <p:nvSpPr>
            <p:cNvPr id="10" name="淘宝网chenying0907出品 9"/>
            <p:cNvSpPr/>
            <p:nvPr/>
          </p:nvSpPr>
          <p:spPr>
            <a:xfrm rot="971190" flipH="1">
              <a:off x="2339714" y="1766361"/>
              <a:ext cx="1783380" cy="8707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37000">
                  <a:srgbClr val="8CB823"/>
                </a:gs>
                <a:gs pos="100000">
                  <a:srgbClr val="C4D836"/>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淘宝网chenying0907出品 10"/>
            <p:cNvSpPr/>
            <p:nvPr/>
          </p:nvSpPr>
          <p:spPr>
            <a:xfrm rot="12126711">
              <a:off x="2919041" y="2153353"/>
              <a:ext cx="909847" cy="190357"/>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淘宝网chenying0907出品 11"/>
          <p:cNvGrpSpPr/>
          <p:nvPr/>
        </p:nvGrpSpPr>
        <p:grpSpPr>
          <a:xfrm>
            <a:off x="3819583" y="3928190"/>
            <a:ext cx="1346512" cy="657991"/>
            <a:chOff x="3819583" y="3928190"/>
            <a:chExt cx="1346512" cy="657991"/>
          </a:xfrm>
        </p:grpSpPr>
        <p:sp>
          <p:nvSpPr>
            <p:cNvPr id="13" name="淘宝网chenying0907出品 12"/>
            <p:cNvSpPr/>
            <p:nvPr/>
          </p:nvSpPr>
          <p:spPr>
            <a:xfrm rot="13092427">
              <a:off x="3819583" y="3928190"/>
              <a:ext cx="1346512" cy="657991"/>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37000">
                  <a:srgbClr val="8CB823"/>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淘宝网chenying0907出品 13"/>
            <p:cNvSpPr/>
            <p:nvPr/>
          </p:nvSpPr>
          <p:spPr>
            <a:xfrm rot="1936906" flipH="1">
              <a:off x="4240738" y="4252220"/>
              <a:ext cx="686965" cy="143840"/>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淘宝网chenying0907出品 14"/>
          <p:cNvGrpSpPr/>
          <p:nvPr/>
        </p:nvGrpSpPr>
        <p:grpSpPr>
          <a:xfrm>
            <a:off x="6249414" y="3460069"/>
            <a:ext cx="422431" cy="770101"/>
            <a:chOff x="6279231" y="3460069"/>
            <a:chExt cx="422431" cy="770101"/>
          </a:xfrm>
        </p:grpSpPr>
        <p:sp>
          <p:nvSpPr>
            <p:cNvPr id="16" name="淘宝网chenying0907出品 15"/>
            <p:cNvSpPr/>
            <p:nvPr/>
          </p:nvSpPr>
          <p:spPr>
            <a:xfrm rot="17930089">
              <a:off x="6105396" y="3633904"/>
              <a:ext cx="770101" cy="422431"/>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淘宝网chenying0907出品 16"/>
            <p:cNvSpPr/>
            <p:nvPr/>
          </p:nvSpPr>
          <p:spPr>
            <a:xfrm rot="6774568" flipH="1">
              <a:off x="6264227" y="3856536"/>
              <a:ext cx="392891" cy="92346"/>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淘宝网chenying0907出品 17"/>
          <p:cNvGrpSpPr/>
          <p:nvPr/>
        </p:nvGrpSpPr>
        <p:grpSpPr>
          <a:xfrm>
            <a:off x="6405591" y="4064938"/>
            <a:ext cx="712475" cy="350703"/>
            <a:chOff x="6405591" y="4064938"/>
            <a:chExt cx="712475" cy="350703"/>
          </a:xfrm>
        </p:grpSpPr>
        <p:sp>
          <p:nvSpPr>
            <p:cNvPr id="19" name="淘宝网chenying0907出品 18"/>
            <p:cNvSpPr/>
            <p:nvPr/>
          </p:nvSpPr>
          <p:spPr>
            <a:xfrm rot="20918874">
              <a:off x="6405591" y="4064938"/>
              <a:ext cx="712475" cy="35070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淘宝网chenying0907出品 19"/>
            <p:cNvSpPr/>
            <p:nvPr/>
          </p:nvSpPr>
          <p:spPr>
            <a:xfrm rot="9763353" flipH="1">
              <a:off x="6521746" y="4215747"/>
              <a:ext cx="363491" cy="76665"/>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淘宝网chenying0907出品 20"/>
          <p:cNvGrpSpPr/>
          <p:nvPr/>
        </p:nvGrpSpPr>
        <p:grpSpPr>
          <a:xfrm>
            <a:off x="5117653" y="2113127"/>
            <a:ext cx="422431" cy="770101"/>
            <a:chOff x="5165781" y="2101095"/>
            <a:chExt cx="422431" cy="770101"/>
          </a:xfrm>
        </p:grpSpPr>
        <p:sp>
          <p:nvSpPr>
            <p:cNvPr id="22" name="淘宝网chenying0907出品 21"/>
            <p:cNvSpPr/>
            <p:nvPr/>
          </p:nvSpPr>
          <p:spPr>
            <a:xfrm rot="6250893" flipH="1" flipV="1">
              <a:off x="4991946" y="2274930"/>
              <a:ext cx="770101" cy="422431"/>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淘宝网chenying0907出品 22"/>
            <p:cNvSpPr/>
            <p:nvPr/>
          </p:nvSpPr>
          <p:spPr>
            <a:xfrm rot="16695372" flipV="1">
              <a:off x="5166313" y="2503220"/>
              <a:ext cx="392891" cy="92346"/>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淘宝网chenying0907出品 23"/>
          <p:cNvGrpSpPr/>
          <p:nvPr/>
        </p:nvGrpSpPr>
        <p:grpSpPr>
          <a:xfrm>
            <a:off x="5339322" y="2657510"/>
            <a:ext cx="726307" cy="350702"/>
            <a:chOff x="5339322" y="2681574"/>
            <a:chExt cx="726307" cy="350702"/>
          </a:xfrm>
        </p:grpSpPr>
        <p:sp>
          <p:nvSpPr>
            <p:cNvPr id="25" name="淘宝网chenying0907出品 24"/>
            <p:cNvSpPr/>
            <p:nvPr/>
          </p:nvSpPr>
          <p:spPr>
            <a:xfrm rot="9239678" flipH="1" flipV="1">
              <a:off x="5339322" y="2681574"/>
              <a:ext cx="726307" cy="350702"/>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淘宝网chenying0907出品 25"/>
            <p:cNvSpPr/>
            <p:nvPr/>
          </p:nvSpPr>
          <p:spPr>
            <a:xfrm rot="19684157" flipV="1">
              <a:off x="5463265" y="2847305"/>
              <a:ext cx="370548" cy="76665"/>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淘宝网chenying0907出品 26"/>
          <p:cNvGrpSpPr/>
          <p:nvPr/>
        </p:nvGrpSpPr>
        <p:grpSpPr>
          <a:xfrm>
            <a:off x="7588849" y="1250498"/>
            <a:ext cx="422431" cy="770101"/>
            <a:chOff x="7552753" y="1214402"/>
            <a:chExt cx="422431" cy="770101"/>
          </a:xfrm>
        </p:grpSpPr>
        <p:sp>
          <p:nvSpPr>
            <p:cNvPr id="28" name="淘宝网chenying0907出品 27"/>
            <p:cNvSpPr/>
            <p:nvPr/>
          </p:nvSpPr>
          <p:spPr>
            <a:xfrm rot="18220741" flipV="1">
              <a:off x="7378918" y="1388237"/>
              <a:ext cx="770101" cy="422431"/>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淘宝网chenying0907出品 28"/>
            <p:cNvSpPr/>
            <p:nvPr/>
          </p:nvSpPr>
          <p:spPr>
            <a:xfrm rot="7776262" flipH="1" flipV="1">
              <a:off x="7530177" y="1606273"/>
              <a:ext cx="392891" cy="92346"/>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淘宝网chenying0907出品 29"/>
          <p:cNvGrpSpPr/>
          <p:nvPr/>
        </p:nvGrpSpPr>
        <p:grpSpPr>
          <a:xfrm>
            <a:off x="7119368" y="1243722"/>
            <a:ext cx="350702" cy="726307"/>
            <a:chOff x="7095304" y="1243722"/>
            <a:chExt cx="350702" cy="726307"/>
          </a:xfrm>
        </p:grpSpPr>
        <p:sp>
          <p:nvSpPr>
            <p:cNvPr id="31" name="淘宝网chenying0907出品 30"/>
            <p:cNvSpPr/>
            <p:nvPr/>
          </p:nvSpPr>
          <p:spPr>
            <a:xfrm rot="15231956" flipV="1">
              <a:off x="6907501" y="1431525"/>
              <a:ext cx="726307" cy="350702"/>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淘宝网chenying0907出品 31"/>
            <p:cNvSpPr/>
            <p:nvPr/>
          </p:nvSpPr>
          <p:spPr>
            <a:xfrm rot="4787477" flipH="1" flipV="1">
              <a:off x="7100276" y="1627802"/>
              <a:ext cx="370548" cy="76665"/>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淘宝网chenying0907出品 32"/>
          <p:cNvGrpSpPr/>
          <p:nvPr/>
        </p:nvGrpSpPr>
        <p:grpSpPr>
          <a:xfrm>
            <a:off x="7632912" y="1791715"/>
            <a:ext cx="2038360" cy="1048883"/>
            <a:chOff x="7632912" y="1791715"/>
            <a:chExt cx="2038360" cy="1048883"/>
          </a:xfrm>
        </p:grpSpPr>
        <p:sp>
          <p:nvSpPr>
            <p:cNvPr id="34" name="淘宝网chenying0907出品 33"/>
            <p:cNvSpPr/>
            <p:nvPr/>
          </p:nvSpPr>
          <p:spPr>
            <a:xfrm rot="9340066" flipH="1">
              <a:off x="7632912" y="1791715"/>
              <a:ext cx="2038360" cy="10488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4CA420"/>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淘宝网chenying0907出品 34"/>
            <p:cNvSpPr/>
            <p:nvPr/>
          </p:nvSpPr>
          <p:spPr>
            <a:xfrm rot="20495587">
              <a:off x="7973719" y="2267331"/>
              <a:ext cx="1039933" cy="229291"/>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淘宝网chenying0907出品 35"/>
          <p:cNvGrpSpPr/>
          <p:nvPr/>
        </p:nvGrpSpPr>
        <p:grpSpPr>
          <a:xfrm rot="2799594" flipH="1">
            <a:off x="5201514" y="35328"/>
            <a:ext cx="1048883" cy="2038360"/>
            <a:chOff x="1403445" y="-3477919"/>
            <a:chExt cx="1048883" cy="2455261"/>
          </a:xfrm>
        </p:grpSpPr>
        <p:sp>
          <p:nvSpPr>
            <p:cNvPr id="37" name="淘宝网chenying0907出品 36"/>
            <p:cNvSpPr/>
            <p:nvPr/>
          </p:nvSpPr>
          <p:spPr>
            <a:xfrm rot="5044479" flipH="1">
              <a:off x="700256" y="-2774730"/>
              <a:ext cx="2455261" cy="10488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淘宝网chenying0907出品 37"/>
            <p:cNvSpPr/>
            <p:nvPr/>
          </p:nvSpPr>
          <p:spPr>
            <a:xfrm rot="16200000">
              <a:off x="1314007" y="-2158857"/>
              <a:ext cx="1252628" cy="229291"/>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淘宝网chenying0907出品 4"/>
          <p:cNvGrpSpPr/>
          <p:nvPr/>
        </p:nvGrpSpPr>
        <p:grpSpPr>
          <a:xfrm>
            <a:off x="-599090" y="-78586"/>
            <a:ext cx="5213131" cy="4808241"/>
            <a:chOff x="1001374" y="-370703"/>
            <a:chExt cx="6695744" cy="6175701"/>
          </a:xfrm>
        </p:grpSpPr>
        <p:pic>
          <p:nvPicPr>
            <p:cNvPr id="6" name="淘宝网chenying0907出品 5"/>
            <p:cNvPicPr>
              <a:picLocks noChangeAspect="1"/>
            </p:cNvPicPr>
            <p:nvPr/>
          </p:nvPicPr>
          <p:blipFill rotWithShape="1">
            <a:blip r:embed="rId3">
              <a:extLst>
                <a:ext uri="{28A0092B-C50C-407E-A947-70E740481C1C}">
                  <a14:useLocalDpi xmlns:a14="http://schemas.microsoft.com/office/drawing/2010/main" val="0"/>
                </a:ext>
              </a:extLst>
            </a:blip>
            <a:srcRect l="2993" r="4333" b="1429"/>
            <a:stretch/>
          </p:blipFill>
          <p:spPr>
            <a:xfrm>
              <a:off x="1001374" y="-370703"/>
              <a:ext cx="6695744" cy="6175701"/>
            </a:xfrm>
            <a:prstGeom prst="rect">
              <a:avLst/>
            </a:prstGeom>
          </p:spPr>
        </p:pic>
        <p:sp>
          <p:nvSpPr>
            <p:cNvPr id="7" name="淘宝网chenying0907出品 6"/>
            <p:cNvSpPr/>
            <p:nvPr/>
          </p:nvSpPr>
          <p:spPr>
            <a:xfrm>
              <a:off x="2516995" y="893874"/>
              <a:ext cx="3649026" cy="36490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0" name="淘宝网chenying0907出品 109"/>
          <p:cNvSpPr txBox="1"/>
          <p:nvPr/>
        </p:nvSpPr>
        <p:spPr>
          <a:xfrm>
            <a:off x="173229" y="2325603"/>
            <a:ext cx="3588404" cy="584775"/>
          </a:xfrm>
          <a:prstGeom prst="rect">
            <a:avLst/>
          </a:prstGeom>
          <a:noFill/>
        </p:spPr>
        <p:txBody>
          <a:bodyPr wrap="square" rtlCol="0">
            <a:spAutoFit/>
          </a:bodyPr>
          <a:lstStyle>
            <a:defPPr>
              <a:defRPr lang="zh-CN"/>
            </a:defPPr>
            <a:lvl1pPr algn="ctr">
              <a:defRPr sz="1600" b="1">
                <a:pattFill prst="ltDnDiag">
                  <a:fgClr>
                    <a:srgbClr val="F56636"/>
                  </a:fgClr>
                  <a:bgClr>
                    <a:srgbClr val="EF2A19"/>
                  </a:bgClr>
                </a:pattFill>
                <a:effectLst>
                  <a:outerShdw dist="38100" dir="2700000" algn="tl" rotWithShape="0">
                    <a:srgbClr val="920000"/>
                  </a:outerShdw>
                </a:effectLst>
                <a:cs typeface="+mn-ea"/>
              </a:defRPr>
            </a:lvl1pPr>
          </a:lstStyle>
          <a:p>
            <a:r>
              <a:rPr lang="zh-CN" altLang="en-US" sz="3200" dirty="0">
                <a:sym typeface="+mn-lt"/>
              </a:rPr>
              <a:t>点击添加文本</a:t>
            </a:r>
          </a:p>
        </p:txBody>
      </p:sp>
      <p:sp>
        <p:nvSpPr>
          <p:cNvPr id="42" name="淘宝网chenying0907出品 41"/>
          <p:cNvSpPr txBox="1"/>
          <p:nvPr/>
        </p:nvSpPr>
        <p:spPr>
          <a:xfrm>
            <a:off x="1445315" y="1383779"/>
            <a:ext cx="1010925" cy="923330"/>
          </a:xfrm>
          <a:prstGeom prst="rect">
            <a:avLst/>
          </a:prstGeom>
          <a:noFill/>
        </p:spPr>
        <p:txBody>
          <a:bodyPr wrap="square" rtlCol="0">
            <a:spAutoFit/>
          </a:bodyPr>
          <a:lstStyle>
            <a:defPPr>
              <a:defRPr lang="zh-CN"/>
            </a:defPPr>
            <a:lvl1pPr algn="ctr">
              <a:defRPr sz="2000" b="1">
                <a:pattFill prst="ltDnDiag">
                  <a:fgClr>
                    <a:srgbClr val="F56636"/>
                  </a:fgClr>
                  <a:bgClr>
                    <a:srgbClr val="EF2A19"/>
                  </a:bgClr>
                </a:pattFill>
                <a:effectLst>
                  <a:outerShdw dist="38100" dir="2700000" algn="tl" rotWithShape="0">
                    <a:srgbClr val="920000"/>
                  </a:outerShdw>
                </a:effectLst>
                <a:cs typeface="+mn-ea"/>
              </a:defRPr>
            </a:lvl1pPr>
          </a:lstStyle>
          <a:p>
            <a:r>
              <a:rPr lang="en-US" altLang="zh-CN" sz="5400" dirty="0" smtClean="0">
                <a:sym typeface="+mn-lt"/>
              </a:rPr>
              <a:t>04</a:t>
            </a:r>
            <a:endParaRPr lang="zh-CN" altLang="en-US" sz="5400" dirty="0">
              <a:sym typeface="+mn-lt"/>
            </a:endParaRPr>
          </a:p>
        </p:txBody>
      </p:sp>
      <p:pic>
        <p:nvPicPr>
          <p:cNvPr id="4" name="淘宝网chenying0907出品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54891" y="454275"/>
            <a:ext cx="2248544" cy="753135"/>
          </a:xfrm>
          <a:prstGeom prst="rect">
            <a:avLst/>
          </a:prstGeom>
        </p:spPr>
      </p:pic>
      <p:pic>
        <p:nvPicPr>
          <p:cNvPr id="39" name="淘宝网chenying0907出品 3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14976" y="2452092"/>
            <a:ext cx="1125835" cy="2607748"/>
          </a:xfrm>
          <a:prstGeom prst="rect">
            <a:avLst/>
          </a:prstGeom>
        </p:spPr>
      </p:pic>
    </p:spTree>
    <p:extLst>
      <p:ext uri="{BB962C8B-B14F-4D97-AF65-F5344CB8AC3E}">
        <p14:creationId xmlns:p14="http://schemas.microsoft.com/office/powerpoint/2010/main" val="25170628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750"/>
                                        <p:tgtEl>
                                          <p:spTgt spid="8"/>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750" fill="hold"/>
                                        <p:tgtEl>
                                          <p:spTgt spid="36"/>
                                        </p:tgtEl>
                                        <p:attrNameLst>
                                          <p:attrName>ppt_w</p:attrName>
                                        </p:attrNameLst>
                                      </p:cBhvr>
                                      <p:tavLst>
                                        <p:tav tm="0">
                                          <p:val>
                                            <p:fltVal val="0"/>
                                          </p:val>
                                        </p:tav>
                                        <p:tav tm="100000">
                                          <p:val>
                                            <p:strVal val="#ppt_w"/>
                                          </p:val>
                                        </p:tav>
                                      </p:tavLst>
                                    </p:anim>
                                    <p:anim calcmode="lin" valueType="num">
                                      <p:cBhvr>
                                        <p:cTn id="12" dur="750" fill="hold"/>
                                        <p:tgtEl>
                                          <p:spTgt spid="36"/>
                                        </p:tgtEl>
                                        <p:attrNameLst>
                                          <p:attrName>ppt_h</p:attrName>
                                        </p:attrNameLst>
                                      </p:cBhvr>
                                      <p:tavLst>
                                        <p:tav tm="0">
                                          <p:val>
                                            <p:fltVal val="0"/>
                                          </p:val>
                                        </p:tav>
                                        <p:tav tm="100000">
                                          <p:val>
                                            <p:strVal val="#ppt_h"/>
                                          </p:val>
                                        </p:tav>
                                      </p:tavLst>
                                    </p:anim>
                                    <p:animEffect transition="in" filter="fade">
                                      <p:cBhvr>
                                        <p:cTn id="13" dur="750"/>
                                        <p:tgtEl>
                                          <p:spTgt spid="36"/>
                                        </p:tgtEl>
                                      </p:cBhvr>
                                    </p:animEffect>
                                  </p:childTnLst>
                                </p:cTn>
                              </p:par>
                              <p:par>
                                <p:cTn id="14" presetID="53" presetClass="entr" presetSubtype="16"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p:cTn id="16" dur="750" fill="hold"/>
                                        <p:tgtEl>
                                          <p:spTgt spid="33"/>
                                        </p:tgtEl>
                                        <p:attrNameLst>
                                          <p:attrName>ppt_w</p:attrName>
                                        </p:attrNameLst>
                                      </p:cBhvr>
                                      <p:tavLst>
                                        <p:tav tm="0">
                                          <p:val>
                                            <p:fltVal val="0"/>
                                          </p:val>
                                        </p:tav>
                                        <p:tav tm="100000">
                                          <p:val>
                                            <p:strVal val="#ppt_w"/>
                                          </p:val>
                                        </p:tav>
                                      </p:tavLst>
                                    </p:anim>
                                    <p:anim calcmode="lin" valueType="num">
                                      <p:cBhvr>
                                        <p:cTn id="17" dur="750" fill="hold"/>
                                        <p:tgtEl>
                                          <p:spTgt spid="33"/>
                                        </p:tgtEl>
                                        <p:attrNameLst>
                                          <p:attrName>ppt_h</p:attrName>
                                        </p:attrNameLst>
                                      </p:cBhvr>
                                      <p:tavLst>
                                        <p:tav tm="0">
                                          <p:val>
                                            <p:fltVal val="0"/>
                                          </p:val>
                                        </p:tav>
                                        <p:tav tm="100000">
                                          <p:val>
                                            <p:strVal val="#ppt_h"/>
                                          </p:val>
                                        </p:tav>
                                      </p:tavLst>
                                    </p:anim>
                                    <p:animEffect transition="in" filter="fade">
                                      <p:cBhvr>
                                        <p:cTn id="18" dur="750"/>
                                        <p:tgtEl>
                                          <p:spTgt spid="33"/>
                                        </p:tgtEl>
                                      </p:cBhvr>
                                    </p:animEffect>
                                  </p:childTnLst>
                                </p:cTn>
                              </p:par>
                              <p:par>
                                <p:cTn id="19" presetID="53" presetClass="entr" presetSubtype="16"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750" fill="hold"/>
                                        <p:tgtEl>
                                          <p:spTgt spid="27"/>
                                        </p:tgtEl>
                                        <p:attrNameLst>
                                          <p:attrName>ppt_w</p:attrName>
                                        </p:attrNameLst>
                                      </p:cBhvr>
                                      <p:tavLst>
                                        <p:tav tm="0">
                                          <p:val>
                                            <p:fltVal val="0"/>
                                          </p:val>
                                        </p:tav>
                                        <p:tav tm="100000">
                                          <p:val>
                                            <p:strVal val="#ppt_w"/>
                                          </p:val>
                                        </p:tav>
                                      </p:tavLst>
                                    </p:anim>
                                    <p:anim calcmode="lin" valueType="num">
                                      <p:cBhvr>
                                        <p:cTn id="22" dur="750" fill="hold"/>
                                        <p:tgtEl>
                                          <p:spTgt spid="27"/>
                                        </p:tgtEl>
                                        <p:attrNameLst>
                                          <p:attrName>ppt_h</p:attrName>
                                        </p:attrNameLst>
                                      </p:cBhvr>
                                      <p:tavLst>
                                        <p:tav tm="0">
                                          <p:val>
                                            <p:fltVal val="0"/>
                                          </p:val>
                                        </p:tav>
                                        <p:tav tm="100000">
                                          <p:val>
                                            <p:strVal val="#ppt_h"/>
                                          </p:val>
                                        </p:tav>
                                      </p:tavLst>
                                    </p:anim>
                                    <p:animEffect transition="in" filter="fade">
                                      <p:cBhvr>
                                        <p:cTn id="23" dur="750"/>
                                        <p:tgtEl>
                                          <p:spTgt spid="27"/>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750" fill="hold"/>
                                        <p:tgtEl>
                                          <p:spTgt spid="30"/>
                                        </p:tgtEl>
                                        <p:attrNameLst>
                                          <p:attrName>ppt_w</p:attrName>
                                        </p:attrNameLst>
                                      </p:cBhvr>
                                      <p:tavLst>
                                        <p:tav tm="0">
                                          <p:val>
                                            <p:fltVal val="0"/>
                                          </p:val>
                                        </p:tav>
                                        <p:tav tm="100000">
                                          <p:val>
                                            <p:strVal val="#ppt_w"/>
                                          </p:val>
                                        </p:tav>
                                      </p:tavLst>
                                    </p:anim>
                                    <p:anim calcmode="lin" valueType="num">
                                      <p:cBhvr>
                                        <p:cTn id="27" dur="750" fill="hold"/>
                                        <p:tgtEl>
                                          <p:spTgt spid="30"/>
                                        </p:tgtEl>
                                        <p:attrNameLst>
                                          <p:attrName>ppt_h</p:attrName>
                                        </p:attrNameLst>
                                      </p:cBhvr>
                                      <p:tavLst>
                                        <p:tav tm="0">
                                          <p:val>
                                            <p:fltVal val="0"/>
                                          </p:val>
                                        </p:tav>
                                        <p:tav tm="100000">
                                          <p:val>
                                            <p:strVal val="#ppt_h"/>
                                          </p:val>
                                        </p:tav>
                                      </p:tavLst>
                                    </p:anim>
                                    <p:animEffect transition="in" filter="fade">
                                      <p:cBhvr>
                                        <p:cTn id="28" dur="750"/>
                                        <p:tgtEl>
                                          <p:spTgt spid="30"/>
                                        </p:tgtEl>
                                      </p:cBhvr>
                                    </p:animEffect>
                                  </p:childTnLst>
                                </p:cTn>
                              </p:par>
                              <p:par>
                                <p:cTn id="29" presetID="53" presetClass="entr" presetSubtype="16"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750" fill="hold"/>
                                        <p:tgtEl>
                                          <p:spTgt spid="24"/>
                                        </p:tgtEl>
                                        <p:attrNameLst>
                                          <p:attrName>ppt_w</p:attrName>
                                        </p:attrNameLst>
                                      </p:cBhvr>
                                      <p:tavLst>
                                        <p:tav tm="0">
                                          <p:val>
                                            <p:fltVal val="0"/>
                                          </p:val>
                                        </p:tav>
                                        <p:tav tm="100000">
                                          <p:val>
                                            <p:strVal val="#ppt_w"/>
                                          </p:val>
                                        </p:tav>
                                      </p:tavLst>
                                    </p:anim>
                                    <p:anim calcmode="lin" valueType="num">
                                      <p:cBhvr>
                                        <p:cTn id="32" dur="750" fill="hold"/>
                                        <p:tgtEl>
                                          <p:spTgt spid="24"/>
                                        </p:tgtEl>
                                        <p:attrNameLst>
                                          <p:attrName>ppt_h</p:attrName>
                                        </p:attrNameLst>
                                      </p:cBhvr>
                                      <p:tavLst>
                                        <p:tav tm="0">
                                          <p:val>
                                            <p:fltVal val="0"/>
                                          </p:val>
                                        </p:tav>
                                        <p:tav tm="100000">
                                          <p:val>
                                            <p:strVal val="#ppt_h"/>
                                          </p:val>
                                        </p:tav>
                                      </p:tavLst>
                                    </p:anim>
                                    <p:animEffect transition="in" filter="fade">
                                      <p:cBhvr>
                                        <p:cTn id="33" dur="750"/>
                                        <p:tgtEl>
                                          <p:spTgt spid="24"/>
                                        </p:tgtEl>
                                      </p:cBhvr>
                                    </p:animEffect>
                                  </p:childTnLst>
                                </p:cTn>
                              </p:par>
                              <p:par>
                                <p:cTn id="34" presetID="53" presetClass="entr" presetSubtype="16"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750" fill="hold"/>
                                        <p:tgtEl>
                                          <p:spTgt spid="21"/>
                                        </p:tgtEl>
                                        <p:attrNameLst>
                                          <p:attrName>ppt_w</p:attrName>
                                        </p:attrNameLst>
                                      </p:cBhvr>
                                      <p:tavLst>
                                        <p:tav tm="0">
                                          <p:val>
                                            <p:fltVal val="0"/>
                                          </p:val>
                                        </p:tav>
                                        <p:tav tm="100000">
                                          <p:val>
                                            <p:strVal val="#ppt_w"/>
                                          </p:val>
                                        </p:tav>
                                      </p:tavLst>
                                    </p:anim>
                                    <p:anim calcmode="lin" valueType="num">
                                      <p:cBhvr>
                                        <p:cTn id="37" dur="750" fill="hold"/>
                                        <p:tgtEl>
                                          <p:spTgt spid="21"/>
                                        </p:tgtEl>
                                        <p:attrNameLst>
                                          <p:attrName>ppt_h</p:attrName>
                                        </p:attrNameLst>
                                      </p:cBhvr>
                                      <p:tavLst>
                                        <p:tav tm="0">
                                          <p:val>
                                            <p:fltVal val="0"/>
                                          </p:val>
                                        </p:tav>
                                        <p:tav tm="100000">
                                          <p:val>
                                            <p:strVal val="#ppt_h"/>
                                          </p:val>
                                        </p:tav>
                                      </p:tavLst>
                                    </p:anim>
                                    <p:animEffect transition="in" filter="fade">
                                      <p:cBhvr>
                                        <p:cTn id="38" dur="750"/>
                                        <p:tgtEl>
                                          <p:spTgt spid="21"/>
                                        </p:tgtEl>
                                      </p:cBhvr>
                                    </p:animEffect>
                                  </p:childTnLst>
                                </p:cTn>
                              </p:par>
                              <p:par>
                                <p:cTn id="39" presetID="53" presetClass="entr" presetSubtype="16"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750" fill="hold"/>
                                        <p:tgtEl>
                                          <p:spTgt spid="15"/>
                                        </p:tgtEl>
                                        <p:attrNameLst>
                                          <p:attrName>ppt_w</p:attrName>
                                        </p:attrNameLst>
                                      </p:cBhvr>
                                      <p:tavLst>
                                        <p:tav tm="0">
                                          <p:val>
                                            <p:fltVal val="0"/>
                                          </p:val>
                                        </p:tav>
                                        <p:tav tm="100000">
                                          <p:val>
                                            <p:strVal val="#ppt_w"/>
                                          </p:val>
                                        </p:tav>
                                      </p:tavLst>
                                    </p:anim>
                                    <p:anim calcmode="lin" valueType="num">
                                      <p:cBhvr>
                                        <p:cTn id="42" dur="750" fill="hold"/>
                                        <p:tgtEl>
                                          <p:spTgt spid="15"/>
                                        </p:tgtEl>
                                        <p:attrNameLst>
                                          <p:attrName>ppt_h</p:attrName>
                                        </p:attrNameLst>
                                      </p:cBhvr>
                                      <p:tavLst>
                                        <p:tav tm="0">
                                          <p:val>
                                            <p:fltVal val="0"/>
                                          </p:val>
                                        </p:tav>
                                        <p:tav tm="100000">
                                          <p:val>
                                            <p:strVal val="#ppt_h"/>
                                          </p:val>
                                        </p:tav>
                                      </p:tavLst>
                                    </p:anim>
                                    <p:animEffect transition="in" filter="fade">
                                      <p:cBhvr>
                                        <p:cTn id="43" dur="750"/>
                                        <p:tgtEl>
                                          <p:spTgt spid="15"/>
                                        </p:tgtEl>
                                      </p:cBhvr>
                                    </p:animEffect>
                                  </p:childTnLst>
                                </p:cTn>
                              </p:par>
                              <p:par>
                                <p:cTn id="44" presetID="53" presetClass="entr" presetSubtype="16"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750" fill="hold"/>
                                        <p:tgtEl>
                                          <p:spTgt spid="18"/>
                                        </p:tgtEl>
                                        <p:attrNameLst>
                                          <p:attrName>ppt_w</p:attrName>
                                        </p:attrNameLst>
                                      </p:cBhvr>
                                      <p:tavLst>
                                        <p:tav tm="0">
                                          <p:val>
                                            <p:fltVal val="0"/>
                                          </p:val>
                                        </p:tav>
                                        <p:tav tm="100000">
                                          <p:val>
                                            <p:strVal val="#ppt_w"/>
                                          </p:val>
                                        </p:tav>
                                      </p:tavLst>
                                    </p:anim>
                                    <p:anim calcmode="lin" valueType="num">
                                      <p:cBhvr>
                                        <p:cTn id="47" dur="750" fill="hold"/>
                                        <p:tgtEl>
                                          <p:spTgt spid="18"/>
                                        </p:tgtEl>
                                        <p:attrNameLst>
                                          <p:attrName>ppt_h</p:attrName>
                                        </p:attrNameLst>
                                      </p:cBhvr>
                                      <p:tavLst>
                                        <p:tav tm="0">
                                          <p:val>
                                            <p:fltVal val="0"/>
                                          </p:val>
                                        </p:tav>
                                        <p:tav tm="100000">
                                          <p:val>
                                            <p:strVal val="#ppt_h"/>
                                          </p:val>
                                        </p:tav>
                                      </p:tavLst>
                                    </p:anim>
                                    <p:animEffect transition="in" filter="fade">
                                      <p:cBhvr>
                                        <p:cTn id="48" dur="750"/>
                                        <p:tgtEl>
                                          <p:spTgt spid="18"/>
                                        </p:tgtEl>
                                      </p:cBhvr>
                                    </p:animEffect>
                                  </p:childTnLst>
                                </p:cTn>
                              </p:par>
                              <p:par>
                                <p:cTn id="49" presetID="53" presetClass="entr" presetSubtype="16" fill="hold"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750" fill="hold"/>
                                        <p:tgtEl>
                                          <p:spTgt spid="12"/>
                                        </p:tgtEl>
                                        <p:attrNameLst>
                                          <p:attrName>ppt_w</p:attrName>
                                        </p:attrNameLst>
                                      </p:cBhvr>
                                      <p:tavLst>
                                        <p:tav tm="0">
                                          <p:val>
                                            <p:fltVal val="0"/>
                                          </p:val>
                                        </p:tav>
                                        <p:tav tm="100000">
                                          <p:val>
                                            <p:strVal val="#ppt_w"/>
                                          </p:val>
                                        </p:tav>
                                      </p:tavLst>
                                    </p:anim>
                                    <p:anim calcmode="lin" valueType="num">
                                      <p:cBhvr>
                                        <p:cTn id="52" dur="750" fill="hold"/>
                                        <p:tgtEl>
                                          <p:spTgt spid="12"/>
                                        </p:tgtEl>
                                        <p:attrNameLst>
                                          <p:attrName>ppt_h</p:attrName>
                                        </p:attrNameLst>
                                      </p:cBhvr>
                                      <p:tavLst>
                                        <p:tav tm="0">
                                          <p:val>
                                            <p:fltVal val="0"/>
                                          </p:val>
                                        </p:tav>
                                        <p:tav tm="100000">
                                          <p:val>
                                            <p:strVal val="#ppt_h"/>
                                          </p:val>
                                        </p:tav>
                                      </p:tavLst>
                                    </p:anim>
                                    <p:animEffect transition="in" filter="fade">
                                      <p:cBhvr>
                                        <p:cTn id="53" dur="750"/>
                                        <p:tgtEl>
                                          <p:spTgt spid="12"/>
                                        </p:tgtEl>
                                      </p:cBhvr>
                                    </p:animEffect>
                                  </p:childTnLst>
                                </p:cTn>
                              </p:par>
                              <p:par>
                                <p:cTn id="54" presetID="53" presetClass="entr" presetSubtype="16" fill="hold" nodeType="with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750" fill="hold"/>
                                        <p:tgtEl>
                                          <p:spTgt spid="9"/>
                                        </p:tgtEl>
                                        <p:attrNameLst>
                                          <p:attrName>ppt_w</p:attrName>
                                        </p:attrNameLst>
                                      </p:cBhvr>
                                      <p:tavLst>
                                        <p:tav tm="0">
                                          <p:val>
                                            <p:fltVal val="0"/>
                                          </p:val>
                                        </p:tav>
                                        <p:tav tm="100000">
                                          <p:val>
                                            <p:strVal val="#ppt_w"/>
                                          </p:val>
                                        </p:tav>
                                      </p:tavLst>
                                    </p:anim>
                                    <p:anim calcmode="lin" valueType="num">
                                      <p:cBhvr>
                                        <p:cTn id="57" dur="750" fill="hold"/>
                                        <p:tgtEl>
                                          <p:spTgt spid="9"/>
                                        </p:tgtEl>
                                        <p:attrNameLst>
                                          <p:attrName>ppt_h</p:attrName>
                                        </p:attrNameLst>
                                      </p:cBhvr>
                                      <p:tavLst>
                                        <p:tav tm="0">
                                          <p:val>
                                            <p:fltVal val="0"/>
                                          </p:val>
                                        </p:tav>
                                        <p:tav tm="100000">
                                          <p:val>
                                            <p:strVal val="#ppt_h"/>
                                          </p:val>
                                        </p:tav>
                                      </p:tavLst>
                                    </p:anim>
                                    <p:animEffect transition="in" filter="fade">
                                      <p:cBhvr>
                                        <p:cTn id="58" dur="750"/>
                                        <p:tgtEl>
                                          <p:spTgt spid="9"/>
                                        </p:tgtEl>
                                      </p:cBhvr>
                                    </p:animEffect>
                                  </p:childTnLst>
                                </p:cTn>
                              </p:par>
                            </p:childTnLst>
                          </p:cTn>
                        </p:par>
                        <p:par>
                          <p:cTn id="59" fill="hold">
                            <p:stCondLst>
                              <p:cond delay="1500"/>
                            </p:stCondLst>
                            <p:childTnLst>
                              <p:par>
                                <p:cTn id="60" presetID="42" presetClass="entr" presetSubtype="0" fill="hold"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1000"/>
                                        <p:tgtEl>
                                          <p:spTgt spid="39"/>
                                        </p:tgtEl>
                                      </p:cBhvr>
                                    </p:animEffect>
                                    <p:anim calcmode="lin" valueType="num">
                                      <p:cBhvr>
                                        <p:cTn id="63" dur="1000" fill="hold"/>
                                        <p:tgtEl>
                                          <p:spTgt spid="39"/>
                                        </p:tgtEl>
                                        <p:attrNameLst>
                                          <p:attrName>ppt_x</p:attrName>
                                        </p:attrNameLst>
                                      </p:cBhvr>
                                      <p:tavLst>
                                        <p:tav tm="0">
                                          <p:val>
                                            <p:strVal val="#ppt_x"/>
                                          </p:val>
                                        </p:tav>
                                        <p:tav tm="100000">
                                          <p:val>
                                            <p:strVal val="#ppt_x"/>
                                          </p:val>
                                        </p:tav>
                                      </p:tavLst>
                                    </p:anim>
                                    <p:anim calcmode="lin" valueType="num">
                                      <p:cBhvr>
                                        <p:cTn id="64" dur="1000" fill="hold"/>
                                        <p:tgtEl>
                                          <p:spTgt spid="39"/>
                                        </p:tgtEl>
                                        <p:attrNameLst>
                                          <p:attrName>ppt_y</p:attrName>
                                        </p:attrNameLst>
                                      </p:cBhvr>
                                      <p:tavLst>
                                        <p:tav tm="0">
                                          <p:val>
                                            <p:strVal val="#ppt_y+.1"/>
                                          </p:val>
                                        </p:tav>
                                        <p:tav tm="100000">
                                          <p:val>
                                            <p:strVal val="#ppt_y"/>
                                          </p:val>
                                        </p:tav>
                                      </p:tavLst>
                                    </p:anim>
                                  </p:childTnLst>
                                </p:cTn>
                              </p:par>
                            </p:childTnLst>
                          </p:cTn>
                        </p:par>
                        <p:par>
                          <p:cTn id="65" fill="hold">
                            <p:stCondLst>
                              <p:cond delay="2500"/>
                            </p:stCondLst>
                            <p:childTnLst>
                              <p:par>
                                <p:cTn id="66" presetID="53" presetClass="entr" presetSubtype="16" fill="hold" nodeType="afterEffect">
                                  <p:stCondLst>
                                    <p:cond delay="0"/>
                                  </p:stCondLst>
                                  <p:childTnLst>
                                    <p:set>
                                      <p:cBhvr>
                                        <p:cTn id="67" dur="1" fill="hold">
                                          <p:stCondLst>
                                            <p:cond delay="0"/>
                                          </p:stCondLst>
                                        </p:cTn>
                                        <p:tgtEl>
                                          <p:spTgt spid="5"/>
                                        </p:tgtEl>
                                        <p:attrNameLst>
                                          <p:attrName>style.visibility</p:attrName>
                                        </p:attrNameLst>
                                      </p:cBhvr>
                                      <p:to>
                                        <p:strVal val="visible"/>
                                      </p:to>
                                    </p:set>
                                    <p:anim calcmode="lin" valueType="num">
                                      <p:cBhvr>
                                        <p:cTn id="68" dur="750" fill="hold"/>
                                        <p:tgtEl>
                                          <p:spTgt spid="5"/>
                                        </p:tgtEl>
                                        <p:attrNameLst>
                                          <p:attrName>ppt_w</p:attrName>
                                        </p:attrNameLst>
                                      </p:cBhvr>
                                      <p:tavLst>
                                        <p:tav tm="0">
                                          <p:val>
                                            <p:fltVal val="0"/>
                                          </p:val>
                                        </p:tav>
                                        <p:tav tm="100000">
                                          <p:val>
                                            <p:strVal val="#ppt_w"/>
                                          </p:val>
                                        </p:tav>
                                      </p:tavLst>
                                    </p:anim>
                                    <p:anim calcmode="lin" valueType="num">
                                      <p:cBhvr>
                                        <p:cTn id="69" dur="750" fill="hold"/>
                                        <p:tgtEl>
                                          <p:spTgt spid="5"/>
                                        </p:tgtEl>
                                        <p:attrNameLst>
                                          <p:attrName>ppt_h</p:attrName>
                                        </p:attrNameLst>
                                      </p:cBhvr>
                                      <p:tavLst>
                                        <p:tav tm="0">
                                          <p:val>
                                            <p:fltVal val="0"/>
                                          </p:val>
                                        </p:tav>
                                        <p:tav tm="100000">
                                          <p:val>
                                            <p:strVal val="#ppt_h"/>
                                          </p:val>
                                        </p:tav>
                                      </p:tavLst>
                                    </p:anim>
                                    <p:animEffect transition="in" filter="fade">
                                      <p:cBhvr>
                                        <p:cTn id="70" dur="750"/>
                                        <p:tgtEl>
                                          <p:spTgt spid="5"/>
                                        </p:tgtEl>
                                      </p:cBhvr>
                                    </p:animEffect>
                                  </p:childTnLst>
                                </p:cTn>
                              </p:par>
                            </p:childTnLst>
                          </p:cTn>
                        </p:par>
                        <p:par>
                          <p:cTn id="71" fill="hold">
                            <p:stCondLst>
                              <p:cond delay="3250"/>
                            </p:stCondLst>
                            <p:childTnLst>
                              <p:par>
                                <p:cTn id="72" presetID="8" presetClass="emph" presetSubtype="0" fill="hold" nodeType="afterEffect">
                                  <p:stCondLst>
                                    <p:cond delay="0"/>
                                  </p:stCondLst>
                                  <p:childTnLst>
                                    <p:animRot by="21600000">
                                      <p:cBhvr>
                                        <p:cTn id="73" dur="2750" fill="hold"/>
                                        <p:tgtEl>
                                          <p:spTgt spid="5"/>
                                        </p:tgtEl>
                                        <p:attrNameLst>
                                          <p:attrName>r</p:attrName>
                                        </p:attrNameLst>
                                      </p:cBhvr>
                                    </p:animRot>
                                  </p:childTnLst>
                                </p:cTn>
                              </p:par>
                              <p:par>
                                <p:cTn id="74" presetID="49" presetClass="entr" presetSubtype="0" decel="100000" fill="hold" grpId="0" nodeType="withEffect">
                                  <p:stCondLst>
                                    <p:cond delay="750"/>
                                  </p:stCondLst>
                                  <p:childTnLst>
                                    <p:set>
                                      <p:cBhvr>
                                        <p:cTn id="75" dur="1" fill="hold">
                                          <p:stCondLst>
                                            <p:cond delay="0"/>
                                          </p:stCondLst>
                                        </p:cTn>
                                        <p:tgtEl>
                                          <p:spTgt spid="42"/>
                                        </p:tgtEl>
                                        <p:attrNameLst>
                                          <p:attrName>style.visibility</p:attrName>
                                        </p:attrNameLst>
                                      </p:cBhvr>
                                      <p:to>
                                        <p:strVal val="visible"/>
                                      </p:to>
                                    </p:set>
                                    <p:anim calcmode="lin" valueType="num">
                                      <p:cBhvr>
                                        <p:cTn id="76" dur="500" fill="hold"/>
                                        <p:tgtEl>
                                          <p:spTgt spid="42"/>
                                        </p:tgtEl>
                                        <p:attrNameLst>
                                          <p:attrName>ppt_w</p:attrName>
                                        </p:attrNameLst>
                                      </p:cBhvr>
                                      <p:tavLst>
                                        <p:tav tm="0">
                                          <p:val>
                                            <p:fltVal val="0"/>
                                          </p:val>
                                        </p:tav>
                                        <p:tav tm="100000">
                                          <p:val>
                                            <p:strVal val="#ppt_w"/>
                                          </p:val>
                                        </p:tav>
                                      </p:tavLst>
                                    </p:anim>
                                    <p:anim calcmode="lin" valueType="num">
                                      <p:cBhvr>
                                        <p:cTn id="77" dur="500" fill="hold"/>
                                        <p:tgtEl>
                                          <p:spTgt spid="42"/>
                                        </p:tgtEl>
                                        <p:attrNameLst>
                                          <p:attrName>ppt_h</p:attrName>
                                        </p:attrNameLst>
                                      </p:cBhvr>
                                      <p:tavLst>
                                        <p:tav tm="0">
                                          <p:val>
                                            <p:fltVal val="0"/>
                                          </p:val>
                                        </p:tav>
                                        <p:tav tm="100000">
                                          <p:val>
                                            <p:strVal val="#ppt_h"/>
                                          </p:val>
                                        </p:tav>
                                      </p:tavLst>
                                    </p:anim>
                                    <p:anim calcmode="lin" valueType="num">
                                      <p:cBhvr>
                                        <p:cTn id="78" dur="500" fill="hold"/>
                                        <p:tgtEl>
                                          <p:spTgt spid="42"/>
                                        </p:tgtEl>
                                        <p:attrNameLst>
                                          <p:attrName>style.rotation</p:attrName>
                                        </p:attrNameLst>
                                      </p:cBhvr>
                                      <p:tavLst>
                                        <p:tav tm="0">
                                          <p:val>
                                            <p:fltVal val="360"/>
                                          </p:val>
                                        </p:tav>
                                        <p:tav tm="100000">
                                          <p:val>
                                            <p:fltVal val="0"/>
                                          </p:val>
                                        </p:tav>
                                      </p:tavLst>
                                    </p:anim>
                                    <p:animEffect transition="in" filter="fade">
                                      <p:cBhvr>
                                        <p:cTn id="79" dur="500"/>
                                        <p:tgtEl>
                                          <p:spTgt spid="42"/>
                                        </p:tgtEl>
                                      </p:cBhvr>
                                    </p:animEffect>
                                  </p:childTnLst>
                                </p:cTn>
                              </p:par>
                              <p:par>
                                <p:cTn id="80" presetID="12" presetClass="entr" presetSubtype="1" fill="hold" grpId="0" nodeType="withEffect">
                                  <p:stCondLst>
                                    <p:cond delay="1250"/>
                                  </p:stCondLst>
                                  <p:childTnLst>
                                    <p:set>
                                      <p:cBhvr>
                                        <p:cTn id="81" dur="1" fill="hold">
                                          <p:stCondLst>
                                            <p:cond delay="0"/>
                                          </p:stCondLst>
                                        </p:cTn>
                                        <p:tgtEl>
                                          <p:spTgt spid="110"/>
                                        </p:tgtEl>
                                        <p:attrNameLst>
                                          <p:attrName>style.visibility</p:attrName>
                                        </p:attrNameLst>
                                      </p:cBhvr>
                                      <p:to>
                                        <p:strVal val="visible"/>
                                      </p:to>
                                    </p:set>
                                    <p:anim calcmode="lin" valueType="num">
                                      <p:cBhvr additive="base">
                                        <p:cTn id="82" dur="500"/>
                                        <p:tgtEl>
                                          <p:spTgt spid="110"/>
                                        </p:tgtEl>
                                        <p:attrNameLst>
                                          <p:attrName>ppt_y</p:attrName>
                                        </p:attrNameLst>
                                      </p:cBhvr>
                                      <p:tavLst>
                                        <p:tav tm="0">
                                          <p:val>
                                            <p:strVal val="#ppt_y-#ppt_h*1.125000"/>
                                          </p:val>
                                        </p:tav>
                                        <p:tav tm="100000">
                                          <p:val>
                                            <p:strVal val="#ppt_y"/>
                                          </p:val>
                                        </p:tav>
                                      </p:tavLst>
                                    </p:anim>
                                    <p:animEffect transition="in" filter="wipe(down)">
                                      <p:cBhvr>
                                        <p:cTn id="83" dur="500"/>
                                        <p:tgtEl>
                                          <p:spTgt spid="110"/>
                                        </p:tgtEl>
                                      </p:cBhvr>
                                    </p:animEffect>
                                  </p:childTnLst>
                                </p:cTn>
                              </p:par>
                              <p:par>
                                <p:cTn id="84" presetID="34" presetClass="emph" presetSubtype="0" fill="hold" grpId="1" nodeType="withEffect">
                                  <p:stCondLst>
                                    <p:cond delay="1750"/>
                                  </p:stCondLst>
                                  <p:childTnLst>
                                    <p:animMotion origin="layout" path="M -4.16667E-6 -6.17284E-7 L -4.16667E-6 -0.07222 " pathEditMode="relative" rAng="0" ptsTypes="AA">
                                      <p:cBhvr>
                                        <p:cTn id="85" dur="250" accel="50000" decel="50000" autoRev="1" fill="hold">
                                          <p:stCondLst>
                                            <p:cond delay="0"/>
                                          </p:stCondLst>
                                        </p:cTn>
                                        <p:tgtEl>
                                          <p:spTgt spid="110"/>
                                        </p:tgtEl>
                                        <p:attrNameLst>
                                          <p:attrName>ppt_x</p:attrName>
                                          <p:attrName>ppt_y</p:attrName>
                                        </p:attrNameLst>
                                      </p:cBhvr>
                                      <p:rCtr x="0" y="-3611"/>
                                    </p:animMotion>
                                    <p:animRot by="1500000">
                                      <p:cBhvr>
                                        <p:cTn id="86" dur="125" fill="hold">
                                          <p:stCondLst>
                                            <p:cond delay="0"/>
                                          </p:stCondLst>
                                        </p:cTn>
                                        <p:tgtEl>
                                          <p:spTgt spid="110"/>
                                        </p:tgtEl>
                                        <p:attrNameLst>
                                          <p:attrName>r</p:attrName>
                                        </p:attrNameLst>
                                      </p:cBhvr>
                                    </p:animRot>
                                    <p:animRot by="-1500000">
                                      <p:cBhvr>
                                        <p:cTn id="87" dur="125" fill="hold">
                                          <p:stCondLst>
                                            <p:cond delay="125"/>
                                          </p:stCondLst>
                                        </p:cTn>
                                        <p:tgtEl>
                                          <p:spTgt spid="110"/>
                                        </p:tgtEl>
                                        <p:attrNameLst>
                                          <p:attrName>r</p:attrName>
                                        </p:attrNameLst>
                                      </p:cBhvr>
                                    </p:animRot>
                                    <p:animRot by="-1500000">
                                      <p:cBhvr>
                                        <p:cTn id="88" dur="125" fill="hold">
                                          <p:stCondLst>
                                            <p:cond delay="250"/>
                                          </p:stCondLst>
                                        </p:cTn>
                                        <p:tgtEl>
                                          <p:spTgt spid="110"/>
                                        </p:tgtEl>
                                        <p:attrNameLst>
                                          <p:attrName>r</p:attrName>
                                        </p:attrNameLst>
                                      </p:cBhvr>
                                    </p:animRot>
                                    <p:animRot by="1500000">
                                      <p:cBhvr>
                                        <p:cTn id="89" dur="125" fill="hold">
                                          <p:stCondLst>
                                            <p:cond delay="375"/>
                                          </p:stCondLst>
                                        </p:cTn>
                                        <p:tgtEl>
                                          <p:spTgt spid="110"/>
                                        </p:tgtEl>
                                        <p:attrNameLst>
                                          <p:attrName>r</p:attrName>
                                        </p:attrNameLst>
                                      </p:cBhvr>
                                    </p:animRot>
                                  </p:childTnLst>
                                </p:cTn>
                              </p:par>
                              <p:par>
                                <p:cTn id="90" presetID="2" presetClass="entr" presetSubtype="2" decel="38667" fill="hold" nodeType="withEffect">
                                  <p:stCondLst>
                                    <p:cond delay="2250"/>
                                  </p:stCondLst>
                                  <p:childTnLst>
                                    <p:set>
                                      <p:cBhvr>
                                        <p:cTn id="91" dur="1" fill="hold">
                                          <p:stCondLst>
                                            <p:cond delay="0"/>
                                          </p:stCondLst>
                                        </p:cTn>
                                        <p:tgtEl>
                                          <p:spTgt spid="4"/>
                                        </p:tgtEl>
                                        <p:attrNameLst>
                                          <p:attrName>style.visibility</p:attrName>
                                        </p:attrNameLst>
                                      </p:cBhvr>
                                      <p:to>
                                        <p:strVal val="visible"/>
                                      </p:to>
                                    </p:set>
                                    <p:anim calcmode="lin" valueType="num">
                                      <p:cBhvr additive="base">
                                        <p:cTn id="92" dur="1250" fill="hold"/>
                                        <p:tgtEl>
                                          <p:spTgt spid="4"/>
                                        </p:tgtEl>
                                        <p:attrNameLst>
                                          <p:attrName>ppt_x</p:attrName>
                                        </p:attrNameLst>
                                      </p:cBhvr>
                                      <p:tavLst>
                                        <p:tav tm="0">
                                          <p:val>
                                            <p:strVal val="1+#ppt_w/2"/>
                                          </p:val>
                                        </p:tav>
                                        <p:tav tm="100000">
                                          <p:val>
                                            <p:strVal val="#ppt_x"/>
                                          </p:val>
                                        </p:tav>
                                      </p:tavLst>
                                    </p:anim>
                                    <p:anim calcmode="lin" valueType="num">
                                      <p:cBhvr additive="base">
                                        <p:cTn id="93" dur="1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0" grpId="0"/>
      <p:bldP spid="110" grpId="1"/>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淘宝网chenying0907出品 2"/>
          <p:cNvSpPr/>
          <p:nvPr/>
        </p:nvSpPr>
        <p:spPr>
          <a:xfrm>
            <a:off x="462708" y="3933022"/>
            <a:ext cx="3095740" cy="307095"/>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 name="淘宝网chenying0907出品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3466" y="1696597"/>
            <a:ext cx="2770155" cy="2466401"/>
          </a:xfrm>
          <a:prstGeom prst="rect">
            <a:avLst/>
          </a:prstGeom>
        </p:spPr>
      </p:pic>
      <p:sp>
        <p:nvSpPr>
          <p:cNvPr id="4" name="淘宝网chenying0907出品 3"/>
          <p:cNvSpPr txBox="1"/>
          <p:nvPr/>
        </p:nvSpPr>
        <p:spPr>
          <a:xfrm>
            <a:off x="1299389" y="2593516"/>
            <a:ext cx="1378308" cy="954107"/>
          </a:xfrm>
          <a:prstGeom prst="rect">
            <a:avLst/>
          </a:prstGeom>
          <a:noFill/>
        </p:spPr>
        <p:txBody>
          <a:bodyPr wrap="square" rtlCol="0">
            <a:spAutoFit/>
          </a:bodyPr>
          <a:lstStyle/>
          <a:p>
            <a:r>
              <a:rPr lang="zh-CN" altLang="en-US" sz="1400" dirty="0" smtClean="0">
                <a:solidFill>
                  <a:schemeClr val="bg1"/>
                </a:solidFill>
                <a:cs typeface="+mn-ea"/>
                <a:sym typeface="+mn-lt"/>
              </a:rPr>
              <a:t>点击此处添加文本点击此处添加文本点击此处添加</a:t>
            </a:r>
            <a:r>
              <a:rPr lang="zh-CN" altLang="en-US" sz="1400" dirty="0">
                <a:solidFill>
                  <a:schemeClr val="bg1"/>
                </a:solidFill>
                <a:cs typeface="+mn-ea"/>
                <a:sym typeface="+mn-lt"/>
              </a:rPr>
              <a:t>文</a:t>
            </a:r>
            <a:r>
              <a:rPr lang="zh-CN" altLang="en-US" sz="1400" dirty="0" smtClean="0">
                <a:solidFill>
                  <a:schemeClr val="bg1"/>
                </a:solidFill>
                <a:cs typeface="+mn-ea"/>
                <a:sym typeface="+mn-lt"/>
              </a:rPr>
              <a:t>本</a:t>
            </a:r>
            <a:endParaRPr lang="zh-CN" altLang="en-US" sz="1400" dirty="0">
              <a:solidFill>
                <a:schemeClr val="bg1"/>
              </a:solidFill>
              <a:cs typeface="+mn-ea"/>
              <a:sym typeface="+mn-lt"/>
            </a:endParaRPr>
          </a:p>
        </p:txBody>
      </p:sp>
      <p:pic>
        <p:nvPicPr>
          <p:cNvPr id="7" name="淘宝网chenying0907出品 6"/>
          <p:cNvPicPr>
            <a:picLocks noChangeAspect="1"/>
          </p:cNvPicPr>
          <p:nvPr/>
        </p:nvPicPr>
        <p:blipFill rotWithShape="1">
          <a:blip r:embed="rId4" cstate="print">
            <a:extLst>
              <a:ext uri="{28A0092B-C50C-407E-A947-70E740481C1C}">
                <a14:useLocalDpi xmlns:a14="http://schemas.microsoft.com/office/drawing/2010/main" val="0"/>
              </a:ext>
            </a:extLst>
          </a:blip>
          <a:srcRect l="3404" b="3400"/>
          <a:stretch/>
        </p:blipFill>
        <p:spPr>
          <a:xfrm>
            <a:off x="3634082" y="2613457"/>
            <a:ext cx="2236424" cy="1788765"/>
          </a:xfrm>
          <a:prstGeom prst="teardrop">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淘宝网chenying0907出品 8"/>
          <p:cNvPicPr>
            <a:picLocks noChangeAspect="1"/>
          </p:cNvPicPr>
          <p:nvPr/>
        </p:nvPicPr>
        <p:blipFill>
          <a:blip r:embed="rId5"/>
          <a:stretch>
            <a:fillRect/>
          </a:stretch>
        </p:blipFill>
        <p:spPr>
          <a:xfrm rot="11366925">
            <a:off x="6221289" y="613965"/>
            <a:ext cx="2238340" cy="1625533"/>
          </a:xfrm>
          <a:prstGeom prst="teardrop">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 name="淘宝网chenying0907出品 9"/>
          <p:cNvPicPr>
            <a:picLocks noChangeAspect="1"/>
          </p:cNvPicPr>
          <p:nvPr/>
        </p:nvPicPr>
        <p:blipFill rotWithShape="1">
          <a:blip r:embed="rId6" cstate="print">
            <a:extLst>
              <a:ext uri="{28A0092B-C50C-407E-A947-70E740481C1C}">
                <a14:useLocalDpi xmlns:a14="http://schemas.microsoft.com/office/drawing/2010/main" val="0"/>
              </a:ext>
            </a:extLst>
          </a:blip>
          <a:srcRect t="13280" r="4216" b="23320"/>
          <a:stretch/>
        </p:blipFill>
        <p:spPr>
          <a:xfrm flipH="1">
            <a:off x="6274187" y="2488498"/>
            <a:ext cx="2132544" cy="2038682"/>
          </a:xfrm>
          <a:prstGeom prst="teardrop">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2" name="淘宝网chenying0907出品 11"/>
          <p:cNvPicPr>
            <a:picLocks noChangeAspect="1"/>
          </p:cNvPicPr>
          <p:nvPr/>
        </p:nvPicPr>
        <p:blipFill rotWithShape="1">
          <a:blip r:embed="rId7"/>
          <a:srcRect t="4131"/>
          <a:stretch/>
        </p:blipFill>
        <p:spPr>
          <a:xfrm rot="11041533" flipH="1">
            <a:off x="3056398" y="650041"/>
            <a:ext cx="2591733" cy="1553379"/>
          </a:xfrm>
          <a:prstGeom prst="teardrop">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546954283"/>
      </p:ext>
    </p:extLst>
  </p:cSld>
  <p:clrMapOvr>
    <a:masterClrMapping/>
  </p:clrMapOvr>
  <mc:AlternateContent xmlns:mc="http://schemas.openxmlformats.org/markup-compatibility/2006" xmlns:p14="http://schemas.microsoft.com/office/powerpoint/2010/main">
    <mc:Choice Requires="p14">
      <p:transition spd="slow" p14:dur="1200">
        <p14:prism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2000"/>
                            </p:stCondLst>
                            <p:childTnLst>
                              <p:par>
                                <p:cTn id="22" presetID="52"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Scale>
                                      <p:cBhvr>
                                        <p:cTn id="24" dur="75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750" decel="50000" fill="hold">
                                          <p:stCondLst>
                                            <p:cond delay="0"/>
                                          </p:stCondLst>
                                        </p:cTn>
                                        <p:tgtEl>
                                          <p:spTgt spid="12"/>
                                        </p:tgtEl>
                                        <p:attrNameLst>
                                          <p:attrName>ppt_x</p:attrName>
                                          <p:attrName>ppt_y</p:attrName>
                                        </p:attrNameLst>
                                      </p:cBhvr>
                                    </p:animMotion>
                                    <p:animEffect transition="in" filter="fade">
                                      <p:cBhvr>
                                        <p:cTn id="26" dur="750"/>
                                        <p:tgtEl>
                                          <p:spTgt spid="12"/>
                                        </p:tgtEl>
                                      </p:cBhvr>
                                    </p:animEffect>
                                  </p:childTnLst>
                                </p:cTn>
                              </p:par>
                              <p:par>
                                <p:cTn id="27" presetID="52" presetClass="entr" presetSubtype="0" fill="hold" nodeType="withEffect">
                                  <p:stCondLst>
                                    <p:cond delay="250"/>
                                  </p:stCondLst>
                                  <p:childTnLst>
                                    <p:set>
                                      <p:cBhvr>
                                        <p:cTn id="28" dur="1" fill="hold">
                                          <p:stCondLst>
                                            <p:cond delay="0"/>
                                          </p:stCondLst>
                                        </p:cTn>
                                        <p:tgtEl>
                                          <p:spTgt spid="7"/>
                                        </p:tgtEl>
                                        <p:attrNameLst>
                                          <p:attrName>style.visibility</p:attrName>
                                        </p:attrNameLst>
                                      </p:cBhvr>
                                      <p:to>
                                        <p:strVal val="visible"/>
                                      </p:to>
                                    </p:set>
                                    <p:animScale>
                                      <p:cBhvr>
                                        <p:cTn id="29" dur="75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750" decel="50000" fill="hold">
                                          <p:stCondLst>
                                            <p:cond delay="0"/>
                                          </p:stCondLst>
                                        </p:cTn>
                                        <p:tgtEl>
                                          <p:spTgt spid="7"/>
                                        </p:tgtEl>
                                        <p:attrNameLst>
                                          <p:attrName>ppt_x</p:attrName>
                                          <p:attrName>ppt_y</p:attrName>
                                        </p:attrNameLst>
                                      </p:cBhvr>
                                    </p:animMotion>
                                    <p:animEffect transition="in" filter="fade">
                                      <p:cBhvr>
                                        <p:cTn id="31" dur="750"/>
                                        <p:tgtEl>
                                          <p:spTgt spid="7"/>
                                        </p:tgtEl>
                                      </p:cBhvr>
                                    </p:animEffect>
                                  </p:childTnLst>
                                </p:cTn>
                              </p:par>
                              <p:par>
                                <p:cTn id="32" presetID="52" presetClass="entr" presetSubtype="0" fill="hold" nodeType="withEffect">
                                  <p:stCondLst>
                                    <p:cond delay="500"/>
                                  </p:stCondLst>
                                  <p:childTnLst>
                                    <p:set>
                                      <p:cBhvr>
                                        <p:cTn id="33" dur="1" fill="hold">
                                          <p:stCondLst>
                                            <p:cond delay="0"/>
                                          </p:stCondLst>
                                        </p:cTn>
                                        <p:tgtEl>
                                          <p:spTgt spid="9"/>
                                        </p:tgtEl>
                                        <p:attrNameLst>
                                          <p:attrName>style.visibility</p:attrName>
                                        </p:attrNameLst>
                                      </p:cBhvr>
                                      <p:to>
                                        <p:strVal val="visible"/>
                                      </p:to>
                                    </p:set>
                                    <p:animScale>
                                      <p:cBhvr>
                                        <p:cTn id="34" dur="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750" decel="50000" fill="hold">
                                          <p:stCondLst>
                                            <p:cond delay="0"/>
                                          </p:stCondLst>
                                        </p:cTn>
                                        <p:tgtEl>
                                          <p:spTgt spid="9"/>
                                        </p:tgtEl>
                                        <p:attrNameLst>
                                          <p:attrName>ppt_x</p:attrName>
                                          <p:attrName>ppt_y</p:attrName>
                                        </p:attrNameLst>
                                      </p:cBhvr>
                                    </p:animMotion>
                                    <p:animEffect transition="in" filter="fade">
                                      <p:cBhvr>
                                        <p:cTn id="36" dur="750"/>
                                        <p:tgtEl>
                                          <p:spTgt spid="9"/>
                                        </p:tgtEl>
                                      </p:cBhvr>
                                    </p:animEffect>
                                  </p:childTnLst>
                                </p:cTn>
                              </p:par>
                              <p:par>
                                <p:cTn id="37" presetID="52" presetClass="entr" presetSubtype="0" fill="hold" nodeType="withEffect">
                                  <p:stCondLst>
                                    <p:cond delay="750"/>
                                  </p:stCondLst>
                                  <p:childTnLst>
                                    <p:set>
                                      <p:cBhvr>
                                        <p:cTn id="38" dur="1" fill="hold">
                                          <p:stCondLst>
                                            <p:cond delay="0"/>
                                          </p:stCondLst>
                                        </p:cTn>
                                        <p:tgtEl>
                                          <p:spTgt spid="10"/>
                                        </p:tgtEl>
                                        <p:attrNameLst>
                                          <p:attrName>style.visibility</p:attrName>
                                        </p:attrNameLst>
                                      </p:cBhvr>
                                      <p:to>
                                        <p:strVal val="visible"/>
                                      </p:to>
                                    </p:set>
                                    <p:animScale>
                                      <p:cBhvr>
                                        <p:cTn id="39" dur="75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750" decel="50000" fill="hold">
                                          <p:stCondLst>
                                            <p:cond delay="0"/>
                                          </p:stCondLst>
                                        </p:cTn>
                                        <p:tgtEl>
                                          <p:spTgt spid="10"/>
                                        </p:tgtEl>
                                        <p:attrNameLst>
                                          <p:attrName>ppt_x</p:attrName>
                                          <p:attrName>ppt_y</p:attrName>
                                        </p:attrNameLst>
                                      </p:cBhvr>
                                    </p:animMotion>
                                    <p:animEffect transition="in" filter="fade">
                                      <p:cBhvr>
                                        <p:cTn id="41"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淘宝网chenying0907出品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0622" y="1068637"/>
            <a:ext cx="5158815" cy="3257602"/>
          </a:xfrm>
          <a:prstGeom prst="rect">
            <a:avLst/>
          </a:prstGeom>
        </p:spPr>
      </p:pic>
      <p:sp>
        <p:nvSpPr>
          <p:cNvPr id="7" name="淘宝网chenying0907出品 6"/>
          <p:cNvSpPr/>
          <p:nvPr/>
        </p:nvSpPr>
        <p:spPr>
          <a:xfrm>
            <a:off x="3638020" y="1728237"/>
            <a:ext cx="1661311" cy="1131079"/>
          </a:xfrm>
          <a:prstGeom prst="rect">
            <a:avLst/>
          </a:prstGeom>
        </p:spPr>
        <p:txBody>
          <a:bodyPr wrap="square">
            <a:spAutoFit/>
          </a:bodyPr>
          <a:lstStyle/>
          <a:p>
            <a:r>
              <a:rPr lang="zh-CN" altLang="en-US" dirty="0">
                <a:solidFill>
                  <a:srgbClr val="A36D38"/>
                </a:solidFill>
                <a:cs typeface="+mn-ea"/>
                <a:sym typeface="+mn-lt"/>
              </a:rPr>
              <a:t>点击此处添加文本点击此处添加文本点击此处添加文本点击此处添加文本点击此处</a:t>
            </a:r>
          </a:p>
        </p:txBody>
      </p:sp>
      <p:pic>
        <p:nvPicPr>
          <p:cNvPr id="8" name="淘宝网chenying0907出品 7"/>
          <p:cNvPicPr>
            <a:picLocks noChangeAspect="1"/>
          </p:cNvPicPr>
          <p:nvPr/>
        </p:nvPicPr>
        <p:blipFill rotWithShape="1">
          <a:blip r:embed="rId4" cstate="print">
            <a:extLst>
              <a:ext uri="{28A0092B-C50C-407E-A947-70E740481C1C}">
                <a14:useLocalDpi xmlns:a14="http://schemas.microsoft.com/office/drawing/2010/main" val="0"/>
              </a:ext>
            </a:extLst>
          </a:blip>
          <a:srcRect t="11090" b="7591"/>
          <a:stretch/>
        </p:blipFill>
        <p:spPr>
          <a:xfrm>
            <a:off x="1178276" y="1342597"/>
            <a:ext cx="1873396" cy="2172717"/>
          </a:xfrm>
          <a:prstGeom prst="rect">
            <a:avLst/>
          </a:prstGeom>
          <a:effectLst>
            <a:innerShdw blurRad="114300">
              <a:prstClr val="black"/>
            </a:innerShdw>
          </a:effectLst>
        </p:spPr>
      </p:pic>
      <p:pic>
        <p:nvPicPr>
          <p:cNvPr id="10" name="淘宝网chenying0907出品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05785" y="1728237"/>
            <a:ext cx="2317799" cy="3352253"/>
          </a:xfrm>
          <a:prstGeom prst="rect">
            <a:avLst/>
          </a:prstGeom>
        </p:spPr>
      </p:pic>
    </p:spTree>
    <p:extLst>
      <p:ext uri="{BB962C8B-B14F-4D97-AF65-F5344CB8AC3E}">
        <p14:creationId xmlns:p14="http://schemas.microsoft.com/office/powerpoint/2010/main" val="232125860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44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1+#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37"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900" decel="100000" fill="hold"/>
                                        <p:tgtEl>
                                          <p:spTgt spid="5"/>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6" fill="hold">
                            <p:stCondLst>
                              <p:cond delay="175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par>
                          <p:cTn id="22" fill="hold">
                            <p:stCondLst>
                              <p:cond delay="2250"/>
                            </p:stCondLst>
                            <p:childTnLst>
                              <p:par>
                                <p:cTn id="23" presetID="12" presetClass="entr" presetSubtype="8" fill="hold" grpId="0" nodeType="afterEffect">
                                  <p:stCondLst>
                                    <p:cond delay="0"/>
                                  </p:stCondLst>
                                  <p:iterate type="lt">
                                    <p:tmPct val="5000"/>
                                  </p:iterate>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ppt_x</p:attrName>
                                        </p:attrNameLst>
                                      </p:cBhvr>
                                      <p:tavLst>
                                        <p:tav tm="0">
                                          <p:val>
                                            <p:strVal val="#ppt_x-#ppt_w*1.125000"/>
                                          </p:val>
                                        </p:tav>
                                        <p:tav tm="100000">
                                          <p:val>
                                            <p:strVal val="#ppt_x"/>
                                          </p:val>
                                        </p:tav>
                                      </p:tavLst>
                                    </p:anim>
                                    <p:animEffect transition="in" filter="wipe(righ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98621">
              <a:srgbClr val="00B0F0"/>
            </a:gs>
            <a:gs pos="63000">
              <a:srgbClr val="2CC7ED"/>
            </a:gs>
            <a:gs pos="0">
              <a:schemeClr val="bg1"/>
            </a:gs>
          </a:gsLst>
          <a:lin ang="16200000" scaled="1"/>
        </a:gradFill>
        <a:effectLst/>
      </p:bgPr>
    </p:bg>
    <p:spTree>
      <p:nvGrpSpPr>
        <p:cNvPr id="1" name=""/>
        <p:cNvGrpSpPr/>
        <p:nvPr/>
      </p:nvGrpSpPr>
      <p:grpSpPr>
        <a:xfrm>
          <a:off x="0" y="0"/>
          <a:ext cx="0" cy="0"/>
          <a:chOff x="0" y="0"/>
          <a:chExt cx="0" cy="0"/>
        </a:xfrm>
      </p:grpSpPr>
      <p:pic>
        <p:nvPicPr>
          <p:cNvPr id="2" name="淘宝网chenying0907出品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770" y="528041"/>
            <a:ext cx="1996233" cy="668625"/>
          </a:xfrm>
          <a:prstGeom prst="rect">
            <a:avLst/>
          </a:prstGeom>
        </p:spPr>
      </p:pic>
      <p:pic>
        <p:nvPicPr>
          <p:cNvPr id="81" name="淘宝网chenying0907出品 80"/>
          <p:cNvPicPr>
            <a:picLocks noChangeAspect="1"/>
          </p:cNvPicPr>
          <p:nvPr/>
        </p:nvPicPr>
        <p:blipFill rotWithShape="1">
          <a:blip r:embed="rId4">
            <a:extLst>
              <a:ext uri="{28A0092B-C50C-407E-A947-70E740481C1C}">
                <a14:useLocalDpi xmlns:a14="http://schemas.microsoft.com/office/drawing/2010/main" val="0"/>
              </a:ext>
            </a:extLst>
          </a:blip>
          <a:srcRect l="135" t="36971" r="-1"/>
          <a:stretch/>
        </p:blipFill>
        <p:spPr>
          <a:xfrm>
            <a:off x="1" y="1828800"/>
            <a:ext cx="9143998" cy="3004238"/>
          </a:xfrm>
          <a:prstGeom prst="rect">
            <a:avLst/>
          </a:prstGeom>
        </p:spPr>
      </p:pic>
      <p:pic>
        <p:nvPicPr>
          <p:cNvPr id="82" name="淘宝网chenying0907出品 8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3432997"/>
            <a:ext cx="9613558" cy="1508031"/>
          </a:xfrm>
          <a:prstGeom prst="rect">
            <a:avLst/>
          </a:prstGeom>
        </p:spPr>
      </p:pic>
      <p:pic>
        <p:nvPicPr>
          <p:cNvPr id="23" name="淘宝网chenying0907出品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572" y="321272"/>
            <a:ext cx="9248571" cy="8019887"/>
          </a:xfrm>
          <a:prstGeom prst="rect">
            <a:avLst/>
          </a:prstGeom>
        </p:spPr>
      </p:pic>
      <p:sp>
        <p:nvSpPr>
          <p:cNvPr id="26" name="淘宝网chenying0907出品 25"/>
          <p:cNvSpPr/>
          <p:nvPr/>
        </p:nvSpPr>
        <p:spPr>
          <a:xfrm>
            <a:off x="1436915" y="1401208"/>
            <a:ext cx="6253677" cy="3444184"/>
          </a:xfrm>
          <a:custGeom>
            <a:avLst/>
            <a:gdLst>
              <a:gd name="connsiteX0" fmla="*/ 2693773 w 5387546"/>
              <a:gd name="connsiteY0" fmla="*/ 0 h 2967166"/>
              <a:gd name="connsiteX1" fmla="*/ 5387546 w 5387546"/>
              <a:gd name="connsiteY1" fmla="*/ 2693773 h 2967166"/>
              <a:gd name="connsiteX2" fmla="*/ 5373741 w 5387546"/>
              <a:gd name="connsiteY2" fmla="*/ 2967166 h 2967166"/>
              <a:gd name="connsiteX3" fmla="*/ 13805 w 5387546"/>
              <a:gd name="connsiteY3" fmla="*/ 2967166 h 2967166"/>
              <a:gd name="connsiteX4" fmla="*/ 0 w 5387546"/>
              <a:gd name="connsiteY4" fmla="*/ 2693773 h 2967166"/>
              <a:gd name="connsiteX5" fmla="*/ 2693773 w 5387546"/>
              <a:gd name="connsiteY5" fmla="*/ 0 h 2967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7546" h="2967166">
                <a:moveTo>
                  <a:pt x="2693773" y="0"/>
                </a:moveTo>
                <a:cubicBezTo>
                  <a:pt x="4181503" y="0"/>
                  <a:pt x="5387546" y="1206043"/>
                  <a:pt x="5387546" y="2693773"/>
                </a:cubicBezTo>
                <a:lnTo>
                  <a:pt x="5373741" y="2967166"/>
                </a:lnTo>
                <a:lnTo>
                  <a:pt x="13805" y="2967166"/>
                </a:lnTo>
                <a:lnTo>
                  <a:pt x="0" y="2693773"/>
                </a:lnTo>
                <a:cubicBezTo>
                  <a:pt x="0" y="1206043"/>
                  <a:pt x="1206043" y="0"/>
                  <a:pt x="269377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淘宝网chenying0907出品 104"/>
          <p:cNvSpPr/>
          <p:nvPr/>
        </p:nvSpPr>
        <p:spPr>
          <a:xfrm>
            <a:off x="1792767" y="1542653"/>
            <a:ext cx="5556736" cy="3054062"/>
          </a:xfrm>
          <a:custGeom>
            <a:avLst/>
            <a:gdLst>
              <a:gd name="connsiteX0" fmla="*/ 0 w 4967417"/>
              <a:gd name="connsiteY0" fmla="*/ 2644346 h 2656703"/>
              <a:gd name="connsiteX1" fmla="*/ 2261287 w 4967417"/>
              <a:gd name="connsiteY1" fmla="*/ 0 h 2656703"/>
              <a:gd name="connsiteX2" fmla="*/ 2150076 w 4967417"/>
              <a:gd name="connsiteY2" fmla="*/ 2656703 h 2656703"/>
              <a:gd name="connsiteX3" fmla="*/ 4028303 w 4967417"/>
              <a:gd name="connsiteY3" fmla="*/ 444843 h 2656703"/>
              <a:gd name="connsiteX4" fmla="*/ 3917092 w 4967417"/>
              <a:gd name="connsiteY4" fmla="*/ 2619632 h 2656703"/>
              <a:gd name="connsiteX5" fmla="*/ 4967417 w 4967417"/>
              <a:gd name="connsiteY5" fmla="*/ 1779373 h 2656703"/>
              <a:gd name="connsiteX6" fmla="*/ 4905633 w 4967417"/>
              <a:gd name="connsiteY6" fmla="*/ 2607275 h 2656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67417" h="2656703">
                <a:moveTo>
                  <a:pt x="0" y="2644346"/>
                </a:moveTo>
                <a:lnTo>
                  <a:pt x="2261287" y="0"/>
                </a:lnTo>
                <a:lnTo>
                  <a:pt x="2150076" y="2656703"/>
                </a:lnTo>
                <a:lnTo>
                  <a:pt x="4028303" y="444843"/>
                </a:lnTo>
                <a:lnTo>
                  <a:pt x="3917092" y="2619632"/>
                </a:lnTo>
                <a:lnTo>
                  <a:pt x="4967417" y="1779373"/>
                </a:lnTo>
                <a:lnTo>
                  <a:pt x="4905633" y="2607275"/>
                </a:lnTo>
              </a:path>
            </a:pathLst>
          </a:custGeom>
          <a:noFill/>
          <a:ln w="19050">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0" name="淘宝网chenying0907出品 99"/>
          <p:cNvGrpSpPr/>
          <p:nvPr/>
        </p:nvGrpSpPr>
        <p:grpSpPr>
          <a:xfrm>
            <a:off x="2908707" y="2441612"/>
            <a:ext cx="3445000" cy="715592"/>
            <a:chOff x="2281392" y="2705640"/>
            <a:chExt cx="4888986" cy="715592"/>
          </a:xfrm>
        </p:grpSpPr>
        <p:sp>
          <p:nvSpPr>
            <p:cNvPr id="93" name="淘宝网chenying0907出品 92"/>
            <p:cNvSpPr txBox="1"/>
            <p:nvPr/>
          </p:nvSpPr>
          <p:spPr>
            <a:xfrm>
              <a:off x="2281392" y="2727523"/>
              <a:ext cx="4872801" cy="687339"/>
            </a:xfrm>
            <a:prstGeom prst="rect">
              <a:avLst/>
            </a:prstGeom>
            <a:noFill/>
          </p:spPr>
          <p:txBody>
            <a:bodyPr wrap="none" rtlCol="0">
              <a:prstTxWarp prst="textDoubleWave1">
                <a:avLst/>
              </a:prstTxWarp>
              <a:spAutoFit/>
            </a:bodyPr>
            <a:lstStyle/>
            <a:p>
              <a:r>
                <a:rPr lang="zh-CN" altLang="en-US" sz="3600" dirty="0" smtClean="0">
                  <a:ln w="101600">
                    <a:solidFill>
                      <a:schemeClr val="bg1"/>
                    </a:solidFill>
                  </a:ln>
                  <a:solidFill>
                    <a:schemeClr val="bg1"/>
                  </a:solidFill>
                  <a:effectLst>
                    <a:outerShdw blurRad="63500" sx="102000" sy="102000" algn="ctr" rotWithShape="0">
                      <a:prstClr val="black">
                        <a:alpha val="40000"/>
                      </a:prstClr>
                    </a:outerShdw>
                  </a:effectLst>
                  <a:cs typeface="+mn-ea"/>
                  <a:sym typeface="+mn-lt"/>
                </a:rPr>
                <a:t>谢谢观赏</a:t>
              </a:r>
              <a:endParaRPr lang="zh-CN" altLang="en-US" sz="3600" dirty="0">
                <a:ln w="101600">
                  <a:solidFill>
                    <a:schemeClr val="bg1"/>
                  </a:solidFill>
                </a:ln>
                <a:solidFill>
                  <a:schemeClr val="bg1"/>
                </a:solidFill>
                <a:effectLst>
                  <a:outerShdw blurRad="63500" sx="102000" sy="102000" algn="ctr" rotWithShape="0">
                    <a:prstClr val="black">
                      <a:alpha val="40000"/>
                    </a:prstClr>
                  </a:outerShdw>
                </a:effectLst>
                <a:cs typeface="+mn-ea"/>
                <a:sym typeface="+mn-lt"/>
              </a:endParaRPr>
            </a:p>
          </p:txBody>
        </p:sp>
        <p:sp>
          <p:nvSpPr>
            <p:cNvPr id="95" name="淘宝网chenying0907出品 94"/>
            <p:cNvSpPr txBox="1"/>
            <p:nvPr/>
          </p:nvSpPr>
          <p:spPr>
            <a:xfrm>
              <a:off x="2287993" y="2705640"/>
              <a:ext cx="4872801" cy="687339"/>
            </a:xfrm>
            <a:prstGeom prst="rect">
              <a:avLst/>
            </a:prstGeom>
            <a:noFill/>
          </p:spPr>
          <p:txBody>
            <a:bodyPr wrap="none" rtlCol="0">
              <a:prstTxWarp prst="textDoubleWave1">
                <a:avLst/>
              </a:prstTxWarp>
              <a:spAutoFit/>
            </a:bodyPr>
            <a:lstStyle/>
            <a:p>
              <a:r>
                <a:rPr lang="zh-CN" altLang="en-US" sz="3600" dirty="0" smtClean="0">
                  <a:ln>
                    <a:solidFill>
                      <a:schemeClr val="accent2">
                        <a:lumMod val="75000"/>
                      </a:schemeClr>
                    </a:solidFill>
                  </a:ln>
                  <a:noFill/>
                  <a:cs typeface="+mn-ea"/>
                  <a:sym typeface="+mn-lt"/>
                </a:rPr>
                <a:t>谢谢</a:t>
              </a:r>
              <a:r>
                <a:rPr lang="zh-CN" altLang="en-US" sz="3600" dirty="0" smtClean="0">
                  <a:ln>
                    <a:solidFill>
                      <a:srgbClr val="920000"/>
                    </a:solidFill>
                  </a:ln>
                  <a:noFill/>
                  <a:cs typeface="+mn-ea"/>
                  <a:sym typeface="+mn-lt"/>
                </a:rPr>
                <a:t>观</a:t>
              </a:r>
              <a:r>
                <a:rPr lang="zh-CN" altLang="en-US" sz="3600" dirty="0" smtClean="0">
                  <a:ln>
                    <a:solidFill>
                      <a:schemeClr val="accent2">
                        <a:lumMod val="75000"/>
                      </a:schemeClr>
                    </a:solidFill>
                  </a:ln>
                  <a:noFill/>
                  <a:cs typeface="+mn-ea"/>
                  <a:sym typeface="+mn-lt"/>
                </a:rPr>
                <a:t>赏</a:t>
              </a:r>
              <a:endParaRPr lang="zh-CN" altLang="en-US" sz="3600" dirty="0">
                <a:ln>
                  <a:solidFill>
                    <a:schemeClr val="accent2">
                      <a:lumMod val="75000"/>
                    </a:schemeClr>
                  </a:solidFill>
                </a:ln>
                <a:noFill/>
                <a:cs typeface="+mn-ea"/>
                <a:sym typeface="+mn-lt"/>
              </a:endParaRPr>
            </a:p>
          </p:txBody>
        </p:sp>
        <p:sp>
          <p:nvSpPr>
            <p:cNvPr id="96" name="淘宝网chenying0907出品 95"/>
            <p:cNvSpPr txBox="1"/>
            <p:nvPr/>
          </p:nvSpPr>
          <p:spPr>
            <a:xfrm>
              <a:off x="2297577" y="2733893"/>
              <a:ext cx="4872801" cy="687339"/>
            </a:xfrm>
            <a:prstGeom prst="rect">
              <a:avLst/>
            </a:prstGeom>
            <a:noFill/>
          </p:spPr>
          <p:txBody>
            <a:bodyPr wrap="none" rtlCol="0">
              <a:prstTxWarp prst="textDoubleWave1">
                <a:avLst/>
              </a:prstTxWarp>
              <a:spAutoFit/>
            </a:bodyPr>
            <a:lstStyle/>
            <a:p>
              <a:r>
                <a:rPr lang="zh-CN" altLang="en-US" sz="3600" dirty="0" smtClean="0">
                  <a:solidFill>
                    <a:srgbClr val="FF6600"/>
                  </a:solidFill>
                  <a:cs typeface="+mn-ea"/>
                  <a:sym typeface="+mn-lt"/>
                </a:rPr>
                <a:t>谢谢</a:t>
              </a:r>
              <a:r>
                <a:rPr lang="zh-CN" altLang="en-US" sz="3600" dirty="0" smtClean="0">
                  <a:solidFill>
                    <a:srgbClr val="C00000"/>
                  </a:solidFill>
                  <a:cs typeface="+mn-ea"/>
                  <a:sym typeface="+mn-lt"/>
                </a:rPr>
                <a:t>观</a:t>
              </a:r>
              <a:r>
                <a:rPr lang="zh-CN" altLang="en-US" sz="3600" dirty="0" smtClean="0">
                  <a:solidFill>
                    <a:srgbClr val="FF6600"/>
                  </a:solidFill>
                  <a:cs typeface="+mn-ea"/>
                  <a:sym typeface="+mn-lt"/>
                </a:rPr>
                <a:t>赏</a:t>
              </a:r>
              <a:endParaRPr lang="zh-CN" altLang="en-US" sz="3600" dirty="0">
                <a:solidFill>
                  <a:srgbClr val="FF6600"/>
                </a:solidFill>
                <a:cs typeface="+mn-ea"/>
                <a:sym typeface="+mn-lt"/>
              </a:endParaRPr>
            </a:p>
          </p:txBody>
        </p:sp>
      </p:grpSp>
      <p:pic>
        <p:nvPicPr>
          <p:cNvPr id="89" name="淘宝网chenying0907出品 88"/>
          <p:cNvPicPr>
            <a:picLocks noChangeAspect="1"/>
          </p:cNvPicPr>
          <p:nvPr/>
        </p:nvPicPr>
        <p:blipFill rotWithShape="1">
          <a:blip r:embed="rId7">
            <a:extLst>
              <a:ext uri="{28A0092B-C50C-407E-A947-70E740481C1C}">
                <a14:useLocalDpi xmlns:a14="http://schemas.microsoft.com/office/drawing/2010/main" val="0"/>
              </a:ext>
            </a:extLst>
          </a:blip>
          <a:srcRect l="30889" t="27748" r="21866"/>
          <a:stretch/>
        </p:blipFill>
        <p:spPr>
          <a:xfrm>
            <a:off x="6598507" y="-24714"/>
            <a:ext cx="2545493" cy="2463792"/>
          </a:xfrm>
          <a:prstGeom prst="rect">
            <a:avLst/>
          </a:prstGeom>
        </p:spPr>
      </p:pic>
      <p:pic>
        <p:nvPicPr>
          <p:cNvPr id="80" name="淘宝网chenying0907出品 79"/>
          <p:cNvPicPr>
            <a:picLocks noChangeAspect="1"/>
          </p:cNvPicPr>
          <p:nvPr/>
        </p:nvPicPr>
        <p:blipFill rotWithShape="1">
          <a:blip r:embed="rId8">
            <a:extLst>
              <a:ext uri="{28A0092B-C50C-407E-A947-70E740481C1C}">
                <a14:useLocalDpi xmlns:a14="http://schemas.microsoft.com/office/drawing/2010/main" val="0"/>
              </a:ext>
            </a:extLst>
          </a:blip>
          <a:srcRect l="1" r="77432"/>
          <a:stretch/>
        </p:blipFill>
        <p:spPr>
          <a:xfrm>
            <a:off x="0" y="3630617"/>
            <a:ext cx="2063578" cy="1215615"/>
          </a:xfrm>
          <a:prstGeom prst="rect">
            <a:avLst/>
          </a:prstGeom>
        </p:spPr>
      </p:pic>
      <p:grpSp>
        <p:nvGrpSpPr>
          <p:cNvPr id="108" name="淘宝网chenying0907出品 107"/>
          <p:cNvGrpSpPr/>
          <p:nvPr/>
        </p:nvGrpSpPr>
        <p:grpSpPr>
          <a:xfrm>
            <a:off x="479780" y="2610930"/>
            <a:ext cx="1053959" cy="2015590"/>
            <a:chOff x="181346" y="1761375"/>
            <a:chExt cx="1517253" cy="2901593"/>
          </a:xfrm>
        </p:grpSpPr>
        <p:pic>
          <p:nvPicPr>
            <p:cNvPr id="18" name="淘宝网chenying0907出品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2043" y="1761375"/>
              <a:ext cx="885486" cy="2901593"/>
            </a:xfrm>
            <a:prstGeom prst="rect">
              <a:avLst/>
            </a:prstGeom>
          </p:spPr>
        </p:pic>
        <p:pic>
          <p:nvPicPr>
            <p:cNvPr id="19" name="淘宝网chenying0907出品 1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86323" y="2638386"/>
              <a:ext cx="512276" cy="2024582"/>
            </a:xfrm>
            <a:prstGeom prst="rect">
              <a:avLst/>
            </a:prstGeom>
          </p:spPr>
        </p:pic>
        <p:pic>
          <p:nvPicPr>
            <p:cNvPr id="20" name="淘宝网chenying0907出品 1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81346" y="2373835"/>
              <a:ext cx="711093" cy="2289133"/>
            </a:xfrm>
            <a:prstGeom prst="rect">
              <a:avLst/>
            </a:prstGeom>
          </p:spPr>
        </p:pic>
      </p:grpSp>
      <p:pic>
        <p:nvPicPr>
          <p:cNvPr id="86" name="淘宝网chenying0907出品 85"/>
          <p:cNvPicPr>
            <a:picLocks noChangeAspect="1"/>
          </p:cNvPicPr>
          <p:nvPr/>
        </p:nvPicPr>
        <p:blipFill rotWithShape="1">
          <a:blip r:embed="rId8">
            <a:extLst>
              <a:ext uri="{28A0092B-C50C-407E-A947-70E740481C1C}">
                <a14:useLocalDpi xmlns:a14="http://schemas.microsoft.com/office/drawing/2010/main" val="0"/>
              </a:ext>
            </a:extLst>
          </a:blip>
          <a:srcRect l="77162"/>
          <a:stretch/>
        </p:blipFill>
        <p:spPr>
          <a:xfrm>
            <a:off x="7055708" y="3600543"/>
            <a:ext cx="2088292" cy="1215615"/>
          </a:xfrm>
          <a:prstGeom prst="rect">
            <a:avLst/>
          </a:prstGeom>
        </p:spPr>
      </p:pic>
      <p:pic>
        <p:nvPicPr>
          <p:cNvPr id="27" name="淘宝网chenying0907出品 26"/>
          <p:cNvPicPr>
            <a:picLocks noChangeAspect="1"/>
          </p:cNvPicPr>
          <p:nvPr/>
        </p:nvPicPr>
        <p:blipFill rotWithShape="1">
          <a:blip r:embed="rId12" cstate="print">
            <a:extLst>
              <a:ext uri="{28A0092B-C50C-407E-A947-70E740481C1C}">
                <a14:useLocalDpi xmlns:a14="http://schemas.microsoft.com/office/drawing/2010/main" val="0"/>
              </a:ext>
            </a:extLst>
          </a:blip>
          <a:srcRect r="45910"/>
          <a:stretch/>
        </p:blipFill>
        <p:spPr>
          <a:xfrm>
            <a:off x="7252679" y="2497731"/>
            <a:ext cx="1632418" cy="2532923"/>
          </a:xfrm>
          <a:prstGeom prst="rect">
            <a:avLst/>
          </a:prstGeom>
        </p:spPr>
      </p:pic>
      <p:sp>
        <p:nvSpPr>
          <p:cNvPr id="92" name="淘宝网chenying0907出品 91"/>
          <p:cNvSpPr/>
          <p:nvPr/>
        </p:nvSpPr>
        <p:spPr>
          <a:xfrm>
            <a:off x="-4933" y="4626519"/>
            <a:ext cx="9144000" cy="514663"/>
          </a:xfrm>
          <a:custGeom>
            <a:avLst/>
            <a:gdLst>
              <a:gd name="connsiteX0" fmla="*/ 0 w 9144000"/>
              <a:gd name="connsiteY0" fmla="*/ 0 h 608571"/>
              <a:gd name="connsiteX1" fmla="*/ 9144000 w 9144000"/>
              <a:gd name="connsiteY1" fmla="*/ 0 h 608571"/>
              <a:gd name="connsiteX2" fmla="*/ 9144000 w 9144000"/>
              <a:gd name="connsiteY2" fmla="*/ 608571 h 608571"/>
              <a:gd name="connsiteX3" fmla="*/ 0 w 9144000"/>
              <a:gd name="connsiteY3" fmla="*/ 608571 h 608571"/>
            </a:gdLst>
            <a:ahLst/>
            <a:cxnLst>
              <a:cxn ang="0">
                <a:pos x="connsiteX0" y="connsiteY0"/>
              </a:cxn>
              <a:cxn ang="0">
                <a:pos x="connsiteX1" y="connsiteY1"/>
              </a:cxn>
              <a:cxn ang="0">
                <a:pos x="connsiteX2" y="connsiteY2"/>
              </a:cxn>
              <a:cxn ang="0">
                <a:pos x="connsiteX3" y="connsiteY3"/>
              </a:cxn>
            </a:cxnLst>
            <a:rect l="l" t="t" r="r" b="b"/>
            <a:pathLst>
              <a:path w="9144000" h="608571">
                <a:moveTo>
                  <a:pt x="0" y="0"/>
                </a:moveTo>
                <a:lnTo>
                  <a:pt x="9144000" y="0"/>
                </a:lnTo>
                <a:lnTo>
                  <a:pt x="9144000" y="608571"/>
                </a:lnTo>
                <a:lnTo>
                  <a:pt x="0" y="608571"/>
                </a:lnTo>
                <a:close/>
              </a:path>
            </a:pathLst>
          </a:custGeom>
          <a:solidFill>
            <a:srgbClr val="C4D8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淘宝网chenying0907出品 110"/>
          <p:cNvSpPr/>
          <p:nvPr/>
        </p:nvSpPr>
        <p:spPr>
          <a:xfrm>
            <a:off x="-4933" y="4718797"/>
            <a:ext cx="9144000" cy="426773"/>
          </a:xfrm>
          <a:custGeom>
            <a:avLst/>
            <a:gdLst>
              <a:gd name="connsiteX0" fmla="*/ 0 w 9144000"/>
              <a:gd name="connsiteY0" fmla="*/ 0 h 608571"/>
              <a:gd name="connsiteX1" fmla="*/ 9144000 w 9144000"/>
              <a:gd name="connsiteY1" fmla="*/ 0 h 608571"/>
              <a:gd name="connsiteX2" fmla="*/ 9144000 w 9144000"/>
              <a:gd name="connsiteY2" fmla="*/ 608571 h 608571"/>
              <a:gd name="connsiteX3" fmla="*/ 0 w 9144000"/>
              <a:gd name="connsiteY3" fmla="*/ 608571 h 608571"/>
            </a:gdLst>
            <a:ahLst/>
            <a:cxnLst>
              <a:cxn ang="0">
                <a:pos x="connsiteX0" y="connsiteY0"/>
              </a:cxn>
              <a:cxn ang="0">
                <a:pos x="connsiteX1" y="connsiteY1"/>
              </a:cxn>
              <a:cxn ang="0">
                <a:pos x="connsiteX2" y="connsiteY2"/>
              </a:cxn>
              <a:cxn ang="0">
                <a:pos x="connsiteX3" y="connsiteY3"/>
              </a:cxn>
            </a:cxnLst>
            <a:rect l="l" t="t" r="r" b="b"/>
            <a:pathLst>
              <a:path w="9144000" h="608571">
                <a:moveTo>
                  <a:pt x="0" y="0"/>
                </a:moveTo>
                <a:lnTo>
                  <a:pt x="9144000" y="0"/>
                </a:lnTo>
                <a:lnTo>
                  <a:pt x="9144000" y="608571"/>
                </a:lnTo>
                <a:lnTo>
                  <a:pt x="0" y="608571"/>
                </a:lnTo>
                <a:close/>
              </a:path>
            </a:pathLst>
          </a:custGeom>
          <a:solidFill>
            <a:srgbClr val="8CB8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淘宝网chenying0907出品 111"/>
          <p:cNvSpPr/>
          <p:nvPr/>
        </p:nvSpPr>
        <p:spPr>
          <a:xfrm>
            <a:off x="-4933" y="4865599"/>
            <a:ext cx="9144000" cy="274229"/>
          </a:xfrm>
          <a:custGeom>
            <a:avLst/>
            <a:gdLst>
              <a:gd name="connsiteX0" fmla="*/ 0 w 9144000"/>
              <a:gd name="connsiteY0" fmla="*/ 0 h 608571"/>
              <a:gd name="connsiteX1" fmla="*/ 9144000 w 9144000"/>
              <a:gd name="connsiteY1" fmla="*/ 0 h 608571"/>
              <a:gd name="connsiteX2" fmla="*/ 9144000 w 9144000"/>
              <a:gd name="connsiteY2" fmla="*/ 608571 h 608571"/>
              <a:gd name="connsiteX3" fmla="*/ 0 w 9144000"/>
              <a:gd name="connsiteY3" fmla="*/ 608571 h 608571"/>
            </a:gdLst>
            <a:ahLst/>
            <a:cxnLst>
              <a:cxn ang="0">
                <a:pos x="connsiteX0" y="connsiteY0"/>
              </a:cxn>
              <a:cxn ang="0">
                <a:pos x="connsiteX1" y="connsiteY1"/>
              </a:cxn>
              <a:cxn ang="0">
                <a:pos x="connsiteX2" y="connsiteY2"/>
              </a:cxn>
              <a:cxn ang="0">
                <a:pos x="connsiteX3" y="connsiteY3"/>
              </a:cxn>
            </a:cxnLst>
            <a:rect l="l" t="t" r="r" b="b"/>
            <a:pathLst>
              <a:path w="9144000" h="608571">
                <a:moveTo>
                  <a:pt x="0" y="0"/>
                </a:moveTo>
                <a:lnTo>
                  <a:pt x="9144000" y="0"/>
                </a:lnTo>
                <a:lnTo>
                  <a:pt x="9144000" y="608571"/>
                </a:lnTo>
                <a:lnTo>
                  <a:pt x="0" y="608571"/>
                </a:lnTo>
                <a:close/>
              </a:path>
            </a:pathLst>
          </a:custGeom>
          <a:solidFill>
            <a:srgbClr val="679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8" name="淘宝网chenying0907出品 2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241774" y="3561139"/>
            <a:ext cx="2341475" cy="1329066"/>
          </a:xfrm>
          <a:prstGeom prst="rect">
            <a:avLst/>
          </a:prstGeom>
        </p:spPr>
      </p:pic>
    </p:spTree>
    <p:extLst>
      <p:ext uri="{BB962C8B-B14F-4D97-AF65-F5344CB8AC3E}">
        <p14:creationId xmlns:p14="http://schemas.microsoft.com/office/powerpoint/2010/main" val="117559897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50667" fill="hold" nodeType="with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1000" fill="hold"/>
                                        <p:tgtEl>
                                          <p:spTgt spid="89"/>
                                        </p:tgtEl>
                                        <p:attrNameLst>
                                          <p:attrName>ppt_x</p:attrName>
                                        </p:attrNameLst>
                                      </p:cBhvr>
                                      <p:tavLst>
                                        <p:tav tm="0">
                                          <p:val>
                                            <p:strVal val="1+#ppt_w/2"/>
                                          </p:val>
                                        </p:tav>
                                        <p:tav tm="100000">
                                          <p:val>
                                            <p:strVal val="#ppt_x"/>
                                          </p:val>
                                        </p:tav>
                                      </p:tavLst>
                                    </p:anim>
                                    <p:anim calcmode="lin" valueType="num">
                                      <p:cBhvr additive="base">
                                        <p:cTn id="8" dur="1000" fill="hold"/>
                                        <p:tgtEl>
                                          <p:spTgt spid="89"/>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4" fill="hold" grpId="0" nodeType="afterEffect">
                                  <p:stCondLst>
                                    <p:cond delay="0"/>
                                  </p:stCondLst>
                                  <p:childTnLst>
                                    <p:set>
                                      <p:cBhvr>
                                        <p:cTn id="11" dur="1" fill="hold">
                                          <p:stCondLst>
                                            <p:cond delay="0"/>
                                          </p:stCondLst>
                                        </p:cTn>
                                        <p:tgtEl>
                                          <p:spTgt spid="92"/>
                                        </p:tgtEl>
                                        <p:attrNameLst>
                                          <p:attrName>style.visibility</p:attrName>
                                        </p:attrNameLst>
                                      </p:cBhvr>
                                      <p:to>
                                        <p:strVal val="visible"/>
                                      </p:to>
                                    </p:set>
                                    <p:animEffect transition="in" filter="wipe(down)">
                                      <p:cBhvr>
                                        <p:cTn id="12" dur="500"/>
                                        <p:tgtEl>
                                          <p:spTgt spid="92"/>
                                        </p:tgtEl>
                                      </p:cBhvr>
                                    </p:animEffect>
                                  </p:childTnLst>
                                </p:cTn>
                              </p:par>
                              <p:par>
                                <p:cTn id="13" presetID="22" presetClass="entr" presetSubtype="4" fill="hold" grpId="0" nodeType="withEffect">
                                  <p:stCondLst>
                                    <p:cond delay="250"/>
                                  </p:stCondLst>
                                  <p:childTnLst>
                                    <p:set>
                                      <p:cBhvr>
                                        <p:cTn id="14" dur="1" fill="hold">
                                          <p:stCondLst>
                                            <p:cond delay="0"/>
                                          </p:stCondLst>
                                        </p:cTn>
                                        <p:tgtEl>
                                          <p:spTgt spid="111"/>
                                        </p:tgtEl>
                                        <p:attrNameLst>
                                          <p:attrName>style.visibility</p:attrName>
                                        </p:attrNameLst>
                                      </p:cBhvr>
                                      <p:to>
                                        <p:strVal val="visible"/>
                                      </p:to>
                                    </p:set>
                                    <p:animEffect transition="in" filter="wipe(down)">
                                      <p:cBhvr>
                                        <p:cTn id="15" dur="500"/>
                                        <p:tgtEl>
                                          <p:spTgt spid="111"/>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112"/>
                                        </p:tgtEl>
                                        <p:attrNameLst>
                                          <p:attrName>style.visibility</p:attrName>
                                        </p:attrNameLst>
                                      </p:cBhvr>
                                      <p:to>
                                        <p:strVal val="visible"/>
                                      </p:to>
                                    </p:set>
                                    <p:animEffect transition="in" filter="wipe(down)">
                                      <p:cBhvr>
                                        <p:cTn id="18" dur="500"/>
                                        <p:tgtEl>
                                          <p:spTgt spid="112"/>
                                        </p:tgtEl>
                                      </p:cBhvr>
                                    </p:animEffect>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1000"/>
                                        <p:tgtEl>
                                          <p:spTgt spid="82"/>
                                        </p:tgtEl>
                                      </p:cBhvr>
                                    </p:animEffect>
                                    <p:anim calcmode="lin" valueType="num">
                                      <p:cBhvr>
                                        <p:cTn id="23" dur="1000" fill="hold"/>
                                        <p:tgtEl>
                                          <p:spTgt spid="82"/>
                                        </p:tgtEl>
                                        <p:attrNameLst>
                                          <p:attrName>ppt_x</p:attrName>
                                        </p:attrNameLst>
                                      </p:cBhvr>
                                      <p:tavLst>
                                        <p:tav tm="0">
                                          <p:val>
                                            <p:strVal val="#ppt_x"/>
                                          </p:val>
                                        </p:tav>
                                        <p:tav tm="100000">
                                          <p:val>
                                            <p:strVal val="#ppt_x"/>
                                          </p:val>
                                        </p:tav>
                                      </p:tavLst>
                                    </p:anim>
                                    <p:anim calcmode="lin" valueType="num">
                                      <p:cBhvr>
                                        <p:cTn id="24" dur="1000" fill="hold"/>
                                        <p:tgtEl>
                                          <p:spTgt spid="82"/>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05"/>
                                        </p:tgtEl>
                                        <p:attrNameLst>
                                          <p:attrName>style.visibility</p:attrName>
                                        </p:attrNameLst>
                                      </p:cBhvr>
                                      <p:to>
                                        <p:strVal val="visible"/>
                                      </p:to>
                                    </p:set>
                                    <p:animEffect transition="in" filter="wipe(left)">
                                      <p:cBhvr>
                                        <p:cTn id="35" dur="500"/>
                                        <p:tgtEl>
                                          <p:spTgt spid="105"/>
                                        </p:tgtEl>
                                      </p:cBhvr>
                                    </p:animEffect>
                                  </p:childTnLst>
                                </p:cTn>
                              </p:par>
                            </p:childTnLst>
                          </p:cTn>
                        </p:par>
                        <p:par>
                          <p:cTn id="36" fill="hold">
                            <p:stCondLst>
                              <p:cond delay="4000"/>
                            </p:stCondLst>
                            <p:childTnLst>
                              <p:par>
                                <p:cTn id="37" presetID="8" presetClass="emph" presetSubtype="0" fill="hold" nodeType="afterEffect">
                                  <p:stCondLst>
                                    <p:cond delay="0"/>
                                  </p:stCondLst>
                                  <p:childTnLst>
                                    <p:animRot by="21600000">
                                      <p:cBhvr>
                                        <p:cTn id="38" dur="10000" fill="hold"/>
                                        <p:tgtEl>
                                          <p:spTgt spid="23"/>
                                        </p:tgtEl>
                                        <p:attrNameLst>
                                          <p:attrName>r</p:attrName>
                                        </p:attrNameLst>
                                      </p:cBhvr>
                                    </p:animRot>
                                  </p:childTnLst>
                                </p:cTn>
                              </p:par>
                              <p:par>
                                <p:cTn id="39" presetID="22" presetClass="entr" presetSubtype="8" fill="hold" nodeType="withEffect">
                                  <p:stCondLst>
                                    <p:cond delay="500"/>
                                  </p:stCondLst>
                                  <p:childTnLst>
                                    <p:set>
                                      <p:cBhvr>
                                        <p:cTn id="40" dur="1" fill="hold">
                                          <p:stCondLst>
                                            <p:cond delay="0"/>
                                          </p:stCondLst>
                                        </p:cTn>
                                        <p:tgtEl>
                                          <p:spTgt spid="80"/>
                                        </p:tgtEl>
                                        <p:attrNameLst>
                                          <p:attrName>style.visibility</p:attrName>
                                        </p:attrNameLst>
                                      </p:cBhvr>
                                      <p:to>
                                        <p:strVal val="visible"/>
                                      </p:to>
                                    </p:set>
                                    <p:animEffect transition="in" filter="wipe(left)">
                                      <p:cBhvr>
                                        <p:cTn id="41" dur="500"/>
                                        <p:tgtEl>
                                          <p:spTgt spid="80"/>
                                        </p:tgtEl>
                                      </p:cBhvr>
                                    </p:animEffect>
                                  </p:childTnLst>
                                </p:cTn>
                              </p:par>
                              <p:par>
                                <p:cTn id="42" presetID="22" presetClass="entr" presetSubtype="2" fill="hold" nodeType="withEffect">
                                  <p:stCondLst>
                                    <p:cond delay="500"/>
                                  </p:stCondLst>
                                  <p:childTnLst>
                                    <p:set>
                                      <p:cBhvr>
                                        <p:cTn id="43" dur="1" fill="hold">
                                          <p:stCondLst>
                                            <p:cond delay="0"/>
                                          </p:stCondLst>
                                        </p:cTn>
                                        <p:tgtEl>
                                          <p:spTgt spid="86"/>
                                        </p:tgtEl>
                                        <p:attrNameLst>
                                          <p:attrName>style.visibility</p:attrName>
                                        </p:attrNameLst>
                                      </p:cBhvr>
                                      <p:to>
                                        <p:strVal val="visible"/>
                                      </p:to>
                                    </p:set>
                                    <p:animEffect transition="in" filter="wipe(right)">
                                      <p:cBhvr>
                                        <p:cTn id="44" dur="500"/>
                                        <p:tgtEl>
                                          <p:spTgt spid="86"/>
                                        </p:tgtEl>
                                      </p:cBhvr>
                                    </p:animEffect>
                                  </p:childTnLst>
                                </p:cTn>
                              </p:par>
                              <p:par>
                                <p:cTn id="45" presetID="42" presetClass="entr" presetSubtype="0" fill="hold" nodeType="withEffect">
                                  <p:stCondLst>
                                    <p:cond delay="1000"/>
                                  </p:stCondLst>
                                  <p:childTnLst>
                                    <p:set>
                                      <p:cBhvr>
                                        <p:cTn id="46" dur="1" fill="hold">
                                          <p:stCondLst>
                                            <p:cond delay="0"/>
                                          </p:stCondLst>
                                        </p:cTn>
                                        <p:tgtEl>
                                          <p:spTgt spid="108"/>
                                        </p:tgtEl>
                                        <p:attrNameLst>
                                          <p:attrName>style.visibility</p:attrName>
                                        </p:attrNameLst>
                                      </p:cBhvr>
                                      <p:to>
                                        <p:strVal val="visible"/>
                                      </p:to>
                                    </p:set>
                                    <p:animEffect transition="in" filter="fade">
                                      <p:cBhvr>
                                        <p:cTn id="47" dur="1000"/>
                                        <p:tgtEl>
                                          <p:spTgt spid="108"/>
                                        </p:tgtEl>
                                      </p:cBhvr>
                                    </p:animEffect>
                                    <p:anim calcmode="lin" valueType="num">
                                      <p:cBhvr>
                                        <p:cTn id="48" dur="1000" fill="hold"/>
                                        <p:tgtEl>
                                          <p:spTgt spid="108"/>
                                        </p:tgtEl>
                                        <p:attrNameLst>
                                          <p:attrName>ppt_x</p:attrName>
                                        </p:attrNameLst>
                                      </p:cBhvr>
                                      <p:tavLst>
                                        <p:tav tm="0">
                                          <p:val>
                                            <p:strVal val="#ppt_x"/>
                                          </p:val>
                                        </p:tav>
                                        <p:tav tm="100000">
                                          <p:val>
                                            <p:strVal val="#ppt_x"/>
                                          </p:val>
                                        </p:tav>
                                      </p:tavLst>
                                    </p:anim>
                                    <p:anim calcmode="lin" valueType="num">
                                      <p:cBhvr>
                                        <p:cTn id="49" dur="1000" fill="hold"/>
                                        <p:tgtEl>
                                          <p:spTgt spid="10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100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1000"/>
                                        <p:tgtEl>
                                          <p:spTgt spid="27"/>
                                        </p:tgtEl>
                                      </p:cBhvr>
                                    </p:animEffect>
                                    <p:anim calcmode="lin" valueType="num">
                                      <p:cBhvr>
                                        <p:cTn id="53" dur="1000" fill="hold"/>
                                        <p:tgtEl>
                                          <p:spTgt spid="27"/>
                                        </p:tgtEl>
                                        <p:attrNameLst>
                                          <p:attrName>ppt_x</p:attrName>
                                        </p:attrNameLst>
                                      </p:cBhvr>
                                      <p:tavLst>
                                        <p:tav tm="0">
                                          <p:val>
                                            <p:strVal val="#ppt_x"/>
                                          </p:val>
                                        </p:tav>
                                        <p:tav tm="100000">
                                          <p:val>
                                            <p:strVal val="#ppt_x"/>
                                          </p:val>
                                        </p:tav>
                                      </p:tavLst>
                                    </p:anim>
                                    <p:anim calcmode="lin" valueType="num">
                                      <p:cBhvr>
                                        <p:cTn id="54" dur="1000" fill="hold"/>
                                        <p:tgtEl>
                                          <p:spTgt spid="27"/>
                                        </p:tgtEl>
                                        <p:attrNameLst>
                                          <p:attrName>ppt_y</p:attrName>
                                        </p:attrNameLst>
                                      </p:cBhvr>
                                      <p:tavLst>
                                        <p:tav tm="0">
                                          <p:val>
                                            <p:strVal val="#ppt_y+.1"/>
                                          </p:val>
                                        </p:tav>
                                        <p:tav tm="100000">
                                          <p:val>
                                            <p:strVal val="#ppt_y"/>
                                          </p:val>
                                        </p:tav>
                                      </p:tavLst>
                                    </p:anim>
                                  </p:childTnLst>
                                </p:cTn>
                              </p:par>
                              <p:par>
                                <p:cTn id="55" presetID="53" presetClass="entr" presetSubtype="528" fill="hold" nodeType="withEffect">
                                  <p:stCondLst>
                                    <p:cond delay="2000"/>
                                  </p:stCondLst>
                                  <p:childTnLst>
                                    <p:set>
                                      <p:cBhvr>
                                        <p:cTn id="56" dur="1" fill="hold">
                                          <p:stCondLst>
                                            <p:cond delay="0"/>
                                          </p:stCondLst>
                                        </p:cTn>
                                        <p:tgtEl>
                                          <p:spTgt spid="2"/>
                                        </p:tgtEl>
                                        <p:attrNameLst>
                                          <p:attrName>style.visibility</p:attrName>
                                        </p:attrNameLst>
                                      </p:cBhvr>
                                      <p:to>
                                        <p:strVal val="visible"/>
                                      </p:to>
                                    </p:set>
                                    <p:anim calcmode="lin" valueType="num">
                                      <p:cBhvr>
                                        <p:cTn id="57" dur="1250" fill="hold"/>
                                        <p:tgtEl>
                                          <p:spTgt spid="2"/>
                                        </p:tgtEl>
                                        <p:attrNameLst>
                                          <p:attrName>ppt_w</p:attrName>
                                        </p:attrNameLst>
                                      </p:cBhvr>
                                      <p:tavLst>
                                        <p:tav tm="0">
                                          <p:val>
                                            <p:fltVal val="0"/>
                                          </p:val>
                                        </p:tav>
                                        <p:tav tm="100000">
                                          <p:val>
                                            <p:strVal val="#ppt_w"/>
                                          </p:val>
                                        </p:tav>
                                      </p:tavLst>
                                    </p:anim>
                                    <p:anim calcmode="lin" valueType="num">
                                      <p:cBhvr>
                                        <p:cTn id="58" dur="1250" fill="hold"/>
                                        <p:tgtEl>
                                          <p:spTgt spid="2"/>
                                        </p:tgtEl>
                                        <p:attrNameLst>
                                          <p:attrName>ppt_h</p:attrName>
                                        </p:attrNameLst>
                                      </p:cBhvr>
                                      <p:tavLst>
                                        <p:tav tm="0">
                                          <p:val>
                                            <p:fltVal val="0"/>
                                          </p:val>
                                        </p:tav>
                                        <p:tav tm="100000">
                                          <p:val>
                                            <p:strVal val="#ppt_h"/>
                                          </p:val>
                                        </p:tav>
                                      </p:tavLst>
                                    </p:anim>
                                    <p:animEffect transition="in" filter="fade">
                                      <p:cBhvr>
                                        <p:cTn id="59" dur="1250"/>
                                        <p:tgtEl>
                                          <p:spTgt spid="2"/>
                                        </p:tgtEl>
                                      </p:cBhvr>
                                    </p:animEffect>
                                    <p:anim calcmode="lin" valueType="num">
                                      <p:cBhvr>
                                        <p:cTn id="60" dur="1250" fill="hold"/>
                                        <p:tgtEl>
                                          <p:spTgt spid="2"/>
                                        </p:tgtEl>
                                        <p:attrNameLst>
                                          <p:attrName>ppt_x</p:attrName>
                                        </p:attrNameLst>
                                      </p:cBhvr>
                                      <p:tavLst>
                                        <p:tav tm="0">
                                          <p:val>
                                            <p:fltVal val="0.5"/>
                                          </p:val>
                                        </p:tav>
                                        <p:tav tm="100000">
                                          <p:val>
                                            <p:strVal val="#ppt_x"/>
                                          </p:val>
                                        </p:tav>
                                      </p:tavLst>
                                    </p:anim>
                                    <p:anim calcmode="lin" valueType="num">
                                      <p:cBhvr>
                                        <p:cTn id="61" dur="1250" fill="hold"/>
                                        <p:tgtEl>
                                          <p:spTgt spid="2"/>
                                        </p:tgtEl>
                                        <p:attrNameLst>
                                          <p:attrName>ppt_y</p:attrName>
                                        </p:attrNameLst>
                                      </p:cBhvr>
                                      <p:tavLst>
                                        <p:tav tm="0">
                                          <p:val>
                                            <p:fltVal val="0.5"/>
                                          </p:val>
                                        </p:tav>
                                        <p:tav tm="100000">
                                          <p:val>
                                            <p:strVal val="#ppt_y"/>
                                          </p:val>
                                        </p:tav>
                                      </p:tavLst>
                                    </p:anim>
                                  </p:childTnLst>
                                </p:cTn>
                              </p:par>
                              <p:par>
                                <p:cTn id="62" presetID="2" presetClass="entr" presetSubtype="8" decel="41000" fill="hold" nodeType="withEffect">
                                  <p:stCondLst>
                                    <p:cond delay="2750"/>
                                  </p:stCondLst>
                                  <p:childTnLst>
                                    <p:set>
                                      <p:cBhvr>
                                        <p:cTn id="63" dur="1" fill="hold">
                                          <p:stCondLst>
                                            <p:cond delay="0"/>
                                          </p:stCondLst>
                                        </p:cTn>
                                        <p:tgtEl>
                                          <p:spTgt spid="28"/>
                                        </p:tgtEl>
                                        <p:attrNameLst>
                                          <p:attrName>style.visibility</p:attrName>
                                        </p:attrNameLst>
                                      </p:cBhvr>
                                      <p:to>
                                        <p:strVal val="visible"/>
                                      </p:to>
                                    </p:set>
                                    <p:anim calcmode="lin" valueType="num">
                                      <p:cBhvr additive="base">
                                        <p:cTn id="64" dur="4500" fill="hold"/>
                                        <p:tgtEl>
                                          <p:spTgt spid="28"/>
                                        </p:tgtEl>
                                        <p:attrNameLst>
                                          <p:attrName>ppt_x</p:attrName>
                                        </p:attrNameLst>
                                      </p:cBhvr>
                                      <p:tavLst>
                                        <p:tav tm="0">
                                          <p:val>
                                            <p:strVal val="0-#ppt_w/2"/>
                                          </p:val>
                                        </p:tav>
                                        <p:tav tm="100000">
                                          <p:val>
                                            <p:strVal val="#ppt_x"/>
                                          </p:val>
                                        </p:tav>
                                      </p:tavLst>
                                    </p:anim>
                                    <p:anim calcmode="lin" valueType="num">
                                      <p:cBhvr additive="base">
                                        <p:cTn id="65" dur="4500" fill="hold"/>
                                        <p:tgtEl>
                                          <p:spTgt spid="28"/>
                                        </p:tgtEl>
                                        <p:attrNameLst>
                                          <p:attrName>ppt_y</p:attrName>
                                        </p:attrNameLst>
                                      </p:cBhvr>
                                      <p:tavLst>
                                        <p:tav tm="0">
                                          <p:val>
                                            <p:strVal val="#ppt_y"/>
                                          </p:val>
                                        </p:tav>
                                        <p:tav tm="100000">
                                          <p:val>
                                            <p:strVal val="#ppt_y"/>
                                          </p:val>
                                        </p:tav>
                                      </p:tavLst>
                                    </p:anim>
                                  </p:childTnLst>
                                </p:cTn>
                              </p:par>
                              <p:par>
                                <p:cTn id="66" presetID="6" presetClass="emph" presetSubtype="0" repeatCount="14000" autoRev="1" fill="hold" nodeType="withEffect">
                                  <p:stCondLst>
                                    <p:cond delay="2750"/>
                                  </p:stCondLst>
                                  <p:childTnLst>
                                    <p:animScale>
                                      <p:cBhvr>
                                        <p:cTn id="67" dur="250" fill="hold"/>
                                        <p:tgtEl>
                                          <p:spTgt spid="28"/>
                                        </p:tgtEl>
                                      </p:cBhvr>
                                      <p:by x="95000" y="95000"/>
                                    </p:animScale>
                                  </p:childTnLst>
                                </p:cTn>
                              </p:par>
                              <p:par>
                                <p:cTn id="68" presetID="53" presetClass="entr" presetSubtype="16" fill="hold" nodeType="withEffect">
                                  <p:stCondLst>
                                    <p:cond delay="3000"/>
                                  </p:stCondLst>
                                  <p:childTnLst>
                                    <p:set>
                                      <p:cBhvr>
                                        <p:cTn id="69" dur="1" fill="hold">
                                          <p:stCondLst>
                                            <p:cond delay="0"/>
                                          </p:stCondLst>
                                        </p:cTn>
                                        <p:tgtEl>
                                          <p:spTgt spid="100"/>
                                        </p:tgtEl>
                                        <p:attrNameLst>
                                          <p:attrName>style.visibility</p:attrName>
                                        </p:attrNameLst>
                                      </p:cBhvr>
                                      <p:to>
                                        <p:strVal val="visible"/>
                                      </p:to>
                                    </p:set>
                                    <p:anim calcmode="lin" valueType="num">
                                      <p:cBhvr>
                                        <p:cTn id="70" dur="1000" fill="hold"/>
                                        <p:tgtEl>
                                          <p:spTgt spid="100"/>
                                        </p:tgtEl>
                                        <p:attrNameLst>
                                          <p:attrName>ppt_w</p:attrName>
                                        </p:attrNameLst>
                                      </p:cBhvr>
                                      <p:tavLst>
                                        <p:tav tm="0">
                                          <p:val>
                                            <p:fltVal val="0"/>
                                          </p:val>
                                        </p:tav>
                                        <p:tav tm="100000">
                                          <p:val>
                                            <p:strVal val="#ppt_w"/>
                                          </p:val>
                                        </p:tav>
                                      </p:tavLst>
                                    </p:anim>
                                    <p:anim calcmode="lin" valueType="num">
                                      <p:cBhvr>
                                        <p:cTn id="71" dur="1000" fill="hold"/>
                                        <p:tgtEl>
                                          <p:spTgt spid="100"/>
                                        </p:tgtEl>
                                        <p:attrNameLst>
                                          <p:attrName>ppt_h</p:attrName>
                                        </p:attrNameLst>
                                      </p:cBhvr>
                                      <p:tavLst>
                                        <p:tav tm="0">
                                          <p:val>
                                            <p:fltVal val="0"/>
                                          </p:val>
                                        </p:tav>
                                        <p:tav tm="100000">
                                          <p:val>
                                            <p:strVal val="#ppt_h"/>
                                          </p:val>
                                        </p:tav>
                                      </p:tavLst>
                                    </p:anim>
                                    <p:animEffect transition="in" filter="fade">
                                      <p:cBhvr>
                                        <p:cTn id="72" dur="1000"/>
                                        <p:tgtEl>
                                          <p:spTgt spid="100"/>
                                        </p:tgtEl>
                                      </p:cBhvr>
                                    </p:animEffect>
                                  </p:childTnLst>
                                </p:cTn>
                              </p:par>
                              <p:par>
                                <p:cTn id="73" presetID="14" presetClass="entr" presetSubtype="5" fill="hold" nodeType="withEffect">
                                  <p:stCondLst>
                                    <p:cond delay="3000"/>
                                  </p:stCondLst>
                                  <p:childTnLst>
                                    <p:set>
                                      <p:cBhvr>
                                        <p:cTn id="74" dur="1" fill="hold">
                                          <p:stCondLst>
                                            <p:cond delay="0"/>
                                          </p:stCondLst>
                                        </p:cTn>
                                        <p:tgtEl>
                                          <p:spTgt spid="100"/>
                                        </p:tgtEl>
                                        <p:attrNameLst>
                                          <p:attrName>style.visibility</p:attrName>
                                        </p:attrNameLst>
                                      </p:cBhvr>
                                      <p:to>
                                        <p:strVal val="visible"/>
                                      </p:to>
                                    </p:set>
                                    <p:animEffect transition="in" filter="randombar(vertical)">
                                      <p:cBhvr>
                                        <p:cTn id="75" dur="1500"/>
                                        <p:tgtEl>
                                          <p:spTgt spid="100"/>
                                        </p:tgtEl>
                                      </p:cBhvr>
                                    </p:animEffect>
                                  </p:childTnLst>
                                </p:cTn>
                              </p:par>
                              <p:par>
                                <p:cTn id="76" presetID="37" presetClass="entr" presetSubtype="0" fill="hold" nodeType="withEffect">
                                  <p:stCondLst>
                                    <p:cond delay="3000"/>
                                  </p:stCondLst>
                                  <p:childTnLst>
                                    <p:set>
                                      <p:cBhvr>
                                        <p:cTn id="77" dur="1" fill="hold">
                                          <p:stCondLst>
                                            <p:cond delay="0"/>
                                          </p:stCondLst>
                                        </p:cTn>
                                        <p:tgtEl>
                                          <p:spTgt spid="100"/>
                                        </p:tgtEl>
                                        <p:attrNameLst>
                                          <p:attrName>style.visibility</p:attrName>
                                        </p:attrNameLst>
                                      </p:cBhvr>
                                      <p:to>
                                        <p:strVal val="visible"/>
                                      </p:to>
                                    </p:set>
                                    <p:animEffect transition="in" filter="fade">
                                      <p:cBhvr>
                                        <p:cTn id="78" dur="750"/>
                                        <p:tgtEl>
                                          <p:spTgt spid="100"/>
                                        </p:tgtEl>
                                      </p:cBhvr>
                                    </p:animEffect>
                                    <p:anim calcmode="lin" valueType="num">
                                      <p:cBhvr>
                                        <p:cTn id="79" dur="750" fill="hold"/>
                                        <p:tgtEl>
                                          <p:spTgt spid="100"/>
                                        </p:tgtEl>
                                        <p:attrNameLst>
                                          <p:attrName>ppt_x</p:attrName>
                                        </p:attrNameLst>
                                      </p:cBhvr>
                                      <p:tavLst>
                                        <p:tav tm="0">
                                          <p:val>
                                            <p:strVal val="#ppt_x"/>
                                          </p:val>
                                        </p:tav>
                                        <p:tav tm="100000">
                                          <p:val>
                                            <p:strVal val="#ppt_x"/>
                                          </p:val>
                                        </p:tav>
                                      </p:tavLst>
                                    </p:anim>
                                    <p:anim calcmode="lin" valueType="num">
                                      <p:cBhvr>
                                        <p:cTn id="80" dur="675" decel="100000" fill="hold"/>
                                        <p:tgtEl>
                                          <p:spTgt spid="100"/>
                                        </p:tgtEl>
                                        <p:attrNameLst>
                                          <p:attrName>ppt_y</p:attrName>
                                        </p:attrNameLst>
                                      </p:cBhvr>
                                      <p:tavLst>
                                        <p:tav tm="0">
                                          <p:val>
                                            <p:strVal val="#ppt_y+1"/>
                                          </p:val>
                                        </p:tav>
                                        <p:tav tm="100000">
                                          <p:val>
                                            <p:strVal val="#ppt_y-.03"/>
                                          </p:val>
                                        </p:tav>
                                      </p:tavLst>
                                    </p:anim>
                                    <p:anim calcmode="lin" valueType="num">
                                      <p:cBhvr>
                                        <p:cTn id="81" dur="75" accel="100000" fill="hold">
                                          <p:stCondLst>
                                            <p:cond delay="675"/>
                                          </p:stCondLst>
                                        </p:cTn>
                                        <p:tgtEl>
                                          <p:spTgt spid="10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105" grpId="0" animBg="1"/>
      <p:bldP spid="92" grpId="0" animBg="1"/>
      <p:bldP spid="111" grpId="0" animBg="1"/>
      <p:bldP spid="1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98621">
              <a:srgbClr val="00B0F0"/>
            </a:gs>
            <a:gs pos="63000">
              <a:srgbClr val="2CC7ED"/>
            </a:gs>
            <a:gs pos="0">
              <a:schemeClr val="bg1"/>
            </a:gs>
          </a:gsLst>
          <a:lin ang="16200000" scaled="1"/>
        </a:gradFill>
        <a:effectLst/>
      </p:bgPr>
    </p:bg>
    <p:spTree>
      <p:nvGrpSpPr>
        <p:cNvPr id="1" name=""/>
        <p:cNvGrpSpPr/>
        <p:nvPr/>
      </p:nvGrpSpPr>
      <p:grpSpPr>
        <a:xfrm>
          <a:off x="0" y="0"/>
          <a:ext cx="0" cy="0"/>
          <a:chOff x="0" y="0"/>
          <a:chExt cx="0" cy="0"/>
        </a:xfrm>
      </p:grpSpPr>
      <p:grpSp>
        <p:nvGrpSpPr>
          <p:cNvPr id="26" name="淘宝网chenying0907出品 25"/>
          <p:cNvGrpSpPr/>
          <p:nvPr/>
        </p:nvGrpSpPr>
        <p:grpSpPr>
          <a:xfrm>
            <a:off x="2339765" y="-11018"/>
            <a:ext cx="4484663" cy="1883543"/>
            <a:chOff x="2571122" y="-11017"/>
            <a:chExt cx="4027385" cy="1691488"/>
          </a:xfrm>
        </p:grpSpPr>
        <p:pic>
          <p:nvPicPr>
            <p:cNvPr id="4" name="淘宝网chenying0907出品 3"/>
            <p:cNvPicPr>
              <a:picLocks noChangeAspect="1"/>
            </p:cNvPicPr>
            <p:nvPr/>
          </p:nvPicPr>
          <p:blipFill rotWithShape="1">
            <a:blip r:embed="rId3">
              <a:extLst>
                <a:ext uri="{28A0092B-C50C-407E-A947-70E740481C1C}">
                  <a14:useLocalDpi xmlns:a14="http://schemas.microsoft.com/office/drawing/2010/main" val="0"/>
                </a:ext>
              </a:extLst>
            </a:blip>
            <a:srcRect t="51566"/>
            <a:stretch/>
          </p:blipFill>
          <p:spPr>
            <a:xfrm>
              <a:off x="2571122" y="-11017"/>
              <a:ext cx="4027385" cy="1691488"/>
            </a:xfrm>
            <a:prstGeom prst="rect">
              <a:avLst/>
            </a:prstGeom>
          </p:spPr>
        </p:pic>
        <p:sp>
          <p:nvSpPr>
            <p:cNvPr id="63" name="淘宝网chenying0907出品 62"/>
            <p:cNvSpPr/>
            <p:nvPr/>
          </p:nvSpPr>
          <p:spPr>
            <a:xfrm>
              <a:off x="3545323" y="-11017"/>
              <a:ext cx="2016389" cy="929518"/>
            </a:xfrm>
            <a:custGeom>
              <a:avLst/>
              <a:gdLst>
                <a:gd name="connsiteX0" fmla="*/ 0 w 2016389"/>
                <a:gd name="connsiteY0" fmla="*/ 0 h 929518"/>
                <a:gd name="connsiteX1" fmla="*/ 2016389 w 2016389"/>
                <a:gd name="connsiteY1" fmla="*/ 0 h 929518"/>
                <a:gd name="connsiteX2" fmla="*/ 2004547 w 2016389"/>
                <a:gd name="connsiteY2" fmla="*/ 117467 h 929518"/>
                <a:gd name="connsiteX3" fmla="*/ 1008194 w 2016389"/>
                <a:gd name="connsiteY3" fmla="*/ 929518 h 929518"/>
                <a:gd name="connsiteX4" fmla="*/ 11841 w 2016389"/>
                <a:gd name="connsiteY4" fmla="*/ 117467 h 929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6389" h="929518">
                  <a:moveTo>
                    <a:pt x="0" y="0"/>
                  </a:moveTo>
                  <a:lnTo>
                    <a:pt x="2016389" y="0"/>
                  </a:lnTo>
                  <a:lnTo>
                    <a:pt x="2004547" y="117467"/>
                  </a:lnTo>
                  <a:cubicBezTo>
                    <a:pt x="1909714" y="580904"/>
                    <a:pt x="1499666" y="929518"/>
                    <a:pt x="1008194" y="929518"/>
                  </a:cubicBezTo>
                  <a:cubicBezTo>
                    <a:pt x="516722" y="929518"/>
                    <a:pt x="106674" y="580904"/>
                    <a:pt x="11841" y="11746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grpSp>
        <p:nvGrpSpPr>
          <p:cNvPr id="27" name="淘宝网chenying0907出品 26"/>
          <p:cNvGrpSpPr/>
          <p:nvPr/>
        </p:nvGrpSpPr>
        <p:grpSpPr>
          <a:xfrm>
            <a:off x="1135318" y="3435861"/>
            <a:ext cx="727695" cy="1297460"/>
            <a:chOff x="1135318" y="3435861"/>
            <a:chExt cx="727695" cy="1297460"/>
          </a:xfrm>
        </p:grpSpPr>
        <p:sp>
          <p:nvSpPr>
            <p:cNvPr id="31" name="淘宝网chenying0907出品 30"/>
            <p:cNvSpPr/>
            <p:nvPr/>
          </p:nvSpPr>
          <p:spPr>
            <a:xfrm>
              <a:off x="1198333" y="3435861"/>
              <a:ext cx="222543" cy="1297460"/>
            </a:xfrm>
            <a:custGeom>
              <a:avLst/>
              <a:gdLst>
                <a:gd name="connsiteX0" fmla="*/ 222543 w 222543"/>
                <a:gd name="connsiteY0" fmla="*/ 0 h 1297460"/>
                <a:gd name="connsiteX1" fmla="*/ 121 w 222543"/>
                <a:gd name="connsiteY1" fmla="*/ 556054 h 1297460"/>
                <a:gd name="connsiteX2" fmla="*/ 197830 w 222543"/>
                <a:gd name="connsiteY2" fmla="*/ 1297460 h 1297460"/>
              </a:gdLst>
              <a:ahLst/>
              <a:cxnLst>
                <a:cxn ang="0">
                  <a:pos x="connsiteX0" y="connsiteY0"/>
                </a:cxn>
                <a:cxn ang="0">
                  <a:pos x="connsiteX1" y="connsiteY1"/>
                </a:cxn>
                <a:cxn ang="0">
                  <a:pos x="connsiteX2" y="connsiteY2"/>
                </a:cxn>
              </a:cxnLst>
              <a:rect l="l" t="t" r="r" b="b"/>
              <a:pathLst>
                <a:path w="222543" h="1297460">
                  <a:moveTo>
                    <a:pt x="222543" y="0"/>
                  </a:moveTo>
                  <a:cubicBezTo>
                    <a:pt x="113391" y="169905"/>
                    <a:pt x="4240" y="339811"/>
                    <a:pt x="121" y="556054"/>
                  </a:cubicBezTo>
                  <a:cubicBezTo>
                    <a:pt x="-3998" y="772297"/>
                    <a:pt x="96916" y="1034878"/>
                    <a:pt x="197830" y="1297460"/>
                  </a:cubicBezTo>
                </a:path>
              </a:pathLst>
            </a:custGeom>
            <a:noFill/>
            <a:ln w="69850">
              <a:solidFill>
                <a:srgbClr val="8CB8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3" name="淘宝网chenying0907出品 42"/>
            <p:cNvGrpSpPr/>
            <p:nvPr/>
          </p:nvGrpSpPr>
          <p:grpSpPr>
            <a:xfrm rot="2799594" flipH="1">
              <a:off x="1311940" y="3686900"/>
              <a:ext cx="374451" cy="727695"/>
              <a:chOff x="1403445" y="-3477919"/>
              <a:chExt cx="1048883" cy="2455261"/>
            </a:xfrm>
          </p:grpSpPr>
          <p:sp>
            <p:nvSpPr>
              <p:cNvPr id="44" name="淘宝网chenying0907出品 43"/>
              <p:cNvSpPr/>
              <p:nvPr/>
            </p:nvSpPr>
            <p:spPr>
              <a:xfrm rot="5044479" flipH="1">
                <a:off x="700256" y="-2774730"/>
                <a:ext cx="2455261" cy="10488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solidFill>
                <a:srgbClr val="8CB8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淘宝网chenying0907出品 44"/>
              <p:cNvSpPr/>
              <p:nvPr/>
            </p:nvSpPr>
            <p:spPr>
              <a:xfrm rot="16200000">
                <a:off x="1314007" y="-2158857"/>
                <a:ext cx="1252628" cy="229291"/>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28" name="淘宝网chenying0907出品 27"/>
          <p:cNvGrpSpPr/>
          <p:nvPr/>
        </p:nvGrpSpPr>
        <p:grpSpPr>
          <a:xfrm>
            <a:off x="2598800" y="3634808"/>
            <a:ext cx="1083686" cy="1349498"/>
            <a:chOff x="2598800" y="3634808"/>
            <a:chExt cx="1083686" cy="1349498"/>
          </a:xfrm>
        </p:grpSpPr>
        <p:sp>
          <p:nvSpPr>
            <p:cNvPr id="32" name="淘宝网chenying0907出品 31"/>
            <p:cNvSpPr/>
            <p:nvPr/>
          </p:nvSpPr>
          <p:spPr>
            <a:xfrm>
              <a:off x="3433800" y="3634808"/>
              <a:ext cx="248686" cy="1349498"/>
            </a:xfrm>
            <a:custGeom>
              <a:avLst/>
              <a:gdLst>
                <a:gd name="connsiteX0" fmla="*/ 222543 w 222543"/>
                <a:gd name="connsiteY0" fmla="*/ 0 h 1297460"/>
                <a:gd name="connsiteX1" fmla="*/ 121 w 222543"/>
                <a:gd name="connsiteY1" fmla="*/ 556054 h 1297460"/>
                <a:gd name="connsiteX2" fmla="*/ 197830 w 222543"/>
                <a:gd name="connsiteY2" fmla="*/ 1297460 h 1297460"/>
              </a:gdLst>
              <a:ahLst/>
              <a:cxnLst>
                <a:cxn ang="0">
                  <a:pos x="connsiteX0" y="connsiteY0"/>
                </a:cxn>
                <a:cxn ang="0">
                  <a:pos x="connsiteX1" y="connsiteY1"/>
                </a:cxn>
                <a:cxn ang="0">
                  <a:pos x="connsiteX2" y="connsiteY2"/>
                </a:cxn>
              </a:cxnLst>
              <a:rect l="l" t="t" r="r" b="b"/>
              <a:pathLst>
                <a:path w="222543" h="1297460">
                  <a:moveTo>
                    <a:pt x="222543" y="0"/>
                  </a:moveTo>
                  <a:cubicBezTo>
                    <a:pt x="113391" y="169905"/>
                    <a:pt x="4240" y="339811"/>
                    <a:pt x="121" y="556054"/>
                  </a:cubicBezTo>
                  <a:cubicBezTo>
                    <a:pt x="-3998" y="772297"/>
                    <a:pt x="96916" y="1034878"/>
                    <a:pt x="197830" y="1297460"/>
                  </a:cubicBezTo>
                </a:path>
              </a:pathLst>
            </a:custGeom>
            <a:noFill/>
            <a:ln w="69850">
              <a:solidFill>
                <a:srgbClr val="679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6" name="淘宝网chenying0907出品 45"/>
            <p:cNvGrpSpPr/>
            <p:nvPr/>
          </p:nvGrpSpPr>
          <p:grpSpPr>
            <a:xfrm rot="17656456">
              <a:off x="2830273" y="3854729"/>
              <a:ext cx="490740" cy="953686"/>
              <a:chOff x="1403445" y="-3477919"/>
              <a:chExt cx="1048883" cy="2455261"/>
            </a:xfrm>
          </p:grpSpPr>
          <p:sp>
            <p:nvSpPr>
              <p:cNvPr id="47" name="淘宝网chenying0907出品 46"/>
              <p:cNvSpPr/>
              <p:nvPr/>
            </p:nvSpPr>
            <p:spPr>
              <a:xfrm rot="5044479" flipH="1">
                <a:off x="700256" y="-2774730"/>
                <a:ext cx="2455261" cy="10488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solidFill>
                <a:srgbClr val="679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淘宝网chenying0907出品 47"/>
              <p:cNvSpPr/>
              <p:nvPr/>
            </p:nvSpPr>
            <p:spPr>
              <a:xfrm rot="16200000">
                <a:off x="1314007" y="-2158857"/>
                <a:ext cx="1252628" cy="229291"/>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29" name="淘宝网chenying0907出品 28"/>
          <p:cNvGrpSpPr/>
          <p:nvPr/>
        </p:nvGrpSpPr>
        <p:grpSpPr>
          <a:xfrm>
            <a:off x="5375189" y="3719384"/>
            <a:ext cx="1148102" cy="1399280"/>
            <a:chOff x="5375189" y="3719384"/>
            <a:chExt cx="1148102" cy="1399280"/>
          </a:xfrm>
        </p:grpSpPr>
        <p:sp>
          <p:nvSpPr>
            <p:cNvPr id="34" name="淘宝网chenying0907出品 33"/>
            <p:cNvSpPr/>
            <p:nvPr/>
          </p:nvSpPr>
          <p:spPr>
            <a:xfrm>
              <a:off x="5375189" y="3719384"/>
              <a:ext cx="260765" cy="1399280"/>
            </a:xfrm>
            <a:custGeom>
              <a:avLst/>
              <a:gdLst>
                <a:gd name="connsiteX0" fmla="*/ 0 w 260765"/>
                <a:gd name="connsiteY0" fmla="*/ 0 h 1399280"/>
                <a:gd name="connsiteX1" fmla="*/ 259492 w 260765"/>
                <a:gd name="connsiteY1" fmla="*/ 716692 h 1399280"/>
                <a:gd name="connsiteX2" fmla="*/ 98854 w 260765"/>
                <a:gd name="connsiteY2" fmla="*/ 1322173 h 1399280"/>
                <a:gd name="connsiteX3" fmla="*/ 86497 w 260765"/>
                <a:gd name="connsiteY3" fmla="*/ 1371600 h 1399280"/>
              </a:gdLst>
              <a:ahLst/>
              <a:cxnLst>
                <a:cxn ang="0">
                  <a:pos x="connsiteX0" y="connsiteY0"/>
                </a:cxn>
                <a:cxn ang="0">
                  <a:pos x="connsiteX1" y="connsiteY1"/>
                </a:cxn>
                <a:cxn ang="0">
                  <a:pos x="connsiteX2" y="connsiteY2"/>
                </a:cxn>
                <a:cxn ang="0">
                  <a:pos x="connsiteX3" y="connsiteY3"/>
                </a:cxn>
              </a:cxnLst>
              <a:rect l="l" t="t" r="r" b="b"/>
              <a:pathLst>
                <a:path w="260765" h="1399280">
                  <a:moveTo>
                    <a:pt x="0" y="0"/>
                  </a:moveTo>
                  <a:cubicBezTo>
                    <a:pt x="121508" y="248165"/>
                    <a:pt x="243016" y="496330"/>
                    <a:pt x="259492" y="716692"/>
                  </a:cubicBezTo>
                  <a:cubicBezTo>
                    <a:pt x="275968" y="937054"/>
                    <a:pt x="127687" y="1213022"/>
                    <a:pt x="98854" y="1322173"/>
                  </a:cubicBezTo>
                  <a:cubicBezTo>
                    <a:pt x="70022" y="1431324"/>
                    <a:pt x="78259" y="1401462"/>
                    <a:pt x="86497" y="1371600"/>
                  </a:cubicBezTo>
                </a:path>
              </a:pathLst>
            </a:custGeom>
            <a:noFill/>
            <a:ln w="69850">
              <a:solidFill>
                <a:srgbClr val="679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2" name="淘宝网chenying0907出品 51"/>
            <p:cNvGrpSpPr/>
            <p:nvPr/>
          </p:nvGrpSpPr>
          <p:grpSpPr>
            <a:xfrm rot="3943544" flipH="1">
              <a:off x="5801078" y="3839658"/>
              <a:ext cx="490740" cy="953686"/>
              <a:chOff x="1403445" y="-3477919"/>
              <a:chExt cx="1048883" cy="2455261"/>
            </a:xfrm>
          </p:grpSpPr>
          <p:sp>
            <p:nvSpPr>
              <p:cNvPr id="53" name="淘宝网chenying0907出品 52"/>
              <p:cNvSpPr/>
              <p:nvPr/>
            </p:nvSpPr>
            <p:spPr>
              <a:xfrm rot="5044479" flipH="1">
                <a:off x="700256" y="-2774730"/>
                <a:ext cx="2455261" cy="10488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solidFill>
                <a:srgbClr val="679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淘宝网chenying0907出品 53"/>
              <p:cNvSpPr/>
              <p:nvPr/>
            </p:nvSpPr>
            <p:spPr>
              <a:xfrm rot="16200000">
                <a:off x="1314007" y="-2158857"/>
                <a:ext cx="1252628" cy="229291"/>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33" name="淘宝网chenying0907出品 32"/>
          <p:cNvGrpSpPr/>
          <p:nvPr/>
        </p:nvGrpSpPr>
        <p:grpSpPr>
          <a:xfrm>
            <a:off x="7520996" y="3429206"/>
            <a:ext cx="806183" cy="1260389"/>
            <a:chOff x="7520996" y="3429206"/>
            <a:chExt cx="806183" cy="1260389"/>
          </a:xfrm>
        </p:grpSpPr>
        <p:sp>
          <p:nvSpPr>
            <p:cNvPr id="35" name="淘宝网chenying0907出品 34"/>
            <p:cNvSpPr/>
            <p:nvPr/>
          </p:nvSpPr>
          <p:spPr>
            <a:xfrm>
              <a:off x="7520996" y="3429206"/>
              <a:ext cx="328176" cy="1260389"/>
            </a:xfrm>
            <a:custGeom>
              <a:avLst/>
              <a:gdLst>
                <a:gd name="connsiteX0" fmla="*/ 45081 w 328176"/>
                <a:gd name="connsiteY0" fmla="*/ 0 h 1260389"/>
                <a:gd name="connsiteX1" fmla="*/ 20367 w 328176"/>
                <a:gd name="connsiteY1" fmla="*/ 568411 h 1260389"/>
                <a:gd name="connsiteX2" fmla="*/ 304573 w 328176"/>
                <a:gd name="connsiteY2" fmla="*/ 1037967 h 1260389"/>
                <a:gd name="connsiteX3" fmla="*/ 292216 w 328176"/>
                <a:gd name="connsiteY3" fmla="*/ 1260389 h 1260389"/>
              </a:gdLst>
              <a:ahLst/>
              <a:cxnLst>
                <a:cxn ang="0">
                  <a:pos x="connsiteX0" y="connsiteY0"/>
                </a:cxn>
                <a:cxn ang="0">
                  <a:pos x="connsiteX1" y="connsiteY1"/>
                </a:cxn>
                <a:cxn ang="0">
                  <a:pos x="connsiteX2" y="connsiteY2"/>
                </a:cxn>
                <a:cxn ang="0">
                  <a:pos x="connsiteX3" y="connsiteY3"/>
                </a:cxn>
              </a:cxnLst>
              <a:rect l="l" t="t" r="r" b="b"/>
              <a:pathLst>
                <a:path w="328176" h="1260389">
                  <a:moveTo>
                    <a:pt x="45081" y="0"/>
                  </a:moveTo>
                  <a:cubicBezTo>
                    <a:pt x="11099" y="197708"/>
                    <a:pt x="-22882" y="395417"/>
                    <a:pt x="20367" y="568411"/>
                  </a:cubicBezTo>
                  <a:cubicBezTo>
                    <a:pt x="63616" y="741405"/>
                    <a:pt x="259265" y="922637"/>
                    <a:pt x="304573" y="1037967"/>
                  </a:cubicBezTo>
                  <a:cubicBezTo>
                    <a:pt x="349881" y="1153297"/>
                    <a:pt x="321048" y="1206843"/>
                    <a:pt x="292216" y="1260389"/>
                  </a:cubicBezTo>
                </a:path>
              </a:pathLst>
            </a:custGeom>
            <a:noFill/>
            <a:ln w="69850">
              <a:solidFill>
                <a:srgbClr val="8CB8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5" name="淘宝网chenying0907出品 54"/>
            <p:cNvGrpSpPr/>
            <p:nvPr/>
          </p:nvGrpSpPr>
          <p:grpSpPr>
            <a:xfrm rot="2799594" flipH="1">
              <a:off x="7776106" y="3648472"/>
              <a:ext cx="374451" cy="727695"/>
              <a:chOff x="1403445" y="-3477919"/>
              <a:chExt cx="1048883" cy="2455261"/>
            </a:xfrm>
          </p:grpSpPr>
          <p:sp>
            <p:nvSpPr>
              <p:cNvPr id="56" name="淘宝网chenying0907出品 55"/>
              <p:cNvSpPr/>
              <p:nvPr/>
            </p:nvSpPr>
            <p:spPr>
              <a:xfrm rot="5044479" flipH="1">
                <a:off x="700256" y="-2774730"/>
                <a:ext cx="2455261" cy="10488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solidFill>
                <a:srgbClr val="8CB8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淘宝网chenying0907出品 56"/>
              <p:cNvSpPr/>
              <p:nvPr/>
            </p:nvSpPr>
            <p:spPr>
              <a:xfrm rot="16200000">
                <a:off x="1314007" y="-2158857"/>
                <a:ext cx="1252628" cy="229291"/>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pic>
        <p:nvPicPr>
          <p:cNvPr id="60" name="淘宝网chenying0907出品 59"/>
          <p:cNvPicPr>
            <a:picLocks noChangeAspect="1"/>
          </p:cNvPicPr>
          <p:nvPr/>
        </p:nvPicPr>
        <p:blipFill rotWithShape="1">
          <a:blip r:embed="rId4">
            <a:extLst>
              <a:ext uri="{28A0092B-C50C-407E-A947-70E740481C1C}">
                <a14:useLocalDpi xmlns:a14="http://schemas.microsoft.com/office/drawing/2010/main" val="0"/>
              </a:ext>
            </a:extLst>
          </a:blip>
          <a:srcRect l="30889" t="27748" r="21866"/>
          <a:stretch/>
        </p:blipFill>
        <p:spPr>
          <a:xfrm>
            <a:off x="6598506" y="-3022"/>
            <a:ext cx="2545493" cy="2463792"/>
          </a:xfrm>
          <a:prstGeom prst="rect">
            <a:avLst/>
          </a:prstGeom>
        </p:spPr>
      </p:pic>
      <p:grpSp>
        <p:nvGrpSpPr>
          <p:cNvPr id="50" name="淘宝网chenying0907出品 49"/>
          <p:cNvGrpSpPr/>
          <p:nvPr/>
        </p:nvGrpSpPr>
        <p:grpSpPr>
          <a:xfrm>
            <a:off x="3898117" y="50558"/>
            <a:ext cx="1314282" cy="802807"/>
            <a:chOff x="3294824" y="1815065"/>
            <a:chExt cx="1314282" cy="802807"/>
          </a:xfrm>
        </p:grpSpPr>
        <p:sp>
          <p:nvSpPr>
            <p:cNvPr id="51" name="淘宝网chenying0907出品 50"/>
            <p:cNvSpPr/>
            <p:nvPr/>
          </p:nvSpPr>
          <p:spPr>
            <a:xfrm>
              <a:off x="3295926" y="1815065"/>
              <a:ext cx="1313180" cy="769441"/>
            </a:xfrm>
            <a:prstGeom prst="rect">
              <a:avLst/>
            </a:prstGeom>
          </p:spPr>
          <p:txBody>
            <a:bodyPr wrap="none">
              <a:spAutoFit/>
            </a:bodyPr>
            <a:lstStyle/>
            <a:p>
              <a:r>
                <a:rPr lang="zh-CN" altLang="en-US" sz="4400" b="1" dirty="0" smtClean="0">
                  <a:ln w="107950">
                    <a:solidFill>
                      <a:schemeClr val="bg1"/>
                    </a:solidFill>
                  </a:ln>
                  <a:solidFill>
                    <a:schemeClr val="bg1"/>
                  </a:solidFill>
                  <a:effectLst>
                    <a:outerShdw blurRad="63500" sx="102000" sy="102000" algn="ctr" rotWithShape="0">
                      <a:prstClr val="black">
                        <a:alpha val="40000"/>
                      </a:prstClr>
                    </a:outerShdw>
                  </a:effectLst>
                  <a:cs typeface="+mn-ea"/>
                  <a:sym typeface="+mn-lt"/>
                </a:rPr>
                <a:t>目录</a:t>
              </a:r>
              <a:endParaRPr lang="zh-CN" altLang="en-US" sz="4400" b="1" dirty="0">
                <a:ln w="107950">
                  <a:solidFill>
                    <a:schemeClr val="bg1"/>
                  </a:solidFill>
                </a:ln>
                <a:solidFill>
                  <a:schemeClr val="bg1"/>
                </a:solidFill>
                <a:effectLst>
                  <a:outerShdw blurRad="63500" sx="102000" sy="102000" algn="ctr" rotWithShape="0">
                    <a:prstClr val="black">
                      <a:alpha val="40000"/>
                    </a:prstClr>
                  </a:outerShdw>
                </a:effectLst>
                <a:cs typeface="+mn-ea"/>
                <a:sym typeface="+mn-lt"/>
              </a:endParaRPr>
            </a:p>
          </p:txBody>
        </p:sp>
        <p:sp>
          <p:nvSpPr>
            <p:cNvPr id="61" name="淘宝网chenying0907出品 60"/>
            <p:cNvSpPr/>
            <p:nvPr/>
          </p:nvSpPr>
          <p:spPr>
            <a:xfrm>
              <a:off x="3295375" y="1820397"/>
              <a:ext cx="1313180" cy="769441"/>
            </a:xfrm>
            <a:prstGeom prst="rect">
              <a:avLst/>
            </a:prstGeom>
          </p:spPr>
          <p:txBody>
            <a:bodyPr wrap="none">
              <a:spAutoFit/>
            </a:bodyPr>
            <a:lstStyle/>
            <a:p>
              <a:r>
                <a:rPr lang="zh-CN" altLang="en-US" sz="4400" b="1" dirty="0" smtClean="0">
                  <a:ln>
                    <a:solidFill>
                      <a:schemeClr val="accent2">
                        <a:lumMod val="75000"/>
                      </a:schemeClr>
                    </a:solidFill>
                  </a:ln>
                  <a:noFill/>
                  <a:cs typeface="+mn-ea"/>
                  <a:sym typeface="+mn-lt"/>
                </a:rPr>
                <a:t>目录</a:t>
              </a:r>
              <a:endParaRPr lang="zh-CN" altLang="en-US" sz="4400" b="1" dirty="0">
                <a:ln>
                  <a:solidFill>
                    <a:schemeClr val="accent2">
                      <a:lumMod val="75000"/>
                    </a:schemeClr>
                  </a:solidFill>
                </a:ln>
                <a:noFill/>
                <a:cs typeface="+mn-ea"/>
                <a:sym typeface="+mn-lt"/>
              </a:endParaRPr>
            </a:p>
          </p:txBody>
        </p:sp>
        <p:sp>
          <p:nvSpPr>
            <p:cNvPr id="62" name="淘宝网chenying0907出品 61"/>
            <p:cNvSpPr/>
            <p:nvPr/>
          </p:nvSpPr>
          <p:spPr>
            <a:xfrm>
              <a:off x="3294824" y="1848431"/>
              <a:ext cx="1313180" cy="769441"/>
            </a:xfrm>
            <a:prstGeom prst="rect">
              <a:avLst/>
            </a:prstGeom>
          </p:spPr>
          <p:txBody>
            <a:bodyPr wrap="none">
              <a:spAutoFit/>
            </a:bodyPr>
            <a:lstStyle/>
            <a:p>
              <a:r>
                <a:rPr lang="zh-CN" altLang="en-US" sz="4400" b="1" dirty="0" smtClean="0">
                  <a:solidFill>
                    <a:srgbClr val="FF6600"/>
                  </a:solidFill>
                  <a:cs typeface="+mn-ea"/>
                  <a:sym typeface="+mn-lt"/>
                </a:rPr>
                <a:t>目录</a:t>
              </a:r>
              <a:endParaRPr lang="zh-CN" altLang="en-US" sz="4000" b="1" dirty="0">
                <a:solidFill>
                  <a:srgbClr val="FF6600"/>
                </a:solidFill>
                <a:cs typeface="+mn-ea"/>
                <a:sym typeface="+mn-lt"/>
              </a:endParaRPr>
            </a:p>
          </p:txBody>
        </p:sp>
      </p:grpSp>
      <p:grpSp>
        <p:nvGrpSpPr>
          <p:cNvPr id="5" name="淘宝网chenying0907出品 4"/>
          <p:cNvGrpSpPr/>
          <p:nvPr/>
        </p:nvGrpSpPr>
        <p:grpSpPr>
          <a:xfrm>
            <a:off x="2713578" y="2460770"/>
            <a:ext cx="1951221" cy="1692000"/>
            <a:chOff x="2713578" y="2460770"/>
            <a:chExt cx="1951221" cy="1692000"/>
          </a:xfrm>
        </p:grpSpPr>
        <p:grpSp>
          <p:nvGrpSpPr>
            <p:cNvPr id="17" name="淘宝网chenying0907出品 16"/>
            <p:cNvGrpSpPr>
              <a:grpSpLocks noChangeAspect="1"/>
            </p:cNvGrpSpPr>
            <p:nvPr/>
          </p:nvGrpSpPr>
          <p:grpSpPr>
            <a:xfrm>
              <a:off x="2713578" y="2460770"/>
              <a:ext cx="1951221" cy="1692000"/>
              <a:chOff x="785114" y="-370703"/>
              <a:chExt cx="7225085" cy="6265224"/>
            </a:xfrm>
          </p:grpSpPr>
          <p:pic>
            <p:nvPicPr>
              <p:cNvPr id="18" name="淘宝网chenying0907出品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5114" y="-370703"/>
                <a:ext cx="7225085" cy="6265224"/>
              </a:xfrm>
              <a:prstGeom prst="rect">
                <a:avLst/>
              </a:prstGeom>
            </p:spPr>
          </p:pic>
          <p:sp>
            <p:nvSpPr>
              <p:cNvPr id="19" name="淘宝网chenying0907出品 18"/>
              <p:cNvSpPr/>
              <p:nvPr/>
            </p:nvSpPr>
            <p:spPr>
              <a:xfrm>
                <a:off x="2516995" y="878528"/>
                <a:ext cx="3649026" cy="36490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7" name="淘宝网chenying0907出品 36"/>
            <p:cNvSpPr txBox="1"/>
            <p:nvPr/>
          </p:nvSpPr>
          <p:spPr>
            <a:xfrm>
              <a:off x="3278215" y="3106168"/>
              <a:ext cx="796169" cy="584775"/>
            </a:xfrm>
            <a:prstGeom prst="rect">
              <a:avLst/>
            </a:prstGeom>
            <a:noFill/>
          </p:spPr>
          <p:txBody>
            <a:bodyPr wrap="square" rtlCol="0">
              <a:spAutoFit/>
            </a:bodyPr>
            <a:lstStyle>
              <a:defPPr>
                <a:defRPr lang="zh-CN"/>
              </a:defPPr>
              <a:lvl1pPr algn="ctr">
                <a:defRPr sz="1600" b="1">
                  <a:pattFill prst="ltDnDiag">
                    <a:fgClr>
                      <a:srgbClr val="00B0F0"/>
                    </a:fgClr>
                    <a:bgClr>
                      <a:srgbClr val="0070C0"/>
                    </a:bgClr>
                  </a:pattFill>
                  <a:effectLst>
                    <a:outerShdw dist="38100" dir="2700000" algn="tl" rotWithShape="0">
                      <a:srgbClr val="0070C0"/>
                    </a:outerShdw>
                  </a:effectLst>
                  <a:cs typeface="+mn-ea"/>
                </a:defRPr>
              </a:lvl1pPr>
            </a:lstStyle>
            <a:p>
              <a:r>
                <a:rPr lang="zh-CN" altLang="en-US" dirty="0">
                  <a:pattFill prst="ltDnDiag">
                    <a:fgClr>
                      <a:srgbClr val="8CB823"/>
                    </a:fgClr>
                    <a:bgClr>
                      <a:srgbClr val="4CA420"/>
                    </a:bgClr>
                  </a:pattFill>
                  <a:effectLst>
                    <a:outerShdw dist="38100" dir="2700000" algn="tl" rotWithShape="0">
                      <a:srgbClr val="679C31"/>
                    </a:outerShdw>
                  </a:effectLst>
                  <a:sym typeface="+mn-lt"/>
                </a:rPr>
                <a:t>点击添加文本</a:t>
              </a:r>
            </a:p>
          </p:txBody>
        </p:sp>
        <p:sp>
          <p:nvSpPr>
            <p:cNvPr id="73" name="淘宝网chenying0907出品 72"/>
            <p:cNvSpPr txBox="1"/>
            <p:nvPr/>
          </p:nvSpPr>
          <p:spPr>
            <a:xfrm>
              <a:off x="3377415" y="2777181"/>
              <a:ext cx="557444" cy="400110"/>
            </a:xfrm>
            <a:prstGeom prst="rect">
              <a:avLst/>
            </a:prstGeom>
            <a:noFill/>
          </p:spPr>
          <p:txBody>
            <a:bodyPr wrap="square" rtlCol="0">
              <a:spAutoFit/>
            </a:bodyPr>
            <a:lstStyle>
              <a:defPPr>
                <a:defRPr lang="zh-CN"/>
              </a:defPPr>
              <a:lvl1pPr algn="ctr">
                <a:defRPr sz="1600" b="1">
                  <a:pattFill prst="ltDnDiag">
                    <a:fgClr>
                      <a:srgbClr val="00B0F0"/>
                    </a:fgClr>
                    <a:bgClr>
                      <a:srgbClr val="0070C0"/>
                    </a:bgClr>
                  </a:pattFill>
                  <a:effectLst>
                    <a:outerShdw dist="38100" dir="2700000" algn="tl" rotWithShape="0">
                      <a:srgbClr val="0070C0"/>
                    </a:outerShdw>
                  </a:effectLst>
                </a:defRPr>
              </a:lvl1pPr>
            </a:lstStyle>
            <a:p>
              <a:r>
                <a:rPr lang="en-US" altLang="zh-CN" sz="2000" dirty="0" smtClean="0">
                  <a:pattFill prst="ltDnDiag">
                    <a:fgClr>
                      <a:srgbClr val="8CB823"/>
                    </a:fgClr>
                    <a:bgClr>
                      <a:srgbClr val="4CA420"/>
                    </a:bgClr>
                  </a:pattFill>
                  <a:effectLst>
                    <a:outerShdw dist="38100" dir="2700000" algn="tl" rotWithShape="0">
                      <a:srgbClr val="679C31"/>
                    </a:outerShdw>
                  </a:effectLst>
                  <a:cs typeface="+mn-ea"/>
                  <a:sym typeface="+mn-lt"/>
                </a:rPr>
                <a:t>02</a:t>
              </a:r>
              <a:endParaRPr lang="zh-CN" altLang="en-US" sz="2000" dirty="0">
                <a:pattFill prst="ltDnDiag">
                  <a:fgClr>
                    <a:srgbClr val="8CB823"/>
                  </a:fgClr>
                  <a:bgClr>
                    <a:srgbClr val="4CA420"/>
                  </a:bgClr>
                </a:pattFill>
                <a:effectLst>
                  <a:outerShdw dist="38100" dir="2700000" algn="tl" rotWithShape="0">
                    <a:srgbClr val="679C31"/>
                  </a:outerShdw>
                </a:effectLst>
                <a:cs typeface="+mn-ea"/>
                <a:sym typeface="+mn-lt"/>
              </a:endParaRPr>
            </a:p>
          </p:txBody>
        </p:sp>
      </p:grpSp>
      <p:grpSp>
        <p:nvGrpSpPr>
          <p:cNvPr id="6" name="淘宝网chenying0907出品 5"/>
          <p:cNvGrpSpPr/>
          <p:nvPr/>
        </p:nvGrpSpPr>
        <p:grpSpPr>
          <a:xfrm>
            <a:off x="4473414" y="2589861"/>
            <a:ext cx="1951219" cy="1692000"/>
            <a:chOff x="4473414" y="2589861"/>
            <a:chExt cx="1951219" cy="1692000"/>
          </a:xfrm>
        </p:grpSpPr>
        <p:grpSp>
          <p:nvGrpSpPr>
            <p:cNvPr id="20" name="淘宝网chenying0907出品 19"/>
            <p:cNvGrpSpPr>
              <a:grpSpLocks noChangeAspect="1"/>
            </p:cNvGrpSpPr>
            <p:nvPr/>
          </p:nvGrpSpPr>
          <p:grpSpPr>
            <a:xfrm>
              <a:off x="4473414" y="2589861"/>
              <a:ext cx="1951219" cy="1692000"/>
              <a:chOff x="785114" y="-370703"/>
              <a:chExt cx="7225085" cy="6265224"/>
            </a:xfrm>
          </p:grpSpPr>
          <p:pic>
            <p:nvPicPr>
              <p:cNvPr id="21" name="淘宝网chenying0907出品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5114" y="-370703"/>
                <a:ext cx="7225085" cy="6265224"/>
              </a:xfrm>
              <a:prstGeom prst="rect">
                <a:avLst/>
              </a:prstGeom>
            </p:spPr>
          </p:pic>
          <p:sp>
            <p:nvSpPr>
              <p:cNvPr id="22" name="淘宝网chenying0907出品 21"/>
              <p:cNvSpPr/>
              <p:nvPr/>
            </p:nvSpPr>
            <p:spPr>
              <a:xfrm>
                <a:off x="2516995" y="878528"/>
                <a:ext cx="3649026" cy="36490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8" name="淘宝网chenying0907出品 37"/>
            <p:cNvSpPr txBox="1"/>
            <p:nvPr/>
          </p:nvSpPr>
          <p:spPr>
            <a:xfrm>
              <a:off x="5015130" y="3241072"/>
              <a:ext cx="796169" cy="584775"/>
            </a:xfrm>
            <a:prstGeom prst="rect">
              <a:avLst/>
            </a:prstGeom>
            <a:noFill/>
          </p:spPr>
          <p:txBody>
            <a:bodyPr wrap="square" rtlCol="0">
              <a:spAutoFit/>
            </a:bodyPr>
            <a:lstStyle>
              <a:defPPr>
                <a:defRPr lang="zh-CN"/>
              </a:defPPr>
              <a:lvl1pPr algn="ctr">
                <a:defRPr sz="1600" b="1">
                  <a:pattFill prst="ltDnDiag">
                    <a:fgClr>
                      <a:srgbClr val="00B0F0"/>
                    </a:fgClr>
                    <a:bgClr>
                      <a:srgbClr val="0070C0"/>
                    </a:bgClr>
                  </a:pattFill>
                  <a:effectLst>
                    <a:outerShdw dist="38100" dir="2700000" algn="tl" rotWithShape="0">
                      <a:srgbClr val="0070C0"/>
                    </a:outerShdw>
                  </a:effectLst>
                  <a:cs typeface="+mn-ea"/>
                </a:defRPr>
              </a:lvl1pPr>
            </a:lstStyle>
            <a:p>
              <a:r>
                <a:rPr lang="zh-CN" altLang="en-US" dirty="0">
                  <a:pattFill prst="ltDnDiag">
                    <a:fgClr>
                      <a:srgbClr val="FFC000"/>
                    </a:fgClr>
                    <a:bgClr>
                      <a:srgbClr val="FF6600"/>
                    </a:bgClr>
                  </a:pattFill>
                  <a:effectLst>
                    <a:outerShdw dist="38100" dir="2700000" algn="tl" rotWithShape="0">
                      <a:srgbClr val="A9250B"/>
                    </a:outerShdw>
                  </a:effectLst>
                  <a:sym typeface="+mn-lt"/>
                </a:rPr>
                <a:t>点击添加文本</a:t>
              </a:r>
            </a:p>
          </p:txBody>
        </p:sp>
        <p:sp>
          <p:nvSpPr>
            <p:cNvPr id="74" name="淘宝网chenying0907出品 73"/>
            <p:cNvSpPr txBox="1"/>
            <p:nvPr/>
          </p:nvSpPr>
          <p:spPr>
            <a:xfrm>
              <a:off x="5131975" y="2906113"/>
              <a:ext cx="557444" cy="400110"/>
            </a:xfrm>
            <a:prstGeom prst="rect">
              <a:avLst/>
            </a:prstGeom>
            <a:noFill/>
          </p:spPr>
          <p:txBody>
            <a:bodyPr wrap="square" rtlCol="0">
              <a:spAutoFit/>
            </a:bodyPr>
            <a:lstStyle>
              <a:defPPr>
                <a:defRPr lang="zh-CN"/>
              </a:defPPr>
              <a:lvl1pPr algn="ctr">
                <a:defRPr sz="1600" b="1">
                  <a:pattFill prst="ltDnDiag">
                    <a:fgClr>
                      <a:srgbClr val="00B0F0"/>
                    </a:fgClr>
                    <a:bgClr>
                      <a:srgbClr val="0070C0"/>
                    </a:bgClr>
                  </a:pattFill>
                  <a:effectLst>
                    <a:outerShdw dist="38100" dir="2700000" algn="tl" rotWithShape="0">
                      <a:srgbClr val="0070C0"/>
                    </a:outerShdw>
                  </a:effectLst>
                </a:defRPr>
              </a:lvl1pPr>
            </a:lstStyle>
            <a:p>
              <a:r>
                <a:rPr lang="en-US" altLang="zh-CN" sz="2000" dirty="0" smtClean="0">
                  <a:pattFill prst="ltDnDiag">
                    <a:fgClr>
                      <a:srgbClr val="FFC000"/>
                    </a:fgClr>
                    <a:bgClr>
                      <a:srgbClr val="FF6600"/>
                    </a:bgClr>
                  </a:pattFill>
                  <a:effectLst>
                    <a:outerShdw dist="38100" dir="2700000" algn="tl" rotWithShape="0">
                      <a:srgbClr val="A9250B"/>
                    </a:outerShdw>
                  </a:effectLst>
                  <a:cs typeface="+mn-ea"/>
                  <a:sym typeface="+mn-lt"/>
                </a:rPr>
                <a:t>03</a:t>
              </a:r>
              <a:endParaRPr lang="zh-CN" altLang="en-US" sz="2000" dirty="0">
                <a:pattFill prst="ltDnDiag">
                  <a:fgClr>
                    <a:srgbClr val="FFC000"/>
                  </a:fgClr>
                  <a:bgClr>
                    <a:srgbClr val="FF6600"/>
                  </a:bgClr>
                </a:pattFill>
                <a:effectLst>
                  <a:outerShdw dist="38100" dir="2700000" algn="tl" rotWithShape="0">
                    <a:srgbClr val="A9250B"/>
                  </a:outerShdw>
                </a:effectLst>
                <a:cs typeface="+mn-ea"/>
                <a:sym typeface="+mn-lt"/>
              </a:endParaRPr>
            </a:p>
          </p:txBody>
        </p:sp>
      </p:grpSp>
      <p:grpSp>
        <p:nvGrpSpPr>
          <p:cNvPr id="7" name="淘宝网chenying0907出品 6"/>
          <p:cNvGrpSpPr/>
          <p:nvPr/>
        </p:nvGrpSpPr>
        <p:grpSpPr>
          <a:xfrm>
            <a:off x="6677632" y="2142253"/>
            <a:ext cx="1951220" cy="1692000"/>
            <a:chOff x="6677632" y="2142253"/>
            <a:chExt cx="1951220" cy="1692000"/>
          </a:xfrm>
        </p:grpSpPr>
        <p:grpSp>
          <p:nvGrpSpPr>
            <p:cNvPr id="23" name="淘宝网chenying0907出品 22"/>
            <p:cNvGrpSpPr>
              <a:grpSpLocks noChangeAspect="1"/>
            </p:cNvGrpSpPr>
            <p:nvPr/>
          </p:nvGrpSpPr>
          <p:grpSpPr>
            <a:xfrm>
              <a:off x="6677632" y="2142253"/>
              <a:ext cx="1951220" cy="1692000"/>
              <a:chOff x="785114" y="-370703"/>
              <a:chExt cx="7225085" cy="6265224"/>
            </a:xfrm>
          </p:grpSpPr>
          <p:pic>
            <p:nvPicPr>
              <p:cNvPr id="24" name="淘宝网chenying0907出品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5114" y="-370703"/>
                <a:ext cx="7225085" cy="6265224"/>
              </a:xfrm>
              <a:prstGeom prst="rect">
                <a:avLst/>
              </a:prstGeom>
            </p:spPr>
          </p:pic>
          <p:sp>
            <p:nvSpPr>
              <p:cNvPr id="25" name="淘宝网chenying0907出品 24"/>
              <p:cNvSpPr/>
              <p:nvPr/>
            </p:nvSpPr>
            <p:spPr>
              <a:xfrm>
                <a:off x="2516995" y="878528"/>
                <a:ext cx="3649026" cy="36490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9" name="淘宝网chenying0907出品 38"/>
            <p:cNvSpPr txBox="1"/>
            <p:nvPr/>
          </p:nvSpPr>
          <p:spPr>
            <a:xfrm>
              <a:off x="7239993" y="2776370"/>
              <a:ext cx="796169" cy="584775"/>
            </a:xfrm>
            <a:prstGeom prst="rect">
              <a:avLst/>
            </a:prstGeom>
            <a:noFill/>
          </p:spPr>
          <p:txBody>
            <a:bodyPr wrap="square" rtlCol="0">
              <a:spAutoFit/>
            </a:bodyPr>
            <a:lstStyle>
              <a:defPPr>
                <a:defRPr lang="zh-CN"/>
              </a:defPPr>
              <a:lvl1pPr algn="ctr">
                <a:defRPr sz="1600" b="1">
                  <a:pattFill prst="ltDnDiag">
                    <a:fgClr>
                      <a:srgbClr val="00B0F0"/>
                    </a:fgClr>
                    <a:bgClr>
                      <a:srgbClr val="0070C0"/>
                    </a:bgClr>
                  </a:pattFill>
                  <a:effectLst>
                    <a:outerShdw dist="38100" dir="2700000" algn="tl" rotWithShape="0">
                      <a:srgbClr val="0070C0"/>
                    </a:outerShdw>
                  </a:effectLst>
                  <a:cs typeface="+mn-ea"/>
                </a:defRPr>
              </a:lvl1pPr>
            </a:lstStyle>
            <a:p>
              <a:r>
                <a:rPr lang="zh-CN" altLang="en-US" dirty="0">
                  <a:pattFill prst="ltDnDiag">
                    <a:fgClr>
                      <a:srgbClr val="F56636"/>
                    </a:fgClr>
                    <a:bgClr>
                      <a:srgbClr val="EF2A19"/>
                    </a:bgClr>
                  </a:pattFill>
                  <a:effectLst>
                    <a:outerShdw dist="38100" dir="2700000" algn="tl" rotWithShape="0">
                      <a:srgbClr val="920000"/>
                    </a:outerShdw>
                  </a:effectLst>
                  <a:sym typeface="+mn-lt"/>
                </a:rPr>
                <a:t>点击添加文本</a:t>
              </a:r>
            </a:p>
          </p:txBody>
        </p:sp>
        <p:sp>
          <p:nvSpPr>
            <p:cNvPr id="75" name="淘宝网chenying0907出品 74"/>
            <p:cNvSpPr txBox="1"/>
            <p:nvPr/>
          </p:nvSpPr>
          <p:spPr>
            <a:xfrm>
              <a:off x="7341469" y="2457749"/>
              <a:ext cx="557444" cy="400110"/>
            </a:xfrm>
            <a:prstGeom prst="rect">
              <a:avLst/>
            </a:prstGeom>
            <a:noFill/>
          </p:spPr>
          <p:txBody>
            <a:bodyPr wrap="square" rtlCol="0">
              <a:spAutoFit/>
            </a:bodyPr>
            <a:lstStyle>
              <a:defPPr>
                <a:defRPr lang="zh-CN"/>
              </a:defPPr>
              <a:lvl1pPr algn="ctr">
                <a:defRPr sz="1600" b="1">
                  <a:pattFill prst="ltDnDiag">
                    <a:fgClr>
                      <a:srgbClr val="00B0F0"/>
                    </a:fgClr>
                    <a:bgClr>
                      <a:srgbClr val="0070C0"/>
                    </a:bgClr>
                  </a:pattFill>
                  <a:effectLst>
                    <a:outerShdw dist="38100" dir="2700000" algn="tl" rotWithShape="0">
                      <a:srgbClr val="0070C0"/>
                    </a:outerShdw>
                  </a:effectLst>
                </a:defRPr>
              </a:lvl1pPr>
            </a:lstStyle>
            <a:p>
              <a:r>
                <a:rPr lang="en-US" altLang="zh-CN" sz="2000" dirty="0" smtClean="0">
                  <a:pattFill prst="ltDnDiag">
                    <a:fgClr>
                      <a:srgbClr val="F56636"/>
                    </a:fgClr>
                    <a:bgClr>
                      <a:srgbClr val="EF2A19"/>
                    </a:bgClr>
                  </a:pattFill>
                  <a:effectLst>
                    <a:outerShdw dist="38100" dir="2700000" algn="tl" rotWithShape="0">
                      <a:srgbClr val="920000"/>
                    </a:outerShdw>
                  </a:effectLst>
                  <a:cs typeface="+mn-ea"/>
                  <a:sym typeface="+mn-lt"/>
                </a:rPr>
                <a:t>04</a:t>
              </a:r>
              <a:endParaRPr lang="zh-CN" altLang="en-US" sz="2000" dirty="0">
                <a:pattFill prst="ltDnDiag">
                  <a:fgClr>
                    <a:srgbClr val="F56636"/>
                  </a:fgClr>
                  <a:bgClr>
                    <a:srgbClr val="EF2A19"/>
                  </a:bgClr>
                </a:pattFill>
                <a:effectLst>
                  <a:outerShdw dist="38100" dir="2700000" algn="tl" rotWithShape="0">
                    <a:srgbClr val="920000"/>
                  </a:outerShdw>
                </a:effectLst>
                <a:cs typeface="+mn-ea"/>
                <a:sym typeface="+mn-lt"/>
              </a:endParaRPr>
            </a:p>
          </p:txBody>
        </p:sp>
      </p:grpSp>
      <p:grpSp>
        <p:nvGrpSpPr>
          <p:cNvPr id="2" name="淘宝网chenying0907出品 1"/>
          <p:cNvGrpSpPr/>
          <p:nvPr/>
        </p:nvGrpSpPr>
        <p:grpSpPr>
          <a:xfrm>
            <a:off x="549842" y="2124409"/>
            <a:ext cx="1951220" cy="1692000"/>
            <a:chOff x="549842" y="2124409"/>
            <a:chExt cx="1951220" cy="1692000"/>
          </a:xfrm>
        </p:grpSpPr>
        <p:grpSp>
          <p:nvGrpSpPr>
            <p:cNvPr id="8" name="淘宝网chenying0907出品 7"/>
            <p:cNvGrpSpPr>
              <a:grpSpLocks noChangeAspect="1"/>
            </p:cNvGrpSpPr>
            <p:nvPr/>
          </p:nvGrpSpPr>
          <p:grpSpPr>
            <a:xfrm>
              <a:off x="549842" y="2124409"/>
              <a:ext cx="1951220" cy="1692000"/>
              <a:chOff x="785114" y="-370703"/>
              <a:chExt cx="7225085" cy="6265224"/>
            </a:xfrm>
          </p:grpSpPr>
          <p:pic>
            <p:nvPicPr>
              <p:cNvPr id="9" name="淘宝网chenying0907出品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5114" y="-370703"/>
                <a:ext cx="7225085" cy="6265224"/>
              </a:xfrm>
              <a:prstGeom prst="rect">
                <a:avLst/>
              </a:prstGeom>
            </p:spPr>
          </p:pic>
          <p:sp>
            <p:nvSpPr>
              <p:cNvPr id="10" name="淘宝网chenying0907出品 9"/>
              <p:cNvSpPr/>
              <p:nvPr/>
            </p:nvSpPr>
            <p:spPr>
              <a:xfrm>
                <a:off x="2516995" y="878528"/>
                <a:ext cx="3649026" cy="36490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6" name="淘宝网chenying0907出品 35"/>
            <p:cNvSpPr txBox="1"/>
            <p:nvPr/>
          </p:nvSpPr>
          <p:spPr>
            <a:xfrm>
              <a:off x="1115769" y="2765971"/>
              <a:ext cx="796169" cy="584775"/>
            </a:xfrm>
            <a:prstGeom prst="rect">
              <a:avLst/>
            </a:prstGeom>
            <a:noFill/>
          </p:spPr>
          <p:txBody>
            <a:bodyPr wrap="square" rtlCol="0">
              <a:spAutoFit/>
            </a:bodyPr>
            <a:lstStyle>
              <a:defPPr>
                <a:defRPr lang="zh-CN"/>
              </a:defPPr>
              <a:lvl1pPr algn="ctr">
                <a:defRPr sz="3600" b="1">
                  <a:pattFill prst="ltDnDiag">
                    <a:fgClr>
                      <a:srgbClr val="00B0F0"/>
                    </a:fgClr>
                    <a:bgClr>
                      <a:srgbClr val="0070C0"/>
                    </a:bgClr>
                  </a:pattFill>
                  <a:effectLst>
                    <a:outerShdw dist="38100" dir="2700000" sx="101000" sy="101000" algn="tl" rotWithShape="0">
                      <a:srgbClr val="0070C0"/>
                    </a:outerShdw>
                  </a:effectLst>
                </a:defRPr>
              </a:lvl1pPr>
            </a:lstStyle>
            <a:p>
              <a:r>
                <a:rPr lang="zh-CN" altLang="en-US" sz="1600" dirty="0">
                  <a:effectLst>
                    <a:outerShdw dist="38100" dir="2700000" algn="tl" rotWithShape="0">
                      <a:srgbClr val="0070C0"/>
                    </a:outerShdw>
                  </a:effectLst>
                  <a:cs typeface="+mn-ea"/>
                  <a:sym typeface="+mn-lt"/>
                </a:rPr>
                <a:t>点击添加文本</a:t>
              </a:r>
            </a:p>
          </p:txBody>
        </p:sp>
        <p:sp>
          <p:nvSpPr>
            <p:cNvPr id="3" name="淘宝网chenying0907出品 2"/>
            <p:cNvSpPr txBox="1"/>
            <p:nvPr/>
          </p:nvSpPr>
          <p:spPr>
            <a:xfrm>
              <a:off x="1243223" y="2456272"/>
              <a:ext cx="557444" cy="400110"/>
            </a:xfrm>
            <a:prstGeom prst="rect">
              <a:avLst/>
            </a:prstGeom>
            <a:noFill/>
          </p:spPr>
          <p:txBody>
            <a:bodyPr wrap="square" rtlCol="0">
              <a:spAutoFit/>
            </a:bodyPr>
            <a:lstStyle>
              <a:defPPr>
                <a:defRPr lang="zh-CN"/>
              </a:defPPr>
              <a:lvl1pPr algn="ctr">
                <a:defRPr sz="1600" b="1">
                  <a:pattFill prst="ltDnDiag">
                    <a:fgClr>
                      <a:srgbClr val="00B0F0"/>
                    </a:fgClr>
                    <a:bgClr>
                      <a:srgbClr val="0070C0"/>
                    </a:bgClr>
                  </a:pattFill>
                  <a:effectLst>
                    <a:outerShdw dist="38100" dir="2700000" algn="tl" rotWithShape="0">
                      <a:srgbClr val="0070C0"/>
                    </a:outerShdw>
                  </a:effectLst>
                </a:defRPr>
              </a:lvl1pPr>
            </a:lstStyle>
            <a:p>
              <a:r>
                <a:rPr lang="en-US" altLang="zh-CN" sz="2000" dirty="0">
                  <a:cs typeface="+mn-ea"/>
                  <a:sym typeface="+mn-lt"/>
                </a:rPr>
                <a:t>01</a:t>
              </a:r>
              <a:endParaRPr lang="zh-CN" altLang="en-US" sz="2000" dirty="0">
                <a:cs typeface="+mn-ea"/>
                <a:sym typeface="+mn-lt"/>
              </a:endParaRPr>
            </a:p>
          </p:txBody>
        </p:sp>
      </p:grpSp>
      <p:pic>
        <p:nvPicPr>
          <p:cNvPr id="42" name="淘宝网chenying0907出品 4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6016" y="554185"/>
            <a:ext cx="2248544" cy="753135"/>
          </a:xfrm>
          <a:prstGeom prst="rect">
            <a:avLst/>
          </a:prstGeom>
        </p:spPr>
      </p:pic>
    </p:spTree>
    <p:extLst>
      <p:ext uri="{BB962C8B-B14F-4D97-AF65-F5344CB8AC3E}">
        <p14:creationId xmlns:p14="http://schemas.microsoft.com/office/powerpoint/2010/main" val="29954713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4600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1000" fill="hold"/>
                                        <p:tgtEl>
                                          <p:spTgt spid="60"/>
                                        </p:tgtEl>
                                        <p:attrNameLst>
                                          <p:attrName>ppt_x</p:attrName>
                                        </p:attrNameLst>
                                      </p:cBhvr>
                                      <p:tavLst>
                                        <p:tav tm="0">
                                          <p:val>
                                            <p:strVal val="1+#ppt_w/2"/>
                                          </p:val>
                                        </p:tav>
                                        <p:tav tm="100000">
                                          <p:val>
                                            <p:strVal val="#ppt_x"/>
                                          </p:val>
                                        </p:tav>
                                      </p:tavLst>
                                    </p:anim>
                                    <p:anim calcmode="lin" valueType="num">
                                      <p:cBhvr additive="base">
                                        <p:cTn id="8" dur="1000" fill="hold"/>
                                        <p:tgtEl>
                                          <p:spTgt spid="60"/>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1"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750" fill="hold"/>
                                        <p:tgtEl>
                                          <p:spTgt spid="26"/>
                                        </p:tgtEl>
                                        <p:attrNameLst>
                                          <p:attrName>ppt_x</p:attrName>
                                        </p:attrNameLst>
                                      </p:cBhvr>
                                      <p:tavLst>
                                        <p:tav tm="0">
                                          <p:val>
                                            <p:strVal val="#ppt_x"/>
                                          </p:val>
                                        </p:tav>
                                        <p:tav tm="100000">
                                          <p:val>
                                            <p:strVal val="#ppt_x"/>
                                          </p:val>
                                        </p:tav>
                                      </p:tavLst>
                                    </p:anim>
                                    <p:anim calcmode="lin" valueType="num">
                                      <p:cBhvr additive="base">
                                        <p:cTn id="13" dur="750" fill="hold"/>
                                        <p:tgtEl>
                                          <p:spTgt spid="26"/>
                                        </p:tgtEl>
                                        <p:attrNameLst>
                                          <p:attrName>ppt_y</p:attrName>
                                        </p:attrNameLst>
                                      </p:cBhvr>
                                      <p:tavLst>
                                        <p:tav tm="0">
                                          <p:val>
                                            <p:strVal val="0-#ppt_h/2"/>
                                          </p:val>
                                        </p:tav>
                                        <p:tav tm="100000">
                                          <p:val>
                                            <p:strVal val="#ppt_y"/>
                                          </p:val>
                                        </p:tav>
                                      </p:tavLst>
                                    </p:anim>
                                  </p:childTnLst>
                                </p:cTn>
                              </p:par>
                            </p:childTnLst>
                          </p:cTn>
                        </p:par>
                        <p:par>
                          <p:cTn id="14" fill="hold">
                            <p:stCondLst>
                              <p:cond delay="1750"/>
                            </p:stCondLst>
                            <p:childTnLst>
                              <p:par>
                                <p:cTn id="15" presetID="53" presetClass="entr" presetSubtype="16" fill="hold" nodeType="after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p:cTn id="17" dur="750" fill="hold"/>
                                        <p:tgtEl>
                                          <p:spTgt spid="50"/>
                                        </p:tgtEl>
                                        <p:attrNameLst>
                                          <p:attrName>ppt_w</p:attrName>
                                        </p:attrNameLst>
                                      </p:cBhvr>
                                      <p:tavLst>
                                        <p:tav tm="0">
                                          <p:val>
                                            <p:fltVal val="0"/>
                                          </p:val>
                                        </p:tav>
                                        <p:tav tm="100000">
                                          <p:val>
                                            <p:strVal val="#ppt_w"/>
                                          </p:val>
                                        </p:tav>
                                      </p:tavLst>
                                    </p:anim>
                                    <p:anim calcmode="lin" valueType="num">
                                      <p:cBhvr>
                                        <p:cTn id="18" dur="750" fill="hold"/>
                                        <p:tgtEl>
                                          <p:spTgt spid="50"/>
                                        </p:tgtEl>
                                        <p:attrNameLst>
                                          <p:attrName>ppt_h</p:attrName>
                                        </p:attrNameLst>
                                      </p:cBhvr>
                                      <p:tavLst>
                                        <p:tav tm="0">
                                          <p:val>
                                            <p:fltVal val="0"/>
                                          </p:val>
                                        </p:tav>
                                        <p:tav tm="100000">
                                          <p:val>
                                            <p:strVal val="#ppt_h"/>
                                          </p:val>
                                        </p:tav>
                                      </p:tavLst>
                                    </p:anim>
                                    <p:animEffect transition="in" filter="fade">
                                      <p:cBhvr>
                                        <p:cTn id="19" dur="750"/>
                                        <p:tgtEl>
                                          <p:spTgt spid="50"/>
                                        </p:tgtEl>
                                      </p:cBhvr>
                                    </p:animEffect>
                                  </p:childTnLst>
                                </p:cTn>
                              </p:par>
                              <p:par>
                                <p:cTn id="20" presetID="14" presetClass="entr" presetSubtype="5" fill="hold" nodeType="with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randombar(vertical)">
                                      <p:cBhvr>
                                        <p:cTn id="22" dur="1250"/>
                                        <p:tgtEl>
                                          <p:spTgt spid="50"/>
                                        </p:tgtEl>
                                      </p:cBhvr>
                                    </p:animEffect>
                                  </p:childTnLst>
                                </p:cTn>
                              </p:par>
                            </p:childTnLst>
                          </p:cTn>
                        </p:par>
                        <p:par>
                          <p:cTn id="23" fill="hold">
                            <p:stCondLst>
                              <p:cond delay="3000"/>
                            </p:stCondLst>
                            <p:childTnLst>
                              <p:par>
                                <p:cTn id="24" presetID="42" presetClass="entr" presetSubtype="0"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750"/>
                                        <p:tgtEl>
                                          <p:spTgt spid="27"/>
                                        </p:tgtEl>
                                      </p:cBhvr>
                                    </p:animEffect>
                                    <p:anim calcmode="lin" valueType="num">
                                      <p:cBhvr>
                                        <p:cTn id="27" dur="750" fill="hold"/>
                                        <p:tgtEl>
                                          <p:spTgt spid="27"/>
                                        </p:tgtEl>
                                        <p:attrNameLst>
                                          <p:attrName>ppt_x</p:attrName>
                                        </p:attrNameLst>
                                      </p:cBhvr>
                                      <p:tavLst>
                                        <p:tav tm="0">
                                          <p:val>
                                            <p:strVal val="#ppt_x"/>
                                          </p:val>
                                        </p:tav>
                                        <p:tav tm="100000">
                                          <p:val>
                                            <p:strVal val="#ppt_x"/>
                                          </p:val>
                                        </p:tav>
                                      </p:tavLst>
                                    </p:anim>
                                    <p:anim calcmode="lin" valueType="num">
                                      <p:cBhvr>
                                        <p:cTn id="28" dur="750" fill="hold"/>
                                        <p:tgtEl>
                                          <p:spTgt spid="27"/>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750"/>
                                        <p:tgtEl>
                                          <p:spTgt spid="2"/>
                                        </p:tgtEl>
                                      </p:cBhvr>
                                    </p:animEffect>
                                    <p:anim calcmode="lin" valueType="num">
                                      <p:cBhvr>
                                        <p:cTn id="32" dur="750" fill="hold"/>
                                        <p:tgtEl>
                                          <p:spTgt spid="2"/>
                                        </p:tgtEl>
                                        <p:attrNameLst>
                                          <p:attrName>ppt_x</p:attrName>
                                        </p:attrNameLst>
                                      </p:cBhvr>
                                      <p:tavLst>
                                        <p:tav tm="0">
                                          <p:val>
                                            <p:strVal val="#ppt_x"/>
                                          </p:val>
                                        </p:tav>
                                        <p:tav tm="100000">
                                          <p:val>
                                            <p:strVal val="#ppt_x"/>
                                          </p:val>
                                        </p:tav>
                                      </p:tavLst>
                                    </p:anim>
                                    <p:anim calcmode="lin" valueType="num">
                                      <p:cBhvr>
                                        <p:cTn id="33" dur="750" fill="hold"/>
                                        <p:tgtEl>
                                          <p:spTgt spid="2"/>
                                        </p:tgtEl>
                                        <p:attrNameLst>
                                          <p:attrName>ppt_y</p:attrName>
                                        </p:attrNameLst>
                                      </p:cBhvr>
                                      <p:tavLst>
                                        <p:tav tm="0">
                                          <p:val>
                                            <p:strVal val="#ppt_y+.1"/>
                                          </p:val>
                                        </p:tav>
                                        <p:tav tm="100000">
                                          <p:val>
                                            <p:strVal val="#ppt_y"/>
                                          </p:val>
                                        </p:tav>
                                      </p:tavLst>
                                    </p:anim>
                                  </p:childTnLst>
                                </p:cTn>
                              </p:par>
                            </p:childTnLst>
                          </p:cTn>
                        </p:par>
                        <p:par>
                          <p:cTn id="34" fill="hold">
                            <p:stCondLst>
                              <p:cond delay="3750"/>
                            </p:stCondLst>
                            <p:childTnLst>
                              <p:par>
                                <p:cTn id="35" presetID="32" presetClass="emph" presetSubtype="0" fill="hold" nodeType="afterEffect">
                                  <p:stCondLst>
                                    <p:cond delay="0"/>
                                  </p:stCondLst>
                                  <p:childTnLst>
                                    <p:animRot by="120000">
                                      <p:cBhvr>
                                        <p:cTn id="36" dur="100" fill="hold">
                                          <p:stCondLst>
                                            <p:cond delay="0"/>
                                          </p:stCondLst>
                                        </p:cTn>
                                        <p:tgtEl>
                                          <p:spTgt spid="2"/>
                                        </p:tgtEl>
                                        <p:attrNameLst>
                                          <p:attrName>r</p:attrName>
                                        </p:attrNameLst>
                                      </p:cBhvr>
                                    </p:animRot>
                                    <p:animRot by="-240000">
                                      <p:cBhvr>
                                        <p:cTn id="37" dur="200" fill="hold">
                                          <p:stCondLst>
                                            <p:cond delay="200"/>
                                          </p:stCondLst>
                                        </p:cTn>
                                        <p:tgtEl>
                                          <p:spTgt spid="2"/>
                                        </p:tgtEl>
                                        <p:attrNameLst>
                                          <p:attrName>r</p:attrName>
                                        </p:attrNameLst>
                                      </p:cBhvr>
                                    </p:animRot>
                                    <p:animRot by="240000">
                                      <p:cBhvr>
                                        <p:cTn id="38" dur="200" fill="hold">
                                          <p:stCondLst>
                                            <p:cond delay="400"/>
                                          </p:stCondLst>
                                        </p:cTn>
                                        <p:tgtEl>
                                          <p:spTgt spid="2"/>
                                        </p:tgtEl>
                                        <p:attrNameLst>
                                          <p:attrName>r</p:attrName>
                                        </p:attrNameLst>
                                      </p:cBhvr>
                                    </p:animRot>
                                    <p:animRot by="-240000">
                                      <p:cBhvr>
                                        <p:cTn id="39" dur="200" fill="hold">
                                          <p:stCondLst>
                                            <p:cond delay="600"/>
                                          </p:stCondLst>
                                        </p:cTn>
                                        <p:tgtEl>
                                          <p:spTgt spid="2"/>
                                        </p:tgtEl>
                                        <p:attrNameLst>
                                          <p:attrName>r</p:attrName>
                                        </p:attrNameLst>
                                      </p:cBhvr>
                                    </p:animRot>
                                    <p:animRot by="120000">
                                      <p:cBhvr>
                                        <p:cTn id="40" dur="200" fill="hold">
                                          <p:stCondLst>
                                            <p:cond delay="800"/>
                                          </p:stCondLst>
                                        </p:cTn>
                                        <p:tgtEl>
                                          <p:spTgt spid="2"/>
                                        </p:tgtEl>
                                        <p:attrNameLst>
                                          <p:attrName>r</p:attrName>
                                        </p:attrNameLst>
                                      </p:cBhvr>
                                    </p:animRot>
                                  </p:childTnLst>
                                </p:cTn>
                              </p:par>
                              <p:par>
                                <p:cTn id="41" presetID="42" presetClass="entr" presetSubtype="0" fill="hold"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750"/>
                                        <p:tgtEl>
                                          <p:spTgt spid="5"/>
                                        </p:tgtEl>
                                      </p:cBhvr>
                                    </p:animEffect>
                                    <p:anim calcmode="lin" valueType="num">
                                      <p:cBhvr>
                                        <p:cTn id="44" dur="750" fill="hold"/>
                                        <p:tgtEl>
                                          <p:spTgt spid="5"/>
                                        </p:tgtEl>
                                        <p:attrNameLst>
                                          <p:attrName>ppt_x</p:attrName>
                                        </p:attrNameLst>
                                      </p:cBhvr>
                                      <p:tavLst>
                                        <p:tav tm="0">
                                          <p:val>
                                            <p:strVal val="#ppt_x"/>
                                          </p:val>
                                        </p:tav>
                                        <p:tav tm="100000">
                                          <p:val>
                                            <p:strVal val="#ppt_x"/>
                                          </p:val>
                                        </p:tav>
                                      </p:tavLst>
                                    </p:anim>
                                    <p:anim calcmode="lin" valueType="num">
                                      <p:cBhvr>
                                        <p:cTn id="45" dur="750" fill="hold"/>
                                        <p:tgtEl>
                                          <p:spTgt spid="5"/>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75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750"/>
                                        <p:tgtEl>
                                          <p:spTgt spid="28"/>
                                        </p:tgtEl>
                                      </p:cBhvr>
                                    </p:animEffect>
                                    <p:anim calcmode="lin" valueType="num">
                                      <p:cBhvr>
                                        <p:cTn id="49" dur="750" fill="hold"/>
                                        <p:tgtEl>
                                          <p:spTgt spid="28"/>
                                        </p:tgtEl>
                                        <p:attrNameLst>
                                          <p:attrName>ppt_x</p:attrName>
                                        </p:attrNameLst>
                                      </p:cBhvr>
                                      <p:tavLst>
                                        <p:tav tm="0">
                                          <p:val>
                                            <p:strVal val="#ppt_x"/>
                                          </p:val>
                                        </p:tav>
                                        <p:tav tm="100000">
                                          <p:val>
                                            <p:strVal val="#ppt_x"/>
                                          </p:val>
                                        </p:tav>
                                      </p:tavLst>
                                    </p:anim>
                                    <p:anim calcmode="lin" valueType="num">
                                      <p:cBhvr>
                                        <p:cTn id="50" dur="750" fill="hold"/>
                                        <p:tgtEl>
                                          <p:spTgt spid="28"/>
                                        </p:tgtEl>
                                        <p:attrNameLst>
                                          <p:attrName>ppt_y</p:attrName>
                                        </p:attrNameLst>
                                      </p:cBhvr>
                                      <p:tavLst>
                                        <p:tav tm="0">
                                          <p:val>
                                            <p:strVal val="#ppt_y+.1"/>
                                          </p:val>
                                        </p:tav>
                                        <p:tav tm="100000">
                                          <p:val>
                                            <p:strVal val="#ppt_y"/>
                                          </p:val>
                                        </p:tav>
                                      </p:tavLst>
                                    </p:anim>
                                  </p:childTnLst>
                                </p:cTn>
                              </p:par>
                            </p:childTnLst>
                          </p:cTn>
                        </p:par>
                        <p:par>
                          <p:cTn id="51" fill="hold">
                            <p:stCondLst>
                              <p:cond delay="5250"/>
                            </p:stCondLst>
                            <p:childTnLst>
                              <p:par>
                                <p:cTn id="52" presetID="32" presetClass="emph" presetSubtype="0" fill="hold" nodeType="afterEffect">
                                  <p:stCondLst>
                                    <p:cond delay="0"/>
                                  </p:stCondLst>
                                  <p:childTnLst>
                                    <p:animRot by="120000">
                                      <p:cBhvr>
                                        <p:cTn id="53" dur="100" fill="hold">
                                          <p:stCondLst>
                                            <p:cond delay="0"/>
                                          </p:stCondLst>
                                        </p:cTn>
                                        <p:tgtEl>
                                          <p:spTgt spid="5"/>
                                        </p:tgtEl>
                                        <p:attrNameLst>
                                          <p:attrName>r</p:attrName>
                                        </p:attrNameLst>
                                      </p:cBhvr>
                                    </p:animRot>
                                    <p:animRot by="-240000">
                                      <p:cBhvr>
                                        <p:cTn id="54" dur="200" fill="hold">
                                          <p:stCondLst>
                                            <p:cond delay="200"/>
                                          </p:stCondLst>
                                        </p:cTn>
                                        <p:tgtEl>
                                          <p:spTgt spid="5"/>
                                        </p:tgtEl>
                                        <p:attrNameLst>
                                          <p:attrName>r</p:attrName>
                                        </p:attrNameLst>
                                      </p:cBhvr>
                                    </p:animRot>
                                    <p:animRot by="240000">
                                      <p:cBhvr>
                                        <p:cTn id="55" dur="200" fill="hold">
                                          <p:stCondLst>
                                            <p:cond delay="400"/>
                                          </p:stCondLst>
                                        </p:cTn>
                                        <p:tgtEl>
                                          <p:spTgt spid="5"/>
                                        </p:tgtEl>
                                        <p:attrNameLst>
                                          <p:attrName>r</p:attrName>
                                        </p:attrNameLst>
                                      </p:cBhvr>
                                    </p:animRot>
                                    <p:animRot by="-240000">
                                      <p:cBhvr>
                                        <p:cTn id="56" dur="200" fill="hold">
                                          <p:stCondLst>
                                            <p:cond delay="600"/>
                                          </p:stCondLst>
                                        </p:cTn>
                                        <p:tgtEl>
                                          <p:spTgt spid="5"/>
                                        </p:tgtEl>
                                        <p:attrNameLst>
                                          <p:attrName>r</p:attrName>
                                        </p:attrNameLst>
                                      </p:cBhvr>
                                    </p:animRot>
                                    <p:animRot by="120000">
                                      <p:cBhvr>
                                        <p:cTn id="57" dur="200" fill="hold">
                                          <p:stCondLst>
                                            <p:cond delay="800"/>
                                          </p:stCondLst>
                                        </p:cTn>
                                        <p:tgtEl>
                                          <p:spTgt spid="5"/>
                                        </p:tgtEl>
                                        <p:attrNameLst>
                                          <p:attrName>r</p:attrName>
                                        </p:attrNameLst>
                                      </p:cBhvr>
                                    </p:animRot>
                                  </p:childTnLst>
                                </p:cTn>
                              </p:par>
                              <p:par>
                                <p:cTn id="58" presetID="42" presetClass="entr" presetSubtype="0" fill="hold" nodeType="withEffect">
                                  <p:stCondLst>
                                    <p:cond delay="750"/>
                                  </p:stCondLst>
                                  <p:childTnLst>
                                    <p:set>
                                      <p:cBhvr>
                                        <p:cTn id="59" dur="1" fill="hold">
                                          <p:stCondLst>
                                            <p:cond delay="0"/>
                                          </p:stCondLst>
                                        </p:cTn>
                                        <p:tgtEl>
                                          <p:spTgt spid="6"/>
                                        </p:tgtEl>
                                        <p:attrNameLst>
                                          <p:attrName>style.visibility</p:attrName>
                                        </p:attrNameLst>
                                      </p:cBhvr>
                                      <p:to>
                                        <p:strVal val="visible"/>
                                      </p:to>
                                    </p:set>
                                    <p:animEffect transition="in" filter="fade">
                                      <p:cBhvr>
                                        <p:cTn id="60" dur="750"/>
                                        <p:tgtEl>
                                          <p:spTgt spid="6"/>
                                        </p:tgtEl>
                                      </p:cBhvr>
                                    </p:animEffect>
                                    <p:anim calcmode="lin" valueType="num">
                                      <p:cBhvr>
                                        <p:cTn id="61" dur="750" fill="hold"/>
                                        <p:tgtEl>
                                          <p:spTgt spid="6"/>
                                        </p:tgtEl>
                                        <p:attrNameLst>
                                          <p:attrName>ppt_x</p:attrName>
                                        </p:attrNameLst>
                                      </p:cBhvr>
                                      <p:tavLst>
                                        <p:tav tm="0">
                                          <p:val>
                                            <p:strVal val="#ppt_x"/>
                                          </p:val>
                                        </p:tav>
                                        <p:tav tm="100000">
                                          <p:val>
                                            <p:strVal val="#ppt_x"/>
                                          </p:val>
                                        </p:tav>
                                      </p:tavLst>
                                    </p:anim>
                                    <p:anim calcmode="lin" valueType="num">
                                      <p:cBhvr>
                                        <p:cTn id="62" dur="750" fill="hold"/>
                                        <p:tgtEl>
                                          <p:spTgt spid="6"/>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75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750"/>
                                        <p:tgtEl>
                                          <p:spTgt spid="29"/>
                                        </p:tgtEl>
                                      </p:cBhvr>
                                    </p:animEffect>
                                    <p:anim calcmode="lin" valueType="num">
                                      <p:cBhvr>
                                        <p:cTn id="66" dur="750" fill="hold"/>
                                        <p:tgtEl>
                                          <p:spTgt spid="29"/>
                                        </p:tgtEl>
                                        <p:attrNameLst>
                                          <p:attrName>ppt_x</p:attrName>
                                        </p:attrNameLst>
                                      </p:cBhvr>
                                      <p:tavLst>
                                        <p:tav tm="0">
                                          <p:val>
                                            <p:strVal val="#ppt_x"/>
                                          </p:val>
                                        </p:tav>
                                        <p:tav tm="100000">
                                          <p:val>
                                            <p:strVal val="#ppt_x"/>
                                          </p:val>
                                        </p:tav>
                                      </p:tavLst>
                                    </p:anim>
                                    <p:anim calcmode="lin" valueType="num">
                                      <p:cBhvr>
                                        <p:cTn id="67" dur="750" fill="hold"/>
                                        <p:tgtEl>
                                          <p:spTgt spid="29"/>
                                        </p:tgtEl>
                                        <p:attrNameLst>
                                          <p:attrName>ppt_y</p:attrName>
                                        </p:attrNameLst>
                                      </p:cBhvr>
                                      <p:tavLst>
                                        <p:tav tm="0">
                                          <p:val>
                                            <p:strVal val="#ppt_y+.1"/>
                                          </p:val>
                                        </p:tav>
                                        <p:tav tm="100000">
                                          <p:val>
                                            <p:strVal val="#ppt_y"/>
                                          </p:val>
                                        </p:tav>
                                      </p:tavLst>
                                    </p:anim>
                                  </p:childTnLst>
                                </p:cTn>
                              </p:par>
                            </p:childTnLst>
                          </p:cTn>
                        </p:par>
                        <p:par>
                          <p:cTn id="68" fill="hold">
                            <p:stCondLst>
                              <p:cond delay="6750"/>
                            </p:stCondLst>
                            <p:childTnLst>
                              <p:par>
                                <p:cTn id="69" presetID="32" presetClass="emph" presetSubtype="0" fill="hold" nodeType="afterEffect">
                                  <p:stCondLst>
                                    <p:cond delay="0"/>
                                  </p:stCondLst>
                                  <p:childTnLst>
                                    <p:animRot by="120000">
                                      <p:cBhvr>
                                        <p:cTn id="70" dur="100" fill="hold">
                                          <p:stCondLst>
                                            <p:cond delay="0"/>
                                          </p:stCondLst>
                                        </p:cTn>
                                        <p:tgtEl>
                                          <p:spTgt spid="6"/>
                                        </p:tgtEl>
                                        <p:attrNameLst>
                                          <p:attrName>r</p:attrName>
                                        </p:attrNameLst>
                                      </p:cBhvr>
                                    </p:animRot>
                                    <p:animRot by="-240000">
                                      <p:cBhvr>
                                        <p:cTn id="71" dur="200" fill="hold">
                                          <p:stCondLst>
                                            <p:cond delay="200"/>
                                          </p:stCondLst>
                                        </p:cTn>
                                        <p:tgtEl>
                                          <p:spTgt spid="6"/>
                                        </p:tgtEl>
                                        <p:attrNameLst>
                                          <p:attrName>r</p:attrName>
                                        </p:attrNameLst>
                                      </p:cBhvr>
                                    </p:animRot>
                                    <p:animRot by="240000">
                                      <p:cBhvr>
                                        <p:cTn id="72" dur="200" fill="hold">
                                          <p:stCondLst>
                                            <p:cond delay="400"/>
                                          </p:stCondLst>
                                        </p:cTn>
                                        <p:tgtEl>
                                          <p:spTgt spid="6"/>
                                        </p:tgtEl>
                                        <p:attrNameLst>
                                          <p:attrName>r</p:attrName>
                                        </p:attrNameLst>
                                      </p:cBhvr>
                                    </p:animRot>
                                    <p:animRot by="-240000">
                                      <p:cBhvr>
                                        <p:cTn id="73" dur="200" fill="hold">
                                          <p:stCondLst>
                                            <p:cond delay="600"/>
                                          </p:stCondLst>
                                        </p:cTn>
                                        <p:tgtEl>
                                          <p:spTgt spid="6"/>
                                        </p:tgtEl>
                                        <p:attrNameLst>
                                          <p:attrName>r</p:attrName>
                                        </p:attrNameLst>
                                      </p:cBhvr>
                                    </p:animRot>
                                    <p:animRot by="120000">
                                      <p:cBhvr>
                                        <p:cTn id="74" dur="200" fill="hold">
                                          <p:stCondLst>
                                            <p:cond delay="800"/>
                                          </p:stCondLst>
                                        </p:cTn>
                                        <p:tgtEl>
                                          <p:spTgt spid="6"/>
                                        </p:tgtEl>
                                        <p:attrNameLst>
                                          <p:attrName>r</p:attrName>
                                        </p:attrNameLst>
                                      </p:cBhvr>
                                    </p:animRot>
                                  </p:childTnLst>
                                </p:cTn>
                              </p:par>
                              <p:par>
                                <p:cTn id="75" presetID="42" presetClass="entr" presetSubtype="0" fill="hold" nodeType="withEffect">
                                  <p:stCondLst>
                                    <p:cond delay="750"/>
                                  </p:stCondLst>
                                  <p:childTnLst>
                                    <p:set>
                                      <p:cBhvr>
                                        <p:cTn id="76" dur="1" fill="hold">
                                          <p:stCondLst>
                                            <p:cond delay="0"/>
                                          </p:stCondLst>
                                        </p:cTn>
                                        <p:tgtEl>
                                          <p:spTgt spid="7"/>
                                        </p:tgtEl>
                                        <p:attrNameLst>
                                          <p:attrName>style.visibility</p:attrName>
                                        </p:attrNameLst>
                                      </p:cBhvr>
                                      <p:to>
                                        <p:strVal val="visible"/>
                                      </p:to>
                                    </p:set>
                                    <p:animEffect transition="in" filter="fade">
                                      <p:cBhvr>
                                        <p:cTn id="77" dur="750"/>
                                        <p:tgtEl>
                                          <p:spTgt spid="7"/>
                                        </p:tgtEl>
                                      </p:cBhvr>
                                    </p:animEffect>
                                    <p:anim calcmode="lin" valueType="num">
                                      <p:cBhvr>
                                        <p:cTn id="78" dur="750" fill="hold"/>
                                        <p:tgtEl>
                                          <p:spTgt spid="7"/>
                                        </p:tgtEl>
                                        <p:attrNameLst>
                                          <p:attrName>ppt_x</p:attrName>
                                        </p:attrNameLst>
                                      </p:cBhvr>
                                      <p:tavLst>
                                        <p:tav tm="0">
                                          <p:val>
                                            <p:strVal val="#ppt_x"/>
                                          </p:val>
                                        </p:tav>
                                        <p:tav tm="100000">
                                          <p:val>
                                            <p:strVal val="#ppt_x"/>
                                          </p:val>
                                        </p:tav>
                                      </p:tavLst>
                                    </p:anim>
                                    <p:anim calcmode="lin" valueType="num">
                                      <p:cBhvr>
                                        <p:cTn id="79" dur="750" fill="hold"/>
                                        <p:tgtEl>
                                          <p:spTgt spid="7"/>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750"/>
                                  </p:stCondLst>
                                  <p:childTnLst>
                                    <p:set>
                                      <p:cBhvr>
                                        <p:cTn id="81" dur="1" fill="hold">
                                          <p:stCondLst>
                                            <p:cond delay="0"/>
                                          </p:stCondLst>
                                        </p:cTn>
                                        <p:tgtEl>
                                          <p:spTgt spid="33"/>
                                        </p:tgtEl>
                                        <p:attrNameLst>
                                          <p:attrName>style.visibility</p:attrName>
                                        </p:attrNameLst>
                                      </p:cBhvr>
                                      <p:to>
                                        <p:strVal val="visible"/>
                                      </p:to>
                                    </p:set>
                                    <p:animEffect transition="in" filter="fade">
                                      <p:cBhvr>
                                        <p:cTn id="82" dur="750"/>
                                        <p:tgtEl>
                                          <p:spTgt spid="33"/>
                                        </p:tgtEl>
                                      </p:cBhvr>
                                    </p:animEffect>
                                    <p:anim calcmode="lin" valueType="num">
                                      <p:cBhvr>
                                        <p:cTn id="83" dur="750" fill="hold"/>
                                        <p:tgtEl>
                                          <p:spTgt spid="33"/>
                                        </p:tgtEl>
                                        <p:attrNameLst>
                                          <p:attrName>ppt_x</p:attrName>
                                        </p:attrNameLst>
                                      </p:cBhvr>
                                      <p:tavLst>
                                        <p:tav tm="0">
                                          <p:val>
                                            <p:strVal val="#ppt_x"/>
                                          </p:val>
                                        </p:tav>
                                        <p:tav tm="100000">
                                          <p:val>
                                            <p:strVal val="#ppt_x"/>
                                          </p:val>
                                        </p:tav>
                                      </p:tavLst>
                                    </p:anim>
                                    <p:anim calcmode="lin" valueType="num">
                                      <p:cBhvr>
                                        <p:cTn id="84" dur="750" fill="hold"/>
                                        <p:tgtEl>
                                          <p:spTgt spid="33"/>
                                        </p:tgtEl>
                                        <p:attrNameLst>
                                          <p:attrName>ppt_y</p:attrName>
                                        </p:attrNameLst>
                                      </p:cBhvr>
                                      <p:tavLst>
                                        <p:tav tm="0">
                                          <p:val>
                                            <p:strVal val="#ppt_y+.1"/>
                                          </p:val>
                                        </p:tav>
                                        <p:tav tm="100000">
                                          <p:val>
                                            <p:strVal val="#ppt_y"/>
                                          </p:val>
                                        </p:tav>
                                      </p:tavLst>
                                    </p:anim>
                                  </p:childTnLst>
                                </p:cTn>
                              </p:par>
                            </p:childTnLst>
                          </p:cTn>
                        </p:par>
                        <p:par>
                          <p:cTn id="85" fill="hold">
                            <p:stCondLst>
                              <p:cond delay="8250"/>
                            </p:stCondLst>
                            <p:childTnLst>
                              <p:par>
                                <p:cTn id="86" presetID="32" presetClass="emph" presetSubtype="0" fill="hold" nodeType="afterEffect">
                                  <p:stCondLst>
                                    <p:cond delay="0"/>
                                  </p:stCondLst>
                                  <p:childTnLst>
                                    <p:animRot by="120000">
                                      <p:cBhvr>
                                        <p:cTn id="87" dur="100" fill="hold">
                                          <p:stCondLst>
                                            <p:cond delay="0"/>
                                          </p:stCondLst>
                                        </p:cTn>
                                        <p:tgtEl>
                                          <p:spTgt spid="7"/>
                                        </p:tgtEl>
                                        <p:attrNameLst>
                                          <p:attrName>r</p:attrName>
                                        </p:attrNameLst>
                                      </p:cBhvr>
                                    </p:animRot>
                                    <p:animRot by="-240000">
                                      <p:cBhvr>
                                        <p:cTn id="88" dur="200" fill="hold">
                                          <p:stCondLst>
                                            <p:cond delay="200"/>
                                          </p:stCondLst>
                                        </p:cTn>
                                        <p:tgtEl>
                                          <p:spTgt spid="7"/>
                                        </p:tgtEl>
                                        <p:attrNameLst>
                                          <p:attrName>r</p:attrName>
                                        </p:attrNameLst>
                                      </p:cBhvr>
                                    </p:animRot>
                                    <p:animRot by="240000">
                                      <p:cBhvr>
                                        <p:cTn id="89" dur="200" fill="hold">
                                          <p:stCondLst>
                                            <p:cond delay="400"/>
                                          </p:stCondLst>
                                        </p:cTn>
                                        <p:tgtEl>
                                          <p:spTgt spid="7"/>
                                        </p:tgtEl>
                                        <p:attrNameLst>
                                          <p:attrName>r</p:attrName>
                                        </p:attrNameLst>
                                      </p:cBhvr>
                                    </p:animRot>
                                    <p:animRot by="-240000">
                                      <p:cBhvr>
                                        <p:cTn id="90" dur="200" fill="hold">
                                          <p:stCondLst>
                                            <p:cond delay="600"/>
                                          </p:stCondLst>
                                        </p:cTn>
                                        <p:tgtEl>
                                          <p:spTgt spid="7"/>
                                        </p:tgtEl>
                                        <p:attrNameLst>
                                          <p:attrName>r</p:attrName>
                                        </p:attrNameLst>
                                      </p:cBhvr>
                                    </p:animRot>
                                    <p:animRot by="120000">
                                      <p:cBhvr>
                                        <p:cTn id="91" dur="200" fill="hold">
                                          <p:stCondLst>
                                            <p:cond delay="800"/>
                                          </p:stCondLst>
                                        </p:cTn>
                                        <p:tgtEl>
                                          <p:spTgt spid="7"/>
                                        </p:tgtEl>
                                        <p:attrNameLst>
                                          <p:attrName>r</p:attrName>
                                        </p:attrNameLst>
                                      </p:cBhvr>
                                    </p:animRot>
                                  </p:childTnLst>
                                </p:cTn>
                              </p:par>
                            </p:childTnLst>
                          </p:cTn>
                        </p:par>
                        <p:par>
                          <p:cTn id="92" fill="hold">
                            <p:stCondLst>
                              <p:cond delay="9250"/>
                            </p:stCondLst>
                            <p:childTnLst>
                              <p:par>
                                <p:cTn id="93" presetID="2" presetClass="entr" presetSubtype="2" decel="38000" fill="hold" nodeType="after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additive="base">
                                        <p:cTn id="95" dur="3000" fill="hold"/>
                                        <p:tgtEl>
                                          <p:spTgt spid="42"/>
                                        </p:tgtEl>
                                        <p:attrNameLst>
                                          <p:attrName>ppt_x</p:attrName>
                                        </p:attrNameLst>
                                      </p:cBhvr>
                                      <p:tavLst>
                                        <p:tav tm="0">
                                          <p:val>
                                            <p:strVal val="1+#ppt_w/2"/>
                                          </p:val>
                                        </p:tav>
                                        <p:tav tm="100000">
                                          <p:val>
                                            <p:strVal val="#ppt_x"/>
                                          </p:val>
                                        </p:tav>
                                      </p:tavLst>
                                    </p:anim>
                                    <p:anim calcmode="lin" valueType="num">
                                      <p:cBhvr additive="base">
                                        <p:cTn id="96" dur="30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98621">
              <a:srgbClr val="00B0F0"/>
            </a:gs>
            <a:gs pos="63000">
              <a:srgbClr val="2CC7ED"/>
            </a:gs>
            <a:gs pos="0">
              <a:schemeClr val="bg1"/>
            </a:gs>
          </a:gsLst>
          <a:lin ang="16200000" scaled="1"/>
        </a:gradFill>
        <a:effectLst/>
      </p:bgPr>
    </p:bg>
    <p:spTree>
      <p:nvGrpSpPr>
        <p:cNvPr id="1" name=""/>
        <p:cNvGrpSpPr/>
        <p:nvPr/>
      </p:nvGrpSpPr>
      <p:grpSpPr>
        <a:xfrm>
          <a:off x="0" y="0"/>
          <a:ext cx="0" cy="0"/>
          <a:chOff x="0" y="0"/>
          <a:chExt cx="0" cy="0"/>
        </a:xfrm>
      </p:grpSpPr>
      <p:sp>
        <p:nvSpPr>
          <p:cNvPr id="8" name="淘宝网chenying0907出品 7"/>
          <p:cNvSpPr/>
          <p:nvPr/>
        </p:nvSpPr>
        <p:spPr>
          <a:xfrm rot="18599350" flipH="1">
            <a:off x="3622607" y="980622"/>
            <a:ext cx="4003028" cy="3488687"/>
          </a:xfrm>
          <a:custGeom>
            <a:avLst/>
            <a:gdLst>
              <a:gd name="connsiteX0" fmla="*/ 2553595 w 4003028"/>
              <a:gd name="connsiteY0" fmla="*/ 3488687 h 3488687"/>
              <a:gd name="connsiteX1" fmla="*/ 2558802 w 4003028"/>
              <a:gd name="connsiteY1" fmla="*/ 3486358 h 3488687"/>
              <a:gd name="connsiteX2" fmla="*/ 2567275 w 4003028"/>
              <a:gd name="connsiteY2" fmla="*/ 3481729 h 3488687"/>
              <a:gd name="connsiteX3" fmla="*/ 2560275 w 4003028"/>
              <a:gd name="connsiteY3" fmla="*/ 3484032 h 3488687"/>
              <a:gd name="connsiteX4" fmla="*/ 2553595 w 4003028"/>
              <a:gd name="connsiteY4" fmla="*/ 3488687 h 3488687"/>
              <a:gd name="connsiteX5" fmla="*/ 2172204 w 4003028"/>
              <a:gd name="connsiteY5" fmla="*/ 1823603 h 3488687"/>
              <a:gd name="connsiteX6" fmla="*/ 2177584 w 4003028"/>
              <a:gd name="connsiteY6" fmla="*/ 1823026 h 3488687"/>
              <a:gd name="connsiteX7" fmla="*/ 2186951 w 4003028"/>
              <a:gd name="connsiteY7" fmla="*/ 1820691 h 3488687"/>
              <a:gd name="connsiteX8" fmla="*/ 2179597 w 4003028"/>
              <a:gd name="connsiteY8" fmla="*/ 1821148 h 3488687"/>
              <a:gd name="connsiteX9" fmla="*/ 2172204 w 4003028"/>
              <a:gd name="connsiteY9" fmla="*/ 1823603 h 3488687"/>
              <a:gd name="connsiteX10" fmla="*/ 153460 w 4003028"/>
              <a:gd name="connsiteY10" fmla="*/ 2406636 h 3488687"/>
              <a:gd name="connsiteX11" fmla="*/ 158416 w 4003028"/>
              <a:gd name="connsiteY11" fmla="*/ 2412646 h 3488687"/>
              <a:gd name="connsiteX12" fmla="*/ 164402 w 4003028"/>
              <a:gd name="connsiteY12" fmla="*/ 2416944 h 3488687"/>
              <a:gd name="connsiteX13" fmla="*/ 157710 w 4003028"/>
              <a:gd name="connsiteY13" fmla="*/ 2409986 h 3488687"/>
              <a:gd name="connsiteX14" fmla="*/ 153460 w 4003028"/>
              <a:gd name="connsiteY14" fmla="*/ 2406636 h 3488687"/>
              <a:gd name="connsiteX15" fmla="*/ 1187875 w 4003028"/>
              <a:gd name="connsiteY15" fmla="*/ 818604 h 3488687"/>
              <a:gd name="connsiteX16" fmla="*/ 2981309 w 4003028"/>
              <a:gd name="connsiteY16" fmla="*/ 1389514 h 3488687"/>
              <a:gd name="connsiteX17" fmla="*/ 3006207 w 4003028"/>
              <a:gd name="connsiteY17" fmla="*/ 1471594 h 3488687"/>
              <a:gd name="connsiteX18" fmla="*/ 3004953 w 4003028"/>
              <a:gd name="connsiteY18" fmla="*/ 1470516 h 3488687"/>
              <a:gd name="connsiteX19" fmla="*/ 2965846 w 4003028"/>
              <a:gd name="connsiteY19" fmla="*/ 1471445 h 3488687"/>
              <a:gd name="connsiteX20" fmla="*/ 2909369 w 4003028"/>
              <a:gd name="connsiteY20" fmla="*/ 1482351 h 3488687"/>
              <a:gd name="connsiteX21" fmla="*/ 2592787 w 4003028"/>
              <a:gd name="connsiteY21" fmla="*/ 1644930 h 3488687"/>
              <a:gd name="connsiteX22" fmla="*/ 2477260 w 4003028"/>
              <a:gd name="connsiteY22" fmla="*/ 1712320 h 3488687"/>
              <a:gd name="connsiteX23" fmla="*/ 2424386 w 4003028"/>
              <a:gd name="connsiteY23" fmla="*/ 1658294 h 3488687"/>
              <a:gd name="connsiteX24" fmla="*/ 2233042 w 4003028"/>
              <a:gd name="connsiteY24" fmla="*/ 1544239 h 3488687"/>
              <a:gd name="connsiteX25" fmla="*/ 2406208 w 4003028"/>
              <a:gd name="connsiteY25" fmla="*/ 1690912 h 3488687"/>
              <a:gd name="connsiteX26" fmla="*/ 2438667 w 4003028"/>
              <a:gd name="connsiteY26" fmla="*/ 1734832 h 3488687"/>
              <a:gd name="connsiteX27" fmla="*/ 2433832 w 4003028"/>
              <a:gd name="connsiteY27" fmla="*/ 1737652 h 3488687"/>
              <a:gd name="connsiteX28" fmla="*/ 2276907 w 4003028"/>
              <a:gd name="connsiteY28" fmla="*/ 1795440 h 3488687"/>
              <a:gd name="connsiteX29" fmla="*/ 2194470 w 4003028"/>
              <a:gd name="connsiteY29" fmla="*/ 1818817 h 3488687"/>
              <a:gd name="connsiteX30" fmla="*/ 2186951 w 4003028"/>
              <a:gd name="connsiteY30" fmla="*/ 1820691 h 3488687"/>
              <a:gd name="connsiteX31" fmla="*/ 2187619 w 4003028"/>
              <a:gd name="connsiteY31" fmla="*/ 1820649 h 3488687"/>
              <a:gd name="connsiteX32" fmla="*/ 2263225 w 4003028"/>
              <a:gd name="connsiteY32" fmla="*/ 1828106 h 3488687"/>
              <a:gd name="connsiteX33" fmla="*/ 2266422 w 4003028"/>
              <a:gd name="connsiteY33" fmla="*/ 1827857 h 3488687"/>
              <a:gd name="connsiteX34" fmla="*/ 3026460 w 4003028"/>
              <a:gd name="connsiteY34" fmla="*/ 1558274 h 3488687"/>
              <a:gd name="connsiteX35" fmla="*/ 3033021 w 4003028"/>
              <a:gd name="connsiteY35" fmla="*/ 1559992 h 3488687"/>
              <a:gd name="connsiteX36" fmla="*/ 3056764 w 4003028"/>
              <a:gd name="connsiteY36" fmla="*/ 1638263 h 3488687"/>
              <a:gd name="connsiteX37" fmla="*/ 3220170 w 4003028"/>
              <a:gd name="connsiteY37" fmla="*/ 2417189 h 3488687"/>
              <a:gd name="connsiteX38" fmla="*/ 3245788 w 4003028"/>
              <a:gd name="connsiteY38" fmla="*/ 2510754 h 3488687"/>
              <a:gd name="connsiteX39" fmla="*/ 3242722 w 4003028"/>
              <a:gd name="connsiteY39" fmla="*/ 2508845 h 3488687"/>
              <a:gd name="connsiteX40" fmla="*/ 900517 w 4003028"/>
              <a:gd name="connsiteY40" fmla="*/ 3043090 h 3488687"/>
              <a:gd name="connsiteX41" fmla="*/ 755186 w 4003028"/>
              <a:gd name="connsiteY41" fmla="*/ 3091588 h 3488687"/>
              <a:gd name="connsiteX42" fmla="*/ 735913 w 4003028"/>
              <a:gd name="connsiteY42" fmla="*/ 3085533 h 3488687"/>
              <a:gd name="connsiteX43" fmla="*/ 235521 w 4003028"/>
              <a:gd name="connsiteY43" fmla="*/ 2453126 h 3488687"/>
              <a:gd name="connsiteX44" fmla="*/ 232945 w 4003028"/>
              <a:gd name="connsiteY44" fmla="*/ 2451215 h 3488687"/>
              <a:gd name="connsiteX45" fmla="*/ 164946 w 4003028"/>
              <a:gd name="connsiteY45" fmla="*/ 2417334 h 3488687"/>
              <a:gd name="connsiteX46" fmla="*/ 164402 w 4003028"/>
              <a:gd name="connsiteY46" fmla="*/ 2416944 h 3488687"/>
              <a:gd name="connsiteX47" fmla="*/ 169774 w 4003028"/>
              <a:gd name="connsiteY47" fmla="*/ 2422528 h 3488687"/>
              <a:gd name="connsiteX48" fmla="*/ 227166 w 4003028"/>
              <a:gd name="connsiteY48" fmla="*/ 2486155 h 3488687"/>
              <a:gd name="connsiteX49" fmla="*/ 329351 w 4003028"/>
              <a:gd name="connsiteY49" fmla="*/ 2618530 h 3488687"/>
              <a:gd name="connsiteX50" fmla="*/ 331947 w 4003028"/>
              <a:gd name="connsiteY50" fmla="*/ 2623489 h 3488687"/>
              <a:gd name="connsiteX51" fmla="*/ 281103 w 4003028"/>
              <a:gd name="connsiteY51" fmla="*/ 2643430 h 3488687"/>
              <a:gd name="connsiteX52" fmla="*/ 56459 w 4003028"/>
              <a:gd name="connsiteY52" fmla="*/ 2675591 h 3488687"/>
              <a:gd name="connsiteX53" fmla="*/ 279157 w 4003028"/>
              <a:gd name="connsiteY53" fmla="*/ 2680722 h 3488687"/>
              <a:gd name="connsiteX54" fmla="*/ 352665 w 4003028"/>
              <a:gd name="connsiteY54" fmla="*/ 2663074 h 3488687"/>
              <a:gd name="connsiteX55" fmla="*/ 414683 w 4003028"/>
              <a:gd name="connsiteY55" fmla="*/ 2781572 h 3488687"/>
              <a:gd name="connsiteX56" fmla="*/ 596376 w 4003028"/>
              <a:gd name="connsiteY56" fmla="*/ 3087584 h 3488687"/>
              <a:gd name="connsiteX57" fmla="*/ 638412 w 4003028"/>
              <a:gd name="connsiteY57" fmla="*/ 3126848 h 3488687"/>
              <a:gd name="connsiteX58" fmla="*/ 642141 w 4003028"/>
              <a:gd name="connsiteY58" fmla="*/ 3129313 h 3488687"/>
              <a:gd name="connsiteX59" fmla="*/ 633291 w 4003028"/>
              <a:gd name="connsiteY59" fmla="*/ 3132266 h 3488687"/>
              <a:gd name="connsiteX60" fmla="*/ 106597 w 4003028"/>
              <a:gd name="connsiteY60" fmla="*/ 3237274 h 3488687"/>
              <a:gd name="connsiteX61" fmla="*/ 0 w 4003028"/>
              <a:gd name="connsiteY61" fmla="*/ 3232686 h 3488687"/>
              <a:gd name="connsiteX62" fmla="*/ 77065 w 4003028"/>
              <a:gd name="connsiteY62" fmla="*/ 3297326 h 3488687"/>
              <a:gd name="connsiteX63" fmla="*/ 75884 w 4003028"/>
              <a:gd name="connsiteY63" fmla="*/ 3298733 h 3488687"/>
              <a:gd name="connsiteX64" fmla="*/ 146342 w 4003028"/>
              <a:gd name="connsiteY64" fmla="*/ 3298318 h 3488687"/>
              <a:gd name="connsiteX65" fmla="*/ 3241070 w 4003028"/>
              <a:gd name="connsiteY65" fmla="*/ 2644221 h 3488687"/>
              <a:gd name="connsiteX66" fmla="*/ 3298464 w 4003028"/>
              <a:gd name="connsiteY66" fmla="*/ 2691011 h 3488687"/>
              <a:gd name="connsiteX67" fmla="*/ 3325008 w 4003028"/>
              <a:gd name="connsiteY67" fmla="*/ 2763689 h 3488687"/>
              <a:gd name="connsiteX68" fmla="*/ 3371266 w 4003028"/>
              <a:gd name="connsiteY68" fmla="*/ 2864563 h 3488687"/>
              <a:gd name="connsiteX69" fmla="*/ 3415788 w 4003028"/>
              <a:gd name="connsiteY69" fmla="*/ 2940157 h 3488687"/>
              <a:gd name="connsiteX70" fmla="*/ 3400641 w 4003028"/>
              <a:gd name="connsiteY70" fmla="*/ 2934757 h 3488687"/>
              <a:gd name="connsiteX71" fmla="*/ 2832976 w 4003028"/>
              <a:gd name="connsiteY71" fmla="*/ 3294018 h 3488687"/>
              <a:gd name="connsiteX72" fmla="*/ 2826082 w 4003028"/>
              <a:gd name="connsiteY72" fmla="*/ 3300156 h 3488687"/>
              <a:gd name="connsiteX73" fmla="*/ 2810492 w 4003028"/>
              <a:gd name="connsiteY73" fmla="*/ 3290196 h 3488687"/>
              <a:gd name="connsiteX74" fmla="*/ 2559561 w 4003028"/>
              <a:gd name="connsiteY74" fmla="*/ 3207661 h 3488687"/>
              <a:gd name="connsiteX75" fmla="*/ 2764198 w 4003028"/>
              <a:gd name="connsiteY75" fmla="*/ 3305758 h 3488687"/>
              <a:gd name="connsiteX76" fmla="*/ 2793373 w 4003028"/>
              <a:gd name="connsiteY76" fmla="*/ 3329282 h 3488687"/>
              <a:gd name="connsiteX77" fmla="*/ 2742508 w 4003028"/>
              <a:gd name="connsiteY77" fmla="*/ 3374574 h 3488687"/>
              <a:gd name="connsiteX78" fmla="*/ 2647916 w 4003028"/>
              <a:gd name="connsiteY78" fmla="*/ 3434544 h 3488687"/>
              <a:gd name="connsiteX79" fmla="*/ 2574074 w 4003028"/>
              <a:gd name="connsiteY79" fmla="*/ 3478014 h 3488687"/>
              <a:gd name="connsiteX80" fmla="*/ 2567275 w 4003028"/>
              <a:gd name="connsiteY80" fmla="*/ 3481729 h 3488687"/>
              <a:gd name="connsiteX81" fmla="*/ 2567910 w 4003028"/>
              <a:gd name="connsiteY81" fmla="*/ 3481520 h 3488687"/>
              <a:gd name="connsiteX82" fmla="*/ 2642943 w 4003028"/>
              <a:gd name="connsiteY82" fmla="*/ 3469608 h 3488687"/>
              <a:gd name="connsiteX83" fmla="*/ 2645973 w 4003028"/>
              <a:gd name="connsiteY83" fmla="*/ 3468559 h 3488687"/>
              <a:gd name="connsiteX84" fmla="*/ 2742749 w 4003028"/>
              <a:gd name="connsiteY84" fmla="*/ 3414654 h 3488687"/>
              <a:gd name="connsiteX85" fmla="*/ 2820857 w 4003028"/>
              <a:gd name="connsiteY85" fmla="*/ 3351443 h 3488687"/>
              <a:gd name="connsiteX86" fmla="*/ 2828768 w 4003028"/>
              <a:gd name="connsiteY86" fmla="*/ 3357822 h 3488687"/>
              <a:gd name="connsiteX87" fmla="*/ 2842089 w 4003028"/>
              <a:gd name="connsiteY87" fmla="*/ 3333099 h 3488687"/>
              <a:gd name="connsiteX88" fmla="*/ 2921933 w 4003028"/>
              <a:gd name="connsiteY88" fmla="*/ 3257476 h 3488687"/>
              <a:gd name="connsiteX89" fmla="*/ 3436520 w 4003028"/>
              <a:gd name="connsiteY89" fmla="*/ 3026269 h 3488687"/>
              <a:gd name="connsiteX90" fmla="*/ 3469457 w 4003028"/>
              <a:gd name="connsiteY90" fmla="*/ 3042083 h 3488687"/>
              <a:gd name="connsiteX91" fmla="*/ 3466564 w 4003028"/>
              <a:gd name="connsiteY91" fmla="*/ 3009477 h 3488687"/>
              <a:gd name="connsiteX92" fmla="*/ 3487849 w 4003028"/>
              <a:gd name="connsiteY92" fmla="*/ 3036935 h 3488687"/>
              <a:gd name="connsiteX93" fmla="*/ 3850394 w 4003028"/>
              <a:gd name="connsiteY93" fmla="*/ 3229480 h 3488687"/>
              <a:gd name="connsiteX94" fmla="*/ 4003028 w 4003028"/>
              <a:gd name="connsiteY94" fmla="*/ 3047507 h 3488687"/>
              <a:gd name="connsiteX95" fmla="*/ 3906403 w 4003028"/>
              <a:gd name="connsiteY95" fmla="*/ 3033869 h 3488687"/>
              <a:gd name="connsiteX96" fmla="*/ 3685069 w 4003028"/>
              <a:gd name="connsiteY96" fmla="*/ 2942485 h 3488687"/>
              <a:gd name="connsiteX97" fmla="*/ 3680287 w 4003028"/>
              <a:gd name="connsiteY97" fmla="*/ 2938317 h 3488687"/>
              <a:gd name="connsiteX98" fmla="*/ 3682685 w 4003028"/>
              <a:gd name="connsiteY98" fmla="*/ 2923853 h 3488687"/>
              <a:gd name="connsiteX99" fmla="*/ 3888092 w 4003028"/>
              <a:gd name="connsiteY99" fmla="*/ 2294241 h 3488687"/>
              <a:gd name="connsiteX100" fmla="*/ 3647315 w 4003028"/>
              <a:gd name="connsiteY100" fmla="*/ 2791101 h 3488687"/>
              <a:gd name="connsiteX101" fmla="*/ 3618912 w 4003028"/>
              <a:gd name="connsiteY101" fmla="*/ 2884803 h 3488687"/>
              <a:gd name="connsiteX102" fmla="*/ 3598514 w 4003028"/>
              <a:gd name="connsiteY102" fmla="*/ 2867018 h 3488687"/>
              <a:gd name="connsiteX103" fmla="*/ 3013134 w 4003028"/>
              <a:gd name="connsiteY103" fmla="*/ 1104274 h 3488687"/>
              <a:gd name="connsiteX104" fmla="*/ 2996120 w 4003028"/>
              <a:gd name="connsiteY104" fmla="*/ 1074045 h 3488687"/>
              <a:gd name="connsiteX105" fmla="*/ 2983995 w 4003028"/>
              <a:gd name="connsiteY105" fmla="*/ 999080 h 3488687"/>
              <a:gd name="connsiteX106" fmla="*/ 2974776 w 4003028"/>
              <a:gd name="connsiteY106" fmla="*/ 0 h 3488687"/>
              <a:gd name="connsiteX107" fmla="*/ 2869551 w 4003028"/>
              <a:gd name="connsiteY107" fmla="*/ 826280 h 3488687"/>
              <a:gd name="connsiteX108" fmla="*/ 2871430 w 4003028"/>
              <a:gd name="connsiteY108" fmla="*/ 888358 h 3488687"/>
              <a:gd name="connsiteX109" fmla="*/ 2810257 w 4003028"/>
              <a:gd name="connsiteY109" fmla="*/ 821365 h 3488687"/>
              <a:gd name="connsiteX110" fmla="*/ 1224809 w 4003028"/>
              <a:gd name="connsiteY110" fmla="*/ 795402 h 3488687"/>
              <a:gd name="connsiteX0" fmla="*/ 2553595 w 4003028"/>
              <a:gd name="connsiteY0" fmla="*/ 3488687 h 3488687"/>
              <a:gd name="connsiteX1" fmla="*/ 2558802 w 4003028"/>
              <a:gd name="connsiteY1" fmla="*/ 3486358 h 3488687"/>
              <a:gd name="connsiteX2" fmla="*/ 2567275 w 4003028"/>
              <a:gd name="connsiteY2" fmla="*/ 3481729 h 3488687"/>
              <a:gd name="connsiteX3" fmla="*/ 2560275 w 4003028"/>
              <a:gd name="connsiteY3" fmla="*/ 3484032 h 3488687"/>
              <a:gd name="connsiteX4" fmla="*/ 2553595 w 4003028"/>
              <a:gd name="connsiteY4" fmla="*/ 3488687 h 3488687"/>
              <a:gd name="connsiteX5" fmla="*/ 2172204 w 4003028"/>
              <a:gd name="connsiteY5" fmla="*/ 1823603 h 3488687"/>
              <a:gd name="connsiteX6" fmla="*/ 2177584 w 4003028"/>
              <a:gd name="connsiteY6" fmla="*/ 1823026 h 3488687"/>
              <a:gd name="connsiteX7" fmla="*/ 2186951 w 4003028"/>
              <a:gd name="connsiteY7" fmla="*/ 1820691 h 3488687"/>
              <a:gd name="connsiteX8" fmla="*/ 2179597 w 4003028"/>
              <a:gd name="connsiteY8" fmla="*/ 1821148 h 3488687"/>
              <a:gd name="connsiteX9" fmla="*/ 2172204 w 4003028"/>
              <a:gd name="connsiteY9" fmla="*/ 1823603 h 3488687"/>
              <a:gd name="connsiteX10" fmla="*/ 153460 w 4003028"/>
              <a:gd name="connsiteY10" fmla="*/ 2406636 h 3488687"/>
              <a:gd name="connsiteX11" fmla="*/ 158416 w 4003028"/>
              <a:gd name="connsiteY11" fmla="*/ 2412646 h 3488687"/>
              <a:gd name="connsiteX12" fmla="*/ 164402 w 4003028"/>
              <a:gd name="connsiteY12" fmla="*/ 2416944 h 3488687"/>
              <a:gd name="connsiteX13" fmla="*/ 157710 w 4003028"/>
              <a:gd name="connsiteY13" fmla="*/ 2409986 h 3488687"/>
              <a:gd name="connsiteX14" fmla="*/ 153460 w 4003028"/>
              <a:gd name="connsiteY14" fmla="*/ 2406636 h 3488687"/>
              <a:gd name="connsiteX15" fmla="*/ 1187875 w 4003028"/>
              <a:gd name="connsiteY15" fmla="*/ 818604 h 3488687"/>
              <a:gd name="connsiteX16" fmla="*/ 2981309 w 4003028"/>
              <a:gd name="connsiteY16" fmla="*/ 1389514 h 3488687"/>
              <a:gd name="connsiteX17" fmla="*/ 3006207 w 4003028"/>
              <a:gd name="connsiteY17" fmla="*/ 1471594 h 3488687"/>
              <a:gd name="connsiteX18" fmla="*/ 3004953 w 4003028"/>
              <a:gd name="connsiteY18" fmla="*/ 1470516 h 3488687"/>
              <a:gd name="connsiteX19" fmla="*/ 2965846 w 4003028"/>
              <a:gd name="connsiteY19" fmla="*/ 1471445 h 3488687"/>
              <a:gd name="connsiteX20" fmla="*/ 2909369 w 4003028"/>
              <a:gd name="connsiteY20" fmla="*/ 1482351 h 3488687"/>
              <a:gd name="connsiteX21" fmla="*/ 2592787 w 4003028"/>
              <a:gd name="connsiteY21" fmla="*/ 1644930 h 3488687"/>
              <a:gd name="connsiteX22" fmla="*/ 2477260 w 4003028"/>
              <a:gd name="connsiteY22" fmla="*/ 1712320 h 3488687"/>
              <a:gd name="connsiteX23" fmla="*/ 2424386 w 4003028"/>
              <a:gd name="connsiteY23" fmla="*/ 1658294 h 3488687"/>
              <a:gd name="connsiteX24" fmla="*/ 2233042 w 4003028"/>
              <a:gd name="connsiteY24" fmla="*/ 1544239 h 3488687"/>
              <a:gd name="connsiteX25" fmla="*/ 2406208 w 4003028"/>
              <a:gd name="connsiteY25" fmla="*/ 1690912 h 3488687"/>
              <a:gd name="connsiteX26" fmla="*/ 2438667 w 4003028"/>
              <a:gd name="connsiteY26" fmla="*/ 1734832 h 3488687"/>
              <a:gd name="connsiteX27" fmla="*/ 2433832 w 4003028"/>
              <a:gd name="connsiteY27" fmla="*/ 1737652 h 3488687"/>
              <a:gd name="connsiteX28" fmla="*/ 2276907 w 4003028"/>
              <a:gd name="connsiteY28" fmla="*/ 1795440 h 3488687"/>
              <a:gd name="connsiteX29" fmla="*/ 2194470 w 4003028"/>
              <a:gd name="connsiteY29" fmla="*/ 1818817 h 3488687"/>
              <a:gd name="connsiteX30" fmla="*/ 2186951 w 4003028"/>
              <a:gd name="connsiteY30" fmla="*/ 1820691 h 3488687"/>
              <a:gd name="connsiteX31" fmla="*/ 2187619 w 4003028"/>
              <a:gd name="connsiteY31" fmla="*/ 1820649 h 3488687"/>
              <a:gd name="connsiteX32" fmla="*/ 2263225 w 4003028"/>
              <a:gd name="connsiteY32" fmla="*/ 1828106 h 3488687"/>
              <a:gd name="connsiteX33" fmla="*/ 2266422 w 4003028"/>
              <a:gd name="connsiteY33" fmla="*/ 1827857 h 3488687"/>
              <a:gd name="connsiteX34" fmla="*/ 3026460 w 4003028"/>
              <a:gd name="connsiteY34" fmla="*/ 1558274 h 3488687"/>
              <a:gd name="connsiteX35" fmla="*/ 3033021 w 4003028"/>
              <a:gd name="connsiteY35" fmla="*/ 1559992 h 3488687"/>
              <a:gd name="connsiteX36" fmla="*/ 3056764 w 4003028"/>
              <a:gd name="connsiteY36" fmla="*/ 1638263 h 3488687"/>
              <a:gd name="connsiteX37" fmla="*/ 3220170 w 4003028"/>
              <a:gd name="connsiteY37" fmla="*/ 2417189 h 3488687"/>
              <a:gd name="connsiteX38" fmla="*/ 3245788 w 4003028"/>
              <a:gd name="connsiteY38" fmla="*/ 2510754 h 3488687"/>
              <a:gd name="connsiteX39" fmla="*/ 3242722 w 4003028"/>
              <a:gd name="connsiteY39" fmla="*/ 2508845 h 3488687"/>
              <a:gd name="connsiteX40" fmla="*/ 900517 w 4003028"/>
              <a:gd name="connsiteY40" fmla="*/ 3043090 h 3488687"/>
              <a:gd name="connsiteX41" fmla="*/ 755186 w 4003028"/>
              <a:gd name="connsiteY41" fmla="*/ 3091588 h 3488687"/>
              <a:gd name="connsiteX42" fmla="*/ 735913 w 4003028"/>
              <a:gd name="connsiteY42" fmla="*/ 3085533 h 3488687"/>
              <a:gd name="connsiteX43" fmla="*/ 235521 w 4003028"/>
              <a:gd name="connsiteY43" fmla="*/ 2453126 h 3488687"/>
              <a:gd name="connsiteX44" fmla="*/ 232945 w 4003028"/>
              <a:gd name="connsiteY44" fmla="*/ 2451215 h 3488687"/>
              <a:gd name="connsiteX45" fmla="*/ 164946 w 4003028"/>
              <a:gd name="connsiteY45" fmla="*/ 2417334 h 3488687"/>
              <a:gd name="connsiteX46" fmla="*/ 164402 w 4003028"/>
              <a:gd name="connsiteY46" fmla="*/ 2416944 h 3488687"/>
              <a:gd name="connsiteX47" fmla="*/ 169774 w 4003028"/>
              <a:gd name="connsiteY47" fmla="*/ 2422528 h 3488687"/>
              <a:gd name="connsiteX48" fmla="*/ 227166 w 4003028"/>
              <a:gd name="connsiteY48" fmla="*/ 2486155 h 3488687"/>
              <a:gd name="connsiteX49" fmla="*/ 329351 w 4003028"/>
              <a:gd name="connsiteY49" fmla="*/ 2618530 h 3488687"/>
              <a:gd name="connsiteX50" fmla="*/ 331947 w 4003028"/>
              <a:gd name="connsiteY50" fmla="*/ 2623489 h 3488687"/>
              <a:gd name="connsiteX51" fmla="*/ 281103 w 4003028"/>
              <a:gd name="connsiteY51" fmla="*/ 2643430 h 3488687"/>
              <a:gd name="connsiteX52" fmla="*/ 56459 w 4003028"/>
              <a:gd name="connsiteY52" fmla="*/ 2675591 h 3488687"/>
              <a:gd name="connsiteX53" fmla="*/ 279157 w 4003028"/>
              <a:gd name="connsiteY53" fmla="*/ 2680722 h 3488687"/>
              <a:gd name="connsiteX54" fmla="*/ 352665 w 4003028"/>
              <a:gd name="connsiteY54" fmla="*/ 2663074 h 3488687"/>
              <a:gd name="connsiteX55" fmla="*/ 414683 w 4003028"/>
              <a:gd name="connsiteY55" fmla="*/ 2781572 h 3488687"/>
              <a:gd name="connsiteX56" fmla="*/ 596376 w 4003028"/>
              <a:gd name="connsiteY56" fmla="*/ 3087584 h 3488687"/>
              <a:gd name="connsiteX57" fmla="*/ 638412 w 4003028"/>
              <a:gd name="connsiteY57" fmla="*/ 3126848 h 3488687"/>
              <a:gd name="connsiteX58" fmla="*/ 642141 w 4003028"/>
              <a:gd name="connsiteY58" fmla="*/ 3129313 h 3488687"/>
              <a:gd name="connsiteX59" fmla="*/ 633291 w 4003028"/>
              <a:gd name="connsiteY59" fmla="*/ 3132266 h 3488687"/>
              <a:gd name="connsiteX60" fmla="*/ 106597 w 4003028"/>
              <a:gd name="connsiteY60" fmla="*/ 3237274 h 3488687"/>
              <a:gd name="connsiteX61" fmla="*/ 0 w 4003028"/>
              <a:gd name="connsiteY61" fmla="*/ 3232686 h 3488687"/>
              <a:gd name="connsiteX62" fmla="*/ 77065 w 4003028"/>
              <a:gd name="connsiteY62" fmla="*/ 3297326 h 3488687"/>
              <a:gd name="connsiteX63" fmla="*/ 75884 w 4003028"/>
              <a:gd name="connsiteY63" fmla="*/ 3298733 h 3488687"/>
              <a:gd name="connsiteX64" fmla="*/ 146342 w 4003028"/>
              <a:gd name="connsiteY64" fmla="*/ 3298318 h 3488687"/>
              <a:gd name="connsiteX65" fmla="*/ 3241070 w 4003028"/>
              <a:gd name="connsiteY65" fmla="*/ 2644221 h 3488687"/>
              <a:gd name="connsiteX66" fmla="*/ 3298464 w 4003028"/>
              <a:gd name="connsiteY66" fmla="*/ 2691011 h 3488687"/>
              <a:gd name="connsiteX67" fmla="*/ 3325008 w 4003028"/>
              <a:gd name="connsiteY67" fmla="*/ 2763689 h 3488687"/>
              <a:gd name="connsiteX68" fmla="*/ 3371266 w 4003028"/>
              <a:gd name="connsiteY68" fmla="*/ 2864563 h 3488687"/>
              <a:gd name="connsiteX69" fmla="*/ 3415788 w 4003028"/>
              <a:gd name="connsiteY69" fmla="*/ 2940157 h 3488687"/>
              <a:gd name="connsiteX70" fmla="*/ 3400641 w 4003028"/>
              <a:gd name="connsiteY70" fmla="*/ 2934757 h 3488687"/>
              <a:gd name="connsiteX71" fmla="*/ 2832976 w 4003028"/>
              <a:gd name="connsiteY71" fmla="*/ 3294018 h 3488687"/>
              <a:gd name="connsiteX72" fmla="*/ 2826082 w 4003028"/>
              <a:gd name="connsiteY72" fmla="*/ 3300156 h 3488687"/>
              <a:gd name="connsiteX73" fmla="*/ 2810492 w 4003028"/>
              <a:gd name="connsiteY73" fmla="*/ 3290196 h 3488687"/>
              <a:gd name="connsiteX74" fmla="*/ 2559561 w 4003028"/>
              <a:gd name="connsiteY74" fmla="*/ 3207661 h 3488687"/>
              <a:gd name="connsiteX75" fmla="*/ 2764198 w 4003028"/>
              <a:gd name="connsiteY75" fmla="*/ 3305758 h 3488687"/>
              <a:gd name="connsiteX76" fmla="*/ 2793373 w 4003028"/>
              <a:gd name="connsiteY76" fmla="*/ 3329282 h 3488687"/>
              <a:gd name="connsiteX77" fmla="*/ 2742508 w 4003028"/>
              <a:gd name="connsiteY77" fmla="*/ 3374574 h 3488687"/>
              <a:gd name="connsiteX78" fmla="*/ 2647916 w 4003028"/>
              <a:gd name="connsiteY78" fmla="*/ 3434544 h 3488687"/>
              <a:gd name="connsiteX79" fmla="*/ 2574074 w 4003028"/>
              <a:gd name="connsiteY79" fmla="*/ 3478014 h 3488687"/>
              <a:gd name="connsiteX80" fmla="*/ 2567275 w 4003028"/>
              <a:gd name="connsiteY80" fmla="*/ 3481729 h 3488687"/>
              <a:gd name="connsiteX81" fmla="*/ 2567910 w 4003028"/>
              <a:gd name="connsiteY81" fmla="*/ 3481520 h 3488687"/>
              <a:gd name="connsiteX82" fmla="*/ 2642943 w 4003028"/>
              <a:gd name="connsiteY82" fmla="*/ 3469608 h 3488687"/>
              <a:gd name="connsiteX83" fmla="*/ 2645973 w 4003028"/>
              <a:gd name="connsiteY83" fmla="*/ 3468559 h 3488687"/>
              <a:gd name="connsiteX84" fmla="*/ 2742749 w 4003028"/>
              <a:gd name="connsiteY84" fmla="*/ 3414654 h 3488687"/>
              <a:gd name="connsiteX85" fmla="*/ 2820857 w 4003028"/>
              <a:gd name="connsiteY85" fmla="*/ 3351443 h 3488687"/>
              <a:gd name="connsiteX86" fmla="*/ 2828768 w 4003028"/>
              <a:gd name="connsiteY86" fmla="*/ 3357822 h 3488687"/>
              <a:gd name="connsiteX87" fmla="*/ 2842089 w 4003028"/>
              <a:gd name="connsiteY87" fmla="*/ 3333099 h 3488687"/>
              <a:gd name="connsiteX88" fmla="*/ 2921933 w 4003028"/>
              <a:gd name="connsiteY88" fmla="*/ 3257476 h 3488687"/>
              <a:gd name="connsiteX89" fmla="*/ 3436520 w 4003028"/>
              <a:gd name="connsiteY89" fmla="*/ 3026269 h 3488687"/>
              <a:gd name="connsiteX90" fmla="*/ 3490668 w 4003028"/>
              <a:gd name="connsiteY90" fmla="*/ 3044425 h 3488687"/>
              <a:gd name="connsiteX91" fmla="*/ 3466564 w 4003028"/>
              <a:gd name="connsiteY91" fmla="*/ 3009477 h 3488687"/>
              <a:gd name="connsiteX92" fmla="*/ 3487849 w 4003028"/>
              <a:gd name="connsiteY92" fmla="*/ 3036935 h 3488687"/>
              <a:gd name="connsiteX93" fmla="*/ 3850394 w 4003028"/>
              <a:gd name="connsiteY93" fmla="*/ 3229480 h 3488687"/>
              <a:gd name="connsiteX94" fmla="*/ 4003028 w 4003028"/>
              <a:gd name="connsiteY94" fmla="*/ 3047507 h 3488687"/>
              <a:gd name="connsiteX95" fmla="*/ 3906403 w 4003028"/>
              <a:gd name="connsiteY95" fmla="*/ 3033869 h 3488687"/>
              <a:gd name="connsiteX96" fmla="*/ 3685069 w 4003028"/>
              <a:gd name="connsiteY96" fmla="*/ 2942485 h 3488687"/>
              <a:gd name="connsiteX97" fmla="*/ 3680287 w 4003028"/>
              <a:gd name="connsiteY97" fmla="*/ 2938317 h 3488687"/>
              <a:gd name="connsiteX98" fmla="*/ 3682685 w 4003028"/>
              <a:gd name="connsiteY98" fmla="*/ 2923853 h 3488687"/>
              <a:gd name="connsiteX99" fmla="*/ 3888092 w 4003028"/>
              <a:gd name="connsiteY99" fmla="*/ 2294241 h 3488687"/>
              <a:gd name="connsiteX100" fmla="*/ 3647315 w 4003028"/>
              <a:gd name="connsiteY100" fmla="*/ 2791101 h 3488687"/>
              <a:gd name="connsiteX101" fmla="*/ 3618912 w 4003028"/>
              <a:gd name="connsiteY101" fmla="*/ 2884803 h 3488687"/>
              <a:gd name="connsiteX102" fmla="*/ 3598514 w 4003028"/>
              <a:gd name="connsiteY102" fmla="*/ 2867018 h 3488687"/>
              <a:gd name="connsiteX103" fmla="*/ 3013134 w 4003028"/>
              <a:gd name="connsiteY103" fmla="*/ 1104274 h 3488687"/>
              <a:gd name="connsiteX104" fmla="*/ 2996120 w 4003028"/>
              <a:gd name="connsiteY104" fmla="*/ 1074045 h 3488687"/>
              <a:gd name="connsiteX105" fmla="*/ 2983995 w 4003028"/>
              <a:gd name="connsiteY105" fmla="*/ 999080 h 3488687"/>
              <a:gd name="connsiteX106" fmla="*/ 2974776 w 4003028"/>
              <a:gd name="connsiteY106" fmla="*/ 0 h 3488687"/>
              <a:gd name="connsiteX107" fmla="*/ 2869551 w 4003028"/>
              <a:gd name="connsiteY107" fmla="*/ 826280 h 3488687"/>
              <a:gd name="connsiteX108" fmla="*/ 2871430 w 4003028"/>
              <a:gd name="connsiteY108" fmla="*/ 888358 h 3488687"/>
              <a:gd name="connsiteX109" fmla="*/ 2810257 w 4003028"/>
              <a:gd name="connsiteY109" fmla="*/ 821365 h 3488687"/>
              <a:gd name="connsiteX110" fmla="*/ 1224809 w 4003028"/>
              <a:gd name="connsiteY110" fmla="*/ 795402 h 3488687"/>
              <a:gd name="connsiteX111" fmla="*/ 1187875 w 4003028"/>
              <a:gd name="connsiteY111" fmla="*/ 818604 h 3488687"/>
              <a:gd name="connsiteX0" fmla="*/ 2553595 w 4003028"/>
              <a:gd name="connsiteY0" fmla="*/ 3488687 h 3488687"/>
              <a:gd name="connsiteX1" fmla="*/ 2558802 w 4003028"/>
              <a:gd name="connsiteY1" fmla="*/ 3486358 h 3488687"/>
              <a:gd name="connsiteX2" fmla="*/ 2567275 w 4003028"/>
              <a:gd name="connsiteY2" fmla="*/ 3481729 h 3488687"/>
              <a:gd name="connsiteX3" fmla="*/ 2560275 w 4003028"/>
              <a:gd name="connsiteY3" fmla="*/ 3484032 h 3488687"/>
              <a:gd name="connsiteX4" fmla="*/ 2553595 w 4003028"/>
              <a:gd name="connsiteY4" fmla="*/ 3488687 h 3488687"/>
              <a:gd name="connsiteX5" fmla="*/ 2172204 w 4003028"/>
              <a:gd name="connsiteY5" fmla="*/ 1823603 h 3488687"/>
              <a:gd name="connsiteX6" fmla="*/ 2177584 w 4003028"/>
              <a:gd name="connsiteY6" fmla="*/ 1823026 h 3488687"/>
              <a:gd name="connsiteX7" fmla="*/ 2186951 w 4003028"/>
              <a:gd name="connsiteY7" fmla="*/ 1820691 h 3488687"/>
              <a:gd name="connsiteX8" fmla="*/ 2179597 w 4003028"/>
              <a:gd name="connsiteY8" fmla="*/ 1821148 h 3488687"/>
              <a:gd name="connsiteX9" fmla="*/ 2172204 w 4003028"/>
              <a:gd name="connsiteY9" fmla="*/ 1823603 h 3488687"/>
              <a:gd name="connsiteX10" fmla="*/ 153460 w 4003028"/>
              <a:gd name="connsiteY10" fmla="*/ 2406636 h 3488687"/>
              <a:gd name="connsiteX11" fmla="*/ 158416 w 4003028"/>
              <a:gd name="connsiteY11" fmla="*/ 2412646 h 3488687"/>
              <a:gd name="connsiteX12" fmla="*/ 164402 w 4003028"/>
              <a:gd name="connsiteY12" fmla="*/ 2416944 h 3488687"/>
              <a:gd name="connsiteX13" fmla="*/ 157710 w 4003028"/>
              <a:gd name="connsiteY13" fmla="*/ 2409986 h 3488687"/>
              <a:gd name="connsiteX14" fmla="*/ 153460 w 4003028"/>
              <a:gd name="connsiteY14" fmla="*/ 2406636 h 3488687"/>
              <a:gd name="connsiteX15" fmla="*/ 1187875 w 4003028"/>
              <a:gd name="connsiteY15" fmla="*/ 818604 h 3488687"/>
              <a:gd name="connsiteX16" fmla="*/ 2981309 w 4003028"/>
              <a:gd name="connsiteY16" fmla="*/ 1389514 h 3488687"/>
              <a:gd name="connsiteX17" fmla="*/ 3006207 w 4003028"/>
              <a:gd name="connsiteY17" fmla="*/ 1471594 h 3488687"/>
              <a:gd name="connsiteX18" fmla="*/ 3004953 w 4003028"/>
              <a:gd name="connsiteY18" fmla="*/ 1470516 h 3488687"/>
              <a:gd name="connsiteX19" fmla="*/ 2965846 w 4003028"/>
              <a:gd name="connsiteY19" fmla="*/ 1471445 h 3488687"/>
              <a:gd name="connsiteX20" fmla="*/ 2909369 w 4003028"/>
              <a:gd name="connsiteY20" fmla="*/ 1482351 h 3488687"/>
              <a:gd name="connsiteX21" fmla="*/ 2592787 w 4003028"/>
              <a:gd name="connsiteY21" fmla="*/ 1644930 h 3488687"/>
              <a:gd name="connsiteX22" fmla="*/ 2477260 w 4003028"/>
              <a:gd name="connsiteY22" fmla="*/ 1712320 h 3488687"/>
              <a:gd name="connsiteX23" fmla="*/ 2424386 w 4003028"/>
              <a:gd name="connsiteY23" fmla="*/ 1658294 h 3488687"/>
              <a:gd name="connsiteX24" fmla="*/ 2233042 w 4003028"/>
              <a:gd name="connsiteY24" fmla="*/ 1544239 h 3488687"/>
              <a:gd name="connsiteX25" fmla="*/ 2406208 w 4003028"/>
              <a:gd name="connsiteY25" fmla="*/ 1690912 h 3488687"/>
              <a:gd name="connsiteX26" fmla="*/ 2438667 w 4003028"/>
              <a:gd name="connsiteY26" fmla="*/ 1734832 h 3488687"/>
              <a:gd name="connsiteX27" fmla="*/ 2433832 w 4003028"/>
              <a:gd name="connsiteY27" fmla="*/ 1737652 h 3488687"/>
              <a:gd name="connsiteX28" fmla="*/ 2276907 w 4003028"/>
              <a:gd name="connsiteY28" fmla="*/ 1795440 h 3488687"/>
              <a:gd name="connsiteX29" fmla="*/ 2194470 w 4003028"/>
              <a:gd name="connsiteY29" fmla="*/ 1818817 h 3488687"/>
              <a:gd name="connsiteX30" fmla="*/ 2186951 w 4003028"/>
              <a:gd name="connsiteY30" fmla="*/ 1820691 h 3488687"/>
              <a:gd name="connsiteX31" fmla="*/ 2187619 w 4003028"/>
              <a:gd name="connsiteY31" fmla="*/ 1820649 h 3488687"/>
              <a:gd name="connsiteX32" fmla="*/ 2263225 w 4003028"/>
              <a:gd name="connsiteY32" fmla="*/ 1828106 h 3488687"/>
              <a:gd name="connsiteX33" fmla="*/ 2266422 w 4003028"/>
              <a:gd name="connsiteY33" fmla="*/ 1827857 h 3488687"/>
              <a:gd name="connsiteX34" fmla="*/ 3026460 w 4003028"/>
              <a:gd name="connsiteY34" fmla="*/ 1558274 h 3488687"/>
              <a:gd name="connsiteX35" fmla="*/ 3033021 w 4003028"/>
              <a:gd name="connsiteY35" fmla="*/ 1559992 h 3488687"/>
              <a:gd name="connsiteX36" fmla="*/ 3056764 w 4003028"/>
              <a:gd name="connsiteY36" fmla="*/ 1638263 h 3488687"/>
              <a:gd name="connsiteX37" fmla="*/ 3220170 w 4003028"/>
              <a:gd name="connsiteY37" fmla="*/ 2417189 h 3488687"/>
              <a:gd name="connsiteX38" fmla="*/ 3245788 w 4003028"/>
              <a:gd name="connsiteY38" fmla="*/ 2510754 h 3488687"/>
              <a:gd name="connsiteX39" fmla="*/ 3242722 w 4003028"/>
              <a:gd name="connsiteY39" fmla="*/ 2508845 h 3488687"/>
              <a:gd name="connsiteX40" fmla="*/ 900517 w 4003028"/>
              <a:gd name="connsiteY40" fmla="*/ 3043090 h 3488687"/>
              <a:gd name="connsiteX41" fmla="*/ 755186 w 4003028"/>
              <a:gd name="connsiteY41" fmla="*/ 3091588 h 3488687"/>
              <a:gd name="connsiteX42" fmla="*/ 735913 w 4003028"/>
              <a:gd name="connsiteY42" fmla="*/ 3085533 h 3488687"/>
              <a:gd name="connsiteX43" fmla="*/ 235521 w 4003028"/>
              <a:gd name="connsiteY43" fmla="*/ 2453126 h 3488687"/>
              <a:gd name="connsiteX44" fmla="*/ 232945 w 4003028"/>
              <a:gd name="connsiteY44" fmla="*/ 2451215 h 3488687"/>
              <a:gd name="connsiteX45" fmla="*/ 164946 w 4003028"/>
              <a:gd name="connsiteY45" fmla="*/ 2417334 h 3488687"/>
              <a:gd name="connsiteX46" fmla="*/ 164402 w 4003028"/>
              <a:gd name="connsiteY46" fmla="*/ 2416944 h 3488687"/>
              <a:gd name="connsiteX47" fmla="*/ 169774 w 4003028"/>
              <a:gd name="connsiteY47" fmla="*/ 2422528 h 3488687"/>
              <a:gd name="connsiteX48" fmla="*/ 227166 w 4003028"/>
              <a:gd name="connsiteY48" fmla="*/ 2486155 h 3488687"/>
              <a:gd name="connsiteX49" fmla="*/ 329351 w 4003028"/>
              <a:gd name="connsiteY49" fmla="*/ 2618530 h 3488687"/>
              <a:gd name="connsiteX50" fmla="*/ 331947 w 4003028"/>
              <a:gd name="connsiteY50" fmla="*/ 2623489 h 3488687"/>
              <a:gd name="connsiteX51" fmla="*/ 281103 w 4003028"/>
              <a:gd name="connsiteY51" fmla="*/ 2643430 h 3488687"/>
              <a:gd name="connsiteX52" fmla="*/ 56459 w 4003028"/>
              <a:gd name="connsiteY52" fmla="*/ 2675591 h 3488687"/>
              <a:gd name="connsiteX53" fmla="*/ 279157 w 4003028"/>
              <a:gd name="connsiteY53" fmla="*/ 2680722 h 3488687"/>
              <a:gd name="connsiteX54" fmla="*/ 352665 w 4003028"/>
              <a:gd name="connsiteY54" fmla="*/ 2663074 h 3488687"/>
              <a:gd name="connsiteX55" fmla="*/ 414683 w 4003028"/>
              <a:gd name="connsiteY55" fmla="*/ 2781572 h 3488687"/>
              <a:gd name="connsiteX56" fmla="*/ 596376 w 4003028"/>
              <a:gd name="connsiteY56" fmla="*/ 3087584 h 3488687"/>
              <a:gd name="connsiteX57" fmla="*/ 638412 w 4003028"/>
              <a:gd name="connsiteY57" fmla="*/ 3126848 h 3488687"/>
              <a:gd name="connsiteX58" fmla="*/ 642141 w 4003028"/>
              <a:gd name="connsiteY58" fmla="*/ 3129313 h 3488687"/>
              <a:gd name="connsiteX59" fmla="*/ 633291 w 4003028"/>
              <a:gd name="connsiteY59" fmla="*/ 3132266 h 3488687"/>
              <a:gd name="connsiteX60" fmla="*/ 106597 w 4003028"/>
              <a:gd name="connsiteY60" fmla="*/ 3237274 h 3488687"/>
              <a:gd name="connsiteX61" fmla="*/ 0 w 4003028"/>
              <a:gd name="connsiteY61" fmla="*/ 3232686 h 3488687"/>
              <a:gd name="connsiteX62" fmla="*/ 77065 w 4003028"/>
              <a:gd name="connsiteY62" fmla="*/ 3297326 h 3488687"/>
              <a:gd name="connsiteX63" fmla="*/ 75884 w 4003028"/>
              <a:gd name="connsiteY63" fmla="*/ 3298733 h 3488687"/>
              <a:gd name="connsiteX64" fmla="*/ 146342 w 4003028"/>
              <a:gd name="connsiteY64" fmla="*/ 3298318 h 3488687"/>
              <a:gd name="connsiteX65" fmla="*/ 3241070 w 4003028"/>
              <a:gd name="connsiteY65" fmla="*/ 2644221 h 3488687"/>
              <a:gd name="connsiteX66" fmla="*/ 3298464 w 4003028"/>
              <a:gd name="connsiteY66" fmla="*/ 2691011 h 3488687"/>
              <a:gd name="connsiteX67" fmla="*/ 3325008 w 4003028"/>
              <a:gd name="connsiteY67" fmla="*/ 2763689 h 3488687"/>
              <a:gd name="connsiteX68" fmla="*/ 3371266 w 4003028"/>
              <a:gd name="connsiteY68" fmla="*/ 2864563 h 3488687"/>
              <a:gd name="connsiteX69" fmla="*/ 3415788 w 4003028"/>
              <a:gd name="connsiteY69" fmla="*/ 2940157 h 3488687"/>
              <a:gd name="connsiteX70" fmla="*/ 3400641 w 4003028"/>
              <a:gd name="connsiteY70" fmla="*/ 2934757 h 3488687"/>
              <a:gd name="connsiteX71" fmla="*/ 2832976 w 4003028"/>
              <a:gd name="connsiteY71" fmla="*/ 3294018 h 3488687"/>
              <a:gd name="connsiteX72" fmla="*/ 2826082 w 4003028"/>
              <a:gd name="connsiteY72" fmla="*/ 3300156 h 3488687"/>
              <a:gd name="connsiteX73" fmla="*/ 2810492 w 4003028"/>
              <a:gd name="connsiteY73" fmla="*/ 3290196 h 3488687"/>
              <a:gd name="connsiteX74" fmla="*/ 2559561 w 4003028"/>
              <a:gd name="connsiteY74" fmla="*/ 3207661 h 3488687"/>
              <a:gd name="connsiteX75" fmla="*/ 2764198 w 4003028"/>
              <a:gd name="connsiteY75" fmla="*/ 3305758 h 3488687"/>
              <a:gd name="connsiteX76" fmla="*/ 2793373 w 4003028"/>
              <a:gd name="connsiteY76" fmla="*/ 3329282 h 3488687"/>
              <a:gd name="connsiteX77" fmla="*/ 2742508 w 4003028"/>
              <a:gd name="connsiteY77" fmla="*/ 3374574 h 3488687"/>
              <a:gd name="connsiteX78" fmla="*/ 2647916 w 4003028"/>
              <a:gd name="connsiteY78" fmla="*/ 3434544 h 3488687"/>
              <a:gd name="connsiteX79" fmla="*/ 2574074 w 4003028"/>
              <a:gd name="connsiteY79" fmla="*/ 3478014 h 3488687"/>
              <a:gd name="connsiteX80" fmla="*/ 2567275 w 4003028"/>
              <a:gd name="connsiteY80" fmla="*/ 3481729 h 3488687"/>
              <a:gd name="connsiteX81" fmla="*/ 2567910 w 4003028"/>
              <a:gd name="connsiteY81" fmla="*/ 3481520 h 3488687"/>
              <a:gd name="connsiteX82" fmla="*/ 2642943 w 4003028"/>
              <a:gd name="connsiteY82" fmla="*/ 3469608 h 3488687"/>
              <a:gd name="connsiteX83" fmla="*/ 2645973 w 4003028"/>
              <a:gd name="connsiteY83" fmla="*/ 3468559 h 3488687"/>
              <a:gd name="connsiteX84" fmla="*/ 2742749 w 4003028"/>
              <a:gd name="connsiteY84" fmla="*/ 3414654 h 3488687"/>
              <a:gd name="connsiteX85" fmla="*/ 2820857 w 4003028"/>
              <a:gd name="connsiteY85" fmla="*/ 3351443 h 3488687"/>
              <a:gd name="connsiteX86" fmla="*/ 2842089 w 4003028"/>
              <a:gd name="connsiteY86" fmla="*/ 3333099 h 3488687"/>
              <a:gd name="connsiteX87" fmla="*/ 2921933 w 4003028"/>
              <a:gd name="connsiteY87" fmla="*/ 3257476 h 3488687"/>
              <a:gd name="connsiteX88" fmla="*/ 3436520 w 4003028"/>
              <a:gd name="connsiteY88" fmla="*/ 3026269 h 3488687"/>
              <a:gd name="connsiteX89" fmla="*/ 3490668 w 4003028"/>
              <a:gd name="connsiteY89" fmla="*/ 3044425 h 3488687"/>
              <a:gd name="connsiteX90" fmla="*/ 3466564 w 4003028"/>
              <a:gd name="connsiteY90" fmla="*/ 3009477 h 3488687"/>
              <a:gd name="connsiteX91" fmla="*/ 3487849 w 4003028"/>
              <a:gd name="connsiteY91" fmla="*/ 3036935 h 3488687"/>
              <a:gd name="connsiteX92" fmla="*/ 3850394 w 4003028"/>
              <a:gd name="connsiteY92" fmla="*/ 3229480 h 3488687"/>
              <a:gd name="connsiteX93" fmla="*/ 4003028 w 4003028"/>
              <a:gd name="connsiteY93" fmla="*/ 3047507 h 3488687"/>
              <a:gd name="connsiteX94" fmla="*/ 3906403 w 4003028"/>
              <a:gd name="connsiteY94" fmla="*/ 3033869 h 3488687"/>
              <a:gd name="connsiteX95" fmla="*/ 3685069 w 4003028"/>
              <a:gd name="connsiteY95" fmla="*/ 2942485 h 3488687"/>
              <a:gd name="connsiteX96" fmla="*/ 3680287 w 4003028"/>
              <a:gd name="connsiteY96" fmla="*/ 2938317 h 3488687"/>
              <a:gd name="connsiteX97" fmla="*/ 3682685 w 4003028"/>
              <a:gd name="connsiteY97" fmla="*/ 2923853 h 3488687"/>
              <a:gd name="connsiteX98" fmla="*/ 3888092 w 4003028"/>
              <a:gd name="connsiteY98" fmla="*/ 2294241 h 3488687"/>
              <a:gd name="connsiteX99" fmla="*/ 3647315 w 4003028"/>
              <a:gd name="connsiteY99" fmla="*/ 2791101 h 3488687"/>
              <a:gd name="connsiteX100" fmla="*/ 3618912 w 4003028"/>
              <a:gd name="connsiteY100" fmla="*/ 2884803 h 3488687"/>
              <a:gd name="connsiteX101" fmla="*/ 3598514 w 4003028"/>
              <a:gd name="connsiteY101" fmla="*/ 2867018 h 3488687"/>
              <a:gd name="connsiteX102" fmla="*/ 3013134 w 4003028"/>
              <a:gd name="connsiteY102" fmla="*/ 1104274 h 3488687"/>
              <a:gd name="connsiteX103" fmla="*/ 2996120 w 4003028"/>
              <a:gd name="connsiteY103" fmla="*/ 1074045 h 3488687"/>
              <a:gd name="connsiteX104" fmla="*/ 2983995 w 4003028"/>
              <a:gd name="connsiteY104" fmla="*/ 999080 h 3488687"/>
              <a:gd name="connsiteX105" fmla="*/ 2974776 w 4003028"/>
              <a:gd name="connsiteY105" fmla="*/ 0 h 3488687"/>
              <a:gd name="connsiteX106" fmla="*/ 2869551 w 4003028"/>
              <a:gd name="connsiteY106" fmla="*/ 826280 h 3488687"/>
              <a:gd name="connsiteX107" fmla="*/ 2871430 w 4003028"/>
              <a:gd name="connsiteY107" fmla="*/ 888358 h 3488687"/>
              <a:gd name="connsiteX108" fmla="*/ 2810257 w 4003028"/>
              <a:gd name="connsiteY108" fmla="*/ 821365 h 3488687"/>
              <a:gd name="connsiteX109" fmla="*/ 1224809 w 4003028"/>
              <a:gd name="connsiteY109" fmla="*/ 795402 h 3488687"/>
              <a:gd name="connsiteX110" fmla="*/ 1187875 w 4003028"/>
              <a:gd name="connsiteY110" fmla="*/ 818604 h 3488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4003028" h="3488687">
                <a:moveTo>
                  <a:pt x="2553595" y="3488687"/>
                </a:moveTo>
                <a:lnTo>
                  <a:pt x="2558802" y="3486358"/>
                </a:lnTo>
                <a:lnTo>
                  <a:pt x="2567275" y="3481729"/>
                </a:lnTo>
                <a:lnTo>
                  <a:pt x="2560275" y="3484032"/>
                </a:lnTo>
                <a:cubicBezTo>
                  <a:pt x="2556433" y="3486197"/>
                  <a:pt x="2552751" y="3488719"/>
                  <a:pt x="2553595" y="3488687"/>
                </a:cubicBezTo>
                <a:close/>
                <a:moveTo>
                  <a:pt x="2172204" y="1823603"/>
                </a:moveTo>
                <a:cubicBezTo>
                  <a:pt x="2171170" y="1824157"/>
                  <a:pt x="2172266" y="1824206"/>
                  <a:pt x="2177584" y="1823026"/>
                </a:cubicBezTo>
                <a:lnTo>
                  <a:pt x="2186951" y="1820691"/>
                </a:lnTo>
                <a:lnTo>
                  <a:pt x="2179597" y="1821148"/>
                </a:lnTo>
                <a:cubicBezTo>
                  <a:pt x="2176399" y="1821990"/>
                  <a:pt x="2173237" y="1823050"/>
                  <a:pt x="2172204" y="1823603"/>
                </a:cubicBezTo>
                <a:close/>
                <a:moveTo>
                  <a:pt x="153460" y="2406636"/>
                </a:moveTo>
                <a:cubicBezTo>
                  <a:pt x="154041" y="2407655"/>
                  <a:pt x="156156" y="2410233"/>
                  <a:pt x="158416" y="2412646"/>
                </a:cubicBezTo>
                <a:lnTo>
                  <a:pt x="164402" y="2416944"/>
                </a:lnTo>
                <a:lnTo>
                  <a:pt x="157710" y="2409986"/>
                </a:lnTo>
                <a:cubicBezTo>
                  <a:pt x="153833" y="2406159"/>
                  <a:pt x="152879" y="2405618"/>
                  <a:pt x="153460" y="2406636"/>
                </a:cubicBezTo>
                <a:close/>
                <a:moveTo>
                  <a:pt x="1187875" y="818604"/>
                </a:moveTo>
                <a:cubicBezTo>
                  <a:pt x="2360785" y="451654"/>
                  <a:pt x="2778288" y="830875"/>
                  <a:pt x="2981309" y="1389514"/>
                </a:cubicBezTo>
                <a:lnTo>
                  <a:pt x="3006207" y="1471594"/>
                </a:lnTo>
                <a:lnTo>
                  <a:pt x="3004953" y="1470516"/>
                </a:lnTo>
                <a:lnTo>
                  <a:pt x="2965846" y="1471445"/>
                </a:lnTo>
                <a:cubicBezTo>
                  <a:pt x="2947107" y="1473570"/>
                  <a:pt x="2928277" y="1477290"/>
                  <a:pt x="2909369" y="1482351"/>
                </a:cubicBezTo>
                <a:cubicBezTo>
                  <a:pt x="2805373" y="1510186"/>
                  <a:pt x="2699022" y="1578564"/>
                  <a:pt x="2592787" y="1644930"/>
                </a:cubicBezTo>
                <a:lnTo>
                  <a:pt x="2477260" y="1712320"/>
                </a:lnTo>
                <a:lnTo>
                  <a:pt x="2424386" y="1658294"/>
                </a:lnTo>
                <a:cubicBezTo>
                  <a:pt x="2364886" y="1605113"/>
                  <a:pt x="2312973" y="1581704"/>
                  <a:pt x="2233042" y="1544239"/>
                </a:cubicBezTo>
                <a:cubicBezTo>
                  <a:pt x="2318994" y="1601119"/>
                  <a:pt x="2360281" y="1633999"/>
                  <a:pt x="2406208" y="1690912"/>
                </a:cubicBezTo>
                <a:lnTo>
                  <a:pt x="2438667" y="1734832"/>
                </a:lnTo>
                <a:lnTo>
                  <a:pt x="2433832" y="1737652"/>
                </a:lnTo>
                <a:cubicBezTo>
                  <a:pt x="2381083" y="1764511"/>
                  <a:pt x="2328671" y="1785546"/>
                  <a:pt x="2276907" y="1795440"/>
                </a:cubicBezTo>
                <a:cubicBezTo>
                  <a:pt x="2236133" y="1807413"/>
                  <a:pt x="2210308" y="1814634"/>
                  <a:pt x="2194470" y="1818817"/>
                </a:cubicBezTo>
                <a:lnTo>
                  <a:pt x="2186951" y="1820691"/>
                </a:lnTo>
                <a:lnTo>
                  <a:pt x="2187619" y="1820649"/>
                </a:lnTo>
                <a:cubicBezTo>
                  <a:pt x="2185339" y="1826094"/>
                  <a:pt x="2253274" y="1827842"/>
                  <a:pt x="2263225" y="1828106"/>
                </a:cubicBezTo>
                <a:lnTo>
                  <a:pt x="2266422" y="1827857"/>
                </a:lnTo>
                <a:cubicBezTo>
                  <a:pt x="2518049" y="1795110"/>
                  <a:pt x="2758419" y="1512046"/>
                  <a:pt x="3026460" y="1558274"/>
                </a:cubicBezTo>
                <a:lnTo>
                  <a:pt x="3033021" y="1559992"/>
                </a:lnTo>
                <a:lnTo>
                  <a:pt x="3056764" y="1638263"/>
                </a:lnTo>
                <a:cubicBezTo>
                  <a:pt x="3122240" y="1894693"/>
                  <a:pt x="3162516" y="2169206"/>
                  <a:pt x="3220170" y="2417189"/>
                </a:cubicBezTo>
                <a:lnTo>
                  <a:pt x="3245788" y="2510754"/>
                </a:lnTo>
                <a:lnTo>
                  <a:pt x="3242722" y="2508845"/>
                </a:lnTo>
                <a:cubicBezTo>
                  <a:pt x="2720957" y="2252431"/>
                  <a:pt x="1724111" y="2749105"/>
                  <a:pt x="900517" y="3043090"/>
                </a:cubicBezTo>
                <a:lnTo>
                  <a:pt x="755186" y="3091588"/>
                </a:lnTo>
                <a:lnTo>
                  <a:pt x="735913" y="3085533"/>
                </a:lnTo>
                <a:cubicBezTo>
                  <a:pt x="484316" y="2982179"/>
                  <a:pt x="431228" y="2614641"/>
                  <a:pt x="235521" y="2453126"/>
                </a:cubicBezTo>
                <a:lnTo>
                  <a:pt x="232945" y="2451215"/>
                </a:lnTo>
                <a:cubicBezTo>
                  <a:pt x="224377" y="2446148"/>
                  <a:pt x="165909" y="2411510"/>
                  <a:pt x="164946" y="2417334"/>
                </a:cubicBezTo>
                <a:lnTo>
                  <a:pt x="164402" y="2416944"/>
                </a:lnTo>
                <a:lnTo>
                  <a:pt x="169774" y="2422528"/>
                </a:lnTo>
                <a:cubicBezTo>
                  <a:pt x="180964" y="2434491"/>
                  <a:pt x="198998" y="2454337"/>
                  <a:pt x="227166" y="2486155"/>
                </a:cubicBezTo>
                <a:cubicBezTo>
                  <a:pt x="265748" y="2522056"/>
                  <a:pt x="298954" y="2567738"/>
                  <a:pt x="329351" y="2618530"/>
                </a:cubicBezTo>
                <a:lnTo>
                  <a:pt x="331947" y="2623489"/>
                </a:lnTo>
                <a:lnTo>
                  <a:pt x="281103" y="2643430"/>
                </a:lnTo>
                <a:cubicBezTo>
                  <a:pt x="211947" y="2667216"/>
                  <a:pt x="159497" y="2673113"/>
                  <a:pt x="56459" y="2675591"/>
                </a:cubicBezTo>
                <a:cubicBezTo>
                  <a:pt x="144075" y="2686356"/>
                  <a:pt x="200489" y="2694130"/>
                  <a:pt x="279157" y="2680722"/>
                </a:cubicBezTo>
                <a:lnTo>
                  <a:pt x="352665" y="2663074"/>
                </a:lnTo>
                <a:lnTo>
                  <a:pt x="414683" y="2781572"/>
                </a:lnTo>
                <a:cubicBezTo>
                  <a:pt x="469374" y="2894263"/>
                  <a:pt x="523095" y="3008719"/>
                  <a:pt x="596376" y="3087584"/>
                </a:cubicBezTo>
                <a:cubicBezTo>
                  <a:pt x="609700" y="3101923"/>
                  <a:pt x="623672" y="3115085"/>
                  <a:pt x="638412" y="3126848"/>
                </a:cubicBezTo>
                <a:lnTo>
                  <a:pt x="642141" y="3129313"/>
                </a:lnTo>
                <a:lnTo>
                  <a:pt x="633291" y="3132266"/>
                </a:lnTo>
                <a:cubicBezTo>
                  <a:pt x="439019" y="3191552"/>
                  <a:pt x="260077" y="3231533"/>
                  <a:pt x="106597" y="3237274"/>
                </a:cubicBezTo>
                <a:lnTo>
                  <a:pt x="0" y="3232686"/>
                </a:lnTo>
                <a:lnTo>
                  <a:pt x="77065" y="3297326"/>
                </a:lnTo>
                <a:lnTo>
                  <a:pt x="75884" y="3298733"/>
                </a:lnTo>
                <a:lnTo>
                  <a:pt x="146342" y="3298318"/>
                </a:lnTo>
                <a:cubicBezTo>
                  <a:pt x="1032069" y="3253610"/>
                  <a:pt x="2676191" y="2287615"/>
                  <a:pt x="3241070" y="2644221"/>
                </a:cubicBezTo>
                <a:lnTo>
                  <a:pt x="3298464" y="2691011"/>
                </a:lnTo>
                <a:lnTo>
                  <a:pt x="3325008" y="2763689"/>
                </a:lnTo>
                <a:cubicBezTo>
                  <a:pt x="3339288" y="2798739"/>
                  <a:pt x="3354641" y="2832433"/>
                  <a:pt x="3371266" y="2864563"/>
                </a:cubicBezTo>
                <a:lnTo>
                  <a:pt x="3415788" y="2940157"/>
                </a:lnTo>
                <a:lnTo>
                  <a:pt x="3400641" y="2934757"/>
                </a:lnTo>
                <a:cubicBezTo>
                  <a:pt x="3176452" y="2879955"/>
                  <a:pt x="3011114" y="3118940"/>
                  <a:pt x="2832976" y="3294018"/>
                </a:cubicBezTo>
                <a:lnTo>
                  <a:pt x="2826082" y="3300156"/>
                </a:lnTo>
                <a:lnTo>
                  <a:pt x="2810492" y="3290196"/>
                </a:lnTo>
                <a:cubicBezTo>
                  <a:pt x="2720380" y="3236193"/>
                  <a:pt x="2660837" y="3226358"/>
                  <a:pt x="2559561" y="3207661"/>
                </a:cubicBezTo>
                <a:cubicBezTo>
                  <a:pt x="2657106" y="3240948"/>
                  <a:pt x="2705368" y="3262313"/>
                  <a:pt x="2764198" y="3305758"/>
                </a:cubicBezTo>
                <a:lnTo>
                  <a:pt x="2793373" y="3329282"/>
                </a:lnTo>
                <a:lnTo>
                  <a:pt x="2742508" y="3374574"/>
                </a:lnTo>
                <a:cubicBezTo>
                  <a:pt x="2711775" y="3398548"/>
                  <a:pt x="2680355" y="3419089"/>
                  <a:pt x="2647916" y="3434544"/>
                </a:cubicBezTo>
                <a:cubicBezTo>
                  <a:pt x="2611497" y="3456441"/>
                  <a:pt x="2588339" y="3469961"/>
                  <a:pt x="2574074" y="3478014"/>
                </a:cubicBezTo>
                <a:lnTo>
                  <a:pt x="2567275" y="3481729"/>
                </a:lnTo>
                <a:lnTo>
                  <a:pt x="2567910" y="3481520"/>
                </a:lnTo>
                <a:cubicBezTo>
                  <a:pt x="2567081" y="3487364"/>
                  <a:pt x="2633249" y="3471870"/>
                  <a:pt x="2642943" y="3469608"/>
                </a:cubicBezTo>
                <a:lnTo>
                  <a:pt x="2645973" y="3468559"/>
                </a:lnTo>
                <a:cubicBezTo>
                  <a:pt x="2679567" y="3454939"/>
                  <a:pt x="2711646" y="3436436"/>
                  <a:pt x="2742749" y="3414654"/>
                </a:cubicBezTo>
                <a:lnTo>
                  <a:pt x="2820857" y="3351443"/>
                </a:lnTo>
                <a:lnTo>
                  <a:pt x="2842089" y="3333099"/>
                </a:lnTo>
                <a:lnTo>
                  <a:pt x="2921933" y="3257476"/>
                </a:lnTo>
                <a:cubicBezTo>
                  <a:pt x="3068644" y="3115129"/>
                  <a:pt x="3217786" y="2971137"/>
                  <a:pt x="3436520" y="3026269"/>
                </a:cubicBezTo>
                <a:lnTo>
                  <a:pt x="3490668" y="3044425"/>
                </a:lnTo>
                <a:lnTo>
                  <a:pt x="3466564" y="3009477"/>
                </a:lnTo>
                <a:lnTo>
                  <a:pt x="3487849" y="3036935"/>
                </a:lnTo>
                <a:cubicBezTo>
                  <a:pt x="3577843" y="3137142"/>
                  <a:pt x="3694486" y="3205730"/>
                  <a:pt x="3850394" y="3229480"/>
                </a:cubicBezTo>
                <a:lnTo>
                  <a:pt x="4003028" y="3047507"/>
                </a:lnTo>
                <a:lnTo>
                  <a:pt x="3906403" y="3033869"/>
                </a:lnTo>
                <a:cubicBezTo>
                  <a:pt x="3820640" y="3018049"/>
                  <a:pt x="3747707" y="2986649"/>
                  <a:pt x="3685069" y="2942485"/>
                </a:cubicBezTo>
                <a:lnTo>
                  <a:pt x="3680287" y="2938317"/>
                </a:lnTo>
                <a:lnTo>
                  <a:pt x="3682685" y="2923853"/>
                </a:lnTo>
                <a:cubicBezTo>
                  <a:pt x="3723975" y="2690248"/>
                  <a:pt x="3766532" y="2567647"/>
                  <a:pt x="3888092" y="2294241"/>
                </a:cubicBezTo>
                <a:cubicBezTo>
                  <a:pt x="3780369" y="2481678"/>
                  <a:pt x="3709755" y="2601593"/>
                  <a:pt x="3647315" y="2791101"/>
                </a:cubicBezTo>
                <a:lnTo>
                  <a:pt x="3618912" y="2884803"/>
                </a:lnTo>
                <a:lnTo>
                  <a:pt x="3598514" y="2867018"/>
                </a:lnTo>
                <a:cubicBezTo>
                  <a:pt x="3254153" y="2501557"/>
                  <a:pt x="3291145" y="1656269"/>
                  <a:pt x="3013134" y="1104274"/>
                </a:cubicBezTo>
                <a:lnTo>
                  <a:pt x="2996120" y="1074045"/>
                </a:lnTo>
                <a:lnTo>
                  <a:pt x="2983995" y="999080"/>
                </a:lnTo>
                <a:cubicBezTo>
                  <a:pt x="2930642" y="645192"/>
                  <a:pt x="2932505" y="449415"/>
                  <a:pt x="2974776" y="0"/>
                </a:cubicBezTo>
                <a:cubicBezTo>
                  <a:pt x="2910927" y="319837"/>
                  <a:pt x="2867653" y="525270"/>
                  <a:pt x="2869551" y="826280"/>
                </a:cubicBezTo>
                <a:cubicBezTo>
                  <a:pt x="2870177" y="846973"/>
                  <a:pt x="2870804" y="867665"/>
                  <a:pt x="2871430" y="888358"/>
                </a:cubicBezTo>
                <a:lnTo>
                  <a:pt x="2810257" y="821365"/>
                </a:lnTo>
                <a:cubicBezTo>
                  <a:pt x="2533828" y="556552"/>
                  <a:pt x="2068438" y="477849"/>
                  <a:pt x="1224809" y="795402"/>
                </a:cubicBezTo>
                <a:lnTo>
                  <a:pt x="1187875" y="818604"/>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淘宝网chenying0907出品 8"/>
          <p:cNvGrpSpPr/>
          <p:nvPr/>
        </p:nvGrpSpPr>
        <p:grpSpPr>
          <a:xfrm>
            <a:off x="2339714" y="1766361"/>
            <a:ext cx="1783380" cy="870783"/>
            <a:chOff x="2339714" y="1766361"/>
            <a:chExt cx="1783380" cy="870783"/>
          </a:xfrm>
        </p:grpSpPr>
        <p:sp>
          <p:nvSpPr>
            <p:cNvPr id="10" name="淘宝网chenying0907出品 9"/>
            <p:cNvSpPr/>
            <p:nvPr/>
          </p:nvSpPr>
          <p:spPr>
            <a:xfrm rot="971190" flipH="1">
              <a:off x="2339714" y="1766361"/>
              <a:ext cx="1783380" cy="8707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37000">
                  <a:srgbClr val="8CB823"/>
                </a:gs>
                <a:gs pos="100000">
                  <a:srgbClr val="C4D836"/>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淘宝网chenying0907出品 10"/>
            <p:cNvSpPr/>
            <p:nvPr/>
          </p:nvSpPr>
          <p:spPr>
            <a:xfrm rot="12126711">
              <a:off x="2919041" y="2153353"/>
              <a:ext cx="909847" cy="190357"/>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淘宝网chenying0907出品 11"/>
          <p:cNvGrpSpPr/>
          <p:nvPr/>
        </p:nvGrpSpPr>
        <p:grpSpPr>
          <a:xfrm>
            <a:off x="3819583" y="3928190"/>
            <a:ext cx="1346512" cy="657991"/>
            <a:chOff x="3819583" y="3928190"/>
            <a:chExt cx="1346512" cy="657991"/>
          </a:xfrm>
        </p:grpSpPr>
        <p:sp>
          <p:nvSpPr>
            <p:cNvPr id="13" name="淘宝网chenying0907出品 12"/>
            <p:cNvSpPr/>
            <p:nvPr/>
          </p:nvSpPr>
          <p:spPr>
            <a:xfrm rot="13092427">
              <a:off x="3819583" y="3928190"/>
              <a:ext cx="1346512" cy="657991"/>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37000">
                  <a:srgbClr val="8CB823"/>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淘宝网chenying0907出品 13"/>
            <p:cNvSpPr/>
            <p:nvPr/>
          </p:nvSpPr>
          <p:spPr>
            <a:xfrm rot="1936906" flipH="1">
              <a:off x="4240738" y="4252220"/>
              <a:ext cx="686965" cy="143840"/>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淘宝网chenying0907出品 14"/>
          <p:cNvGrpSpPr/>
          <p:nvPr/>
        </p:nvGrpSpPr>
        <p:grpSpPr>
          <a:xfrm>
            <a:off x="6249414" y="3460069"/>
            <a:ext cx="422431" cy="770101"/>
            <a:chOff x="6279231" y="3460069"/>
            <a:chExt cx="422431" cy="770101"/>
          </a:xfrm>
        </p:grpSpPr>
        <p:sp>
          <p:nvSpPr>
            <p:cNvPr id="16" name="淘宝网chenying0907出品 15"/>
            <p:cNvSpPr/>
            <p:nvPr/>
          </p:nvSpPr>
          <p:spPr>
            <a:xfrm rot="17930089">
              <a:off x="6105396" y="3633904"/>
              <a:ext cx="770101" cy="422431"/>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淘宝网chenying0907出品 16"/>
            <p:cNvSpPr/>
            <p:nvPr/>
          </p:nvSpPr>
          <p:spPr>
            <a:xfrm rot="6774568" flipH="1">
              <a:off x="6264227" y="3856536"/>
              <a:ext cx="392891" cy="92346"/>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淘宝网chenying0907出品 17"/>
          <p:cNvGrpSpPr/>
          <p:nvPr/>
        </p:nvGrpSpPr>
        <p:grpSpPr>
          <a:xfrm>
            <a:off x="6405591" y="4064938"/>
            <a:ext cx="712475" cy="350703"/>
            <a:chOff x="6405591" y="4064938"/>
            <a:chExt cx="712475" cy="350703"/>
          </a:xfrm>
        </p:grpSpPr>
        <p:sp>
          <p:nvSpPr>
            <p:cNvPr id="19" name="淘宝网chenying0907出品 18"/>
            <p:cNvSpPr/>
            <p:nvPr/>
          </p:nvSpPr>
          <p:spPr>
            <a:xfrm rot="20918874">
              <a:off x="6405591" y="4064938"/>
              <a:ext cx="712475" cy="35070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淘宝网chenying0907出品 19"/>
            <p:cNvSpPr/>
            <p:nvPr/>
          </p:nvSpPr>
          <p:spPr>
            <a:xfrm rot="9763353" flipH="1">
              <a:off x="6521746" y="4215747"/>
              <a:ext cx="363491" cy="76665"/>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淘宝网chenying0907出品 20"/>
          <p:cNvGrpSpPr/>
          <p:nvPr/>
        </p:nvGrpSpPr>
        <p:grpSpPr>
          <a:xfrm>
            <a:off x="5117653" y="2113127"/>
            <a:ext cx="422431" cy="770101"/>
            <a:chOff x="5165781" y="2101095"/>
            <a:chExt cx="422431" cy="770101"/>
          </a:xfrm>
        </p:grpSpPr>
        <p:sp>
          <p:nvSpPr>
            <p:cNvPr id="22" name="淘宝网chenying0907出品 21"/>
            <p:cNvSpPr/>
            <p:nvPr/>
          </p:nvSpPr>
          <p:spPr>
            <a:xfrm rot="6250893" flipH="1" flipV="1">
              <a:off x="4991946" y="2274930"/>
              <a:ext cx="770101" cy="422431"/>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淘宝网chenying0907出品 22"/>
            <p:cNvSpPr/>
            <p:nvPr/>
          </p:nvSpPr>
          <p:spPr>
            <a:xfrm rot="16695372" flipV="1">
              <a:off x="5166313" y="2503220"/>
              <a:ext cx="392891" cy="92346"/>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淘宝网chenying0907出品 23"/>
          <p:cNvGrpSpPr/>
          <p:nvPr/>
        </p:nvGrpSpPr>
        <p:grpSpPr>
          <a:xfrm>
            <a:off x="5339322" y="2657510"/>
            <a:ext cx="726307" cy="350702"/>
            <a:chOff x="5339322" y="2681574"/>
            <a:chExt cx="726307" cy="350702"/>
          </a:xfrm>
        </p:grpSpPr>
        <p:sp>
          <p:nvSpPr>
            <p:cNvPr id="25" name="淘宝网chenying0907出品 24"/>
            <p:cNvSpPr/>
            <p:nvPr/>
          </p:nvSpPr>
          <p:spPr>
            <a:xfrm rot="9239678" flipH="1" flipV="1">
              <a:off x="5339322" y="2681574"/>
              <a:ext cx="726307" cy="350702"/>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淘宝网chenying0907出品 25"/>
            <p:cNvSpPr/>
            <p:nvPr/>
          </p:nvSpPr>
          <p:spPr>
            <a:xfrm rot="19684157" flipV="1">
              <a:off x="5463265" y="2847305"/>
              <a:ext cx="370548" cy="76665"/>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淘宝网chenying0907出品 26"/>
          <p:cNvGrpSpPr/>
          <p:nvPr/>
        </p:nvGrpSpPr>
        <p:grpSpPr>
          <a:xfrm>
            <a:off x="7588849" y="1250498"/>
            <a:ext cx="422431" cy="770101"/>
            <a:chOff x="7552753" y="1214402"/>
            <a:chExt cx="422431" cy="770101"/>
          </a:xfrm>
        </p:grpSpPr>
        <p:sp>
          <p:nvSpPr>
            <p:cNvPr id="28" name="淘宝网chenying0907出品 27"/>
            <p:cNvSpPr/>
            <p:nvPr/>
          </p:nvSpPr>
          <p:spPr>
            <a:xfrm rot="18220741" flipV="1">
              <a:off x="7378918" y="1388237"/>
              <a:ext cx="770101" cy="422431"/>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淘宝网chenying0907出品 28"/>
            <p:cNvSpPr/>
            <p:nvPr/>
          </p:nvSpPr>
          <p:spPr>
            <a:xfrm rot="7776262" flipH="1" flipV="1">
              <a:off x="7530177" y="1606273"/>
              <a:ext cx="392891" cy="92346"/>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淘宝网chenying0907出品 29"/>
          <p:cNvGrpSpPr/>
          <p:nvPr/>
        </p:nvGrpSpPr>
        <p:grpSpPr>
          <a:xfrm>
            <a:off x="7119368" y="1243722"/>
            <a:ext cx="350702" cy="726307"/>
            <a:chOff x="7095304" y="1243722"/>
            <a:chExt cx="350702" cy="726307"/>
          </a:xfrm>
        </p:grpSpPr>
        <p:sp>
          <p:nvSpPr>
            <p:cNvPr id="31" name="淘宝网chenying0907出品 30"/>
            <p:cNvSpPr/>
            <p:nvPr/>
          </p:nvSpPr>
          <p:spPr>
            <a:xfrm rot="15231956" flipV="1">
              <a:off x="6907501" y="1431525"/>
              <a:ext cx="726307" cy="350702"/>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淘宝网chenying0907出品 31"/>
            <p:cNvSpPr/>
            <p:nvPr/>
          </p:nvSpPr>
          <p:spPr>
            <a:xfrm rot="4787477" flipH="1" flipV="1">
              <a:off x="7100276" y="1627802"/>
              <a:ext cx="370548" cy="76665"/>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淘宝网chenying0907出品 32"/>
          <p:cNvGrpSpPr/>
          <p:nvPr/>
        </p:nvGrpSpPr>
        <p:grpSpPr>
          <a:xfrm>
            <a:off x="7632912" y="1791715"/>
            <a:ext cx="2038360" cy="1048883"/>
            <a:chOff x="7632912" y="1791715"/>
            <a:chExt cx="2038360" cy="1048883"/>
          </a:xfrm>
        </p:grpSpPr>
        <p:sp>
          <p:nvSpPr>
            <p:cNvPr id="34" name="淘宝网chenying0907出品 33"/>
            <p:cNvSpPr/>
            <p:nvPr/>
          </p:nvSpPr>
          <p:spPr>
            <a:xfrm rot="9340066" flipH="1">
              <a:off x="7632912" y="1791715"/>
              <a:ext cx="2038360" cy="10488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4CA420"/>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淘宝网chenying0907出品 34"/>
            <p:cNvSpPr/>
            <p:nvPr/>
          </p:nvSpPr>
          <p:spPr>
            <a:xfrm rot="20495587">
              <a:off x="7973719" y="2267331"/>
              <a:ext cx="1039933" cy="229291"/>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淘宝网chenying0907出品 35"/>
          <p:cNvGrpSpPr/>
          <p:nvPr/>
        </p:nvGrpSpPr>
        <p:grpSpPr>
          <a:xfrm rot="2799594" flipH="1">
            <a:off x="5201514" y="35328"/>
            <a:ext cx="1048883" cy="2038360"/>
            <a:chOff x="1403445" y="-3477919"/>
            <a:chExt cx="1048883" cy="2455261"/>
          </a:xfrm>
        </p:grpSpPr>
        <p:sp>
          <p:nvSpPr>
            <p:cNvPr id="37" name="淘宝网chenying0907出品 36"/>
            <p:cNvSpPr/>
            <p:nvPr/>
          </p:nvSpPr>
          <p:spPr>
            <a:xfrm rot="5044479" flipH="1">
              <a:off x="700256" y="-2774730"/>
              <a:ext cx="2455261" cy="10488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淘宝网chenying0907出品 37"/>
            <p:cNvSpPr/>
            <p:nvPr/>
          </p:nvSpPr>
          <p:spPr>
            <a:xfrm rot="16200000">
              <a:off x="1314007" y="-2158857"/>
              <a:ext cx="1252628" cy="229291"/>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淘宝网chenying0907出品 4"/>
          <p:cNvGrpSpPr/>
          <p:nvPr/>
        </p:nvGrpSpPr>
        <p:grpSpPr>
          <a:xfrm>
            <a:off x="-599090" y="-78586"/>
            <a:ext cx="5213131" cy="4808241"/>
            <a:chOff x="1001374" y="-370703"/>
            <a:chExt cx="6695744" cy="6175701"/>
          </a:xfrm>
        </p:grpSpPr>
        <p:pic>
          <p:nvPicPr>
            <p:cNvPr id="6" name="淘宝网chenying0907出品 5"/>
            <p:cNvPicPr>
              <a:picLocks noChangeAspect="1"/>
            </p:cNvPicPr>
            <p:nvPr/>
          </p:nvPicPr>
          <p:blipFill rotWithShape="1">
            <a:blip r:embed="rId3">
              <a:extLst>
                <a:ext uri="{28A0092B-C50C-407E-A947-70E740481C1C}">
                  <a14:useLocalDpi xmlns:a14="http://schemas.microsoft.com/office/drawing/2010/main" val="0"/>
                </a:ext>
              </a:extLst>
            </a:blip>
            <a:srcRect l="2993" r="4333" b="1429"/>
            <a:stretch/>
          </p:blipFill>
          <p:spPr>
            <a:xfrm>
              <a:off x="1001374" y="-370703"/>
              <a:ext cx="6695744" cy="6175701"/>
            </a:xfrm>
            <a:prstGeom prst="rect">
              <a:avLst/>
            </a:prstGeom>
          </p:spPr>
        </p:pic>
        <p:sp>
          <p:nvSpPr>
            <p:cNvPr id="7" name="淘宝网chenying0907出品 6"/>
            <p:cNvSpPr/>
            <p:nvPr/>
          </p:nvSpPr>
          <p:spPr>
            <a:xfrm>
              <a:off x="2516995" y="893874"/>
              <a:ext cx="3649026" cy="36490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0" name="淘宝网chenying0907出品 109"/>
          <p:cNvSpPr txBox="1"/>
          <p:nvPr/>
        </p:nvSpPr>
        <p:spPr>
          <a:xfrm>
            <a:off x="173229" y="2325603"/>
            <a:ext cx="3588404" cy="584775"/>
          </a:xfrm>
          <a:prstGeom prst="rect">
            <a:avLst/>
          </a:prstGeom>
          <a:noFill/>
        </p:spPr>
        <p:txBody>
          <a:bodyPr wrap="square" rtlCol="0">
            <a:spAutoFit/>
          </a:bodyPr>
          <a:lstStyle/>
          <a:p>
            <a:pPr algn="ctr"/>
            <a:r>
              <a:rPr lang="zh-CN" altLang="en-US" sz="3200" b="1" dirty="0" smtClean="0">
                <a:pattFill prst="ltDnDiag">
                  <a:fgClr>
                    <a:srgbClr val="00B0F0"/>
                  </a:fgClr>
                  <a:bgClr>
                    <a:srgbClr val="0070C0"/>
                  </a:bgClr>
                </a:pattFill>
                <a:effectLst>
                  <a:outerShdw dist="38100" dir="2700000" sx="101000" sy="101000" algn="tl" rotWithShape="0">
                    <a:srgbClr val="0070C0"/>
                  </a:outerShdw>
                </a:effectLst>
                <a:cs typeface="+mn-ea"/>
                <a:sym typeface="+mn-lt"/>
              </a:rPr>
              <a:t>点击添加文本</a:t>
            </a:r>
            <a:endParaRPr lang="zh-CN" altLang="en-US" sz="3200" b="1" dirty="0">
              <a:pattFill prst="ltDnDiag">
                <a:fgClr>
                  <a:srgbClr val="00B0F0"/>
                </a:fgClr>
                <a:bgClr>
                  <a:srgbClr val="0070C0"/>
                </a:bgClr>
              </a:pattFill>
              <a:effectLst>
                <a:outerShdw dist="38100" dir="2700000" sx="101000" sy="101000" algn="tl" rotWithShape="0">
                  <a:srgbClr val="0070C0"/>
                </a:outerShdw>
              </a:effectLst>
              <a:cs typeface="+mn-ea"/>
              <a:sym typeface="+mn-lt"/>
            </a:endParaRPr>
          </a:p>
        </p:txBody>
      </p:sp>
      <p:sp>
        <p:nvSpPr>
          <p:cNvPr id="42" name="淘宝网chenying0907出品 41"/>
          <p:cNvSpPr txBox="1"/>
          <p:nvPr/>
        </p:nvSpPr>
        <p:spPr>
          <a:xfrm>
            <a:off x="1445315" y="1383779"/>
            <a:ext cx="1010925" cy="923330"/>
          </a:xfrm>
          <a:prstGeom prst="rect">
            <a:avLst/>
          </a:prstGeom>
          <a:noFill/>
        </p:spPr>
        <p:txBody>
          <a:bodyPr wrap="square" rtlCol="0">
            <a:spAutoFit/>
          </a:bodyPr>
          <a:lstStyle>
            <a:defPPr>
              <a:defRPr lang="zh-CN"/>
            </a:defPPr>
            <a:lvl1pPr algn="ctr">
              <a:defRPr sz="1600" b="1">
                <a:pattFill prst="ltDnDiag">
                  <a:fgClr>
                    <a:srgbClr val="00B0F0"/>
                  </a:fgClr>
                  <a:bgClr>
                    <a:srgbClr val="0070C0"/>
                  </a:bgClr>
                </a:pattFill>
                <a:effectLst>
                  <a:outerShdw dist="38100" dir="2700000" algn="tl" rotWithShape="0">
                    <a:srgbClr val="0070C0"/>
                  </a:outerShdw>
                </a:effectLst>
              </a:defRPr>
            </a:lvl1pPr>
          </a:lstStyle>
          <a:p>
            <a:r>
              <a:rPr lang="en-US" altLang="zh-CN" sz="5400" dirty="0">
                <a:cs typeface="+mn-ea"/>
                <a:sym typeface="+mn-lt"/>
              </a:rPr>
              <a:t>01</a:t>
            </a:r>
            <a:endParaRPr lang="zh-CN" altLang="en-US" sz="5400" dirty="0">
              <a:cs typeface="+mn-ea"/>
              <a:sym typeface="+mn-lt"/>
            </a:endParaRPr>
          </a:p>
        </p:txBody>
      </p:sp>
      <p:pic>
        <p:nvPicPr>
          <p:cNvPr id="4" name="淘宝网chenying0907出品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54891" y="454275"/>
            <a:ext cx="2248544" cy="753135"/>
          </a:xfrm>
          <a:prstGeom prst="rect">
            <a:avLst/>
          </a:prstGeom>
        </p:spPr>
      </p:pic>
      <p:pic>
        <p:nvPicPr>
          <p:cNvPr id="39" name="淘宝网chenying0907出品 3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14976" y="2452092"/>
            <a:ext cx="1125835" cy="2607748"/>
          </a:xfrm>
          <a:prstGeom prst="rect">
            <a:avLst/>
          </a:prstGeom>
        </p:spPr>
      </p:pic>
    </p:spTree>
    <p:extLst>
      <p:ext uri="{BB962C8B-B14F-4D97-AF65-F5344CB8AC3E}">
        <p14:creationId xmlns:p14="http://schemas.microsoft.com/office/powerpoint/2010/main" val="275862864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750"/>
                                        <p:tgtEl>
                                          <p:spTgt spid="8"/>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750" fill="hold"/>
                                        <p:tgtEl>
                                          <p:spTgt spid="36"/>
                                        </p:tgtEl>
                                        <p:attrNameLst>
                                          <p:attrName>ppt_w</p:attrName>
                                        </p:attrNameLst>
                                      </p:cBhvr>
                                      <p:tavLst>
                                        <p:tav tm="0">
                                          <p:val>
                                            <p:fltVal val="0"/>
                                          </p:val>
                                        </p:tav>
                                        <p:tav tm="100000">
                                          <p:val>
                                            <p:strVal val="#ppt_w"/>
                                          </p:val>
                                        </p:tav>
                                      </p:tavLst>
                                    </p:anim>
                                    <p:anim calcmode="lin" valueType="num">
                                      <p:cBhvr>
                                        <p:cTn id="12" dur="750" fill="hold"/>
                                        <p:tgtEl>
                                          <p:spTgt spid="36"/>
                                        </p:tgtEl>
                                        <p:attrNameLst>
                                          <p:attrName>ppt_h</p:attrName>
                                        </p:attrNameLst>
                                      </p:cBhvr>
                                      <p:tavLst>
                                        <p:tav tm="0">
                                          <p:val>
                                            <p:fltVal val="0"/>
                                          </p:val>
                                        </p:tav>
                                        <p:tav tm="100000">
                                          <p:val>
                                            <p:strVal val="#ppt_h"/>
                                          </p:val>
                                        </p:tav>
                                      </p:tavLst>
                                    </p:anim>
                                    <p:animEffect transition="in" filter="fade">
                                      <p:cBhvr>
                                        <p:cTn id="13" dur="750"/>
                                        <p:tgtEl>
                                          <p:spTgt spid="36"/>
                                        </p:tgtEl>
                                      </p:cBhvr>
                                    </p:animEffect>
                                  </p:childTnLst>
                                </p:cTn>
                              </p:par>
                              <p:par>
                                <p:cTn id="14" presetID="53" presetClass="entr" presetSubtype="16"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p:cTn id="16" dur="750" fill="hold"/>
                                        <p:tgtEl>
                                          <p:spTgt spid="33"/>
                                        </p:tgtEl>
                                        <p:attrNameLst>
                                          <p:attrName>ppt_w</p:attrName>
                                        </p:attrNameLst>
                                      </p:cBhvr>
                                      <p:tavLst>
                                        <p:tav tm="0">
                                          <p:val>
                                            <p:fltVal val="0"/>
                                          </p:val>
                                        </p:tav>
                                        <p:tav tm="100000">
                                          <p:val>
                                            <p:strVal val="#ppt_w"/>
                                          </p:val>
                                        </p:tav>
                                      </p:tavLst>
                                    </p:anim>
                                    <p:anim calcmode="lin" valueType="num">
                                      <p:cBhvr>
                                        <p:cTn id="17" dur="750" fill="hold"/>
                                        <p:tgtEl>
                                          <p:spTgt spid="33"/>
                                        </p:tgtEl>
                                        <p:attrNameLst>
                                          <p:attrName>ppt_h</p:attrName>
                                        </p:attrNameLst>
                                      </p:cBhvr>
                                      <p:tavLst>
                                        <p:tav tm="0">
                                          <p:val>
                                            <p:fltVal val="0"/>
                                          </p:val>
                                        </p:tav>
                                        <p:tav tm="100000">
                                          <p:val>
                                            <p:strVal val="#ppt_h"/>
                                          </p:val>
                                        </p:tav>
                                      </p:tavLst>
                                    </p:anim>
                                    <p:animEffect transition="in" filter="fade">
                                      <p:cBhvr>
                                        <p:cTn id="18" dur="750"/>
                                        <p:tgtEl>
                                          <p:spTgt spid="33"/>
                                        </p:tgtEl>
                                      </p:cBhvr>
                                    </p:animEffect>
                                  </p:childTnLst>
                                </p:cTn>
                              </p:par>
                              <p:par>
                                <p:cTn id="19" presetID="53" presetClass="entr" presetSubtype="16"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750" fill="hold"/>
                                        <p:tgtEl>
                                          <p:spTgt spid="27"/>
                                        </p:tgtEl>
                                        <p:attrNameLst>
                                          <p:attrName>ppt_w</p:attrName>
                                        </p:attrNameLst>
                                      </p:cBhvr>
                                      <p:tavLst>
                                        <p:tav tm="0">
                                          <p:val>
                                            <p:fltVal val="0"/>
                                          </p:val>
                                        </p:tav>
                                        <p:tav tm="100000">
                                          <p:val>
                                            <p:strVal val="#ppt_w"/>
                                          </p:val>
                                        </p:tav>
                                      </p:tavLst>
                                    </p:anim>
                                    <p:anim calcmode="lin" valueType="num">
                                      <p:cBhvr>
                                        <p:cTn id="22" dur="750" fill="hold"/>
                                        <p:tgtEl>
                                          <p:spTgt spid="27"/>
                                        </p:tgtEl>
                                        <p:attrNameLst>
                                          <p:attrName>ppt_h</p:attrName>
                                        </p:attrNameLst>
                                      </p:cBhvr>
                                      <p:tavLst>
                                        <p:tav tm="0">
                                          <p:val>
                                            <p:fltVal val="0"/>
                                          </p:val>
                                        </p:tav>
                                        <p:tav tm="100000">
                                          <p:val>
                                            <p:strVal val="#ppt_h"/>
                                          </p:val>
                                        </p:tav>
                                      </p:tavLst>
                                    </p:anim>
                                    <p:animEffect transition="in" filter="fade">
                                      <p:cBhvr>
                                        <p:cTn id="23" dur="750"/>
                                        <p:tgtEl>
                                          <p:spTgt spid="27"/>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750" fill="hold"/>
                                        <p:tgtEl>
                                          <p:spTgt spid="30"/>
                                        </p:tgtEl>
                                        <p:attrNameLst>
                                          <p:attrName>ppt_w</p:attrName>
                                        </p:attrNameLst>
                                      </p:cBhvr>
                                      <p:tavLst>
                                        <p:tav tm="0">
                                          <p:val>
                                            <p:fltVal val="0"/>
                                          </p:val>
                                        </p:tav>
                                        <p:tav tm="100000">
                                          <p:val>
                                            <p:strVal val="#ppt_w"/>
                                          </p:val>
                                        </p:tav>
                                      </p:tavLst>
                                    </p:anim>
                                    <p:anim calcmode="lin" valueType="num">
                                      <p:cBhvr>
                                        <p:cTn id="27" dur="750" fill="hold"/>
                                        <p:tgtEl>
                                          <p:spTgt spid="30"/>
                                        </p:tgtEl>
                                        <p:attrNameLst>
                                          <p:attrName>ppt_h</p:attrName>
                                        </p:attrNameLst>
                                      </p:cBhvr>
                                      <p:tavLst>
                                        <p:tav tm="0">
                                          <p:val>
                                            <p:fltVal val="0"/>
                                          </p:val>
                                        </p:tav>
                                        <p:tav tm="100000">
                                          <p:val>
                                            <p:strVal val="#ppt_h"/>
                                          </p:val>
                                        </p:tav>
                                      </p:tavLst>
                                    </p:anim>
                                    <p:animEffect transition="in" filter="fade">
                                      <p:cBhvr>
                                        <p:cTn id="28" dur="750"/>
                                        <p:tgtEl>
                                          <p:spTgt spid="30"/>
                                        </p:tgtEl>
                                      </p:cBhvr>
                                    </p:animEffect>
                                  </p:childTnLst>
                                </p:cTn>
                              </p:par>
                              <p:par>
                                <p:cTn id="29" presetID="53" presetClass="entr" presetSubtype="16"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750" fill="hold"/>
                                        <p:tgtEl>
                                          <p:spTgt spid="24"/>
                                        </p:tgtEl>
                                        <p:attrNameLst>
                                          <p:attrName>ppt_w</p:attrName>
                                        </p:attrNameLst>
                                      </p:cBhvr>
                                      <p:tavLst>
                                        <p:tav tm="0">
                                          <p:val>
                                            <p:fltVal val="0"/>
                                          </p:val>
                                        </p:tav>
                                        <p:tav tm="100000">
                                          <p:val>
                                            <p:strVal val="#ppt_w"/>
                                          </p:val>
                                        </p:tav>
                                      </p:tavLst>
                                    </p:anim>
                                    <p:anim calcmode="lin" valueType="num">
                                      <p:cBhvr>
                                        <p:cTn id="32" dur="750" fill="hold"/>
                                        <p:tgtEl>
                                          <p:spTgt spid="24"/>
                                        </p:tgtEl>
                                        <p:attrNameLst>
                                          <p:attrName>ppt_h</p:attrName>
                                        </p:attrNameLst>
                                      </p:cBhvr>
                                      <p:tavLst>
                                        <p:tav tm="0">
                                          <p:val>
                                            <p:fltVal val="0"/>
                                          </p:val>
                                        </p:tav>
                                        <p:tav tm="100000">
                                          <p:val>
                                            <p:strVal val="#ppt_h"/>
                                          </p:val>
                                        </p:tav>
                                      </p:tavLst>
                                    </p:anim>
                                    <p:animEffect transition="in" filter="fade">
                                      <p:cBhvr>
                                        <p:cTn id="33" dur="750"/>
                                        <p:tgtEl>
                                          <p:spTgt spid="24"/>
                                        </p:tgtEl>
                                      </p:cBhvr>
                                    </p:animEffect>
                                  </p:childTnLst>
                                </p:cTn>
                              </p:par>
                              <p:par>
                                <p:cTn id="34" presetID="53" presetClass="entr" presetSubtype="16"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750" fill="hold"/>
                                        <p:tgtEl>
                                          <p:spTgt spid="21"/>
                                        </p:tgtEl>
                                        <p:attrNameLst>
                                          <p:attrName>ppt_w</p:attrName>
                                        </p:attrNameLst>
                                      </p:cBhvr>
                                      <p:tavLst>
                                        <p:tav tm="0">
                                          <p:val>
                                            <p:fltVal val="0"/>
                                          </p:val>
                                        </p:tav>
                                        <p:tav tm="100000">
                                          <p:val>
                                            <p:strVal val="#ppt_w"/>
                                          </p:val>
                                        </p:tav>
                                      </p:tavLst>
                                    </p:anim>
                                    <p:anim calcmode="lin" valueType="num">
                                      <p:cBhvr>
                                        <p:cTn id="37" dur="750" fill="hold"/>
                                        <p:tgtEl>
                                          <p:spTgt spid="21"/>
                                        </p:tgtEl>
                                        <p:attrNameLst>
                                          <p:attrName>ppt_h</p:attrName>
                                        </p:attrNameLst>
                                      </p:cBhvr>
                                      <p:tavLst>
                                        <p:tav tm="0">
                                          <p:val>
                                            <p:fltVal val="0"/>
                                          </p:val>
                                        </p:tav>
                                        <p:tav tm="100000">
                                          <p:val>
                                            <p:strVal val="#ppt_h"/>
                                          </p:val>
                                        </p:tav>
                                      </p:tavLst>
                                    </p:anim>
                                    <p:animEffect transition="in" filter="fade">
                                      <p:cBhvr>
                                        <p:cTn id="38" dur="750"/>
                                        <p:tgtEl>
                                          <p:spTgt spid="21"/>
                                        </p:tgtEl>
                                      </p:cBhvr>
                                    </p:animEffect>
                                  </p:childTnLst>
                                </p:cTn>
                              </p:par>
                              <p:par>
                                <p:cTn id="39" presetID="53" presetClass="entr" presetSubtype="16"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750" fill="hold"/>
                                        <p:tgtEl>
                                          <p:spTgt spid="15"/>
                                        </p:tgtEl>
                                        <p:attrNameLst>
                                          <p:attrName>ppt_w</p:attrName>
                                        </p:attrNameLst>
                                      </p:cBhvr>
                                      <p:tavLst>
                                        <p:tav tm="0">
                                          <p:val>
                                            <p:fltVal val="0"/>
                                          </p:val>
                                        </p:tav>
                                        <p:tav tm="100000">
                                          <p:val>
                                            <p:strVal val="#ppt_w"/>
                                          </p:val>
                                        </p:tav>
                                      </p:tavLst>
                                    </p:anim>
                                    <p:anim calcmode="lin" valueType="num">
                                      <p:cBhvr>
                                        <p:cTn id="42" dur="750" fill="hold"/>
                                        <p:tgtEl>
                                          <p:spTgt spid="15"/>
                                        </p:tgtEl>
                                        <p:attrNameLst>
                                          <p:attrName>ppt_h</p:attrName>
                                        </p:attrNameLst>
                                      </p:cBhvr>
                                      <p:tavLst>
                                        <p:tav tm="0">
                                          <p:val>
                                            <p:fltVal val="0"/>
                                          </p:val>
                                        </p:tav>
                                        <p:tav tm="100000">
                                          <p:val>
                                            <p:strVal val="#ppt_h"/>
                                          </p:val>
                                        </p:tav>
                                      </p:tavLst>
                                    </p:anim>
                                    <p:animEffect transition="in" filter="fade">
                                      <p:cBhvr>
                                        <p:cTn id="43" dur="750"/>
                                        <p:tgtEl>
                                          <p:spTgt spid="15"/>
                                        </p:tgtEl>
                                      </p:cBhvr>
                                    </p:animEffect>
                                  </p:childTnLst>
                                </p:cTn>
                              </p:par>
                              <p:par>
                                <p:cTn id="44" presetID="53" presetClass="entr" presetSubtype="16"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750" fill="hold"/>
                                        <p:tgtEl>
                                          <p:spTgt spid="18"/>
                                        </p:tgtEl>
                                        <p:attrNameLst>
                                          <p:attrName>ppt_w</p:attrName>
                                        </p:attrNameLst>
                                      </p:cBhvr>
                                      <p:tavLst>
                                        <p:tav tm="0">
                                          <p:val>
                                            <p:fltVal val="0"/>
                                          </p:val>
                                        </p:tav>
                                        <p:tav tm="100000">
                                          <p:val>
                                            <p:strVal val="#ppt_w"/>
                                          </p:val>
                                        </p:tav>
                                      </p:tavLst>
                                    </p:anim>
                                    <p:anim calcmode="lin" valueType="num">
                                      <p:cBhvr>
                                        <p:cTn id="47" dur="750" fill="hold"/>
                                        <p:tgtEl>
                                          <p:spTgt spid="18"/>
                                        </p:tgtEl>
                                        <p:attrNameLst>
                                          <p:attrName>ppt_h</p:attrName>
                                        </p:attrNameLst>
                                      </p:cBhvr>
                                      <p:tavLst>
                                        <p:tav tm="0">
                                          <p:val>
                                            <p:fltVal val="0"/>
                                          </p:val>
                                        </p:tav>
                                        <p:tav tm="100000">
                                          <p:val>
                                            <p:strVal val="#ppt_h"/>
                                          </p:val>
                                        </p:tav>
                                      </p:tavLst>
                                    </p:anim>
                                    <p:animEffect transition="in" filter="fade">
                                      <p:cBhvr>
                                        <p:cTn id="48" dur="750"/>
                                        <p:tgtEl>
                                          <p:spTgt spid="18"/>
                                        </p:tgtEl>
                                      </p:cBhvr>
                                    </p:animEffect>
                                  </p:childTnLst>
                                </p:cTn>
                              </p:par>
                              <p:par>
                                <p:cTn id="49" presetID="53" presetClass="entr" presetSubtype="16" fill="hold"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750" fill="hold"/>
                                        <p:tgtEl>
                                          <p:spTgt spid="12"/>
                                        </p:tgtEl>
                                        <p:attrNameLst>
                                          <p:attrName>ppt_w</p:attrName>
                                        </p:attrNameLst>
                                      </p:cBhvr>
                                      <p:tavLst>
                                        <p:tav tm="0">
                                          <p:val>
                                            <p:fltVal val="0"/>
                                          </p:val>
                                        </p:tav>
                                        <p:tav tm="100000">
                                          <p:val>
                                            <p:strVal val="#ppt_w"/>
                                          </p:val>
                                        </p:tav>
                                      </p:tavLst>
                                    </p:anim>
                                    <p:anim calcmode="lin" valueType="num">
                                      <p:cBhvr>
                                        <p:cTn id="52" dur="750" fill="hold"/>
                                        <p:tgtEl>
                                          <p:spTgt spid="12"/>
                                        </p:tgtEl>
                                        <p:attrNameLst>
                                          <p:attrName>ppt_h</p:attrName>
                                        </p:attrNameLst>
                                      </p:cBhvr>
                                      <p:tavLst>
                                        <p:tav tm="0">
                                          <p:val>
                                            <p:fltVal val="0"/>
                                          </p:val>
                                        </p:tav>
                                        <p:tav tm="100000">
                                          <p:val>
                                            <p:strVal val="#ppt_h"/>
                                          </p:val>
                                        </p:tav>
                                      </p:tavLst>
                                    </p:anim>
                                    <p:animEffect transition="in" filter="fade">
                                      <p:cBhvr>
                                        <p:cTn id="53" dur="750"/>
                                        <p:tgtEl>
                                          <p:spTgt spid="12"/>
                                        </p:tgtEl>
                                      </p:cBhvr>
                                    </p:animEffect>
                                  </p:childTnLst>
                                </p:cTn>
                              </p:par>
                              <p:par>
                                <p:cTn id="54" presetID="53" presetClass="entr" presetSubtype="16" fill="hold" nodeType="with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750" fill="hold"/>
                                        <p:tgtEl>
                                          <p:spTgt spid="9"/>
                                        </p:tgtEl>
                                        <p:attrNameLst>
                                          <p:attrName>ppt_w</p:attrName>
                                        </p:attrNameLst>
                                      </p:cBhvr>
                                      <p:tavLst>
                                        <p:tav tm="0">
                                          <p:val>
                                            <p:fltVal val="0"/>
                                          </p:val>
                                        </p:tav>
                                        <p:tav tm="100000">
                                          <p:val>
                                            <p:strVal val="#ppt_w"/>
                                          </p:val>
                                        </p:tav>
                                      </p:tavLst>
                                    </p:anim>
                                    <p:anim calcmode="lin" valueType="num">
                                      <p:cBhvr>
                                        <p:cTn id="57" dur="750" fill="hold"/>
                                        <p:tgtEl>
                                          <p:spTgt spid="9"/>
                                        </p:tgtEl>
                                        <p:attrNameLst>
                                          <p:attrName>ppt_h</p:attrName>
                                        </p:attrNameLst>
                                      </p:cBhvr>
                                      <p:tavLst>
                                        <p:tav tm="0">
                                          <p:val>
                                            <p:fltVal val="0"/>
                                          </p:val>
                                        </p:tav>
                                        <p:tav tm="100000">
                                          <p:val>
                                            <p:strVal val="#ppt_h"/>
                                          </p:val>
                                        </p:tav>
                                      </p:tavLst>
                                    </p:anim>
                                    <p:animEffect transition="in" filter="fade">
                                      <p:cBhvr>
                                        <p:cTn id="58" dur="750"/>
                                        <p:tgtEl>
                                          <p:spTgt spid="9"/>
                                        </p:tgtEl>
                                      </p:cBhvr>
                                    </p:animEffect>
                                  </p:childTnLst>
                                </p:cTn>
                              </p:par>
                            </p:childTnLst>
                          </p:cTn>
                        </p:par>
                        <p:par>
                          <p:cTn id="59" fill="hold">
                            <p:stCondLst>
                              <p:cond delay="1500"/>
                            </p:stCondLst>
                            <p:childTnLst>
                              <p:par>
                                <p:cTn id="60" presetID="42" presetClass="entr" presetSubtype="0" fill="hold"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1000"/>
                                        <p:tgtEl>
                                          <p:spTgt spid="39"/>
                                        </p:tgtEl>
                                      </p:cBhvr>
                                    </p:animEffect>
                                    <p:anim calcmode="lin" valueType="num">
                                      <p:cBhvr>
                                        <p:cTn id="63" dur="1000" fill="hold"/>
                                        <p:tgtEl>
                                          <p:spTgt spid="39"/>
                                        </p:tgtEl>
                                        <p:attrNameLst>
                                          <p:attrName>ppt_x</p:attrName>
                                        </p:attrNameLst>
                                      </p:cBhvr>
                                      <p:tavLst>
                                        <p:tav tm="0">
                                          <p:val>
                                            <p:strVal val="#ppt_x"/>
                                          </p:val>
                                        </p:tav>
                                        <p:tav tm="100000">
                                          <p:val>
                                            <p:strVal val="#ppt_x"/>
                                          </p:val>
                                        </p:tav>
                                      </p:tavLst>
                                    </p:anim>
                                    <p:anim calcmode="lin" valueType="num">
                                      <p:cBhvr>
                                        <p:cTn id="64" dur="1000" fill="hold"/>
                                        <p:tgtEl>
                                          <p:spTgt spid="39"/>
                                        </p:tgtEl>
                                        <p:attrNameLst>
                                          <p:attrName>ppt_y</p:attrName>
                                        </p:attrNameLst>
                                      </p:cBhvr>
                                      <p:tavLst>
                                        <p:tav tm="0">
                                          <p:val>
                                            <p:strVal val="#ppt_y+.1"/>
                                          </p:val>
                                        </p:tav>
                                        <p:tav tm="100000">
                                          <p:val>
                                            <p:strVal val="#ppt_y"/>
                                          </p:val>
                                        </p:tav>
                                      </p:tavLst>
                                    </p:anim>
                                  </p:childTnLst>
                                </p:cTn>
                              </p:par>
                            </p:childTnLst>
                          </p:cTn>
                        </p:par>
                        <p:par>
                          <p:cTn id="65" fill="hold">
                            <p:stCondLst>
                              <p:cond delay="2500"/>
                            </p:stCondLst>
                            <p:childTnLst>
                              <p:par>
                                <p:cTn id="66" presetID="53" presetClass="entr" presetSubtype="16" fill="hold" nodeType="afterEffect">
                                  <p:stCondLst>
                                    <p:cond delay="0"/>
                                  </p:stCondLst>
                                  <p:childTnLst>
                                    <p:set>
                                      <p:cBhvr>
                                        <p:cTn id="67" dur="1" fill="hold">
                                          <p:stCondLst>
                                            <p:cond delay="0"/>
                                          </p:stCondLst>
                                        </p:cTn>
                                        <p:tgtEl>
                                          <p:spTgt spid="5"/>
                                        </p:tgtEl>
                                        <p:attrNameLst>
                                          <p:attrName>style.visibility</p:attrName>
                                        </p:attrNameLst>
                                      </p:cBhvr>
                                      <p:to>
                                        <p:strVal val="visible"/>
                                      </p:to>
                                    </p:set>
                                    <p:anim calcmode="lin" valueType="num">
                                      <p:cBhvr>
                                        <p:cTn id="68" dur="750" fill="hold"/>
                                        <p:tgtEl>
                                          <p:spTgt spid="5"/>
                                        </p:tgtEl>
                                        <p:attrNameLst>
                                          <p:attrName>ppt_w</p:attrName>
                                        </p:attrNameLst>
                                      </p:cBhvr>
                                      <p:tavLst>
                                        <p:tav tm="0">
                                          <p:val>
                                            <p:fltVal val="0"/>
                                          </p:val>
                                        </p:tav>
                                        <p:tav tm="100000">
                                          <p:val>
                                            <p:strVal val="#ppt_w"/>
                                          </p:val>
                                        </p:tav>
                                      </p:tavLst>
                                    </p:anim>
                                    <p:anim calcmode="lin" valueType="num">
                                      <p:cBhvr>
                                        <p:cTn id="69" dur="750" fill="hold"/>
                                        <p:tgtEl>
                                          <p:spTgt spid="5"/>
                                        </p:tgtEl>
                                        <p:attrNameLst>
                                          <p:attrName>ppt_h</p:attrName>
                                        </p:attrNameLst>
                                      </p:cBhvr>
                                      <p:tavLst>
                                        <p:tav tm="0">
                                          <p:val>
                                            <p:fltVal val="0"/>
                                          </p:val>
                                        </p:tav>
                                        <p:tav tm="100000">
                                          <p:val>
                                            <p:strVal val="#ppt_h"/>
                                          </p:val>
                                        </p:tav>
                                      </p:tavLst>
                                    </p:anim>
                                    <p:animEffect transition="in" filter="fade">
                                      <p:cBhvr>
                                        <p:cTn id="70" dur="750"/>
                                        <p:tgtEl>
                                          <p:spTgt spid="5"/>
                                        </p:tgtEl>
                                      </p:cBhvr>
                                    </p:animEffect>
                                  </p:childTnLst>
                                </p:cTn>
                              </p:par>
                            </p:childTnLst>
                          </p:cTn>
                        </p:par>
                        <p:par>
                          <p:cTn id="71" fill="hold">
                            <p:stCondLst>
                              <p:cond delay="3250"/>
                            </p:stCondLst>
                            <p:childTnLst>
                              <p:par>
                                <p:cTn id="72" presetID="8" presetClass="emph" presetSubtype="0" fill="hold" nodeType="afterEffect">
                                  <p:stCondLst>
                                    <p:cond delay="0"/>
                                  </p:stCondLst>
                                  <p:childTnLst>
                                    <p:animRot by="21600000">
                                      <p:cBhvr>
                                        <p:cTn id="73" dur="2750" fill="hold"/>
                                        <p:tgtEl>
                                          <p:spTgt spid="5"/>
                                        </p:tgtEl>
                                        <p:attrNameLst>
                                          <p:attrName>r</p:attrName>
                                        </p:attrNameLst>
                                      </p:cBhvr>
                                    </p:animRot>
                                  </p:childTnLst>
                                </p:cTn>
                              </p:par>
                              <p:par>
                                <p:cTn id="74" presetID="49" presetClass="entr" presetSubtype="0" decel="100000" fill="hold" grpId="0" nodeType="withEffect">
                                  <p:stCondLst>
                                    <p:cond delay="750"/>
                                  </p:stCondLst>
                                  <p:childTnLst>
                                    <p:set>
                                      <p:cBhvr>
                                        <p:cTn id="75" dur="1" fill="hold">
                                          <p:stCondLst>
                                            <p:cond delay="0"/>
                                          </p:stCondLst>
                                        </p:cTn>
                                        <p:tgtEl>
                                          <p:spTgt spid="42"/>
                                        </p:tgtEl>
                                        <p:attrNameLst>
                                          <p:attrName>style.visibility</p:attrName>
                                        </p:attrNameLst>
                                      </p:cBhvr>
                                      <p:to>
                                        <p:strVal val="visible"/>
                                      </p:to>
                                    </p:set>
                                    <p:anim calcmode="lin" valueType="num">
                                      <p:cBhvr>
                                        <p:cTn id="76" dur="500" fill="hold"/>
                                        <p:tgtEl>
                                          <p:spTgt spid="42"/>
                                        </p:tgtEl>
                                        <p:attrNameLst>
                                          <p:attrName>ppt_w</p:attrName>
                                        </p:attrNameLst>
                                      </p:cBhvr>
                                      <p:tavLst>
                                        <p:tav tm="0">
                                          <p:val>
                                            <p:fltVal val="0"/>
                                          </p:val>
                                        </p:tav>
                                        <p:tav tm="100000">
                                          <p:val>
                                            <p:strVal val="#ppt_w"/>
                                          </p:val>
                                        </p:tav>
                                      </p:tavLst>
                                    </p:anim>
                                    <p:anim calcmode="lin" valueType="num">
                                      <p:cBhvr>
                                        <p:cTn id="77" dur="500" fill="hold"/>
                                        <p:tgtEl>
                                          <p:spTgt spid="42"/>
                                        </p:tgtEl>
                                        <p:attrNameLst>
                                          <p:attrName>ppt_h</p:attrName>
                                        </p:attrNameLst>
                                      </p:cBhvr>
                                      <p:tavLst>
                                        <p:tav tm="0">
                                          <p:val>
                                            <p:fltVal val="0"/>
                                          </p:val>
                                        </p:tav>
                                        <p:tav tm="100000">
                                          <p:val>
                                            <p:strVal val="#ppt_h"/>
                                          </p:val>
                                        </p:tav>
                                      </p:tavLst>
                                    </p:anim>
                                    <p:anim calcmode="lin" valueType="num">
                                      <p:cBhvr>
                                        <p:cTn id="78" dur="500" fill="hold"/>
                                        <p:tgtEl>
                                          <p:spTgt spid="42"/>
                                        </p:tgtEl>
                                        <p:attrNameLst>
                                          <p:attrName>style.rotation</p:attrName>
                                        </p:attrNameLst>
                                      </p:cBhvr>
                                      <p:tavLst>
                                        <p:tav tm="0">
                                          <p:val>
                                            <p:fltVal val="360"/>
                                          </p:val>
                                        </p:tav>
                                        <p:tav tm="100000">
                                          <p:val>
                                            <p:fltVal val="0"/>
                                          </p:val>
                                        </p:tav>
                                      </p:tavLst>
                                    </p:anim>
                                    <p:animEffect transition="in" filter="fade">
                                      <p:cBhvr>
                                        <p:cTn id="79" dur="500"/>
                                        <p:tgtEl>
                                          <p:spTgt spid="42"/>
                                        </p:tgtEl>
                                      </p:cBhvr>
                                    </p:animEffect>
                                  </p:childTnLst>
                                </p:cTn>
                              </p:par>
                              <p:par>
                                <p:cTn id="80" presetID="12" presetClass="entr" presetSubtype="1" fill="hold" grpId="0" nodeType="withEffect">
                                  <p:stCondLst>
                                    <p:cond delay="1250"/>
                                  </p:stCondLst>
                                  <p:childTnLst>
                                    <p:set>
                                      <p:cBhvr>
                                        <p:cTn id="81" dur="1" fill="hold">
                                          <p:stCondLst>
                                            <p:cond delay="0"/>
                                          </p:stCondLst>
                                        </p:cTn>
                                        <p:tgtEl>
                                          <p:spTgt spid="110"/>
                                        </p:tgtEl>
                                        <p:attrNameLst>
                                          <p:attrName>style.visibility</p:attrName>
                                        </p:attrNameLst>
                                      </p:cBhvr>
                                      <p:to>
                                        <p:strVal val="visible"/>
                                      </p:to>
                                    </p:set>
                                    <p:anim calcmode="lin" valueType="num">
                                      <p:cBhvr additive="base">
                                        <p:cTn id="82" dur="500"/>
                                        <p:tgtEl>
                                          <p:spTgt spid="110"/>
                                        </p:tgtEl>
                                        <p:attrNameLst>
                                          <p:attrName>ppt_y</p:attrName>
                                        </p:attrNameLst>
                                      </p:cBhvr>
                                      <p:tavLst>
                                        <p:tav tm="0">
                                          <p:val>
                                            <p:strVal val="#ppt_y-#ppt_h*1.125000"/>
                                          </p:val>
                                        </p:tav>
                                        <p:tav tm="100000">
                                          <p:val>
                                            <p:strVal val="#ppt_y"/>
                                          </p:val>
                                        </p:tav>
                                      </p:tavLst>
                                    </p:anim>
                                    <p:animEffect transition="in" filter="wipe(down)">
                                      <p:cBhvr>
                                        <p:cTn id="83" dur="500"/>
                                        <p:tgtEl>
                                          <p:spTgt spid="110"/>
                                        </p:tgtEl>
                                      </p:cBhvr>
                                    </p:animEffect>
                                  </p:childTnLst>
                                </p:cTn>
                              </p:par>
                              <p:par>
                                <p:cTn id="84" presetID="34" presetClass="emph" presetSubtype="0" fill="hold" grpId="1" nodeType="withEffect">
                                  <p:stCondLst>
                                    <p:cond delay="1750"/>
                                  </p:stCondLst>
                                  <p:childTnLst>
                                    <p:animMotion origin="layout" path="M 0.0 0.0 L 0.0 -0.07213" pathEditMode="relative" ptsTypes="">
                                      <p:cBhvr>
                                        <p:cTn id="85" dur="250" accel="50000" decel="50000" autoRev="1" fill="hold">
                                          <p:stCondLst>
                                            <p:cond delay="0"/>
                                          </p:stCondLst>
                                        </p:cTn>
                                        <p:tgtEl>
                                          <p:spTgt spid="110"/>
                                        </p:tgtEl>
                                        <p:attrNameLst>
                                          <p:attrName>ppt_x</p:attrName>
                                          <p:attrName>ppt_y</p:attrName>
                                        </p:attrNameLst>
                                      </p:cBhvr>
                                    </p:animMotion>
                                    <p:animRot by="1500000">
                                      <p:cBhvr>
                                        <p:cTn id="86" dur="125" fill="hold">
                                          <p:stCondLst>
                                            <p:cond delay="0"/>
                                          </p:stCondLst>
                                        </p:cTn>
                                        <p:tgtEl>
                                          <p:spTgt spid="110"/>
                                        </p:tgtEl>
                                        <p:attrNameLst>
                                          <p:attrName>r</p:attrName>
                                        </p:attrNameLst>
                                      </p:cBhvr>
                                    </p:animRot>
                                    <p:animRot by="-1500000">
                                      <p:cBhvr>
                                        <p:cTn id="87" dur="125" fill="hold">
                                          <p:stCondLst>
                                            <p:cond delay="125"/>
                                          </p:stCondLst>
                                        </p:cTn>
                                        <p:tgtEl>
                                          <p:spTgt spid="110"/>
                                        </p:tgtEl>
                                        <p:attrNameLst>
                                          <p:attrName>r</p:attrName>
                                        </p:attrNameLst>
                                      </p:cBhvr>
                                    </p:animRot>
                                    <p:animRot by="-1500000">
                                      <p:cBhvr>
                                        <p:cTn id="88" dur="125" fill="hold">
                                          <p:stCondLst>
                                            <p:cond delay="250"/>
                                          </p:stCondLst>
                                        </p:cTn>
                                        <p:tgtEl>
                                          <p:spTgt spid="110"/>
                                        </p:tgtEl>
                                        <p:attrNameLst>
                                          <p:attrName>r</p:attrName>
                                        </p:attrNameLst>
                                      </p:cBhvr>
                                    </p:animRot>
                                    <p:animRot by="1500000">
                                      <p:cBhvr>
                                        <p:cTn id="89" dur="125" fill="hold">
                                          <p:stCondLst>
                                            <p:cond delay="375"/>
                                          </p:stCondLst>
                                        </p:cTn>
                                        <p:tgtEl>
                                          <p:spTgt spid="110"/>
                                        </p:tgtEl>
                                        <p:attrNameLst>
                                          <p:attrName>r</p:attrName>
                                        </p:attrNameLst>
                                      </p:cBhvr>
                                    </p:animRot>
                                  </p:childTnLst>
                                </p:cTn>
                              </p:par>
                              <p:par>
                                <p:cTn id="90" presetID="2" presetClass="entr" presetSubtype="2" decel="38667" fill="hold" nodeType="withEffect">
                                  <p:stCondLst>
                                    <p:cond delay="2250"/>
                                  </p:stCondLst>
                                  <p:childTnLst>
                                    <p:set>
                                      <p:cBhvr>
                                        <p:cTn id="91" dur="1" fill="hold">
                                          <p:stCondLst>
                                            <p:cond delay="0"/>
                                          </p:stCondLst>
                                        </p:cTn>
                                        <p:tgtEl>
                                          <p:spTgt spid="4"/>
                                        </p:tgtEl>
                                        <p:attrNameLst>
                                          <p:attrName>style.visibility</p:attrName>
                                        </p:attrNameLst>
                                      </p:cBhvr>
                                      <p:to>
                                        <p:strVal val="visible"/>
                                      </p:to>
                                    </p:set>
                                    <p:anim calcmode="lin" valueType="num">
                                      <p:cBhvr additive="base">
                                        <p:cTn id="92" dur="1250" fill="hold"/>
                                        <p:tgtEl>
                                          <p:spTgt spid="4"/>
                                        </p:tgtEl>
                                        <p:attrNameLst>
                                          <p:attrName>ppt_x</p:attrName>
                                        </p:attrNameLst>
                                      </p:cBhvr>
                                      <p:tavLst>
                                        <p:tav tm="0">
                                          <p:val>
                                            <p:strVal val="1+#ppt_w/2"/>
                                          </p:val>
                                        </p:tav>
                                        <p:tav tm="100000">
                                          <p:val>
                                            <p:strVal val="#ppt_x"/>
                                          </p:val>
                                        </p:tav>
                                      </p:tavLst>
                                    </p:anim>
                                    <p:anim calcmode="lin" valueType="num">
                                      <p:cBhvr additive="base">
                                        <p:cTn id="93" dur="1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0" grpId="0"/>
      <p:bldP spid="110" grpId="1"/>
      <p:bldP spid="4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淘宝网chenying0907出品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9513" y="1458469"/>
            <a:ext cx="4122318" cy="2484882"/>
          </a:xfrm>
          <a:prstGeom prst="rect">
            <a:avLst/>
          </a:prstGeom>
        </p:spPr>
      </p:pic>
      <p:pic>
        <p:nvPicPr>
          <p:cNvPr id="3" name="淘宝网chenying0907出品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15319" y="2743201"/>
            <a:ext cx="1317496" cy="2085629"/>
          </a:xfrm>
          <a:prstGeom prst="rect">
            <a:avLst/>
          </a:prstGeom>
        </p:spPr>
      </p:pic>
      <p:sp>
        <p:nvSpPr>
          <p:cNvPr id="4" name="淘宝网chenying0907出品 3"/>
          <p:cNvSpPr txBox="1"/>
          <p:nvPr/>
        </p:nvSpPr>
        <p:spPr>
          <a:xfrm>
            <a:off x="1124694" y="2004323"/>
            <a:ext cx="2967427" cy="523220"/>
          </a:xfrm>
          <a:prstGeom prst="rect">
            <a:avLst/>
          </a:prstGeom>
          <a:noFill/>
        </p:spPr>
        <p:txBody>
          <a:bodyPr wrap="square" rtlCol="0">
            <a:spAutoFit/>
          </a:bodyPr>
          <a:lstStyle/>
          <a:p>
            <a:r>
              <a:rPr lang="zh-CN" altLang="en-US" sz="1400" dirty="0" smtClean="0">
                <a:solidFill>
                  <a:schemeClr val="bg1"/>
                </a:solidFill>
                <a:cs typeface="+mn-ea"/>
                <a:sym typeface="+mn-lt"/>
              </a:rPr>
              <a:t>点击此处添加文本点击此处添加文本点击此处添加</a:t>
            </a:r>
            <a:r>
              <a:rPr lang="zh-CN" altLang="en-US" sz="1400" dirty="0">
                <a:solidFill>
                  <a:schemeClr val="bg1"/>
                </a:solidFill>
                <a:cs typeface="+mn-ea"/>
                <a:sym typeface="+mn-lt"/>
              </a:rPr>
              <a:t>文</a:t>
            </a:r>
            <a:r>
              <a:rPr lang="zh-CN" altLang="en-US" sz="1400" dirty="0" smtClean="0">
                <a:solidFill>
                  <a:schemeClr val="bg1"/>
                </a:solidFill>
                <a:cs typeface="+mn-ea"/>
                <a:sym typeface="+mn-lt"/>
              </a:rPr>
              <a:t>本</a:t>
            </a:r>
            <a:endParaRPr lang="zh-CN" altLang="en-US" sz="1400" dirty="0">
              <a:solidFill>
                <a:schemeClr val="bg1"/>
              </a:solidFill>
              <a:cs typeface="+mn-ea"/>
              <a:sym typeface="+mn-lt"/>
            </a:endParaRPr>
          </a:p>
        </p:txBody>
      </p:sp>
      <p:sp>
        <p:nvSpPr>
          <p:cNvPr id="5" name="淘宝网chenying0907出品 4"/>
          <p:cNvSpPr/>
          <p:nvPr/>
        </p:nvSpPr>
        <p:spPr>
          <a:xfrm>
            <a:off x="1713123" y="2527543"/>
            <a:ext cx="2341084" cy="954107"/>
          </a:xfrm>
          <a:prstGeom prst="rect">
            <a:avLst/>
          </a:prstGeom>
        </p:spPr>
        <p:txBody>
          <a:bodyPr wrap="square">
            <a:spAutoFit/>
          </a:bodyPr>
          <a:lstStyle/>
          <a:p>
            <a:r>
              <a:rPr lang="zh-CN" altLang="en-US" sz="1400" dirty="0">
                <a:solidFill>
                  <a:schemeClr val="bg1"/>
                </a:solidFill>
                <a:cs typeface="+mn-ea"/>
                <a:sym typeface="+mn-lt"/>
              </a:rPr>
              <a:t>点击此处添加文本点击此处添加文本点击此处添加文本点击此处添加文本点击此处添加文本点击此处添加文本</a:t>
            </a:r>
          </a:p>
        </p:txBody>
      </p:sp>
      <p:pic>
        <p:nvPicPr>
          <p:cNvPr id="6" name="淘宝网chenying0907出品 5"/>
          <p:cNvPicPr>
            <a:picLocks noChangeAspect="1"/>
          </p:cNvPicPr>
          <p:nvPr/>
        </p:nvPicPr>
        <p:blipFill rotWithShape="1">
          <a:blip r:embed="rId5" cstate="print">
            <a:extLst>
              <a:ext uri="{28A0092B-C50C-407E-A947-70E740481C1C}">
                <a14:useLocalDpi xmlns:a14="http://schemas.microsoft.com/office/drawing/2010/main" val="0"/>
              </a:ext>
            </a:extLst>
          </a:blip>
          <a:srcRect t="23775" b="11325"/>
          <a:stretch/>
        </p:blipFill>
        <p:spPr>
          <a:xfrm rot="20485441">
            <a:off x="4723710" y="683530"/>
            <a:ext cx="2380504" cy="203344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8" name="淘宝网chenying0907出品 7"/>
          <p:cNvPicPr>
            <a:picLocks noChangeAspect="1"/>
          </p:cNvPicPr>
          <p:nvPr/>
        </p:nvPicPr>
        <p:blipFill rotWithShape="1">
          <a:blip r:embed="rId6" cstate="print">
            <a:extLst>
              <a:ext uri="{28A0092B-C50C-407E-A947-70E740481C1C}">
                <a14:useLocalDpi xmlns:a14="http://schemas.microsoft.com/office/drawing/2010/main" val="0"/>
              </a:ext>
            </a:extLst>
          </a:blip>
          <a:srcRect l="6493" r="12918" b="5328"/>
          <a:stretch/>
        </p:blipFill>
        <p:spPr>
          <a:xfrm rot="1158593">
            <a:off x="6051385" y="2339320"/>
            <a:ext cx="2315328" cy="169995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626612086"/>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000"/>
                            </p:stCondLst>
                            <p:childTnLst>
                              <p:par>
                                <p:cTn id="25" presetID="25"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0" dur="1000" fill="hold"/>
                                        <p:tgtEl>
                                          <p:spTgt spid="6"/>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6"/>
                                        </p:tgtEl>
                                      </p:cBhvr>
                                    </p:animEffect>
                                  </p:childTnLst>
                                </p:cTn>
                              </p:par>
                              <p:par>
                                <p:cTn id="35" presetID="25" presetClass="entr" presetSubtype="0" fill="hold" nodeType="withEffect">
                                  <p:stCondLst>
                                    <p:cond delay="25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0" dur="1000" fill="hold"/>
                                        <p:tgtEl>
                                          <p:spTgt spid="8"/>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淘宝网chenying0907出品 1"/>
          <p:cNvPicPr>
            <a:picLocks noChangeAspect="1"/>
          </p:cNvPicPr>
          <p:nvPr/>
        </p:nvPicPr>
        <p:blipFill rotWithShape="1">
          <a:blip r:embed="rId3" cstate="print">
            <a:extLst>
              <a:ext uri="{28A0092B-C50C-407E-A947-70E740481C1C}">
                <a14:useLocalDpi xmlns:a14="http://schemas.microsoft.com/office/drawing/2010/main" val="0"/>
              </a:ext>
            </a:extLst>
          </a:blip>
          <a:srcRect l="32816" b="5436"/>
          <a:stretch/>
        </p:blipFill>
        <p:spPr>
          <a:xfrm>
            <a:off x="6828230" y="360012"/>
            <a:ext cx="1577640" cy="1776038"/>
          </a:xfrm>
          <a:prstGeom prst="rect">
            <a:avLst/>
          </a:prstGeom>
          <a:ln>
            <a:noFill/>
          </a:ln>
          <a:effectLst>
            <a:outerShdw blurRad="292100" dist="139700" dir="2700000" algn="tl" rotWithShape="0">
              <a:srgbClr val="333333">
                <a:alpha val="65000"/>
              </a:srgbClr>
            </a:outerShdw>
          </a:effectLst>
        </p:spPr>
      </p:pic>
      <p:pic>
        <p:nvPicPr>
          <p:cNvPr id="4" name="淘宝网chenying0907出品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1989" y="264405"/>
            <a:ext cx="3431017" cy="5143500"/>
          </a:xfrm>
          <a:prstGeom prst="rect">
            <a:avLst/>
          </a:prstGeom>
        </p:spPr>
      </p:pic>
      <p:pic>
        <p:nvPicPr>
          <p:cNvPr id="5" name="淘宝网chenying0907出品 4"/>
          <p:cNvPicPr>
            <a:picLocks noChangeAspect="1"/>
          </p:cNvPicPr>
          <p:nvPr/>
        </p:nvPicPr>
        <p:blipFill rotWithShape="1">
          <a:blip r:embed="rId5" cstate="print">
            <a:extLst>
              <a:ext uri="{28A0092B-C50C-407E-A947-70E740481C1C}">
                <a14:useLocalDpi xmlns:a14="http://schemas.microsoft.com/office/drawing/2010/main" val="0"/>
              </a:ext>
            </a:extLst>
          </a:blip>
          <a:srcRect t="10710"/>
          <a:stretch/>
        </p:blipFill>
        <p:spPr>
          <a:xfrm>
            <a:off x="5774608" y="2351219"/>
            <a:ext cx="1567785" cy="1805390"/>
          </a:xfrm>
          <a:prstGeom prst="rect">
            <a:avLst/>
          </a:prstGeom>
          <a:ln>
            <a:noFill/>
          </a:ln>
          <a:effectLst>
            <a:outerShdw blurRad="292100" dist="139700" dir="2700000" algn="tl" rotWithShape="0">
              <a:srgbClr val="333333">
                <a:alpha val="65000"/>
              </a:srgbClr>
            </a:outerShdw>
          </a:effectLst>
        </p:spPr>
      </p:pic>
      <p:pic>
        <p:nvPicPr>
          <p:cNvPr id="6" name="淘宝网chenying0907出品 5"/>
          <p:cNvPicPr>
            <a:picLocks noChangeAspect="1"/>
          </p:cNvPicPr>
          <p:nvPr/>
        </p:nvPicPr>
        <p:blipFill rotWithShape="1">
          <a:blip r:embed="rId6" cstate="print">
            <a:extLst>
              <a:ext uri="{28A0092B-C50C-407E-A947-70E740481C1C}">
                <a14:useLocalDpi xmlns:a14="http://schemas.microsoft.com/office/drawing/2010/main" val="0"/>
              </a:ext>
            </a:extLst>
          </a:blip>
          <a:srcRect r="17877"/>
          <a:stretch/>
        </p:blipFill>
        <p:spPr>
          <a:xfrm>
            <a:off x="3950370" y="1059189"/>
            <a:ext cx="1621666" cy="1828111"/>
          </a:xfrm>
          <a:prstGeom prst="rect">
            <a:avLst/>
          </a:prstGeom>
          <a:ln>
            <a:noFill/>
          </a:ln>
          <a:effectLst>
            <a:outerShdw blurRad="292100" dist="139700" dir="2700000" algn="tl" rotWithShape="0">
              <a:srgbClr val="333333">
                <a:alpha val="65000"/>
              </a:srgbClr>
            </a:outerShdw>
          </a:effectLst>
        </p:spPr>
      </p:pic>
      <p:sp>
        <p:nvSpPr>
          <p:cNvPr id="7" name="淘宝网chenying0907出品 6"/>
          <p:cNvSpPr/>
          <p:nvPr/>
        </p:nvSpPr>
        <p:spPr>
          <a:xfrm>
            <a:off x="779614" y="2302525"/>
            <a:ext cx="1055517" cy="584775"/>
          </a:xfrm>
          <a:prstGeom prst="rect">
            <a:avLst/>
          </a:prstGeom>
        </p:spPr>
        <p:txBody>
          <a:bodyPr wrap="square">
            <a:spAutoFit/>
          </a:bodyPr>
          <a:lstStyle/>
          <a:p>
            <a:r>
              <a:rPr lang="zh-CN" altLang="en-US" sz="1600" dirty="0">
                <a:solidFill>
                  <a:schemeClr val="tx1">
                    <a:lumMod val="75000"/>
                    <a:lumOff val="25000"/>
                  </a:schemeClr>
                </a:solidFill>
                <a:cs typeface="+mn-ea"/>
                <a:sym typeface="+mn-lt"/>
              </a:rPr>
              <a:t>点击此处添加文本</a:t>
            </a:r>
          </a:p>
        </p:txBody>
      </p:sp>
      <p:sp>
        <p:nvSpPr>
          <p:cNvPr id="8" name="淘宝网chenying0907出品 7"/>
          <p:cNvSpPr/>
          <p:nvPr/>
        </p:nvSpPr>
        <p:spPr>
          <a:xfrm>
            <a:off x="2545540" y="2961527"/>
            <a:ext cx="1055517" cy="584775"/>
          </a:xfrm>
          <a:prstGeom prst="rect">
            <a:avLst/>
          </a:prstGeom>
        </p:spPr>
        <p:txBody>
          <a:bodyPr wrap="square">
            <a:spAutoFit/>
          </a:bodyPr>
          <a:lstStyle/>
          <a:p>
            <a:r>
              <a:rPr lang="zh-CN" altLang="en-US" sz="1600" dirty="0">
                <a:solidFill>
                  <a:schemeClr val="tx1">
                    <a:lumMod val="75000"/>
                    <a:lumOff val="25000"/>
                  </a:schemeClr>
                </a:solidFill>
                <a:cs typeface="+mn-ea"/>
                <a:sym typeface="+mn-lt"/>
              </a:rPr>
              <a:t>点击此处添加文本</a:t>
            </a:r>
          </a:p>
        </p:txBody>
      </p:sp>
      <p:sp>
        <p:nvSpPr>
          <p:cNvPr id="9" name="淘宝网chenying0907出品 8"/>
          <p:cNvSpPr/>
          <p:nvPr/>
        </p:nvSpPr>
        <p:spPr>
          <a:xfrm>
            <a:off x="1740513" y="1077890"/>
            <a:ext cx="1055517" cy="461665"/>
          </a:xfrm>
          <a:prstGeom prst="rect">
            <a:avLst/>
          </a:prstGeom>
        </p:spPr>
        <p:txBody>
          <a:bodyPr wrap="square">
            <a:spAutoFit/>
          </a:bodyPr>
          <a:lstStyle/>
          <a:p>
            <a:r>
              <a:rPr lang="zh-CN" altLang="en-US" sz="1200" dirty="0">
                <a:solidFill>
                  <a:schemeClr val="tx1">
                    <a:lumMod val="75000"/>
                    <a:lumOff val="25000"/>
                  </a:schemeClr>
                </a:solidFill>
                <a:cs typeface="+mn-ea"/>
                <a:sym typeface="+mn-lt"/>
              </a:rPr>
              <a:t>点击此处添加文本</a:t>
            </a:r>
          </a:p>
        </p:txBody>
      </p:sp>
    </p:spTree>
    <p:extLst>
      <p:ext uri="{BB962C8B-B14F-4D97-AF65-F5344CB8AC3E}">
        <p14:creationId xmlns:p14="http://schemas.microsoft.com/office/powerpoint/2010/main" val="188297147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53" presetClass="entr" presetSubtype="16" fill="hold" grpId="0" nodeType="withEffect">
                                  <p:stCondLst>
                                    <p:cond delay="25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par>
                                <p:cTn id="21" presetID="53" presetClass="entr" presetSubtype="16"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10" presetClass="entr" presetSubtype="0" fill="hold" nodeType="withEffect">
                                  <p:stCondLst>
                                    <p:cond delay="25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par>
                                <p:cTn id="33" presetID="10" presetClass="entr" presetSubtype="0" fill="hold" nodeType="withEffect">
                                  <p:stCondLst>
                                    <p:cond delay="50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98621">
              <a:srgbClr val="00B0F0"/>
            </a:gs>
            <a:gs pos="63000">
              <a:srgbClr val="2CC7ED"/>
            </a:gs>
            <a:gs pos="0">
              <a:schemeClr val="bg1"/>
            </a:gs>
          </a:gsLst>
          <a:lin ang="16200000" scaled="1"/>
        </a:gradFill>
        <a:effectLst/>
      </p:bgPr>
    </p:bg>
    <p:spTree>
      <p:nvGrpSpPr>
        <p:cNvPr id="1" name=""/>
        <p:cNvGrpSpPr/>
        <p:nvPr/>
      </p:nvGrpSpPr>
      <p:grpSpPr>
        <a:xfrm>
          <a:off x="0" y="0"/>
          <a:ext cx="0" cy="0"/>
          <a:chOff x="0" y="0"/>
          <a:chExt cx="0" cy="0"/>
        </a:xfrm>
      </p:grpSpPr>
      <p:sp>
        <p:nvSpPr>
          <p:cNvPr id="8" name="淘宝网chenying0907出品 7"/>
          <p:cNvSpPr/>
          <p:nvPr/>
        </p:nvSpPr>
        <p:spPr>
          <a:xfrm rot="18599350" flipH="1">
            <a:off x="3622607" y="980622"/>
            <a:ext cx="4003028" cy="3488687"/>
          </a:xfrm>
          <a:custGeom>
            <a:avLst/>
            <a:gdLst>
              <a:gd name="connsiteX0" fmla="*/ 2553595 w 4003028"/>
              <a:gd name="connsiteY0" fmla="*/ 3488687 h 3488687"/>
              <a:gd name="connsiteX1" fmla="*/ 2558802 w 4003028"/>
              <a:gd name="connsiteY1" fmla="*/ 3486358 h 3488687"/>
              <a:gd name="connsiteX2" fmla="*/ 2567275 w 4003028"/>
              <a:gd name="connsiteY2" fmla="*/ 3481729 h 3488687"/>
              <a:gd name="connsiteX3" fmla="*/ 2560275 w 4003028"/>
              <a:gd name="connsiteY3" fmla="*/ 3484032 h 3488687"/>
              <a:gd name="connsiteX4" fmla="*/ 2553595 w 4003028"/>
              <a:gd name="connsiteY4" fmla="*/ 3488687 h 3488687"/>
              <a:gd name="connsiteX5" fmla="*/ 2172204 w 4003028"/>
              <a:gd name="connsiteY5" fmla="*/ 1823603 h 3488687"/>
              <a:gd name="connsiteX6" fmla="*/ 2177584 w 4003028"/>
              <a:gd name="connsiteY6" fmla="*/ 1823026 h 3488687"/>
              <a:gd name="connsiteX7" fmla="*/ 2186951 w 4003028"/>
              <a:gd name="connsiteY7" fmla="*/ 1820691 h 3488687"/>
              <a:gd name="connsiteX8" fmla="*/ 2179597 w 4003028"/>
              <a:gd name="connsiteY8" fmla="*/ 1821148 h 3488687"/>
              <a:gd name="connsiteX9" fmla="*/ 2172204 w 4003028"/>
              <a:gd name="connsiteY9" fmla="*/ 1823603 h 3488687"/>
              <a:gd name="connsiteX10" fmla="*/ 153460 w 4003028"/>
              <a:gd name="connsiteY10" fmla="*/ 2406636 h 3488687"/>
              <a:gd name="connsiteX11" fmla="*/ 158416 w 4003028"/>
              <a:gd name="connsiteY11" fmla="*/ 2412646 h 3488687"/>
              <a:gd name="connsiteX12" fmla="*/ 164402 w 4003028"/>
              <a:gd name="connsiteY12" fmla="*/ 2416944 h 3488687"/>
              <a:gd name="connsiteX13" fmla="*/ 157710 w 4003028"/>
              <a:gd name="connsiteY13" fmla="*/ 2409986 h 3488687"/>
              <a:gd name="connsiteX14" fmla="*/ 153460 w 4003028"/>
              <a:gd name="connsiteY14" fmla="*/ 2406636 h 3488687"/>
              <a:gd name="connsiteX15" fmla="*/ 1187875 w 4003028"/>
              <a:gd name="connsiteY15" fmla="*/ 818604 h 3488687"/>
              <a:gd name="connsiteX16" fmla="*/ 2981309 w 4003028"/>
              <a:gd name="connsiteY16" fmla="*/ 1389514 h 3488687"/>
              <a:gd name="connsiteX17" fmla="*/ 3006207 w 4003028"/>
              <a:gd name="connsiteY17" fmla="*/ 1471594 h 3488687"/>
              <a:gd name="connsiteX18" fmla="*/ 3004953 w 4003028"/>
              <a:gd name="connsiteY18" fmla="*/ 1470516 h 3488687"/>
              <a:gd name="connsiteX19" fmla="*/ 2965846 w 4003028"/>
              <a:gd name="connsiteY19" fmla="*/ 1471445 h 3488687"/>
              <a:gd name="connsiteX20" fmla="*/ 2909369 w 4003028"/>
              <a:gd name="connsiteY20" fmla="*/ 1482351 h 3488687"/>
              <a:gd name="connsiteX21" fmla="*/ 2592787 w 4003028"/>
              <a:gd name="connsiteY21" fmla="*/ 1644930 h 3488687"/>
              <a:gd name="connsiteX22" fmla="*/ 2477260 w 4003028"/>
              <a:gd name="connsiteY22" fmla="*/ 1712320 h 3488687"/>
              <a:gd name="connsiteX23" fmla="*/ 2424386 w 4003028"/>
              <a:gd name="connsiteY23" fmla="*/ 1658294 h 3488687"/>
              <a:gd name="connsiteX24" fmla="*/ 2233042 w 4003028"/>
              <a:gd name="connsiteY24" fmla="*/ 1544239 h 3488687"/>
              <a:gd name="connsiteX25" fmla="*/ 2406208 w 4003028"/>
              <a:gd name="connsiteY25" fmla="*/ 1690912 h 3488687"/>
              <a:gd name="connsiteX26" fmla="*/ 2438667 w 4003028"/>
              <a:gd name="connsiteY26" fmla="*/ 1734832 h 3488687"/>
              <a:gd name="connsiteX27" fmla="*/ 2433832 w 4003028"/>
              <a:gd name="connsiteY27" fmla="*/ 1737652 h 3488687"/>
              <a:gd name="connsiteX28" fmla="*/ 2276907 w 4003028"/>
              <a:gd name="connsiteY28" fmla="*/ 1795440 h 3488687"/>
              <a:gd name="connsiteX29" fmla="*/ 2194470 w 4003028"/>
              <a:gd name="connsiteY29" fmla="*/ 1818817 h 3488687"/>
              <a:gd name="connsiteX30" fmla="*/ 2186951 w 4003028"/>
              <a:gd name="connsiteY30" fmla="*/ 1820691 h 3488687"/>
              <a:gd name="connsiteX31" fmla="*/ 2187619 w 4003028"/>
              <a:gd name="connsiteY31" fmla="*/ 1820649 h 3488687"/>
              <a:gd name="connsiteX32" fmla="*/ 2263225 w 4003028"/>
              <a:gd name="connsiteY32" fmla="*/ 1828106 h 3488687"/>
              <a:gd name="connsiteX33" fmla="*/ 2266422 w 4003028"/>
              <a:gd name="connsiteY33" fmla="*/ 1827857 h 3488687"/>
              <a:gd name="connsiteX34" fmla="*/ 3026460 w 4003028"/>
              <a:gd name="connsiteY34" fmla="*/ 1558274 h 3488687"/>
              <a:gd name="connsiteX35" fmla="*/ 3033021 w 4003028"/>
              <a:gd name="connsiteY35" fmla="*/ 1559992 h 3488687"/>
              <a:gd name="connsiteX36" fmla="*/ 3056764 w 4003028"/>
              <a:gd name="connsiteY36" fmla="*/ 1638263 h 3488687"/>
              <a:gd name="connsiteX37" fmla="*/ 3220170 w 4003028"/>
              <a:gd name="connsiteY37" fmla="*/ 2417189 h 3488687"/>
              <a:gd name="connsiteX38" fmla="*/ 3245788 w 4003028"/>
              <a:gd name="connsiteY38" fmla="*/ 2510754 h 3488687"/>
              <a:gd name="connsiteX39" fmla="*/ 3242722 w 4003028"/>
              <a:gd name="connsiteY39" fmla="*/ 2508845 h 3488687"/>
              <a:gd name="connsiteX40" fmla="*/ 900517 w 4003028"/>
              <a:gd name="connsiteY40" fmla="*/ 3043090 h 3488687"/>
              <a:gd name="connsiteX41" fmla="*/ 755186 w 4003028"/>
              <a:gd name="connsiteY41" fmla="*/ 3091588 h 3488687"/>
              <a:gd name="connsiteX42" fmla="*/ 735913 w 4003028"/>
              <a:gd name="connsiteY42" fmla="*/ 3085533 h 3488687"/>
              <a:gd name="connsiteX43" fmla="*/ 235521 w 4003028"/>
              <a:gd name="connsiteY43" fmla="*/ 2453126 h 3488687"/>
              <a:gd name="connsiteX44" fmla="*/ 232945 w 4003028"/>
              <a:gd name="connsiteY44" fmla="*/ 2451215 h 3488687"/>
              <a:gd name="connsiteX45" fmla="*/ 164946 w 4003028"/>
              <a:gd name="connsiteY45" fmla="*/ 2417334 h 3488687"/>
              <a:gd name="connsiteX46" fmla="*/ 164402 w 4003028"/>
              <a:gd name="connsiteY46" fmla="*/ 2416944 h 3488687"/>
              <a:gd name="connsiteX47" fmla="*/ 169774 w 4003028"/>
              <a:gd name="connsiteY47" fmla="*/ 2422528 h 3488687"/>
              <a:gd name="connsiteX48" fmla="*/ 227166 w 4003028"/>
              <a:gd name="connsiteY48" fmla="*/ 2486155 h 3488687"/>
              <a:gd name="connsiteX49" fmla="*/ 329351 w 4003028"/>
              <a:gd name="connsiteY49" fmla="*/ 2618530 h 3488687"/>
              <a:gd name="connsiteX50" fmla="*/ 331947 w 4003028"/>
              <a:gd name="connsiteY50" fmla="*/ 2623489 h 3488687"/>
              <a:gd name="connsiteX51" fmla="*/ 281103 w 4003028"/>
              <a:gd name="connsiteY51" fmla="*/ 2643430 h 3488687"/>
              <a:gd name="connsiteX52" fmla="*/ 56459 w 4003028"/>
              <a:gd name="connsiteY52" fmla="*/ 2675591 h 3488687"/>
              <a:gd name="connsiteX53" fmla="*/ 279157 w 4003028"/>
              <a:gd name="connsiteY53" fmla="*/ 2680722 h 3488687"/>
              <a:gd name="connsiteX54" fmla="*/ 352665 w 4003028"/>
              <a:gd name="connsiteY54" fmla="*/ 2663074 h 3488687"/>
              <a:gd name="connsiteX55" fmla="*/ 414683 w 4003028"/>
              <a:gd name="connsiteY55" fmla="*/ 2781572 h 3488687"/>
              <a:gd name="connsiteX56" fmla="*/ 596376 w 4003028"/>
              <a:gd name="connsiteY56" fmla="*/ 3087584 h 3488687"/>
              <a:gd name="connsiteX57" fmla="*/ 638412 w 4003028"/>
              <a:gd name="connsiteY57" fmla="*/ 3126848 h 3488687"/>
              <a:gd name="connsiteX58" fmla="*/ 642141 w 4003028"/>
              <a:gd name="connsiteY58" fmla="*/ 3129313 h 3488687"/>
              <a:gd name="connsiteX59" fmla="*/ 633291 w 4003028"/>
              <a:gd name="connsiteY59" fmla="*/ 3132266 h 3488687"/>
              <a:gd name="connsiteX60" fmla="*/ 106597 w 4003028"/>
              <a:gd name="connsiteY60" fmla="*/ 3237274 h 3488687"/>
              <a:gd name="connsiteX61" fmla="*/ 0 w 4003028"/>
              <a:gd name="connsiteY61" fmla="*/ 3232686 h 3488687"/>
              <a:gd name="connsiteX62" fmla="*/ 77065 w 4003028"/>
              <a:gd name="connsiteY62" fmla="*/ 3297326 h 3488687"/>
              <a:gd name="connsiteX63" fmla="*/ 75884 w 4003028"/>
              <a:gd name="connsiteY63" fmla="*/ 3298733 h 3488687"/>
              <a:gd name="connsiteX64" fmla="*/ 146342 w 4003028"/>
              <a:gd name="connsiteY64" fmla="*/ 3298318 h 3488687"/>
              <a:gd name="connsiteX65" fmla="*/ 3241070 w 4003028"/>
              <a:gd name="connsiteY65" fmla="*/ 2644221 h 3488687"/>
              <a:gd name="connsiteX66" fmla="*/ 3298464 w 4003028"/>
              <a:gd name="connsiteY66" fmla="*/ 2691011 h 3488687"/>
              <a:gd name="connsiteX67" fmla="*/ 3325008 w 4003028"/>
              <a:gd name="connsiteY67" fmla="*/ 2763689 h 3488687"/>
              <a:gd name="connsiteX68" fmla="*/ 3371266 w 4003028"/>
              <a:gd name="connsiteY68" fmla="*/ 2864563 h 3488687"/>
              <a:gd name="connsiteX69" fmla="*/ 3415788 w 4003028"/>
              <a:gd name="connsiteY69" fmla="*/ 2940157 h 3488687"/>
              <a:gd name="connsiteX70" fmla="*/ 3400641 w 4003028"/>
              <a:gd name="connsiteY70" fmla="*/ 2934757 h 3488687"/>
              <a:gd name="connsiteX71" fmla="*/ 2832976 w 4003028"/>
              <a:gd name="connsiteY71" fmla="*/ 3294018 h 3488687"/>
              <a:gd name="connsiteX72" fmla="*/ 2826082 w 4003028"/>
              <a:gd name="connsiteY72" fmla="*/ 3300156 h 3488687"/>
              <a:gd name="connsiteX73" fmla="*/ 2810492 w 4003028"/>
              <a:gd name="connsiteY73" fmla="*/ 3290196 h 3488687"/>
              <a:gd name="connsiteX74" fmla="*/ 2559561 w 4003028"/>
              <a:gd name="connsiteY74" fmla="*/ 3207661 h 3488687"/>
              <a:gd name="connsiteX75" fmla="*/ 2764198 w 4003028"/>
              <a:gd name="connsiteY75" fmla="*/ 3305758 h 3488687"/>
              <a:gd name="connsiteX76" fmla="*/ 2793373 w 4003028"/>
              <a:gd name="connsiteY76" fmla="*/ 3329282 h 3488687"/>
              <a:gd name="connsiteX77" fmla="*/ 2742508 w 4003028"/>
              <a:gd name="connsiteY77" fmla="*/ 3374574 h 3488687"/>
              <a:gd name="connsiteX78" fmla="*/ 2647916 w 4003028"/>
              <a:gd name="connsiteY78" fmla="*/ 3434544 h 3488687"/>
              <a:gd name="connsiteX79" fmla="*/ 2574074 w 4003028"/>
              <a:gd name="connsiteY79" fmla="*/ 3478014 h 3488687"/>
              <a:gd name="connsiteX80" fmla="*/ 2567275 w 4003028"/>
              <a:gd name="connsiteY80" fmla="*/ 3481729 h 3488687"/>
              <a:gd name="connsiteX81" fmla="*/ 2567910 w 4003028"/>
              <a:gd name="connsiteY81" fmla="*/ 3481520 h 3488687"/>
              <a:gd name="connsiteX82" fmla="*/ 2642943 w 4003028"/>
              <a:gd name="connsiteY82" fmla="*/ 3469608 h 3488687"/>
              <a:gd name="connsiteX83" fmla="*/ 2645973 w 4003028"/>
              <a:gd name="connsiteY83" fmla="*/ 3468559 h 3488687"/>
              <a:gd name="connsiteX84" fmla="*/ 2742749 w 4003028"/>
              <a:gd name="connsiteY84" fmla="*/ 3414654 h 3488687"/>
              <a:gd name="connsiteX85" fmla="*/ 2820857 w 4003028"/>
              <a:gd name="connsiteY85" fmla="*/ 3351443 h 3488687"/>
              <a:gd name="connsiteX86" fmla="*/ 2828768 w 4003028"/>
              <a:gd name="connsiteY86" fmla="*/ 3357822 h 3488687"/>
              <a:gd name="connsiteX87" fmla="*/ 2842089 w 4003028"/>
              <a:gd name="connsiteY87" fmla="*/ 3333099 h 3488687"/>
              <a:gd name="connsiteX88" fmla="*/ 2921933 w 4003028"/>
              <a:gd name="connsiteY88" fmla="*/ 3257476 h 3488687"/>
              <a:gd name="connsiteX89" fmla="*/ 3436520 w 4003028"/>
              <a:gd name="connsiteY89" fmla="*/ 3026269 h 3488687"/>
              <a:gd name="connsiteX90" fmla="*/ 3469457 w 4003028"/>
              <a:gd name="connsiteY90" fmla="*/ 3042083 h 3488687"/>
              <a:gd name="connsiteX91" fmla="*/ 3466564 w 4003028"/>
              <a:gd name="connsiteY91" fmla="*/ 3009477 h 3488687"/>
              <a:gd name="connsiteX92" fmla="*/ 3487849 w 4003028"/>
              <a:gd name="connsiteY92" fmla="*/ 3036935 h 3488687"/>
              <a:gd name="connsiteX93" fmla="*/ 3850394 w 4003028"/>
              <a:gd name="connsiteY93" fmla="*/ 3229480 h 3488687"/>
              <a:gd name="connsiteX94" fmla="*/ 4003028 w 4003028"/>
              <a:gd name="connsiteY94" fmla="*/ 3047507 h 3488687"/>
              <a:gd name="connsiteX95" fmla="*/ 3906403 w 4003028"/>
              <a:gd name="connsiteY95" fmla="*/ 3033869 h 3488687"/>
              <a:gd name="connsiteX96" fmla="*/ 3685069 w 4003028"/>
              <a:gd name="connsiteY96" fmla="*/ 2942485 h 3488687"/>
              <a:gd name="connsiteX97" fmla="*/ 3680287 w 4003028"/>
              <a:gd name="connsiteY97" fmla="*/ 2938317 h 3488687"/>
              <a:gd name="connsiteX98" fmla="*/ 3682685 w 4003028"/>
              <a:gd name="connsiteY98" fmla="*/ 2923853 h 3488687"/>
              <a:gd name="connsiteX99" fmla="*/ 3888092 w 4003028"/>
              <a:gd name="connsiteY99" fmla="*/ 2294241 h 3488687"/>
              <a:gd name="connsiteX100" fmla="*/ 3647315 w 4003028"/>
              <a:gd name="connsiteY100" fmla="*/ 2791101 h 3488687"/>
              <a:gd name="connsiteX101" fmla="*/ 3618912 w 4003028"/>
              <a:gd name="connsiteY101" fmla="*/ 2884803 h 3488687"/>
              <a:gd name="connsiteX102" fmla="*/ 3598514 w 4003028"/>
              <a:gd name="connsiteY102" fmla="*/ 2867018 h 3488687"/>
              <a:gd name="connsiteX103" fmla="*/ 3013134 w 4003028"/>
              <a:gd name="connsiteY103" fmla="*/ 1104274 h 3488687"/>
              <a:gd name="connsiteX104" fmla="*/ 2996120 w 4003028"/>
              <a:gd name="connsiteY104" fmla="*/ 1074045 h 3488687"/>
              <a:gd name="connsiteX105" fmla="*/ 2983995 w 4003028"/>
              <a:gd name="connsiteY105" fmla="*/ 999080 h 3488687"/>
              <a:gd name="connsiteX106" fmla="*/ 2974776 w 4003028"/>
              <a:gd name="connsiteY106" fmla="*/ 0 h 3488687"/>
              <a:gd name="connsiteX107" fmla="*/ 2869551 w 4003028"/>
              <a:gd name="connsiteY107" fmla="*/ 826280 h 3488687"/>
              <a:gd name="connsiteX108" fmla="*/ 2871430 w 4003028"/>
              <a:gd name="connsiteY108" fmla="*/ 888358 h 3488687"/>
              <a:gd name="connsiteX109" fmla="*/ 2810257 w 4003028"/>
              <a:gd name="connsiteY109" fmla="*/ 821365 h 3488687"/>
              <a:gd name="connsiteX110" fmla="*/ 1224809 w 4003028"/>
              <a:gd name="connsiteY110" fmla="*/ 795402 h 3488687"/>
              <a:gd name="connsiteX0" fmla="*/ 2553595 w 4003028"/>
              <a:gd name="connsiteY0" fmla="*/ 3488687 h 3488687"/>
              <a:gd name="connsiteX1" fmla="*/ 2558802 w 4003028"/>
              <a:gd name="connsiteY1" fmla="*/ 3486358 h 3488687"/>
              <a:gd name="connsiteX2" fmla="*/ 2567275 w 4003028"/>
              <a:gd name="connsiteY2" fmla="*/ 3481729 h 3488687"/>
              <a:gd name="connsiteX3" fmla="*/ 2560275 w 4003028"/>
              <a:gd name="connsiteY3" fmla="*/ 3484032 h 3488687"/>
              <a:gd name="connsiteX4" fmla="*/ 2553595 w 4003028"/>
              <a:gd name="connsiteY4" fmla="*/ 3488687 h 3488687"/>
              <a:gd name="connsiteX5" fmla="*/ 2172204 w 4003028"/>
              <a:gd name="connsiteY5" fmla="*/ 1823603 h 3488687"/>
              <a:gd name="connsiteX6" fmla="*/ 2177584 w 4003028"/>
              <a:gd name="connsiteY6" fmla="*/ 1823026 h 3488687"/>
              <a:gd name="connsiteX7" fmla="*/ 2186951 w 4003028"/>
              <a:gd name="connsiteY7" fmla="*/ 1820691 h 3488687"/>
              <a:gd name="connsiteX8" fmla="*/ 2179597 w 4003028"/>
              <a:gd name="connsiteY8" fmla="*/ 1821148 h 3488687"/>
              <a:gd name="connsiteX9" fmla="*/ 2172204 w 4003028"/>
              <a:gd name="connsiteY9" fmla="*/ 1823603 h 3488687"/>
              <a:gd name="connsiteX10" fmla="*/ 153460 w 4003028"/>
              <a:gd name="connsiteY10" fmla="*/ 2406636 h 3488687"/>
              <a:gd name="connsiteX11" fmla="*/ 158416 w 4003028"/>
              <a:gd name="connsiteY11" fmla="*/ 2412646 h 3488687"/>
              <a:gd name="connsiteX12" fmla="*/ 164402 w 4003028"/>
              <a:gd name="connsiteY12" fmla="*/ 2416944 h 3488687"/>
              <a:gd name="connsiteX13" fmla="*/ 157710 w 4003028"/>
              <a:gd name="connsiteY13" fmla="*/ 2409986 h 3488687"/>
              <a:gd name="connsiteX14" fmla="*/ 153460 w 4003028"/>
              <a:gd name="connsiteY14" fmla="*/ 2406636 h 3488687"/>
              <a:gd name="connsiteX15" fmla="*/ 1187875 w 4003028"/>
              <a:gd name="connsiteY15" fmla="*/ 818604 h 3488687"/>
              <a:gd name="connsiteX16" fmla="*/ 2981309 w 4003028"/>
              <a:gd name="connsiteY16" fmla="*/ 1389514 h 3488687"/>
              <a:gd name="connsiteX17" fmla="*/ 3006207 w 4003028"/>
              <a:gd name="connsiteY17" fmla="*/ 1471594 h 3488687"/>
              <a:gd name="connsiteX18" fmla="*/ 3004953 w 4003028"/>
              <a:gd name="connsiteY18" fmla="*/ 1470516 h 3488687"/>
              <a:gd name="connsiteX19" fmla="*/ 2965846 w 4003028"/>
              <a:gd name="connsiteY19" fmla="*/ 1471445 h 3488687"/>
              <a:gd name="connsiteX20" fmla="*/ 2909369 w 4003028"/>
              <a:gd name="connsiteY20" fmla="*/ 1482351 h 3488687"/>
              <a:gd name="connsiteX21" fmla="*/ 2592787 w 4003028"/>
              <a:gd name="connsiteY21" fmla="*/ 1644930 h 3488687"/>
              <a:gd name="connsiteX22" fmla="*/ 2477260 w 4003028"/>
              <a:gd name="connsiteY22" fmla="*/ 1712320 h 3488687"/>
              <a:gd name="connsiteX23" fmla="*/ 2424386 w 4003028"/>
              <a:gd name="connsiteY23" fmla="*/ 1658294 h 3488687"/>
              <a:gd name="connsiteX24" fmla="*/ 2233042 w 4003028"/>
              <a:gd name="connsiteY24" fmla="*/ 1544239 h 3488687"/>
              <a:gd name="connsiteX25" fmla="*/ 2406208 w 4003028"/>
              <a:gd name="connsiteY25" fmla="*/ 1690912 h 3488687"/>
              <a:gd name="connsiteX26" fmla="*/ 2438667 w 4003028"/>
              <a:gd name="connsiteY26" fmla="*/ 1734832 h 3488687"/>
              <a:gd name="connsiteX27" fmla="*/ 2433832 w 4003028"/>
              <a:gd name="connsiteY27" fmla="*/ 1737652 h 3488687"/>
              <a:gd name="connsiteX28" fmla="*/ 2276907 w 4003028"/>
              <a:gd name="connsiteY28" fmla="*/ 1795440 h 3488687"/>
              <a:gd name="connsiteX29" fmla="*/ 2194470 w 4003028"/>
              <a:gd name="connsiteY29" fmla="*/ 1818817 h 3488687"/>
              <a:gd name="connsiteX30" fmla="*/ 2186951 w 4003028"/>
              <a:gd name="connsiteY30" fmla="*/ 1820691 h 3488687"/>
              <a:gd name="connsiteX31" fmla="*/ 2187619 w 4003028"/>
              <a:gd name="connsiteY31" fmla="*/ 1820649 h 3488687"/>
              <a:gd name="connsiteX32" fmla="*/ 2263225 w 4003028"/>
              <a:gd name="connsiteY32" fmla="*/ 1828106 h 3488687"/>
              <a:gd name="connsiteX33" fmla="*/ 2266422 w 4003028"/>
              <a:gd name="connsiteY33" fmla="*/ 1827857 h 3488687"/>
              <a:gd name="connsiteX34" fmla="*/ 3026460 w 4003028"/>
              <a:gd name="connsiteY34" fmla="*/ 1558274 h 3488687"/>
              <a:gd name="connsiteX35" fmla="*/ 3033021 w 4003028"/>
              <a:gd name="connsiteY35" fmla="*/ 1559992 h 3488687"/>
              <a:gd name="connsiteX36" fmla="*/ 3056764 w 4003028"/>
              <a:gd name="connsiteY36" fmla="*/ 1638263 h 3488687"/>
              <a:gd name="connsiteX37" fmla="*/ 3220170 w 4003028"/>
              <a:gd name="connsiteY37" fmla="*/ 2417189 h 3488687"/>
              <a:gd name="connsiteX38" fmla="*/ 3245788 w 4003028"/>
              <a:gd name="connsiteY38" fmla="*/ 2510754 h 3488687"/>
              <a:gd name="connsiteX39" fmla="*/ 3242722 w 4003028"/>
              <a:gd name="connsiteY39" fmla="*/ 2508845 h 3488687"/>
              <a:gd name="connsiteX40" fmla="*/ 900517 w 4003028"/>
              <a:gd name="connsiteY40" fmla="*/ 3043090 h 3488687"/>
              <a:gd name="connsiteX41" fmla="*/ 755186 w 4003028"/>
              <a:gd name="connsiteY41" fmla="*/ 3091588 h 3488687"/>
              <a:gd name="connsiteX42" fmla="*/ 735913 w 4003028"/>
              <a:gd name="connsiteY42" fmla="*/ 3085533 h 3488687"/>
              <a:gd name="connsiteX43" fmla="*/ 235521 w 4003028"/>
              <a:gd name="connsiteY43" fmla="*/ 2453126 h 3488687"/>
              <a:gd name="connsiteX44" fmla="*/ 232945 w 4003028"/>
              <a:gd name="connsiteY44" fmla="*/ 2451215 h 3488687"/>
              <a:gd name="connsiteX45" fmla="*/ 164946 w 4003028"/>
              <a:gd name="connsiteY45" fmla="*/ 2417334 h 3488687"/>
              <a:gd name="connsiteX46" fmla="*/ 164402 w 4003028"/>
              <a:gd name="connsiteY46" fmla="*/ 2416944 h 3488687"/>
              <a:gd name="connsiteX47" fmla="*/ 169774 w 4003028"/>
              <a:gd name="connsiteY47" fmla="*/ 2422528 h 3488687"/>
              <a:gd name="connsiteX48" fmla="*/ 227166 w 4003028"/>
              <a:gd name="connsiteY48" fmla="*/ 2486155 h 3488687"/>
              <a:gd name="connsiteX49" fmla="*/ 329351 w 4003028"/>
              <a:gd name="connsiteY49" fmla="*/ 2618530 h 3488687"/>
              <a:gd name="connsiteX50" fmla="*/ 331947 w 4003028"/>
              <a:gd name="connsiteY50" fmla="*/ 2623489 h 3488687"/>
              <a:gd name="connsiteX51" fmla="*/ 281103 w 4003028"/>
              <a:gd name="connsiteY51" fmla="*/ 2643430 h 3488687"/>
              <a:gd name="connsiteX52" fmla="*/ 56459 w 4003028"/>
              <a:gd name="connsiteY52" fmla="*/ 2675591 h 3488687"/>
              <a:gd name="connsiteX53" fmla="*/ 279157 w 4003028"/>
              <a:gd name="connsiteY53" fmla="*/ 2680722 h 3488687"/>
              <a:gd name="connsiteX54" fmla="*/ 352665 w 4003028"/>
              <a:gd name="connsiteY54" fmla="*/ 2663074 h 3488687"/>
              <a:gd name="connsiteX55" fmla="*/ 414683 w 4003028"/>
              <a:gd name="connsiteY55" fmla="*/ 2781572 h 3488687"/>
              <a:gd name="connsiteX56" fmla="*/ 596376 w 4003028"/>
              <a:gd name="connsiteY56" fmla="*/ 3087584 h 3488687"/>
              <a:gd name="connsiteX57" fmla="*/ 638412 w 4003028"/>
              <a:gd name="connsiteY57" fmla="*/ 3126848 h 3488687"/>
              <a:gd name="connsiteX58" fmla="*/ 642141 w 4003028"/>
              <a:gd name="connsiteY58" fmla="*/ 3129313 h 3488687"/>
              <a:gd name="connsiteX59" fmla="*/ 633291 w 4003028"/>
              <a:gd name="connsiteY59" fmla="*/ 3132266 h 3488687"/>
              <a:gd name="connsiteX60" fmla="*/ 106597 w 4003028"/>
              <a:gd name="connsiteY60" fmla="*/ 3237274 h 3488687"/>
              <a:gd name="connsiteX61" fmla="*/ 0 w 4003028"/>
              <a:gd name="connsiteY61" fmla="*/ 3232686 h 3488687"/>
              <a:gd name="connsiteX62" fmla="*/ 77065 w 4003028"/>
              <a:gd name="connsiteY62" fmla="*/ 3297326 h 3488687"/>
              <a:gd name="connsiteX63" fmla="*/ 75884 w 4003028"/>
              <a:gd name="connsiteY63" fmla="*/ 3298733 h 3488687"/>
              <a:gd name="connsiteX64" fmla="*/ 146342 w 4003028"/>
              <a:gd name="connsiteY64" fmla="*/ 3298318 h 3488687"/>
              <a:gd name="connsiteX65" fmla="*/ 3241070 w 4003028"/>
              <a:gd name="connsiteY65" fmla="*/ 2644221 h 3488687"/>
              <a:gd name="connsiteX66" fmla="*/ 3298464 w 4003028"/>
              <a:gd name="connsiteY66" fmla="*/ 2691011 h 3488687"/>
              <a:gd name="connsiteX67" fmla="*/ 3325008 w 4003028"/>
              <a:gd name="connsiteY67" fmla="*/ 2763689 h 3488687"/>
              <a:gd name="connsiteX68" fmla="*/ 3371266 w 4003028"/>
              <a:gd name="connsiteY68" fmla="*/ 2864563 h 3488687"/>
              <a:gd name="connsiteX69" fmla="*/ 3415788 w 4003028"/>
              <a:gd name="connsiteY69" fmla="*/ 2940157 h 3488687"/>
              <a:gd name="connsiteX70" fmla="*/ 3400641 w 4003028"/>
              <a:gd name="connsiteY70" fmla="*/ 2934757 h 3488687"/>
              <a:gd name="connsiteX71" fmla="*/ 2832976 w 4003028"/>
              <a:gd name="connsiteY71" fmla="*/ 3294018 h 3488687"/>
              <a:gd name="connsiteX72" fmla="*/ 2826082 w 4003028"/>
              <a:gd name="connsiteY72" fmla="*/ 3300156 h 3488687"/>
              <a:gd name="connsiteX73" fmla="*/ 2810492 w 4003028"/>
              <a:gd name="connsiteY73" fmla="*/ 3290196 h 3488687"/>
              <a:gd name="connsiteX74" fmla="*/ 2559561 w 4003028"/>
              <a:gd name="connsiteY74" fmla="*/ 3207661 h 3488687"/>
              <a:gd name="connsiteX75" fmla="*/ 2764198 w 4003028"/>
              <a:gd name="connsiteY75" fmla="*/ 3305758 h 3488687"/>
              <a:gd name="connsiteX76" fmla="*/ 2793373 w 4003028"/>
              <a:gd name="connsiteY76" fmla="*/ 3329282 h 3488687"/>
              <a:gd name="connsiteX77" fmla="*/ 2742508 w 4003028"/>
              <a:gd name="connsiteY77" fmla="*/ 3374574 h 3488687"/>
              <a:gd name="connsiteX78" fmla="*/ 2647916 w 4003028"/>
              <a:gd name="connsiteY78" fmla="*/ 3434544 h 3488687"/>
              <a:gd name="connsiteX79" fmla="*/ 2574074 w 4003028"/>
              <a:gd name="connsiteY79" fmla="*/ 3478014 h 3488687"/>
              <a:gd name="connsiteX80" fmla="*/ 2567275 w 4003028"/>
              <a:gd name="connsiteY80" fmla="*/ 3481729 h 3488687"/>
              <a:gd name="connsiteX81" fmla="*/ 2567910 w 4003028"/>
              <a:gd name="connsiteY81" fmla="*/ 3481520 h 3488687"/>
              <a:gd name="connsiteX82" fmla="*/ 2642943 w 4003028"/>
              <a:gd name="connsiteY82" fmla="*/ 3469608 h 3488687"/>
              <a:gd name="connsiteX83" fmla="*/ 2645973 w 4003028"/>
              <a:gd name="connsiteY83" fmla="*/ 3468559 h 3488687"/>
              <a:gd name="connsiteX84" fmla="*/ 2742749 w 4003028"/>
              <a:gd name="connsiteY84" fmla="*/ 3414654 h 3488687"/>
              <a:gd name="connsiteX85" fmla="*/ 2820857 w 4003028"/>
              <a:gd name="connsiteY85" fmla="*/ 3351443 h 3488687"/>
              <a:gd name="connsiteX86" fmla="*/ 2828768 w 4003028"/>
              <a:gd name="connsiteY86" fmla="*/ 3357822 h 3488687"/>
              <a:gd name="connsiteX87" fmla="*/ 2842089 w 4003028"/>
              <a:gd name="connsiteY87" fmla="*/ 3333099 h 3488687"/>
              <a:gd name="connsiteX88" fmla="*/ 2921933 w 4003028"/>
              <a:gd name="connsiteY88" fmla="*/ 3257476 h 3488687"/>
              <a:gd name="connsiteX89" fmla="*/ 3436520 w 4003028"/>
              <a:gd name="connsiteY89" fmla="*/ 3026269 h 3488687"/>
              <a:gd name="connsiteX90" fmla="*/ 3490668 w 4003028"/>
              <a:gd name="connsiteY90" fmla="*/ 3044425 h 3488687"/>
              <a:gd name="connsiteX91" fmla="*/ 3466564 w 4003028"/>
              <a:gd name="connsiteY91" fmla="*/ 3009477 h 3488687"/>
              <a:gd name="connsiteX92" fmla="*/ 3487849 w 4003028"/>
              <a:gd name="connsiteY92" fmla="*/ 3036935 h 3488687"/>
              <a:gd name="connsiteX93" fmla="*/ 3850394 w 4003028"/>
              <a:gd name="connsiteY93" fmla="*/ 3229480 h 3488687"/>
              <a:gd name="connsiteX94" fmla="*/ 4003028 w 4003028"/>
              <a:gd name="connsiteY94" fmla="*/ 3047507 h 3488687"/>
              <a:gd name="connsiteX95" fmla="*/ 3906403 w 4003028"/>
              <a:gd name="connsiteY95" fmla="*/ 3033869 h 3488687"/>
              <a:gd name="connsiteX96" fmla="*/ 3685069 w 4003028"/>
              <a:gd name="connsiteY96" fmla="*/ 2942485 h 3488687"/>
              <a:gd name="connsiteX97" fmla="*/ 3680287 w 4003028"/>
              <a:gd name="connsiteY97" fmla="*/ 2938317 h 3488687"/>
              <a:gd name="connsiteX98" fmla="*/ 3682685 w 4003028"/>
              <a:gd name="connsiteY98" fmla="*/ 2923853 h 3488687"/>
              <a:gd name="connsiteX99" fmla="*/ 3888092 w 4003028"/>
              <a:gd name="connsiteY99" fmla="*/ 2294241 h 3488687"/>
              <a:gd name="connsiteX100" fmla="*/ 3647315 w 4003028"/>
              <a:gd name="connsiteY100" fmla="*/ 2791101 h 3488687"/>
              <a:gd name="connsiteX101" fmla="*/ 3618912 w 4003028"/>
              <a:gd name="connsiteY101" fmla="*/ 2884803 h 3488687"/>
              <a:gd name="connsiteX102" fmla="*/ 3598514 w 4003028"/>
              <a:gd name="connsiteY102" fmla="*/ 2867018 h 3488687"/>
              <a:gd name="connsiteX103" fmla="*/ 3013134 w 4003028"/>
              <a:gd name="connsiteY103" fmla="*/ 1104274 h 3488687"/>
              <a:gd name="connsiteX104" fmla="*/ 2996120 w 4003028"/>
              <a:gd name="connsiteY104" fmla="*/ 1074045 h 3488687"/>
              <a:gd name="connsiteX105" fmla="*/ 2983995 w 4003028"/>
              <a:gd name="connsiteY105" fmla="*/ 999080 h 3488687"/>
              <a:gd name="connsiteX106" fmla="*/ 2974776 w 4003028"/>
              <a:gd name="connsiteY106" fmla="*/ 0 h 3488687"/>
              <a:gd name="connsiteX107" fmla="*/ 2869551 w 4003028"/>
              <a:gd name="connsiteY107" fmla="*/ 826280 h 3488687"/>
              <a:gd name="connsiteX108" fmla="*/ 2871430 w 4003028"/>
              <a:gd name="connsiteY108" fmla="*/ 888358 h 3488687"/>
              <a:gd name="connsiteX109" fmla="*/ 2810257 w 4003028"/>
              <a:gd name="connsiteY109" fmla="*/ 821365 h 3488687"/>
              <a:gd name="connsiteX110" fmla="*/ 1224809 w 4003028"/>
              <a:gd name="connsiteY110" fmla="*/ 795402 h 3488687"/>
              <a:gd name="connsiteX111" fmla="*/ 1187875 w 4003028"/>
              <a:gd name="connsiteY111" fmla="*/ 818604 h 3488687"/>
              <a:gd name="connsiteX0" fmla="*/ 2553595 w 4003028"/>
              <a:gd name="connsiteY0" fmla="*/ 3488687 h 3488687"/>
              <a:gd name="connsiteX1" fmla="*/ 2558802 w 4003028"/>
              <a:gd name="connsiteY1" fmla="*/ 3486358 h 3488687"/>
              <a:gd name="connsiteX2" fmla="*/ 2567275 w 4003028"/>
              <a:gd name="connsiteY2" fmla="*/ 3481729 h 3488687"/>
              <a:gd name="connsiteX3" fmla="*/ 2560275 w 4003028"/>
              <a:gd name="connsiteY3" fmla="*/ 3484032 h 3488687"/>
              <a:gd name="connsiteX4" fmla="*/ 2553595 w 4003028"/>
              <a:gd name="connsiteY4" fmla="*/ 3488687 h 3488687"/>
              <a:gd name="connsiteX5" fmla="*/ 2172204 w 4003028"/>
              <a:gd name="connsiteY5" fmla="*/ 1823603 h 3488687"/>
              <a:gd name="connsiteX6" fmla="*/ 2177584 w 4003028"/>
              <a:gd name="connsiteY6" fmla="*/ 1823026 h 3488687"/>
              <a:gd name="connsiteX7" fmla="*/ 2186951 w 4003028"/>
              <a:gd name="connsiteY7" fmla="*/ 1820691 h 3488687"/>
              <a:gd name="connsiteX8" fmla="*/ 2179597 w 4003028"/>
              <a:gd name="connsiteY8" fmla="*/ 1821148 h 3488687"/>
              <a:gd name="connsiteX9" fmla="*/ 2172204 w 4003028"/>
              <a:gd name="connsiteY9" fmla="*/ 1823603 h 3488687"/>
              <a:gd name="connsiteX10" fmla="*/ 153460 w 4003028"/>
              <a:gd name="connsiteY10" fmla="*/ 2406636 h 3488687"/>
              <a:gd name="connsiteX11" fmla="*/ 158416 w 4003028"/>
              <a:gd name="connsiteY11" fmla="*/ 2412646 h 3488687"/>
              <a:gd name="connsiteX12" fmla="*/ 164402 w 4003028"/>
              <a:gd name="connsiteY12" fmla="*/ 2416944 h 3488687"/>
              <a:gd name="connsiteX13" fmla="*/ 157710 w 4003028"/>
              <a:gd name="connsiteY13" fmla="*/ 2409986 h 3488687"/>
              <a:gd name="connsiteX14" fmla="*/ 153460 w 4003028"/>
              <a:gd name="connsiteY14" fmla="*/ 2406636 h 3488687"/>
              <a:gd name="connsiteX15" fmla="*/ 1187875 w 4003028"/>
              <a:gd name="connsiteY15" fmla="*/ 818604 h 3488687"/>
              <a:gd name="connsiteX16" fmla="*/ 2981309 w 4003028"/>
              <a:gd name="connsiteY16" fmla="*/ 1389514 h 3488687"/>
              <a:gd name="connsiteX17" fmla="*/ 3006207 w 4003028"/>
              <a:gd name="connsiteY17" fmla="*/ 1471594 h 3488687"/>
              <a:gd name="connsiteX18" fmla="*/ 3004953 w 4003028"/>
              <a:gd name="connsiteY18" fmla="*/ 1470516 h 3488687"/>
              <a:gd name="connsiteX19" fmla="*/ 2965846 w 4003028"/>
              <a:gd name="connsiteY19" fmla="*/ 1471445 h 3488687"/>
              <a:gd name="connsiteX20" fmla="*/ 2909369 w 4003028"/>
              <a:gd name="connsiteY20" fmla="*/ 1482351 h 3488687"/>
              <a:gd name="connsiteX21" fmla="*/ 2592787 w 4003028"/>
              <a:gd name="connsiteY21" fmla="*/ 1644930 h 3488687"/>
              <a:gd name="connsiteX22" fmla="*/ 2477260 w 4003028"/>
              <a:gd name="connsiteY22" fmla="*/ 1712320 h 3488687"/>
              <a:gd name="connsiteX23" fmla="*/ 2424386 w 4003028"/>
              <a:gd name="connsiteY23" fmla="*/ 1658294 h 3488687"/>
              <a:gd name="connsiteX24" fmla="*/ 2233042 w 4003028"/>
              <a:gd name="connsiteY24" fmla="*/ 1544239 h 3488687"/>
              <a:gd name="connsiteX25" fmla="*/ 2406208 w 4003028"/>
              <a:gd name="connsiteY25" fmla="*/ 1690912 h 3488687"/>
              <a:gd name="connsiteX26" fmla="*/ 2438667 w 4003028"/>
              <a:gd name="connsiteY26" fmla="*/ 1734832 h 3488687"/>
              <a:gd name="connsiteX27" fmla="*/ 2433832 w 4003028"/>
              <a:gd name="connsiteY27" fmla="*/ 1737652 h 3488687"/>
              <a:gd name="connsiteX28" fmla="*/ 2276907 w 4003028"/>
              <a:gd name="connsiteY28" fmla="*/ 1795440 h 3488687"/>
              <a:gd name="connsiteX29" fmla="*/ 2194470 w 4003028"/>
              <a:gd name="connsiteY29" fmla="*/ 1818817 h 3488687"/>
              <a:gd name="connsiteX30" fmla="*/ 2186951 w 4003028"/>
              <a:gd name="connsiteY30" fmla="*/ 1820691 h 3488687"/>
              <a:gd name="connsiteX31" fmla="*/ 2187619 w 4003028"/>
              <a:gd name="connsiteY31" fmla="*/ 1820649 h 3488687"/>
              <a:gd name="connsiteX32" fmla="*/ 2263225 w 4003028"/>
              <a:gd name="connsiteY32" fmla="*/ 1828106 h 3488687"/>
              <a:gd name="connsiteX33" fmla="*/ 2266422 w 4003028"/>
              <a:gd name="connsiteY33" fmla="*/ 1827857 h 3488687"/>
              <a:gd name="connsiteX34" fmla="*/ 3026460 w 4003028"/>
              <a:gd name="connsiteY34" fmla="*/ 1558274 h 3488687"/>
              <a:gd name="connsiteX35" fmla="*/ 3033021 w 4003028"/>
              <a:gd name="connsiteY35" fmla="*/ 1559992 h 3488687"/>
              <a:gd name="connsiteX36" fmla="*/ 3056764 w 4003028"/>
              <a:gd name="connsiteY36" fmla="*/ 1638263 h 3488687"/>
              <a:gd name="connsiteX37" fmla="*/ 3220170 w 4003028"/>
              <a:gd name="connsiteY37" fmla="*/ 2417189 h 3488687"/>
              <a:gd name="connsiteX38" fmla="*/ 3245788 w 4003028"/>
              <a:gd name="connsiteY38" fmla="*/ 2510754 h 3488687"/>
              <a:gd name="connsiteX39" fmla="*/ 3242722 w 4003028"/>
              <a:gd name="connsiteY39" fmla="*/ 2508845 h 3488687"/>
              <a:gd name="connsiteX40" fmla="*/ 900517 w 4003028"/>
              <a:gd name="connsiteY40" fmla="*/ 3043090 h 3488687"/>
              <a:gd name="connsiteX41" fmla="*/ 755186 w 4003028"/>
              <a:gd name="connsiteY41" fmla="*/ 3091588 h 3488687"/>
              <a:gd name="connsiteX42" fmla="*/ 735913 w 4003028"/>
              <a:gd name="connsiteY42" fmla="*/ 3085533 h 3488687"/>
              <a:gd name="connsiteX43" fmla="*/ 235521 w 4003028"/>
              <a:gd name="connsiteY43" fmla="*/ 2453126 h 3488687"/>
              <a:gd name="connsiteX44" fmla="*/ 232945 w 4003028"/>
              <a:gd name="connsiteY44" fmla="*/ 2451215 h 3488687"/>
              <a:gd name="connsiteX45" fmla="*/ 164946 w 4003028"/>
              <a:gd name="connsiteY45" fmla="*/ 2417334 h 3488687"/>
              <a:gd name="connsiteX46" fmla="*/ 164402 w 4003028"/>
              <a:gd name="connsiteY46" fmla="*/ 2416944 h 3488687"/>
              <a:gd name="connsiteX47" fmla="*/ 169774 w 4003028"/>
              <a:gd name="connsiteY47" fmla="*/ 2422528 h 3488687"/>
              <a:gd name="connsiteX48" fmla="*/ 227166 w 4003028"/>
              <a:gd name="connsiteY48" fmla="*/ 2486155 h 3488687"/>
              <a:gd name="connsiteX49" fmla="*/ 329351 w 4003028"/>
              <a:gd name="connsiteY49" fmla="*/ 2618530 h 3488687"/>
              <a:gd name="connsiteX50" fmla="*/ 331947 w 4003028"/>
              <a:gd name="connsiteY50" fmla="*/ 2623489 h 3488687"/>
              <a:gd name="connsiteX51" fmla="*/ 281103 w 4003028"/>
              <a:gd name="connsiteY51" fmla="*/ 2643430 h 3488687"/>
              <a:gd name="connsiteX52" fmla="*/ 56459 w 4003028"/>
              <a:gd name="connsiteY52" fmla="*/ 2675591 h 3488687"/>
              <a:gd name="connsiteX53" fmla="*/ 279157 w 4003028"/>
              <a:gd name="connsiteY53" fmla="*/ 2680722 h 3488687"/>
              <a:gd name="connsiteX54" fmla="*/ 352665 w 4003028"/>
              <a:gd name="connsiteY54" fmla="*/ 2663074 h 3488687"/>
              <a:gd name="connsiteX55" fmla="*/ 414683 w 4003028"/>
              <a:gd name="connsiteY55" fmla="*/ 2781572 h 3488687"/>
              <a:gd name="connsiteX56" fmla="*/ 596376 w 4003028"/>
              <a:gd name="connsiteY56" fmla="*/ 3087584 h 3488687"/>
              <a:gd name="connsiteX57" fmla="*/ 638412 w 4003028"/>
              <a:gd name="connsiteY57" fmla="*/ 3126848 h 3488687"/>
              <a:gd name="connsiteX58" fmla="*/ 642141 w 4003028"/>
              <a:gd name="connsiteY58" fmla="*/ 3129313 h 3488687"/>
              <a:gd name="connsiteX59" fmla="*/ 633291 w 4003028"/>
              <a:gd name="connsiteY59" fmla="*/ 3132266 h 3488687"/>
              <a:gd name="connsiteX60" fmla="*/ 106597 w 4003028"/>
              <a:gd name="connsiteY60" fmla="*/ 3237274 h 3488687"/>
              <a:gd name="connsiteX61" fmla="*/ 0 w 4003028"/>
              <a:gd name="connsiteY61" fmla="*/ 3232686 h 3488687"/>
              <a:gd name="connsiteX62" fmla="*/ 77065 w 4003028"/>
              <a:gd name="connsiteY62" fmla="*/ 3297326 h 3488687"/>
              <a:gd name="connsiteX63" fmla="*/ 75884 w 4003028"/>
              <a:gd name="connsiteY63" fmla="*/ 3298733 h 3488687"/>
              <a:gd name="connsiteX64" fmla="*/ 146342 w 4003028"/>
              <a:gd name="connsiteY64" fmla="*/ 3298318 h 3488687"/>
              <a:gd name="connsiteX65" fmla="*/ 3241070 w 4003028"/>
              <a:gd name="connsiteY65" fmla="*/ 2644221 h 3488687"/>
              <a:gd name="connsiteX66" fmla="*/ 3298464 w 4003028"/>
              <a:gd name="connsiteY66" fmla="*/ 2691011 h 3488687"/>
              <a:gd name="connsiteX67" fmla="*/ 3325008 w 4003028"/>
              <a:gd name="connsiteY67" fmla="*/ 2763689 h 3488687"/>
              <a:gd name="connsiteX68" fmla="*/ 3371266 w 4003028"/>
              <a:gd name="connsiteY68" fmla="*/ 2864563 h 3488687"/>
              <a:gd name="connsiteX69" fmla="*/ 3415788 w 4003028"/>
              <a:gd name="connsiteY69" fmla="*/ 2940157 h 3488687"/>
              <a:gd name="connsiteX70" fmla="*/ 3400641 w 4003028"/>
              <a:gd name="connsiteY70" fmla="*/ 2934757 h 3488687"/>
              <a:gd name="connsiteX71" fmla="*/ 2832976 w 4003028"/>
              <a:gd name="connsiteY71" fmla="*/ 3294018 h 3488687"/>
              <a:gd name="connsiteX72" fmla="*/ 2826082 w 4003028"/>
              <a:gd name="connsiteY72" fmla="*/ 3300156 h 3488687"/>
              <a:gd name="connsiteX73" fmla="*/ 2810492 w 4003028"/>
              <a:gd name="connsiteY73" fmla="*/ 3290196 h 3488687"/>
              <a:gd name="connsiteX74" fmla="*/ 2559561 w 4003028"/>
              <a:gd name="connsiteY74" fmla="*/ 3207661 h 3488687"/>
              <a:gd name="connsiteX75" fmla="*/ 2764198 w 4003028"/>
              <a:gd name="connsiteY75" fmla="*/ 3305758 h 3488687"/>
              <a:gd name="connsiteX76" fmla="*/ 2793373 w 4003028"/>
              <a:gd name="connsiteY76" fmla="*/ 3329282 h 3488687"/>
              <a:gd name="connsiteX77" fmla="*/ 2742508 w 4003028"/>
              <a:gd name="connsiteY77" fmla="*/ 3374574 h 3488687"/>
              <a:gd name="connsiteX78" fmla="*/ 2647916 w 4003028"/>
              <a:gd name="connsiteY78" fmla="*/ 3434544 h 3488687"/>
              <a:gd name="connsiteX79" fmla="*/ 2574074 w 4003028"/>
              <a:gd name="connsiteY79" fmla="*/ 3478014 h 3488687"/>
              <a:gd name="connsiteX80" fmla="*/ 2567275 w 4003028"/>
              <a:gd name="connsiteY80" fmla="*/ 3481729 h 3488687"/>
              <a:gd name="connsiteX81" fmla="*/ 2567910 w 4003028"/>
              <a:gd name="connsiteY81" fmla="*/ 3481520 h 3488687"/>
              <a:gd name="connsiteX82" fmla="*/ 2642943 w 4003028"/>
              <a:gd name="connsiteY82" fmla="*/ 3469608 h 3488687"/>
              <a:gd name="connsiteX83" fmla="*/ 2645973 w 4003028"/>
              <a:gd name="connsiteY83" fmla="*/ 3468559 h 3488687"/>
              <a:gd name="connsiteX84" fmla="*/ 2742749 w 4003028"/>
              <a:gd name="connsiteY84" fmla="*/ 3414654 h 3488687"/>
              <a:gd name="connsiteX85" fmla="*/ 2820857 w 4003028"/>
              <a:gd name="connsiteY85" fmla="*/ 3351443 h 3488687"/>
              <a:gd name="connsiteX86" fmla="*/ 2842089 w 4003028"/>
              <a:gd name="connsiteY86" fmla="*/ 3333099 h 3488687"/>
              <a:gd name="connsiteX87" fmla="*/ 2921933 w 4003028"/>
              <a:gd name="connsiteY87" fmla="*/ 3257476 h 3488687"/>
              <a:gd name="connsiteX88" fmla="*/ 3436520 w 4003028"/>
              <a:gd name="connsiteY88" fmla="*/ 3026269 h 3488687"/>
              <a:gd name="connsiteX89" fmla="*/ 3490668 w 4003028"/>
              <a:gd name="connsiteY89" fmla="*/ 3044425 h 3488687"/>
              <a:gd name="connsiteX90" fmla="*/ 3466564 w 4003028"/>
              <a:gd name="connsiteY90" fmla="*/ 3009477 h 3488687"/>
              <a:gd name="connsiteX91" fmla="*/ 3487849 w 4003028"/>
              <a:gd name="connsiteY91" fmla="*/ 3036935 h 3488687"/>
              <a:gd name="connsiteX92" fmla="*/ 3850394 w 4003028"/>
              <a:gd name="connsiteY92" fmla="*/ 3229480 h 3488687"/>
              <a:gd name="connsiteX93" fmla="*/ 4003028 w 4003028"/>
              <a:gd name="connsiteY93" fmla="*/ 3047507 h 3488687"/>
              <a:gd name="connsiteX94" fmla="*/ 3906403 w 4003028"/>
              <a:gd name="connsiteY94" fmla="*/ 3033869 h 3488687"/>
              <a:gd name="connsiteX95" fmla="*/ 3685069 w 4003028"/>
              <a:gd name="connsiteY95" fmla="*/ 2942485 h 3488687"/>
              <a:gd name="connsiteX96" fmla="*/ 3680287 w 4003028"/>
              <a:gd name="connsiteY96" fmla="*/ 2938317 h 3488687"/>
              <a:gd name="connsiteX97" fmla="*/ 3682685 w 4003028"/>
              <a:gd name="connsiteY97" fmla="*/ 2923853 h 3488687"/>
              <a:gd name="connsiteX98" fmla="*/ 3888092 w 4003028"/>
              <a:gd name="connsiteY98" fmla="*/ 2294241 h 3488687"/>
              <a:gd name="connsiteX99" fmla="*/ 3647315 w 4003028"/>
              <a:gd name="connsiteY99" fmla="*/ 2791101 h 3488687"/>
              <a:gd name="connsiteX100" fmla="*/ 3618912 w 4003028"/>
              <a:gd name="connsiteY100" fmla="*/ 2884803 h 3488687"/>
              <a:gd name="connsiteX101" fmla="*/ 3598514 w 4003028"/>
              <a:gd name="connsiteY101" fmla="*/ 2867018 h 3488687"/>
              <a:gd name="connsiteX102" fmla="*/ 3013134 w 4003028"/>
              <a:gd name="connsiteY102" fmla="*/ 1104274 h 3488687"/>
              <a:gd name="connsiteX103" fmla="*/ 2996120 w 4003028"/>
              <a:gd name="connsiteY103" fmla="*/ 1074045 h 3488687"/>
              <a:gd name="connsiteX104" fmla="*/ 2983995 w 4003028"/>
              <a:gd name="connsiteY104" fmla="*/ 999080 h 3488687"/>
              <a:gd name="connsiteX105" fmla="*/ 2974776 w 4003028"/>
              <a:gd name="connsiteY105" fmla="*/ 0 h 3488687"/>
              <a:gd name="connsiteX106" fmla="*/ 2869551 w 4003028"/>
              <a:gd name="connsiteY106" fmla="*/ 826280 h 3488687"/>
              <a:gd name="connsiteX107" fmla="*/ 2871430 w 4003028"/>
              <a:gd name="connsiteY107" fmla="*/ 888358 h 3488687"/>
              <a:gd name="connsiteX108" fmla="*/ 2810257 w 4003028"/>
              <a:gd name="connsiteY108" fmla="*/ 821365 h 3488687"/>
              <a:gd name="connsiteX109" fmla="*/ 1224809 w 4003028"/>
              <a:gd name="connsiteY109" fmla="*/ 795402 h 3488687"/>
              <a:gd name="connsiteX110" fmla="*/ 1187875 w 4003028"/>
              <a:gd name="connsiteY110" fmla="*/ 818604 h 3488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4003028" h="3488687">
                <a:moveTo>
                  <a:pt x="2553595" y="3488687"/>
                </a:moveTo>
                <a:lnTo>
                  <a:pt x="2558802" y="3486358"/>
                </a:lnTo>
                <a:lnTo>
                  <a:pt x="2567275" y="3481729"/>
                </a:lnTo>
                <a:lnTo>
                  <a:pt x="2560275" y="3484032"/>
                </a:lnTo>
                <a:cubicBezTo>
                  <a:pt x="2556433" y="3486197"/>
                  <a:pt x="2552751" y="3488719"/>
                  <a:pt x="2553595" y="3488687"/>
                </a:cubicBezTo>
                <a:close/>
                <a:moveTo>
                  <a:pt x="2172204" y="1823603"/>
                </a:moveTo>
                <a:cubicBezTo>
                  <a:pt x="2171170" y="1824157"/>
                  <a:pt x="2172266" y="1824206"/>
                  <a:pt x="2177584" y="1823026"/>
                </a:cubicBezTo>
                <a:lnTo>
                  <a:pt x="2186951" y="1820691"/>
                </a:lnTo>
                <a:lnTo>
                  <a:pt x="2179597" y="1821148"/>
                </a:lnTo>
                <a:cubicBezTo>
                  <a:pt x="2176399" y="1821990"/>
                  <a:pt x="2173237" y="1823050"/>
                  <a:pt x="2172204" y="1823603"/>
                </a:cubicBezTo>
                <a:close/>
                <a:moveTo>
                  <a:pt x="153460" y="2406636"/>
                </a:moveTo>
                <a:cubicBezTo>
                  <a:pt x="154041" y="2407655"/>
                  <a:pt x="156156" y="2410233"/>
                  <a:pt x="158416" y="2412646"/>
                </a:cubicBezTo>
                <a:lnTo>
                  <a:pt x="164402" y="2416944"/>
                </a:lnTo>
                <a:lnTo>
                  <a:pt x="157710" y="2409986"/>
                </a:lnTo>
                <a:cubicBezTo>
                  <a:pt x="153833" y="2406159"/>
                  <a:pt x="152879" y="2405618"/>
                  <a:pt x="153460" y="2406636"/>
                </a:cubicBezTo>
                <a:close/>
                <a:moveTo>
                  <a:pt x="1187875" y="818604"/>
                </a:moveTo>
                <a:cubicBezTo>
                  <a:pt x="2360785" y="451654"/>
                  <a:pt x="2778288" y="830875"/>
                  <a:pt x="2981309" y="1389514"/>
                </a:cubicBezTo>
                <a:lnTo>
                  <a:pt x="3006207" y="1471594"/>
                </a:lnTo>
                <a:lnTo>
                  <a:pt x="3004953" y="1470516"/>
                </a:lnTo>
                <a:lnTo>
                  <a:pt x="2965846" y="1471445"/>
                </a:lnTo>
                <a:cubicBezTo>
                  <a:pt x="2947107" y="1473570"/>
                  <a:pt x="2928277" y="1477290"/>
                  <a:pt x="2909369" y="1482351"/>
                </a:cubicBezTo>
                <a:cubicBezTo>
                  <a:pt x="2805373" y="1510186"/>
                  <a:pt x="2699022" y="1578564"/>
                  <a:pt x="2592787" y="1644930"/>
                </a:cubicBezTo>
                <a:lnTo>
                  <a:pt x="2477260" y="1712320"/>
                </a:lnTo>
                <a:lnTo>
                  <a:pt x="2424386" y="1658294"/>
                </a:lnTo>
                <a:cubicBezTo>
                  <a:pt x="2364886" y="1605113"/>
                  <a:pt x="2312973" y="1581704"/>
                  <a:pt x="2233042" y="1544239"/>
                </a:cubicBezTo>
                <a:cubicBezTo>
                  <a:pt x="2318994" y="1601119"/>
                  <a:pt x="2360281" y="1633999"/>
                  <a:pt x="2406208" y="1690912"/>
                </a:cubicBezTo>
                <a:lnTo>
                  <a:pt x="2438667" y="1734832"/>
                </a:lnTo>
                <a:lnTo>
                  <a:pt x="2433832" y="1737652"/>
                </a:lnTo>
                <a:cubicBezTo>
                  <a:pt x="2381083" y="1764511"/>
                  <a:pt x="2328671" y="1785546"/>
                  <a:pt x="2276907" y="1795440"/>
                </a:cubicBezTo>
                <a:cubicBezTo>
                  <a:pt x="2236133" y="1807413"/>
                  <a:pt x="2210308" y="1814634"/>
                  <a:pt x="2194470" y="1818817"/>
                </a:cubicBezTo>
                <a:lnTo>
                  <a:pt x="2186951" y="1820691"/>
                </a:lnTo>
                <a:lnTo>
                  <a:pt x="2187619" y="1820649"/>
                </a:lnTo>
                <a:cubicBezTo>
                  <a:pt x="2185339" y="1826094"/>
                  <a:pt x="2253274" y="1827842"/>
                  <a:pt x="2263225" y="1828106"/>
                </a:cubicBezTo>
                <a:lnTo>
                  <a:pt x="2266422" y="1827857"/>
                </a:lnTo>
                <a:cubicBezTo>
                  <a:pt x="2518049" y="1795110"/>
                  <a:pt x="2758419" y="1512046"/>
                  <a:pt x="3026460" y="1558274"/>
                </a:cubicBezTo>
                <a:lnTo>
                  <a:pt x="3033021" y="1559992"/>
                </a:lnTo>
                <a:lnTo>
                  <a:pt x="3056764" y="1638263"/>
                </a:lnTo>
                <a:cubicBezTo>
                  <a:pt x="3122240" y="1894693"/>
                  <a:pt x="3162516" y="2169206"/>
                  <a:pt x="3220170" y="2417189"/>
                </a:cubicBezTo>
                <a:lnTo>
                  <a:pt x="3245788" y="2510754"/>
                </a:lnTo>
                <a:lnTo>
                  <a:pt x="3242722" y="2508845"/>
                </a:lnTo>
                <a:cubicBezTo>
                  <a:pt x="2720957" y="2252431"/>
                  <a:pt x="1724111" y="2749105"/>
                  <a:pt x="900517" y="3043090"/>
                </a:cubicBezTo>
                <a:lnTo>
                  <a:pt x="755186" y="3091588"/>
                </a:lnTo>
                <a:lnTo>
                  <a:pt x="735913" y="3085533"/>
                </a:lnTo>
                <a:cubicBezTo>
                  <a:pt x="484316" y="2982179"/>
                  <a:pt x="431228" y="2614641"/>
                  <a:pt x="235521" y="2453126"/>
                </a:cubicBezTo>
                <a:lnTo>
                  <a:pt x="232945" y="2451215"/>
                </a:lnTo>
                <a:cubicBezTo>
                  <a:pt x="224377" y="2446148"/>
                  <a:pt x="165909" y="2411510"/>
                  <a:pt x="164946" y="2417334"/>
                </a:cubicBezTo>
                <a:lnTo>
                  <a:pt x="164402" y="2416944"/>
                </a:lnTo>
                <a:lnTo>
                  <a:pt x="169774" y="2422528"/>
                </a:lnTo>
                <a:cubicBezTo>
                  <a:pt x="180964" y="2434491"/>
                  <a:pt x="198998" y="2454337"/>
                  <a:pt x="227166" y="2486155"/>
                </a:cubicBezTo>
                <a:cubicBezTo>
                  <a:pt x="265748" y="2522056"/>
                  <a:pt x="298954" y="2567738"/>
                  <a:pt x="329351" y="2618530"/>
                </a:cubicBezTo>
                <a:lnTo>
                  <a:pt x="331947" y="2623489"/>
                </a:lnTo>
                <a:lnTo>
                  <a:pt x="281103" y="2643430"/>
                </a:lnTo>
                <a:cubicBezTo>
                  <a:pt x="211947" y="2667216"/>
                  <a:pt x="159497" y="2673113"/>
                  <a:pt x="56459" y="2675591"/>
                </a:cubicBezTo>
                <a:cubicBezTo>
                  <a:pt x="144075" y="2686356"/>
                  <a:pt x="200489" y="2694130"/>
                  <a:pt x="279157" y="2680722"/>
                </a:cubicBezTo>
                <a:lnTo>
                  <a:pt x="352665" y="2663074"/>
                </a:lnTo>
                <a:lnTo>
                  <a:pt x="414683" y="2781572"/>
                </a:lnTo>
                <a:cubicBezTo>
                  <a:pt x="469374" y="2894263"/>
                  <a:pt x="523095" y="3008719"/>
                  <a:pt x="596376" y="3087584"/>
                </a:cubicBezTo>
                <a:cubicBezTo>
                  <a:pt x="609700" y="3101923"/>
                  <a:pt x="623672" y="3115085"/>
                  <a:pt x="638412" y="3126848"/>
                </a:cubicBezTo>
                <a:lnTo>
                  <a:pt x="642141" y="3129313"/>
                </a:lnTo>
                <a:lnTo>
                  <a:pt x="633291" y="3132266"/>
                </a:lnTo>
                <a:cubicBezTo>
                  <a:pt x="439019" y="3191552"/>
                  <a:pt x="260077" y="3231533"/>
                  <a:pt x="106597" y="3237274"/>
                </a:cubicBezTo>
                <a:lnTo>
                  <a:pt x="0" y="3232686"/>
                </a:lnTo>
                <a:lnTo>
                  <a:pt x="77065" y="3297326"/>
                </a:lnTo>
                <a:lnTo>
                  <a:pt x="75884" y="3298733"/>
                </a:lnTo>
                <a:lnTo>
                  <a:pt x="146342" y="3298318"/>
                </a:lnTo>
                <a:cubicBezTo>
                  <a:pt x="1032069" y="3253610"/>
                  <a:pt x="2676191" y="2287615"/>
                  <a:pt x="3241070" y="2644221"/>
                </a:cubicBezTo>
                <a:lnTo>
                  <a:pt x="3298464" y="2691011"/>
                </a:lnTo>
                <a:lnTo>
                  <a:pt x="3325008" y="2763689"/>
                </a:lnTo>
                <a:cubicBezTo>
                  <a:pt x="3339288" y="2798739"/>
                  <a:pt x="3354641" y="2832433"/>
                  <a:pt x="3371266" y="2864563"/>
                </a:cubicBezTo>
                <a:lnTo>
                  <a:pt x="3415788" y="2940157"/>
                </a:lnTo>
                <a:lnTo>
                  <a:pt x="3400641" y="2934757"/>
                </a:lnTo>
                <a:cubicBezTo>
                  <a:pt x="3176452" y="2879955"/>
                  <a:pt x="3011114" y="3118940"/>
                  <a:pt x="2832976" y="3294018"/>
                </a:cubicBezTo>
                <a:lnTo>
                  <a:pt x="2826082" y="3300156"/>
                </a:lnTo>
                <a:lnTo>
                  <a:pt x="2810492" y="3290196"/>
                </a:lnTo>
                <a:cubicBezTo>
                  <a:pt x="2720380" y="3236193"/>
                  <a:pt x="2660837" y="3226358"/>
                  <a:pt x="2559561" y="3207661"/>
                </a:cubicBezTo>
                <a:cubicBezTo>
                  <a:pt x="2657106" y="3240948"/>
                  <a:pt x="2705368" y="3262313"/>
                  <a:pt x="2764198" y="3305758"/>
                </a:cubicBezTo>
                <a:lnTo>
                  <a:pt x="2793373" y="3329282"/>
                </a:lnTo>
                <a:lnTo>
                  <a:pt x="2742508" y="3374574"/>
                </a:lnTo>
                <a:cubicBezTo>
                  <a:pt x="2711775" y="3398548"/>
                  <a:pt x="2680355" y="3419089"/>
                  <a:pt x="2647916" y="3434544"/>
                </a:cubicBezTo>
                <a:cubicBezTo>
                  <a:pt x="2611497" y="3456441"/>
                  <a:pt x="2588339" y="3469961"/>
                  <a:pt x="2574074" y="3478014"/>
                </a:cubicBezTo>
                <a:lnTo>
                  <a:pt x="2567275" y="3481729"/>
                </a:lnTo>
                <a:lnTo>
                  <a:pt x="2567910" y="3481520"/>
                </a:lnTo>
                <a:cubicBezTo>
                  <a:pt x="2567081" y="3487364"/>
                  <a:pt x="2633249" y="3471870"/>
                  <a:pt x="2642943" y="3469608"/>
                </a:cubicBezTo>
                <a:lnTo>
                  <a:pt x="2645973" y="3468559"/>
                </a:lnTo>
                <a:cubicBezTo>
                  <a:pt x="2679567" y="3454939"/>
                  <a:pt x="2711646" y="3436436"/>
                  <a:pt x="2742749" y="3414654"/>
                </a:cubicBezTo>
                <a:lnTo>
                  <a:pt x="2820857" y="3351443"/>
                </a:lnTo>
                <a:lnTo>
                  <a:pt x="2842089" y="3333099"/>
                </a:lnTo>
                <a:lnTo>
                  <a:pt x="2921933" y="3257476"/>
                </a:lnTo>
                <a:cubicBezTo>
                  <a:pt x="3068644" y="3115129"/>
                  <a:pt x="3217786" y="2971137"/>
                  <a:pt x="3436520" y="3026269"/>
                </a:cubicBezTo>
                <a:lnTo>
                  <a:pt x="3490668" y="3044425"/>
                </a:lnTo>
                <a:lnTo>
                  <a:pt x="3466564" y="3009477"/>
                </a:lnTo>
                <a:lnTo>
                  <a:pt x="3487849" y="3036935"/>
                </a:lnTo>
                <a:cubicBezTo>
                  <a:pt x="3577843" y="3137142"/>
                  <a:pt x="3694486" y="3205730"/>
                  <a:pt x="3850394" y="3229480"/>
                </a:cubicBezTo>
                <a:lnTo>
                  <a:pt x="4003028" y="3047507"/>
                </a:lnTo>
                <a:lnTo>
                  <a:pt x="3906403" y="3033869"/>
                </a:lnTo>
                <a:cubicBezTo>
                  <a:pt x="3820640" y="3018049"/>
                  <a:pt x="3747707" y="2986649"/>
                  <a:pt x="3685069" y="2942485"/>
                </a:cubicBezTo>
                <a:lnTo>
                  <a:pt x="3680287" y="2938317"/>
                </a:lnTo>
                <a:lnTo>
                  <a:pt x="3682685" y="2923853"/>
                </a:lnTo>
                <a:cubicBezTo>
                  <a:pt x="3723975" y="2690248"/>
                  <a:pt x="3766532" y="2567647"/>
                  <a:pt x="3888092" y="2294241"/>
                </a:cubicBezTo>
                <a:cubicBezTo>
                  <a:pt x="3780369" y="2481678"/>
                  <a:pt x="3709755" y="2601593"/>
                  <a:pt x="3647315" y="2791101"/>
                </a:cubicBezTo>
                <a:lnTo>
                  <a:pt x="3618912" y="2884803"/>
                </a:lnTo>
                <a:lnTo>
                  <a:pt x="3598514" y="2867018"/>
                </a:lnTo>
                <a:cubicBezTo>
                  <a:pt x="3254153" y="2501557"/>
                  <a:pt x="3291145" y="1656269"/>
                  <a:pt x="3013134" y="1104274"/>
                </a:cubicBezTo>
                <a:lnTo>
                  <a:pt x="2996120" y="1074045"/>
                </a:lnTo>
                <a:lnTo>
                  <a:pt x="2983995" y="999080"/>
                </a:lnTo>
                <a:cubicBezTo>
                  <a:pt x="2930642" y="645192"/>
                  <a:pt x="2932505" y="449415"/>
                  <a:pt x="2974776" y="0"/>
                </a:cubicBezTo>
                <a:cubicBezTo>
                  <a:pt x="2910927" y="319837"/>
                  <a:pt x="2867653" y="525270"/>
                  <a:pt x="2869551" y="826280"/>
                </a:cubicBezTo>
                <a:cubicBezTo>
                  <a:pt x="2870177" y="846973"/>
                  <a:pt x="2870804" y="867665"/>
                  <a:pt x="2871430" y="888358"/>
                </a:cubicBezTo>
                <a:lnTo>
                  <a:pt x="2810257" y="821365"/>
                </a:lnTo>
                <a:cubicBezTo>
                  <a:pt x="2533828" y="556552"/>
                  <a:pt x="2068438" y="477849"/>
                  <a:pt x="1224809" y="795402"/>
                </a:cubicBezTo>
                <a:lnTo>
                  <a:pt x="1187875" y="818604"/>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淘宝网chenying0907出品 8"/>
          <p:cNvGrpSpPr/>
          <p:nvPr/>
        </p:nvGrpSpPr>
        <p:grpSpPr>
          <a:xfrm>
            <a:off x="2339714" y="1766361"/>
            <a:ext cx="1783380" cy="870783"/>
            <a:chOff x="2339714" y="1766361"/>
            <a:chExt cx="1783380" cy="870783"/>
          </a:xfrm>
        </p:grpSpPr>
        <p:sp>
          <p:nvSpPr>
            <p:cNvPr id="10" name="淘宝网chenying0907出品 9"/>
            <p:cNvSpPr/>
            <p:nvPr/>
          </p:nvSpPr>
          <p:spPr>
            <a:xfrm rot="971190" flipH="1">
              <a:off x="2339714" y="1766361"/>
              <a:ext cx="1783380" cy="8707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37000">
                  <a:srgbClr val="8CB823"/>
                </a:gs>
                <a:gs pos="100000">
                  <a:srgbClr val="C4D836"/>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淘宝网chenying0907出品 10"/>
            <p:cNvSpPr/>
            <p:nvPr/>
          </p:nvSpPr>
          <p:spPr>
            <a:xfrm rot="12126711">
              <a:off x="2919041" y="2153353"/>
              <a:ext cx="909847" cy="190357"/>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淘宝网chenying0907出品 11"/>
          <p:cNvGrpSpPr/>
          <p:nvPr/>
        </p:nvGrpSpPr>
        <p:grpSpPr>
          <a:xfrm>
            <a:off x="3819583" y="3928190"/>
            <a:ext cx="1346512" cy="657991"/>
            <a:chOff x="3819583" y="3928190"/>
            <a:chExt cx="1346512" cy="657991"/>
          </a:xfrm>
        </p:grpSpPr>
        <p:sp>
          <p:nvSpPr>
            <p:cNvPr id="13" name="淘宝网chenying0907出品 12"/>
            <p:cNvSpPr/>
            <p:nvPr/>
          </p:nvSpPr>
          <p:spPr>
            <a:xfrm rot="13092427">
              <a:off x="3819583" y="3928190"/>
              <a:ext cx="1346512" cy="657991"/>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37000">
                  <a:srgbClr val="8CB823"/>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淘宝网chenying0907出品 13"/>
            <p:cNvSpPr/>
            <p:nvPr/>
          </p:nvSpPr>
          <p:spPr>
            <a:xfrm rot="1936906" flipH="1">
              <a:off x="4240738" y="4252220"/>
              <a:ext cx="686965" cy="143840"/>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淘宝网chenying0907出品 14"/>
          <p:cNvGrpSpPr/>
          <p:nvPr/>
        </p:nvGrpSpPr>
        <p:grpSpPr>
          <a:xfrm>
            <a:off x="6249414" y="3460069"/>
            <a:ext cx="422431" cy="770101"/>
            <a:chOff x="6279231" y="3460069"/>
            <a:chExt cx="422431" cy="770101"/>
          </a:xfrm>
        </p:grpSpPr>
        <p:sp>
          <p:nvSpPr>
            <p:cNvPr id="16" name="淘宝网chenying0907出品 15"/>
            <p:cNvSpPr/>
            <p:nvPr/>
          </p:nvSpPr>
          <p:spPr>
            <a:xfrm rot="17930089">
              <a:off x="6105396" y="3633904"/>
              <a:ext cx="770101" cy="422431"/>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淘宝网chenying0907出品 16"/>
            <p:cNvSpPr/>
            <p:nvPr/>
          </p:nvSpPr>
          <p:spPr>
            <a:xfrm rot="6774568" flipH="1">
              <a:off x="6264227" y="3856536"/>
              <a:ext cx="392891" cy="92346"/>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淘宝网chenying0907出品 17"/>
          <p:cNvGrpSpPr/>
          <p:nvPr/>
        </p:nvGrpSpPr>
        <p:grpSpPr>
          <a:xfrm>
            <a:off x="6405591" y="4064938"/>
            <a:ext cx="712475" cy="350703"/>
            <a:chOff x="6405591" y="4064938"/>
            <a:chExt cx="712475" cy="350703"/>
          </a:xfrm>
        </p:grpSpPr>
        <p:sp>
          <p:nvSpPr>
            <p:cNvPr id="19" name="淘宝网chenying0907出品 18"/>
            <p:cNvSpPr/>
            <p:nvPr/>
          </p:nvSpPr>
          <p:spPr>
            <a:xfrm rot="20918874">
              <a:off x="6405591" y="4064938"/>
              <a:ext cx="712475" cy="35070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淘宝网chenying0907出品 19"/>
            <p:cNvSpPr/>
            <p:nvPr/>
          </p:nvSpPr>
          <p:spPr>
            <a:xfrm rot="9763353" flipH="1">
              <a:off x="6521746" y="4215747"/>
              <a:ext cx="363491" cy="76665"/>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淘宝网chenying0907出品 20"/>
          <p:cNvGrpSpPr/>
          <p:nvPr/>
        </p:nvGrpSpPr>
        <p:grpSpPr>
          <a:xfrm>
            <a:off x="5117653" y="2113127"/>
            <a:ext cx="422431" cy="770101"/>
            <a:chOff x="5165781" y="2101095"/>
            <a:chExt cx="422431" cy="770101"/>
          </a:xfrm>
        </p:grpSpPr>
        <p:sp>
          <p:nvSpPr>
            <p:cNvPr id="22" name="淘宝网chenying0907出品 21"/>
            <p:cNvSpPr/>
            <p:nvPr/>
          </p:nvSpPr>
          <p:spPr>
            <a:xfrm rot="6250893" flipH="1" flipV="1">
              <a:off x="4991946" y="2274930"/>
              <a:ext cx="770101" cy="422431"/>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淘宝网chenying0907出品 22"/>
            <p:cNvSpPr/>
            <p:nvPr/>
          </p:nvSpPr>
          <p:spPr>
            <a:xfrm rot="16695372" flipV="1">
              <a:off x="5166313" y="2503220"/>
              <a:ext cx="392891" cy="92346"/>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淘宝网chenying0907出品 23"/>
          <p:cNvGrpSpPr/>
          <p:nvPr/>
        </p:nvGrpSpPr>
        <p:grpSpPr>
          <a:xfrm>
            <a:off x="5339322" y="2657510"/>
            <a:ext cx="726307" cy="350702"/>
            <a:chOff x="5339322" y="2681574"/>
            <a:chExt cx="726307" cy="350702"/>
          </a:xfrm>
        </p:grpSpPr>
        <p:sp>
          <p:nvSpPr>
            <p:cNvPr id="25" name="淘宝网chenying0907出品 24"/>
            <p:cNvSpPr/>
            <p:nvPr/>
          </p:nvSpPr>
          <p:spPr>
            <a:xfrm rot="9239678" flipH="1" flipV="1">
              <a:off x="5339322" y="2681574"/>
              <a:ext cx="726307" cy="350702"/>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淘宝网chenying0907出品 25"/>
            <p:cNvSpPr/>
            <p:nvPr/>
          </p:nvSpPr>
          <p:spPr>
            <a:xfrm rot="19684157" flipV="1">
              <a:off x="5463265" y="2847305"/>
              <a:ext cx="370548" cy="76665"/>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淘宝网chenying0907出品 26"/>
          <p:cNvGrpSpPr/>
          <p:nvPr/>
        </p:nvGrpSpPr>
        <p:grpSpPr>
          <a:xfrm>
            <a:off x="7588849" y="1250498"/>
            <a:ext cx="422431" cy="770101"/>
            <a:chOff x="7552753" y="1214402"/>
            <a:chExt cx="422431" cy="770101"/>
          </a:xfrm>
        </p:grpSpPr>
        <p:sp>
          <p:nvSpPr>
            <p:cNvPr id="28" name="淘宝网chenying0907出品 27"/>
            <p:cNvSpPr/>
            <p:nvPr/>
          </p:nvSpPr>
          <p:spPr>
            <a:xfrm rot="18220741" flipV="1">
              <a:off x="7378918" y="1388237"/>
              <a:ext cx="770101" cy="422431"/>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淘宝网chenying0907出品 28"/>
            <p:cNvSpPr/>
            <p:nvPr/>
          </p:nvSpPr>
          <p:spPr>
            <a:xfrm rot="7776262" flipH="1" flipV="1">
              <a:off x="7530177" y="1606273"/>
              <a:ext cx="392891" cy="92346"/>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淘宝网chenying0907出品 29"/>
          <p:cNvGrpSpPr/>
          <p:nvPr/>
        </p:nvGrpSpPr>
        <p:grpSpPr>
          <a:xfrm>
            <a:off x="7119368" y="1243722"/>
            <a:ext cx="350702" cy="726307"/>
            <a:chOff x="7095304" y="1243722"/>
            <a:chExt cx="350702" cy="726307"/>
          </a:xfrm>
        </p:grpSpPr>
        <p:sp>
          <p:nvSpPr>
            <p:cNvPr id="31" name="淘宝网chenying0907出品 30"/>
            <p:cNvSpPr/>
            <p:nvPr/>
          </p:nvSpPr>
          <p:spPr>
            <a:xfrm rot="15231956" flipV="1">
              <a:off x="6907501" y="1431525"/>
              <a:ext cx="726307" cy="350702"/>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淘宝网chenying0907出品 31"/>
            <p:cNvSpPr/>
            <p:nvPr/>
          </p:nvSpPr>
          <p:spPr>
            <a:xfrm rot="4787477" flipH="1" flipV="1">
              <a:off x="7100276" y="1627802"/>
              <a:ext cx="370548" cy="76665"/>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淘宝网chenying0907出品 32"/>
          <p:cNvGrpSpPr/>
          <p:nvPr/>
        </p:nvGrpSpPr>
        <p:grpSpPr>
          <a:xfrm>
            <a:off x="7632912" y="1791715"/>
            <a:ext cx="2038360" cy="1048883"/>
            <a:chOff x="7632912" y="1791715"/>
            <a:chExt cx="2038360" cy="1048883"/>
          </a:xfrm>
        </p:grpSpPr>
        <p:sp>
          <p:nvSpPr>
            <p:cNvPr id="34" name="淘宝网chenying0907出品 33"/>
            <p:cNvSpPr/>
            <p:nvPr/>
          </p:nvSpPr>
          <p:spPr>
            <a:xfrm rot="9340066" flipH="1">
              <a:off x="7632912" y="1791715"/>
              <a:ext cx="2038360" cy="10488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4CA420"/>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淘宝网chenying0907出品 34"/>
            <p:cNvSpPr/>
            <p:nvPr/>
          </p:nvSpPr>
          <p:spPr>
            <a:xfrm rot="20495587">
              <a:off x="7973719" y="2267331"/>
              <a:ext cx="1039933" cy="229291"/>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淘宝网chenying0907出品 35"/>
          <p:cNvGrpSpPr/>
          <p:nvPr/>
        </p:nvGrpSpPr>
        <p:grpSpPr>
          <a:xfrm rot="2799594" flipH="1">
            <a:off x="5201514" y="35328"/>
            <a:ext cx="1048883" cy="2038360"/>
            <a:chOff x="1403445" y="-3477919"/>
            <a:chExt cx="1048883" cy="2455261"/>
          </a:xfrm>
        </p:grpSpPr>
        <p:sp>
          <p:nvSpPr>
            <p:cNvPr id="37" name="淘宝网chenying0907出品 36"/>
            <p:cNvSpPr/>
            <p:nvPr/>
          </p:nvSpPr>
          <p:spPr>
            <a:xfrm rot="5044479" flipH="1">
              <a:off x="700256" y="-2774730"/>
              <a:ext cx="2455261" cy="10488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淘宝网chenying0907出品 37"/>
            <p:cNvSpPr/>
            <p:nvPr/>
          </p:nvSpPr>
          <p:spPr>
            <a:xfrm rot="16200000">
              <a:off x="1314007" y="-2158857"/>
              <a:ext cx="1252628" cy="229291"/>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淘宝网chenying0907出品 4"/>
          <p:cNvGrpSpPr/>
          <p:nvPr/>
        </p:nvGrpSpPr>
        <p:grpSpPr>
          <a:xfrm>
            <a:off x="-599090" y="-78586"/>
            <a:ext cx="5213131" cy="4808241"/>
            <a:chOff x="1001374" y="-370703"/>
            <a:chExt cx="6695744" cy="6175701"/>
          </a:xfrm>
        </p:grpSpPr>
        <p:pic>
          <p:nvPicPr>
            <p:cNvPr id="6" name="淘宝网chenying0907出品 5"/>
            <p:cNvPicPr>
              <a:picLocks noChangeAspect="1"/>
            </p:cNvPicPr>
            <p:nvPr/>
          </p:nvPicPr>
          <p:blipFill rotWithShape="1">
            <a:blip r:embed="rId3">
              <a:extLst>
                <a:ext uri="{28A0092B-C50C-407E-A947-70E740481C1C}">
                  <a14:useLocalDpi xmlns:a14="http://schemas.microsoft.com/office/drawing/2010/main" val="0"/>
                </a:ext>
              </a:extLst>
            </a:blip>
            <a:srcRect l="2993" r="4333" b="1429"/>
            <a:stretch/>
          </p:blipFill>
          <p:spPr>
            <a:xfrm>
              <a:off x="1001374" y="-370703"/>
              <a:ext cx="6695744" cy="6175701"/>
            </a:xfrm>
            <a:prstGeom prst="rect">
              <a:avLst/>
            </a:prstGeom>
          </p:spPr>
        </p:pic>
        <p:sp>
          <p:nvSpPr>
            <p:cNvPr id="7" name="淘宝网chenying0907出品 6"/>
            <p:cNvSpPr/>
            <p:nvPr/>
          </p:nvSpPr>
          <p:spPr>
            <a:xfrm>
              <a:off x="2516995" y="893874"/>
              <a:ext cx="3649026" cy="36490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0" name="淘宝网chenying0907出品 109"/>
          <p:cNvSpPr txBox="1"/>
          <p:nvPr/>
        </p:nvSpPr>
        <p:spPr>
          <a:xfrm>
            <a:off x="194745" y="2325603"/>
            <a:ext cx="3588404" cy="584775"/>
          </a:xfrm>
          <a:prstGeom prst="rect">
            <a:avLst/>
          </a:prstGeom>
          <a:noFill/>
        </p:spPr>
        <p:txBody>
          <a:bodyPr wrap="square" rtlCol="0">
            <a:spAutoFit/>
          </a:bodyPr>
          <a:lstStyle>
            <a:defPPr>
              <a:defRPr lang="zh-CN"/>
            </a:defPPr>
            <a:lvl1pPr algn="ctr">
              <a:defRPr sz="1600" b="1">
                <a:pattFill prst="ltDnDiag">
                  <a:fgClr>
                    <a:srgbClr val="8CB823"/>
                  </a:fgClr>
                  <a:bgClr>
                    <a:srgbClr val="4CA420"/>
                  </a:bgClr>
                </a:pattFill>
                <a:effectLst>
                  <a:outerShdw dist="38100" dir="2700000" algn="tl" rotWithShape="0">
                    <a:srgbClr val="679C31"/>
                  </a:outerShdw>
                </a:effectLst>
                <a:cs typeface="+mn-ea"/>
              </a:defRPr>
            </a:lvl1pPr>
          </a:lstStyle>
          <a:p>
            <a:r>
              <a:rPr lang="zh-CN" altLang="en-US" sz="3200" dirty="0">
                <a:sym typeface="+mn-lt"/>
              </a:rPr>
              <a:t>点击添加文本</a:t>
            </a:r>
          </a:p>
        </p:txBody>
      </p:sp>
      <p:sp>
        <p:nvSpPr>
          <p:cNvPr id="42" name="淘宝网chenying0907出品 41"/>
          <p:cNvSpPr txBox="1"/>
          <p:nvPr/>
        </p:nvSpPr>
        <p:spPr>
          <a:xfrm>
            <a:off x="1445315" y="1383779"/>
            <a:ext cx="1010925" cy="923330"/>
          </a:xfrm>
          <a:prstGeom prst="rect">
            <a:avLst/>
          </a:prstGeom>
          <a:noFill/>
        </p:spPr>
        <p:txBody>
          <a:bodyPr wrap="square" rtlCol="0">
            <a:spAutoFit/>
          </a:bodyPr>
          <a:lstStyle>
            <a:defPPr>
              <a:defRPr lang="zh-CN"/>
            </a:defPPr>
            <a:lvl1pPr algn="ctr">
              <a:defRPr sz="2000" b="1">
                <a:pattFill prst="ltDnDiag">
                  <a:fgClr>
                    <a:srgbClr val="8CB823"/>
                  </a:fgClr>
                  <a:bgClr>
                    <a:srgbClr val="4CA420"/>
                  </a:bgClr>
                </a:pattFill>
                <a:effectLst>
                  <a:outerShdw dist="38100" dir="2700000" algn="tl" rotWithShape="0">
                    <a:srgbClr val="679C31"/>
                  </a:outerShdw>
                </a:effectLst>
                <a:cs typeface="+mn-ea"/>
              </a:defRPr>
            </a:lvl1pPr>
          </a:lstStyle>
          <a:p>
            <a:r>
              <a:rPr lang="en-US" altLang="zh-CN" sz="5400" dirty="0" smtClean="0">
                <a:sym typeface="+mn-lt"/>
              </a:rPr>
              <a:t>02</a:t>
            </a:r>
            <a:endParaRPr lang="zh-CN" altLang="en-US" sz="5400" dirty="0">
              <a:sym typeface="+mn-lt"/>
            </a:endParaRPr>
          </a:p>
        </p:txBody>
      </p:sp>
      <p:pic>
        <p:nvPicPr>
          <p:cNvPr id="4" name="淘宝网chenying0907出品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54891" y="454275"/>
            <a:ext cx="2248544" cy="753135"/>
          </a:xfrm>
          <a:prstGeom prst="rect">
            <a:avLst/>
          </a:prstGeom>
        </p:spPr>
      </p:pic>
      <p:pic>
        <p:nvPicPr>
          <p:cNvPr id="39" name="淘宝网chenying0907出品 3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14976" y="2452092"/>
            <a:ext cx="1125835" cy="2607748"/>
          </a:xfrm>
          <a:prstGeom prst="rect">
            <a:avLst/>
          </a:prstGeom>
        </p:spPr>
      </p:pic>
    </p:spTree>
    <p:extLst>
      <p:ext uri="{BB962C8B-B14F-4D97-AF65-F5344CB8AC3E}">
        <p14:creationId xmlns:p14="http://schemas.microsoft.com/office/powerpoint/2010/main" val="94814469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750"/>
                                        <p:tgtEl>
                                          <p:spTgt spid="8"/>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750" fill="hold"/>
                                        <p:tgtEl>
                                          <p:spTgt spid="36"/>
                                        </p:tgtEl>
                                        <p:attrNameLst>
                                          <p:attrName>ppt_w</p:attrName>
                                        </p:attrNameLst>
                                      </p:cBhvr>
                                      <p:tavLst>
                                        <p:tav tm="0">
                                          <p:val>
                                            <p:fltVal val="0"/>
                                          </p:val>
                                        </p:tav>
                                        <p:tav tm="100000">
                                          <p:val>
                                            <p:strVal val="#ppt_w"/>
                                          </p:val>
                                        </p:tav>
                                      </p:tavLst>
                                    </p:anim>
                                    <p:anim calcmode="lin" valueType="num">
                                      <p:cBhvr>
                                        <p:cTn id="12" dur="750" fill="hold"/>
                                        <p:tgtEl>
                                          <p:spTgt spid="36"/>
                                        </p:tgtEl>
                                        <p:attrNameLst>
                                          <p:attrName>ppt_h</p:attrName>
                                        </p:attrNameLst>
                                      </p:cBhvr>
                                      <p:tavLst>
                                        <p:tav tm="0">
                                          <p:val>
                                            <p:fltVal val="0"/>
                                          </p:val>
                                        </p:tav>
                                        <p:tav tm="100000">
                                          <p:val>
                                            <p:strVal val="#ppt_h"/>
                                          </p:val>
                                        </p:tav>
                                      </p:tavLst>
                                    </p:anim>
                                    <p:animEffect transition="in" filter="fade">
                                      <p:cBhvr>
                                        <p:cTn id="13" dur="750"/>
                                        <p:tgtEl>
                                          <p:spTgt spid="36"/>
                                        </p:tgtEl>
                                      </p:cBhvr>
                                    </p:animEffect>
                                  </p:childTnLst>
                                </p:cTn>
                              </p:par>
                              <p:par>
                                <p:cTn id="14" presetID="53" presetClass="entr" presetSubtype="16"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p:cTn id="16" dur="750" fill="hold"/>
                                        <p:tgtEl>
                                          <p:spTgt spid="33"/>
                                        </p:tgtEl>
                                        <p:attrNameLst>
                                          <p:attrName>ppt_w</p:attrName>
                                        </p:attrNameLst>
                                      </p:cBhvr>
                                      <p:tavLst>
                                        <p:tav tm="0">
                                          <p:val>
                                            <p:fltVal val="0"/>
                                          </p:val>
                                        </p:tav>
                                        <p:tav tm="100000">
                                          <p:val>
                                            <p:strVal val="#ppt_w"/>
                                          </p:val>
                                        </p:tav>
                                      </p:tavLst>
                                    </p:anim>
                                    <p:anim calcmode="lin" valueType="num">
                                      <p:cBhvr>
                                        <p:cTn id="17" dur="750" fill="hold"/>
                                        <p:tgtEl>
                                          <p:spTgt spid="33"/>
                                        </p:tgtEl>
                                        <p:attrNameLst>
                                          <p:attrName>ppt_h</p:attrName>
                                        </p:attrNameLst>
                                      </p:cBhvr>
                                      <p:tavLst>
                                        <p:tav tm="0">
                                          <p:val>
                                            <p:fltVal val="0"/>
                                          </p:val>
                                        </p:tav>
                                        <p:tav tm="100000">
                                          <p:val>
                                            <p:strVal val="#ppt_h"/>
                                          </p:val>
                                        </p:tav>
                                      </p:tavLst>
                                    </p:anim>
                                    <p:animEffect transition="in" filter="fade">
                                      <p:cBhvr>
                                        <p:cTn id="18" dur="750"/>
                                        <p:tgtEl>
                                          <p:spTgt spid="33"/>
                                        </p:tgtEl>
                                      </p:cBhvr>
                                    </p:animEffect>
                                  </p:childTnLst>
                                </p:cTn>
                              </p:par>
                              <p:par>
                                <p:cTn id="19" presetID="53" presetClass="entr" presetSubtype="16"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750" fill="hold"/>
                                        <p:tgtEl>
                                          <p:spTgt spid="27"/>
                                        </p:tgtEl>
                                        <p:attrNameLst>
                                          <p:attrName>ppt_w</p:attrName>
                                        </p:attrNameLst>
                                      </p:cBhvr>
                                      <p:tavLst>
                                        <p:tav tm="0">
                                          <p:val>
                                            <p:fltVal val="0"/>
                                          </p:val>
                                        </p:tav>
                                        <p:tav tm="100000">
                                          <p:val>
                                            <p:strVal val="#ppt_w"/>
                                          </p:val>
                                        </p:tav>
                                      </p:tavLst>
                                    </p:anim>
                                    <p:anim calcmode="lin" valueType="num">
                                      <p:cBhvr>
                                        <p:cTn id="22" dur="750" fill="hold"/>
                                        <p:tgtEl>
                                          <p:spTgt spid="27"/>
                                        </p:tgtEl>
                                        <p:attrNameLst>
                                          <p:attrName>ppt_h</p:attrName>
                                        </p:attrNameLst>
                                      </p:cBhvr>
                                      <p:tavLst>
                                        <p:tav tm="0">
                                          <p:val>
                                            <p:fltVal val="0"/>
                                          </p:val>
                                        </p:tav>
                                        <p:tav tm="100000">
                                          <p:val>
                                            <p:strVal val="#ppt_h"/>
                                          </p:val>
                                        </p:tav>
                                      </p:tavLst>
                                    </p:anim>
                                    <p:animEffect transition="in" filter="fade">
                                      <p:cBhvr>
                                        <p:cTn id="23" dur="750"/>
                                        <p:tgtEl>
                                          <p:spTgt spid="27"/>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750" fill="hold"/>
                                        <p:tgtEl>
                                          <p:spTgt spid="30"/>
                                        </p:tgtEl>
                                        <p:attrNameLst>
                                          <p:attrName>ppt_w</p:attrName>
                                        </p:attrNameLst>
                                      </p:cBhvr>
                                      <p:tavLst>
                                        <p:tav tm="0">
                                          <p:val>
                                            <p:fltVal val="0"/>
                                          </p:val>
                                        </p:tav>
                                        <p:tav tm="100000">
                                          <p:val>
                                            <p:strVal val="#ppt_w"/>
                                          </p:val>
                                        </p:tav>
                                      </p:tavLst>
                                    </p:anim>
                                    <p:anim calcmode="lin" valueType="num">
                                      <p:cBhvr>
                                        <p:cTn id="27" dur="750" fill="hold"/>
                                        <p:tgtEl>
                                          <p:spTgt spid="30"/>
                                        </p:tgtEl>
                                        <p:attrNameLst>
                                          <p:attrName>ppt_h</p:attrName>
                                        </p:attrNameLst>
                                      </p:cBhvr>
                                      <p:tavLst>
                                        <p:tav tm="0">
                                          <p:val>
                                            <p:fltVal val="0"/>
                                          </p:val>
                                        </p:tav>
                                        <p:tav tm="100000">
                                          <p:val>
                                            <p:strVal val="#ppt_h"/>
                                          </p:val>
                                        </p:tav>
                                      </p:tavLst>
                                    </p:anim>
                                    <p:animEffect transition="in" filter="fade">
                                      <p:cBhvr>
                                        <p:cTn id="28" dur="750"/>
                                        <p:tgtEl>
                                          <p:spTgt spid="30"/>
                                        </p:tgtEl>
                                      </p:cBhvr>
                                    </p:animEffect>
                                  </p:childTnLst>
                                </p:cTn>
                              </p:par>
                              <p:par>
                                <p:cTn id="29" presetID="53" presetClass="entr" presetSubtype="16"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750" fill="hold"/>
                                        <p:tgtEl>
                                          <p:spTgt spid="24"/>
                                        </p:tgtEl>
                                        <p:attrNameLst>
                                          <p:attrName>ppt_w</p:attrName>
                                        </p:attrNameLst>
                                      </p:cBhvr>
                                      <p:tavLst>
                                        <p:tav tm="0">
                                          <p:val>
                                            <p:fltVal val="0"/>
                                          </p:val>
                                        </p:tav>
                                        <p:tav tm="100000">
                                          <p:val>
                                            <p:strVal val="#ppt_w"/>
                                          </p:val>
                                        </p:tav>
                                      </p:tavLst>
                                    </p:anim>
                                    <p:anim calcmode="lin" valueType="num">
                                      <p:cBhvr>
                                        <p:cTn id="32" dur="750" fill="hold"/>
                                        <p:tgtEl>
                                          <p:spTgt spid="24"/>
                                        </p:tgtEl>
                                        <p:attrNameLst>
                                          <p:attrName>ppt_h</p:attrName>
                                        </p:attrNameLst>
                                      </p:cBhvr>
                                      <p:tavLst>
                                        <p:tav tm="0">
                                          <p:val>
                                            <p:fltVal val="0"/>
                                          </p:val>
                                        </p:tav>
                                        <p:tav tm="100000">
                                          <p:val>
                                            <p:strVal val="#ppt_h"/>
                                          </p:val>
                                        </p:tav>
                                      </p:tavLst>
                                    </p:anim>
                                    <p:animEffect transition="in" filter="fade">
                                      <p:cBhvr>
                                        <p:cTn id="33" dur="750"/>
                                        <p:tgtEl>
                                          <p:spTgt spid="24"/>
                                        </p:tgtEl>
                                      </p:cBhvr>
                                    </p:animEffect>
                                  </p:childTnLst>
                                </p:cTn>
                              </p:par>
                              <p:par>
                                <p:cTn id="34" presetID="53" presetClass="entr" presetSubtype="16"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750" fill="hold"/>
                                        <p:tgtEl>
                                          <p:spTgt spid="21"/>
                                        </p:tgtEl>
                                        <p:attrNameLst>
                                          <p:attrName>ppt_w</p:attrName>
                                        </p:attrNameLst>
                                      </p:cBhvr>
                                      <p:tavLst>
                                        <p:tav tm="0">
                                          <p:val>
                                            <p:fltVal val="0"/>
                                          </p:val>
                                        </p:tav>
                                        <p:tav tm="100000">
                                          <p:val>
                                            <p:strVal val="#ppt_w"/>
                                          </p:val>
                                        </p:tav>
                                      </p:tavLst>
                                    </p:anim>
                                    <p:anim calcmode="lin" valueType="num">
                                      <p:cBhvr>
                                        <p:cTn id="37" dur="750" fill="hold"/>
                                        <p:tgtEl>
                                          <p:spTgt spid="21"/>
                                        </p:tgtEl>
                                        <p:attrNameLst>
                                          <p:attrName>ppt_h</p:attrName>
                                        </p:attrNameLst>
                                      </p:cBhvr>
                                      <p:tavLst>
                                        <p:tav tm="0">
                                          <p:val>
                                            <p:fltVal val="0"/>
                                          </p:val>
                                        </p:tav>
                                        <p:tav tm="100000">
                                          <p:val>
                                            <p:strVal val="#ppt_h"/>
                                          </p:val>
                                        </p:tav>
                                      </p:tavLst>
                                    </p:anim>
                                    <p:animEffect transition="in" filter="fade">
                                      <p:cBhvr>
                                        <p:cTn id="38" dur="750"/>
                                        <p:tgtEl>
                                          <p:spTgt spid="21"/>
                                        </p:tgtEl>
                                      </p:cBhvr>
                                    </p:animEffect>
                                  </p:childTnLst>
                                </p:cTn>
                              </p:par>
                              <p:par>
                                <p:cTn id="39" presetID="53" presetClass="entr" presetSubtype="16"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750" fill="hold"/>
                                        <p:tgtEl>
                                          <p:spTgt spid="15"/>
                                        </p:tgtEl>
                                        <p:attrNameLst>
                                          <p:attrName>ppt_w</p:attrName>
                                        </p:attrNameLst>
                                      </p:cBhvr>
                                      <p:tavLst>
                                        <p:tav tm="0">
                                          <p:val>
                                            <p:fltVal val="0"/>
                                          </p:val>
                                        </p:tav>
                                        <p:tav tm="100000">
                                          <p:val>
                                            <p:strVal val="#ppt_w"/>
                                          </p:val>
                                        </p:tav>
                                      </p:tavLst>
                                    </p:anim>
                                    <p:anim calcmode="lin" valueType="num">
                                      <p:cBhvr>
                                        <p:cTn id="42" dur="750" fill="hold"/>
                                        <p:tgtEl>
                                          <p:spTgt spid="15"/>
                                        </p:tgtEl>
                                        <p:attrNameLst>
                                          <p:attrName>ppt_h</p:attrName>
                                        </p:attrNameLst>
                                      </p:cBhvr>
                                      <p:tavLst>
                                        <p:tav tm="0">
                                          <p:val>
                                            <p:fltVal val="0"/>
                                          </p:val>
                                        </p:tav>
                                        <p:tav tm="100000">
                                          <p:val>
                                            <p:strVal val="#ppt_h"/>
                                          </p:val>
                                        </p:tav>
                                      </p:tavLst>
                                    </p:anim>
                                    <p:animEffect transition="in" filter="fade">
                                      <p:cBhvr>
                                        <p:cTn id="43" dur="750"/>
                                        <p:tgtEl>
                                          <p:spTgt spid="15"/>
                                        </p:tgtEl>
                                      </p:cBhvr>
                                    </p:animEffect>
                                  </p:childTnLst>
                                </p:cTn>
                              </p:par>
                              <p:par>
                                <p:cTn id="44" presetID="53" presetClass="entr" presetSubtype="16"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750" fill="hold"/>
                                        <p:tgtEl>
                                          <p:spTgt spid="18"/>
                                        </p:tgtEl>
                                        <p:attrNameLst>
                                          <p:attrName>ppt_w</p:attrName>
                                        </p:attrNameLst>
                                      </p:cBhvr>
                                      <p:tavLst>
                                        <p:tav tm="0">
                                          <p:val>
                                            <p:fltVal val="0"/>
                                          </p:val>
                                        </p:tav>
                                        <p:tav tm="100000">
                                          <p:val>
                                            <p:strVal val="#ppt_w"/>
                                          </p:val>
                                        </p:tav>
                                      </p:tavLst>
                                    </p:anim>
                                    <p:anim calcmode="lin" valueType="num">
                                      <p:cBhvr>
                                        <p:cTn id="47" dur="750" fill="hold"/>
                                        <p:tgtEl>
                                          <p:spTgt spid="18"/>
                                        </p:tgtEl>
                                        <p:attrNameLst>
                                          <p:attrName>ppt_h</p:attrName>
                                        </p:attrNameLst>
                                      </p:cBhvr>
                                      <p:tavLst>
                                        <p:tav tm="0">
                                          <p:val>
                                            <p:fltVal val="0"/>
                                          </p:val>
                                        </p:tav>
                                        <p:tav tm="100000">
                                          <p:val>
                                            <p:strVal val="#ppt_h"/>
                                          </p:val>
                                        </p:tav>
                                      </p:tavLst>
                                    </p:anim>
                                    <p:animEffect transition="in" filter="fade">
                                      <p:cBhvr>
                                        <p:cTn id="48" dur="750"/>
                                        <p:tgtEl>
                                          <p:spTgt spid="18"/>
                                        </p:tgtEl>
                                      </p:cBhvr>
                                    </p:animEffect>
                                  </p:childTnLst>
                                </p:cTn>
                              </p:par>
                              <p:par>
                                <p:cTn id="49" presetID="53" presetClass="entr" presetSubtype="16" fill="hold"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750" fill="hold"/>
                                        <p:tgtEl>
                                          <p:spTgt spid="12"/>
                                        </p:tgtEl>
                                        <p:attrNameLst>
                                          <p:attrName>ppt_w</p:attrName>
                                        </p:attrNameLst>
                                      </p:cBhvr>
                                      <p:tavLst>
                                        <p:tav tm="0">
                                          <p:val>
                                            <p:fltVal val="0"/>
                                          </p:val>
                                        </p:tav>
                                        <p:tav tm="100000">
                                          <p:val>
                                            <p:strVal val="#ppt_w"/>
                                          </p:val>
                                        </p:tav>
                                      </p:tavLst>
                                    </p:anim>
                                    <p:anim calcmode="lin" valueType="num">
                                      <p:cBhvr>
                                        <p:cTn id="52" dur="750" fill="hold"/>
                                        <p:tgtEl>
                                          <p:spTgt spid="12"/>
                                        </p:tgtEl>
                                        <p:attrNameLst>
                                          <p:attrName>ppt_h</p:attrName>
                                        </p:attrNameLst>
                                      </p:cBhvr>
                                      <p:tavLst>
                                        <p:tav tm="0">
                                          <p:val>
                                            <p:fltVal val="0"/>
                                          </p:val>
                                        </p:tav>
                                        <p:tav tm="100000">
                                          <p:val>
                                            <p:strVal val="#ppt_h"/>
                                          </p:val>
                                        </p:tav>
                                      </p:tavLst>
                                    </p:anim>
                                    <p:animEffect transition="in" filter="fade">
                                      <p:cBhvr>
                                        <p:cTn id="53" dur="750"/>
                                        <p:tgtEl>
                                          <p:spTgt spid="12"/>
                                        </p:tgtEl>
                                      </p:cBhvr>
                                    </p:animEffect>
                                  </p:childTnLst>
                                </p:cTn>
                              </p:par>
                              <p:par>
                                <p:cTn id="54" presetID="53" presetClass="entr" presetSubtype="16" fill="hold" nodeType="with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750" fill="hold"/>
                                        <p:tgtEl>
                                          <p:spTgt spid="9"/>
                                        </p:tgtEl>
                                        <p:attrNameLst>
                                          <p:attrName>ppt_w</p:attrName>
                                        </p:attrNameLst>
                                      </p:cBhvr>
                                      <p:tavLst>
                                        <p:tav tm="0">
                                          <p:val>
                                            <p:fltVal val="0"/>
                                          </p:val>
                                        </p:tav>
                                        <p:tav tm="100000">
                                          <p:val>
                                            <p:strVal val="#ppt_w"/>
                                          </p:val>
                                        </p:tav>
                                      </p:tavLst>
                                    </p:anim>
                                    <p:anim calcmode="lin" valueType="num">
                                      <p:cBhvr>
                                        <p:cTn id="57" dur="750" fill="hold"/>
                                        <p:tgtEl>
                                          <p:spTgt spid="9"/>
                                        </p:tgtEl>
                                        <p:attrNameLst>
                                          <p:attrName>ppt_h</p:attrName>
                                        </p:attrNameLst>
                                      </p:cBhvr>
                                      <p:tavLst>
                                        <p:tav tm="0">
                                          <p:val>
                                            <p:fltVal val="0"/>
                                          </p:val>
                                        </p:tav>
                                        <p:tav tm="100000">
                                          <p:val>
                                            <p:strVal val="#ppt_h"/>
                                          </p:val>
                                        </p:tav>
                                      </p:tavLst>
                                    </p:anim>
                                    <p:animEffect transition="in" filter="fade">
                                      <p:cBhvr>
                                        <p:cTn id="58" dur="750"/>
                                        <p:tgtEl>
                                          <p:spTgt spid="9"/>
                                        </p:tgtEl>
                                      </p:cBhvr>
                                    </p:animEffect>
                                  </p:childTnLst>
                                </p:cTn>
                              </p:par>
                            </p:childTnLst>
                          </p:cTn>
                        </p:par>
                        <p:par>
                          <p:cTn id="59" fill="hold">
                            <p:stCondLst>
                              <p:cond delay="1500"/>
                            </p:stCondLst>
                            <p:childTnLst>
                              <p:par>
                                <p:cTn id="60" presetID="42" presetClass="entr" presetSubtype="0" fill="hold"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1000"/>
                                        <p:tgtEl>
                                          <p:spTgt spid="39"/>
                                        </p:tgtEl>
                                      </p:cBhvr>
                                    </p:animEffect>
                                    <p:anim calcmode="lin" valueType="num">
                                      <p:cBhvr>
                                        <p:cTn id="63" dur="1000" fill="hold"/>
                                        <p:tgtEl>
                                          <p:spTgt spid="39"/>
                                        </p:tgtEl>
                                        <p:attrNameLst>
                                          <p:attrName>ppt_x</p:attrName>
                                        </p:attrNameLst>
                                      </p:cBhvr>
                                      <p:tavLst>
                                        <p:tav tm="0">
                                          <p:val>
                                            <p:strVal val="#ppt_x"/>
                                          </p:val>
                                        </p:tav>
                                        <p:tav tm="100000">
                                          <p:val>
                                            <p:strVal val="#ppt_x"/>
                                          </p:val>
                                        </p:tav>
                                      </p:tavLst>
                                    </p:anim>
                                    <p:anim calcmode="lin" valueType="num">
                                      <p:cBhvr>
                                        <p:cTn id="64" dur="1000" fill="hold"/>
                                        <p:tgtEl>
                                          <p:spTgt spid="39"/>
                                        </p:tgtEl>
                                        <p:attrNameLst>
                                          <p:attrName>ppt_y</p:attrName>
                                        </p:attrNameLst>
                                      </p:cBhvr>
                                      <p:tavLst>
                                        <p:tav tm="0">
                                          <p:val>
                                            <p:strVal val="#ppt_y+.1"/>
                                          </p:val>
                                        </p:tav>
                                        <p:tav tm="100000">
                                          <p:val>
                                            <p:strVal val="#ppt_y"/>
                                          </p:val>
                                        </p:tav>
                                      </p:tavLst>
                                    </p:anim>
                                  </p:childTnLst>
                                </p:cTn>
                              </p:par>
                            </p:childTnLst>
                          </p:cTn>
                        </p:par>
                        <p:par>
                          <p:cTn id="65" fill="hold">
                            <p:stCondLst>
                              <p:cond delay="2500"/>
                            </p:stCondLst>
                            <p:childTnLst>
                              <p:par>
                                <p:cTn id="66" presetID="53" presetClass="entr" presetSubtype="16" fill="hold" nodeType="afterEffect">
                                  <p:stCondLst>
                                    <p:cond delay="0"/>
                                  </p:stCondLst>
                                  <p:childTnLst>
                                    <p:set>
                                      <p:cBhvr>
                                        <p:cTn id="67" dur="1" fill="hold">
                                          <p:stCondLst>
                                            <p:cond delay="0"/>
                                          </p:stCondLst>
                                        </p:cTn>
                                        <p:tgtEl>
                                          <p:spTgt spid="5"/>
                                        </p:tgtEl>
                                        <p:attrNameLst>
                                          <p:attrName>style.visibility</p:attrName>
                                        </p:attrNameLst>
                                      </p:cBhvr>
                                      <p:to>
                                        <p:strVal val="visible"/>
                                      </p:to>
                                    </p:set>
                                    <p:anim calcmode="lin" valueType="num">
                                      <p:cBhvr>
                                        <p:cTn id="68" dur="750" fill="hold"/>
                                        <p:tgtEl>
                                          <p:spTgt spid="5"/>
                                        </p:tgtEl>
                                        <p:attrNameLst>
                                          <p:attrName>ppt_w</p:attrName>
                                        </p:attrNameLst>
                                      </p:cBhvr>
                                      <p:tavLst>
                                        <p:tav tm="0">
                                          <p:val>
                                            <p:fltVal val="0"/>
                                          </p:val>
                                        </p:tav>
                                        <p:tav tm="100000">
                                          <p:val>
                                            <p:strVal val="#ppt_w"/>
                                          </p:val>
                                        </p:tav>
                                      </p:tavLst>
                                    </p:anim>
                                    <p:anim calcmode="lin" valueType="num">
                                      <p:cBhvr>
                                        <p:cTn id="69" dur="750" fill="hold"/>
                                        <p:tgtEl>
                                          <p:spTgt spid="5"/>
                                        </p:tgtEl>
                                        <p:attrNameLst>
                                          <p:attrName>ppt_h</p:attrName>
                                        </p:attrNameLst>
                                      </p:cBhvr>
                                      <p:tavLst>
                                        <p:tav tm="0">
                                          <p:val>
                                            <p:fltVal val="0"/>
                                          </p:val>
                                        </p:tav>
                                        <p:tav tm="100000">
                                          <p:val>
                                            <p:strVal val="#ppt_h"/>
                                          </p:val>
                                        </p:tav>
                                      </p:tavLst>
                                    </p:anim>
                                    <p:animEffect transition="in" filter="fade">
                                      <p:cBhvr>
                                        <p:cTn id="70" dur="750"/>
                                        <p:tgtEl>
                                          <p:spTgt spid="5"/>
                                        </p:tgtEl>
                                      </p:cBhvr>
                                    </p:animEffect>
                                  </p:childTnLst>
                                </p:cTn>
                              </p:par>
                            </p:childTnLst>
                          </p:cTn>
                        </p:par>
                        <p:par>
                          <p:cTn id="71" fill="hold">
                            <p:stCondLst>
                              <p:cond delay="3250"/>
                            </p:stCondLst>
                            <p:childTnLst>
                              <p:par>
                                <p:cTn id="72" presetID="8" presetClass="emph" presetSubtype="0" fill="hold" nodeType="afterEffect">
                                  <p:stCondLst>
                                    <p:cond delay="0"/>
                                  </p:stCondLst>
                                  <p:childTnLst>
                                    <p:animRot by="21600000">
                                      <p:cBhvr>
                                        <p:cTn id="73" dur="2750" fill="hold"/>
                                        <p:tgtEl>
                                          <p:spTgt spid="5"/>
                                        </p:tgtEl>
                                        <p:attrNameLst>
                                          <p:attrName>r</p:attrName>
                                        </p:attrNameLst>
                                      </p:cBhvr>
                                    </p:animRot>
                                  </p:childTnLst>
                                </p:cTn>
                              </p:par>
                              <p:par>
                                <p:cTn id="74" presetID="49" presetClass="entr" presetSubtype="0" decel="100000" fill="hold" grpId="0" nodeType="withEffect">
                                  <p:stCondLst>
                                    <p:cond delay="750"/>
                                  </p:stCondLst>
                                  <p:childTnLst>
                                    <p:set>
                                      <p:cBhvr>
                                        <p:cTn id="75" dur="1" fill="hold">
                                          <p:stCondLst>
                                            <p:cond delay="0"/>
                                          </p:stCondLst>
                                        </p:cTn>
                                        <p:tgtEl>
                                          <p:spTgt spid="42"/>
                                        </p:tgtEl>
                                        <p:attrNameLst>
                                          <p:attrName>style.visibility</p:attrName>
                                        </p:attrNameLst>
                                      </p:cBhvr>
                                      <p:to>
                                        <p:strVal val="visible"/>
                                      </p:to>
                                    </p:set>
                                    <p:anim calcmode="lin" valueType="num">
                                      <p:cBhvr>
                                        <p:cTn id="76" dur="500" fill="hold"/>
                                        <p:tgtEl>
                                          <p:spTgt spid="42"/>
                                        </p:tgtEl>
                                        <p:attrNameLst>
                                          <p:attrName>ppt_w</p:attrName>
                                        </p:attrNameLst>
                                      </p:cBhvr>
                                      <p:tavLst>
                                        <p:tav tm="0">
                                          <p:val>
                                            <p:fltVal val="0"/>
                                          </p:val>
                                        </p:tav>
                                        <p:tav tm="100000">
                                          <p:val>
                                            <p:strVal val="#ppt_w"/>
                                          </p:val>
                                        </p:tav>
                                      </p:tavLst>
                                    </p:anim>
                                    <p:anim calcmode="lin" valueType="num">
                                      <p:cBhvr>
                                        <p:cTn id="77" dur="500" fill="hold"/>
                                        <p:tgtEl>
                                          <p:spTgt spid="42"/>
                                        </p:tgtEl>
                                        <p:attrNameLst>
                                          <p:attrName>ppt_h</p:attrName>
                                        </p:attrNameLst>
                                      </p:cBhvr>
                                      <p:tavLst>
                                        <p:tav tm="0">
                                          <p:val>
                                            <p:fltVal val="0"/>
                                          </p:val>
                                        </p:tav>
                                        <p:tav tm="100000">
                                          <p:val>
                                            <p:strVal val="#ppt_h"/>
                                          </p:val>
                                        </p:tav>
                                      </p:tavLst>
                                    </p:anim>
                                    <p:anim calcmode="lin" valueType="num">
                                      <p:cBhvr>
                                        <p:cTn id="78" dur="500" fill="hold"/>
                                        <p:tgtEl>
                                          <p:spTgt spid="42"/>
                                        </p:tgtEl>
                                        <p:attrNameLst>
                                          <p:attrName>style.rotation</p:attrName>
                                        </p:attrNameLst>
                                      </p:cBhvr>
                                      <p:tavLst>
                                        <p:tav tm="0">
                                          <p:val>
                                            <p:fltVal val="360"/>
                                          </p:val>
                                        </p:tav>
                                        <p:tav tm="100000">
                                          <p:val>
                                            <p:fltVal val="0"/>
                                          </p:val>
                                        </p:tav>
                                      </p:tavLst>
                                    </p:anim>
                                    <p:animEffect transition="in" filter="fade">
                                      <p:cBhvr>
                                        <p:cTn id="79" dur="500"/>
                                        <p:tgtEl>
                                          <p:spTgt spid="42"/>
                                        </p:tgtEl>
                                      </p:cBhvr>
                                    </p:animEffect>
                                  </p:childTnLst>
                                </p:cTn>
                              </p:par>
                              <p:par>
                                <p:cTn id="80" presetID="12" presetClass="entr" presetSubtype="1" fill="hold" grpId="0" nodeType="withEffect">
                                  <p:stCondLst>
                                    <p:cond delay="1250"/>
                                  </p:stCondLst>
                                  <p:childTnLst>
                                    <p:set>
                                      <p:cBhvr>
                                        <p:cTn id="81" dur="1" fill="hold">
                                          <p:stCondLst>
                                            <p:cond delay="0"/>
                                          </p:stCondLst>
                                        </p:cTn>
                                        <p:tgtEl>
                                          <p:spTgt spid="110"/>
                                        </p:tgtEl>
                                        <p:attrNameLst>
                                          <p:attrName>style.visibility</p:attrName>
                                        </p:attrNameLst>
                                      </p:cBhvr>
                                      <p:to>
                                        <p:strVal val="visible"/>
                                      </p:to>
                                    </p:set>
                                    <p:anim calcmode="lin" valueType="num">
                                      <p:cBhvr additive="base">
                                        <p:cTn id="82" dur="500"/>
                                        <p:tgtEl>
                                          <p:spTgt spid="110"/>
                                        </p:tgtEl>
                                        <p:attrNameLst>
                                          <p:attrName>ppt_y</p:attrName>
                                        </p:attrNameLst>
                                      </p:cBhvr>
                                      <p:tavLst>
                                        <p:tav tm="0">
                                          <p:val>
                                            <p:strVal val="#ppt_y-#ppt_h*1.125000"/>
                                          </p:val>
                                        </p:tav>
                                        <p:tav tm="100000">
                                          <p:val>
                                            <p:strVal val="#ppt_y"/>
                                          </p:val>
                                        </p:tav>
                                      </p:tavLst>
                                    </p:anim>
                                    <p:animEffect transition="in" filter="wipe(down)">
                                      <p:cBhvr>
                                        <p:cTn id="83" dur="500"/>
                                        <p:tgtEl>
                                          <p:spTgt spid="110"/>
                                        </p:tgtEl>
                                      </p:cBhvr>
                                    </p:animEffect>
                                  </p:childTnLst>
                                </p:cTn>
                              </p:par>
                              <p:par>
                                <p:cTn id="84" presetID="34" presetClass="emph" presetSubtype="0" fill="hold" grpId="1" nodeType="withEffect">
                                  <p:stCondLst>
                                    <p:cond delay="1750"/>
                                  </p:stCondLst>
                                  <p:childTnLst>
                                    <p:animMotion origin="layout" path="M -4.72222E-6 -6.17284E-7 L -4.72222E-6 -0.07222 " pathEditMode="relative" rAng="0" ptsTypes="AA">
                                      <p:cBhvr>
                                        <p:cTn id="85" dur="250" accel="50000" decel="50000" autoRev="1" fill="hold">
                                          <p:stCondLst>
                                            <p:cond delay="0"/>
                                          </p:stCondLst>
                                        </p:cTn>
                                        <p:tgtEl>
                                          <p:spTgt spid="110"/>
                                        </p:tgtEl>
                                        <p:attrNameLst>
                                          <p:attrName>ppt_x</p:attrName>
                                          <p:attrName>ppt_y</p:attrName>
                                        </p:attrNameLst>
                                      </p:cBhvr>
                                      <p:rCtr x="0" y="-3611"/>
                                    </p:animMotion>
                                    <p:animRot by="1500000">
                                      <p:cBhvr>
                                        <p:cTn id="86" dur="125" fill="hold">
                                          <p:stCondLst>
                                            <p:cond delay="0"/>
                                          </p:stCondLst>
                                        </p:cTn>
                                        <p:tgtEl>
                                          <p:spTgt spid="110"/>
                                        </p:tgtEl>
                                        <p:attrNameLst>
                                          <p:attrName>r</p:attrName>
                                        </p:attrNameLst>
                                      </p:cBhvr>
                                    </p:animRot>
                                    <p:animRot by="-1500000">
                                      <p:cBhvr>
                                        <p:cTn id="87" dur="125" fill="hold">
                                          <p:stCondLst>
                                            <p:cond delay="125"/>
                                          </p:stCondLst>
                                        </p:cTn>
                                        <p:tgtEl>
                                          <p:spTgt spid="110"/>
                                        </p:tgtEl>
                                        <p:attrNameLst>
                                          <p:attrName>r</p:attrName>
                                        </p:attrNameLst>
                                      </p:cBhvr>
                                    </p:animRot>
                                    <p:animRot by="-1500000">
                                      <p:cBhvr>
                                        <p:cTn id="88" dur="125" fill="hold">
                                          <p:stCondLst>
                                            <p:cond delay="250"/>
                                          </p:stCondLst>
                                        </p:cTn>
                                        <p:tgtEl>
                                          <p:spTgt spid="110"/>
                                        </p:tgtEl>
                                        <p:attrNameLst>
                                          <p:attrName>r</p:attrName>
                                        </p:attrNameLst>
                                      </p:cBhvr>
                                    </p:animRot>
                                    <p:animRot by="1500000">
                                      <p:cBhvr>
                                        <p:cTn id="89" dur="125" fill="hold">
                                          <p:stCondLst>
                                            <p:cond delay="375"/>
                                          </p:stCondLst>
                                        </p:cTn>
                                        <p:tgtEl>
                                          <p:spTgt spid="110"/>
                                        </p:tgtEl>
                                        <p:attrNameLst>
                                          <p:attrName>r</p:attrName>
                                        </p:attrNameLst>
                                      </p:cBhvr>
                                    </p:animRot>
                                  </p:childTnLst>
                                </p:cTn>
                              </p:par>
                              <p:par>
                                <p:cTn id="90" presetID="2" presetClass="entr" presetSubtype="2" decel="38667" fill="hold" nodeType="withEffect">
                                  <p:stCondLst>
                                    <p:cond delay="2250"/>
                                  </p:stCondLst>
                                  <p:childTnLst>
                                    <p:set>
                                      <p:cBhvr>
                                        <p:cTn id="91" dur="1" fill="hold">
                                          <p:stCondLst>
                                            <p:cond delay="0"/>
                                          </p:stCondLst>
                                        </p:cTn>
                                        <p:tgtEl>
                                          <p:spTgt spid="4"/>
                                        </p:tgtEl>
                                        <p:attrNameLst>
                                          <p:attrName>style.visibility</p:attrName>
                                        </p:attrNameLst>
                                      </p:cBhvr>
                                      <p:to>
                                        <p:strVal val="visible"/>
                                      </p:to>
                                    </p:set>
                                    <p:anim calcmode="lin" valueType="num">
                                      <p:cBhvr additive="base">
                                        <p:cTn id="92" dur="1250" fill="hold"/>
                                        <p:tgtEl>
                                          <p:spTgt spid="4"/>
                                        </p:tgtEl>
                                        <p:attrNameLst>
                                          <p:attrName>ppt_x</p:attrName>
                                        </p:attrNameLst>
                                      </p:cBhvr>
                                      <p:tavLst>
                                        <p:tav tm="0">
                                          <p:val>
                                            <p:strVal val="1+#ppt_w/2"/>
                                          </p:val>
                                        </p:tav>
                                        <p:tav tm="100000">
                                          <p:val>
                                            <p:strVal val="#ppt_x"/>
                                          </p:val>
                                        </p:tav>
                                      </p:tavLst>
                                    </p:anim>
                                    <p:anim calcmode="lin" valueType="num">
                                      <p:cBhvr additive="base">
                                        <p:cTn id="93" dur="1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0" grpId="0"/>
      <p:bldP spid="110" grpId="1"/>
      <p:bldP spid="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淘宝网chenying0907出品 4"/>
          <p:cNvGrpSpPr/>
          <p:nvPr/>
        </p:nvGrpSpPr>
        <p:grpSpPr>
          <a:xfrm>
            <a:off x="490942" y="1134738"/>
            <a:ext cx="2401678" cy="2401678"/>
            <a:chOff x="490942" y="1134738"/>
            <a:chExt cx="2401678" cy="2401678"/>
          </a:xfrm>
        </p:grpSpPr>
        <p:pic>
          <p:nvPicPr>
            <p:cNvPr id="2" name="淘宝网chenying0907出品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0942" y="1134738"/>
              <a:ext cx="2401678" cy="2401678"/>
            </a:xfrm>
            <a:prstGeom prst="rect">
              <a:avLst/>
            </a:prstGeom>
          </p:spPr>
        </p:pic>
        <p:sp>
          <p:nvSpPr>
            <p:cNvPr id="8" name="淘宝网chenying0907出品 7"/>
            <p:cNvSpPr txBox="1"/>
            <p:nvPr/>
          </p:nvSpPr>
          <p:spPr>
            <a:xfrm>
              <a:off x="904562" y="2158559"/>
              <a:ext cx="1618506" cy="738664"/>
            </a:xfrm>
            <a:prstGeom prst="rect">
              <a:avLst/>
            </a:prstGeom>
            <a:noFill/>
          </p:spPr>
          <p:txBody>
            <a:bodyPr wrap="square" rtlCol="0">
              <a:spAutoFit/>
            </a:bodyPr>
            <a:lstStyle/>
            <a:p>
              <a:r>
                <a:rPr lang="zh-CN" altLang="en-US" sz="1400" dirty="0" smtClean="0">
                  <a:solidFill>
                    <a:srgbClr val="920000"/>
                  </a:solidFill>
                  <a:cs typeface="+mn-ea"/>
                  <a:sym typeface="+mn-lt"/>
                </a:rPr>
                <a:t>点击此处添加文本点击此处添加文本点击此处添加</a:t>
              </a:r>
              <a:r>
                <a:rPr lang="zh-CN" altLang="en-US" sz="1400" dirty="0">
                  <a:solidFill>
                    <a:srgbClr val="920000"/>
                  </a:solidFill>
                  <a:cs typeface="+mn-ea"/>
                  <a:sym typeface="+mn-lt"/>
                </a:rPr>
                <a:t>文</a:t>
              </a:r>
              <a:r>
                <a:rPr lang="zh-CN" altLang="en-US" sz="1400" dirty="0" smtClean="0">
                  <a:solidFill>
                    <a:srgbClr val="920000"/>
                  </a:solidFill>
                  <a:cs typeface="+mn-ea"/>
                  <a:sym typeface="+mn-lt"/>
                </a:rPr>
                <a:t>本</a:t>
              </a:r>
              <a:endParaRPr lang="zh-CN" altLang="en-US" sz="1400" dirty="0">
                <a:solidFill>
                  <a:srgbClr val="920000"/>
                </a:solidFill>
                <a:cs typeface="+mn-ea"/>
                <a:sym typeface="+mn-lt"/>
              </a:endParaRPr>
            </a:p>
          </p:txBody>
        </p:sp>
        <p:sp>
          <p:nvSpPr>
            <p:cNvPr id="9" name="淘宝网chenying0907出品 8"/>
            <p:cNvSpPr/>
            <p:nvPr/>
          </p:nvSpPr>
          <p:spPr>
            <a:xfrm>
              <a:off x="1005929" y="1820005"/>
              <a:ext cx="1415772" cy="338554"/>
            </a:xfrm>
            <a:prstGeom prst="rect">
              <a:avLst/>
            </a:prstGeom>
          </p:spPr>
          <p:txBody>
            <a:bodyPr wrap="none">
              <a:spAutoFit/>
            </a:bodyPr>
            <a:lstStyle/>
            <a:p>
              <a:r>
                <a:rPr lang="zh-CN" altLang="en-US" sz="1600" b="1" dirty="0">
                  <a:solidFill>
                    <a:srgbClr val="920000"/>
                  </a:solidFill>
                  <a:cs typeface="+mn-ea"/>
                  <a:sym typeface="+mn-lt"/>
                </a:rPr>
                <a:t>点</a:t>
              </a:r>
              <a:r>
                <a:rPr lang="zh-CN" altLang="en-US" sz="1600" b="1" dirty="0" smtClean="0">
                  <a:solidFill>
                    <a:srgbClr val="920000"/>
                  </a:solidFill>
                  <a:cs typeface="+mn-ea"/>
                  <a:sym typeface="+mn-lt"/>
                </a:rPr>
                <a:t>击添</a:t>
              </a:r>
              <a:r>
                <a:rPr lang="zh-CN" altLang="en-US" sz="1600" b="1" dirty="0">
                  <a:solidFill>
                    <a:srgbClr val="920000"/>
                  </a:solidFill>
                  <a:cs typeface="+mn-ea"/>
                  <a:sym typeface="+mn-lt"/>
                </a:rPr>
                <a:t>加文本</a:t>
              </a:r>
              <a:endParaRPr lang="zh-CN" altLang="en-US" sz="1600" b="1" dirty="0">
                <a:cs typeface="+mn-ea"/>
                <a:sym typeface="+mn-lt"/>
              </a:endParaRPr>
            </a:p>
          </p:txBody>
        </p:sp>
      </p:grpSp>
      <p:grpSp>
        <p:nvGrpSpPr>
          <p:cNvPr id="6" name="淘宝网chenying0907出品 5"/>
          <p:cNvGrpSpPr/>
          <p:nvPr/>
        </p:nvGrpSpPr>
        <p:grpSpPr>
          <a:xfrm>
            <a:off x="3041697" y="859315"/>
            <a:ext cx="3000582" cy="2988000"/>
            <a:chOff x="3041697" y="859315"/>
            <a:chExt cx="3000582" cy="2988000"/>
          </a:xfrm>
        </p:grpSpPr>
        <p:pic>
          <p:nvPicPr>
            <p:cNvPr id="3" name="淘宝网chenying0907出品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1697" y="859315"/>
              <a:ext cx="3000582" cy="2988000"/>
            </a:xfrm>
            <a:prstGeom prst="rect">
              <a:avLst/>
            </a:prstGeom>
          </p:spPr>
        </p:pic>
        <p:sp>
          <p:nvSpPr>
            <p:cNvPr id="10" name="淘宝网chenying0907出品 9"/>
            <p:cNvSpPr txBox="1"/>
            <p:nvPr/>
          </p:nvSpPr>
          <p:spPr>
            <a:xfrm>
              <a:off x="3739891" y="2175822"/>
              <a:ext cx="1618506" cy="738664"/>
            </a:xfrm>
            <a:prstGeom prst="rect">
              <a:avLst/>
            </a:prstGeom>
            <a:noFill/>
          </p:spPr>
          <p:txBody>
            <a:bodyPr wrap="square" rtlCol="0">
              <a:spAutoFit/>
            </a:bodyPr>
            <a:lstStyle/>
            <a:p>
              <a:r>
                <a:rPr lang="zh-CN" altLang="en-US" sz="1400" dirty="0" smtClean="0">
                  <a:solidFill>
                    <a:srgbClr val="00B0F0"/>
                  </a:solidFill>
                  <a:cs typeface="+mn-ea"/>
                  <a:sym typeface="+mn-lt"/>
                </a:rPr>
                <a:t>点击此处添加文本点击此处添加文本点击此处添加</a:t>
              </a:r>
              <a:r>
                <a:rPr lang="zh-CN" altLang="en-US" sz="1400" dirty="0">
                  <a:solidFill>
                    <a:srgbClr val="00B0F0"/>
                  </a:solidFill>
                  <a:cs typeface="+mn-ea"/>
                  <a:sym typeface="+mn-lt"/>
                </a:rPr>
                <a:t>文</a:t>
              </a:r>
              <a:r>
                <a:rPr lang="zh-CN" altLang="en-US" sz="1400" dirty="0" smtClean="0">
                  <a:solidFill>
                    <a:srgbClr val="00B0F0"/>
                  </a:solidFill>
                  <a:cs typeface="+mn-ea"/>
                  <a:sym typeface="+mn-lt"/>
                </a:rPr>
                <a:t>本</a:t>
              </a:r>
              <a:endParaRPr lang="zh-CN" altLang="en-US" sz="1400" dirty="0">
                <a:solidFill>
                  <a:srgbClr val="00B0F0"/>
                </a:solidFill>
                <a:cs typeface="+mn-ea"/>
                <a:sym typeface="+mn-lt"/>
              </a:endParaRPr>
            </a:p>
          </p:txBody>
        </p:sp>
        <p:sp>
          <p:nvSpPr>
            <p:cNvPr id="11" name="淘宝网chenying0907出品 10"/>
            <p:cNvSpPr/>
            <p:nvPr/>
          </p:nvSpPr>
          <p:spPr>
            <a:xfrm>
              <a:off x="3841258" y="1837268"/>
              <a:ext cx="1415772" cy="338554"/>
            </a:xfrm>
            <a:prstGeom prst="rect">
              <a:avLst/>
            </a:prstGeom>
          </p:spPr>
          <p:txBody>
            <a:bodyPr wrap="none">
              <a:spAutoFit/>
            </a:bodyPr>
            <a:lstStyle/>
            <a:p>
              <a:r>
                <a:rPr lang="zh-CN" altLang="en-US" sz="1600" b="1" dirty="0">
                  <a:solidFill>
                    <a:srgbClr val="00B0F0"/>
                  </a:solidFill>
                  <a:cs typeface="+mn-ea"/>
                  <a:sym typeface="+mn-lt"/>
                </a:rPr>
                <a:t>点</a:t>
              </a:r>
              <a:r>
                <a:rPr lang="zh-CN" altLang="en-US" sz="1600" b="1" dirty="0" smtClean="0">
                  <a:solidFill>
                    <a:srgbClr val="00B0F0"/>
                  </a:solidFill>
                  <a:cs typeface="+mn-ea"/>
                  <a:sym typeface="+mn-lt"/>
                </a:rPr>
                <a:t>击添</a:t>
              </a:r>
              <a:r>
                <a:rPr lang="zh-CN" altLang="en-US" sz="1600" b="1" dirty="0">
                  <a:solidFill>
                    <a:srgbClr val="00B0F0"/>
                  </a:solidFill>
                  <a:cs typeface="+mn-ea"/>
                  <a:sym typeface="+mn-lt"/>
                </a:rPr>
                <a:t>加文本</a:t>
              </a:r>
            </a:p>
          </p:txBody>
        </p:sp>
      </p:grpSp>
      <p:grpSp>
        <p:nvGrpSpPr>
          <p:cNvPr id="7" name="淘宝网chenying0907出品 6"/>
          <p:cNvGrpSpPr/>
          <p:nvPr/>
        </p:nvGrpSpPr>
        <p:grpSpPr>
          <a:xfrm>
            <a:off x="5866009" y="859315"/>
            <a:ext cx="2993724" cy="2988000"/>
            <a:chOff x="5866009" y="859315"/>
            <a:chExt cx="2993724" cy="2988000"/>
          </a:xfrm>
        </p:grpSpPr>
        <p:pic>
          <p:nvPicPr>
            <p:cNvPr id="4" name="淘宝网chenying0907出品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66009" y="859315"/>
              <a:ext cx="2993724" cy="2988000"/>
            </a:xfrm>
            <a:prstGeom prst="rect">
              <a:avLst/>
            </a:prstGeom>
          </p:spPr>
        </p:pic>
        <p:sp>
          <p:nvSpPr>
            <p:cNvPr id="12" name="淘宝网chenying0907出品 11"/>
            <p:cNvSpPr txBox="1"/>
            <p:nvPr/>
          </p:nvSpPr>
          <p:spPr>
            <a:xfrm>
              <a:off x="6547881" y="2158559"/>
              <a:ext cx="1618506" cy="738664"/>
            </a:xfrm>
            <a:prstGeom prst="rect">
              <a:avLst/>
            </a:prstGeom>
            <a:noFill/>
          </p:spPr>
          <p:txBody>
            <a:bodyPr wrap="square" rtlCol="0">
              <a:spAutoFit/>
            </a:bodyPr>
            <a:lstStyle/>
            <a:p>
              <a:r>
                <a:rPr lang="zh-CN" altLang="en-US" sz="1400" dirty="0" smtClean="0">
                  <a:solidFill>
                    <a:srgbClr val="679C31"/>
                  </a:solidFill>
                  <a:cs typeface="+mn-ea"/>
                  <a:sym typeface="+mn-lt"/>
                </a:rPr>
                <a:t>点击此处添加文本点击此处添加文本点击此处添加</a:t>
              </a:r>
              <a:r>
                <a:rPr lang="zh-CN" altLang="en-US" sz="1400" dirty="0">
                  <a:solidFill>
                    <a:srgbClr val="679C31"/>
                  </a:solidFill>
                  <a:cs typeface="+mn-ea"/>
                  <a:sym typeface="+mn-lt"/>
                </a:rPr>
                <a:t>文</a:t>
              </a:r>
              <a:r>
                <a:rPr lang="zh-CN" altLang="en-US" sz="1400" dirty="0" smtClean="0">
                  <a:solidFill>
                    <a:srgbClr val="679C31"/>
                  </a:solidFill>
                  <a:cs typeface="+mn-ea"/>
                  <a:sym typeface="+mn-lt"/>
                </a:rPr>
                <a:t>本</a:t>
              </a:r>
              <a:endParaRPr lang="zh-CN" altLang="en-US" sz="1400" dirty="0">
                <a:solidFill>
                  <a:srgbClr val="679C31"/>
                </a:solidFill>
                <a:cs typeface="+mn-ea"/>
                <a:sym typeface="+mn-lt"/>
              </a:endParaRPr>
            </a:p>
          </p:txBody>
        </p:sp>
        <p:sp>
          <p:nvSpPr>
            <p:cNvPr id="13" name="淘宝网chenying0907出品 12"/>
            <p:cNvSpPr/>
            <p:nvPr/>
          </p:nvSpPr>
          <p:spPr>
            <a:xfrm>
              <a:off x="6649248" y="1820005"/>
              <a:ext cx="1415772" cy="338554"/>
            </a:xfrm>
            <a:prstGeom prst="rect">
              <a:avLst/>
            </a:prstGeom>
          </p:spPr>
          <p:txBody>
            <a:bodyPr wrap="none">
              <a:spAutoFit/>
            </a:bodyPr>
            <a:lstStyle/>
            <a:p>
              <a:r>
                <a:rPr lang="zh-CN" altLang="en-US" sz="1600" b="1" dirty="0">
                  <a:solidFill>
                    <a:srgbClr val="679C31"/>
                  </a:solidFill>
                  <a:cs typeface="+mn-ea"/>
                  <a:sym typeface="+mn-lt"/>
                </a:rPr>
                <a:t>点</a:t>
              </a:r>
              <a:r>
                <a:rPr lang="zh-CN" altLang="en-US" sz="1600" b="1" dirty="0" smtClean="0">
                  <a:solidFill>
                    <a:srgbClr val="679C31"/>
                  </a:solidFill>
                  <a:cs typeface="+mn-ea"/>
                  <a:sym typeface="+mn-lt"/>
                </a:rPr>
                <a:t>击添</a:t>
              </a:r>
              <a:r>
                <a:rPr lang="zh-CN" altLang="en-US" sz="1600" b="1" dirty="0">
                  <a:solidFill>
                    <a:srgbClr val="679C31"/>
                  </a:solidFill>
                  <a:cs typeface="+mn-ea"/>
                  <a:sym typeface="+mn-lt"/>
                </a:rPr>
                <a:t>加文本</a:t>
              </a:r>
            </a:p>
          </p:txBody>
        </p:sp>
      </p:grpSp>
    </p:spTree>
    <p:extLst>
      <p:ext uri="{BB962C8B-B14F-4D97-AF65-F5344CB8AC3E}">
        <p14:creationId xmlns:p14="http://schemas.microsoft.com/office/powerpoint/2010/main" val="190500593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69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9000">
                                          <p:cBhvr additive="base">
                                            <p:cTn id="7" dur="1500" fill="hold"/>
                                            <p:tgtEl>
                                              <p:spTgt spid="7"/>
                                            </p:tgtEl>
                                            <p:attrNameLst>
                                              <p:attrName>ppt_x</p:attrName>
                                            </p:attrNameLst>
                                          </p:cBhvr>
                                          <p:tavLst>
                                            <p:tav tm="0">
                                              <p:val>
                                                <p:strVal val="0-#ppt_w/2"/>
                                              </p:val>
                                            </p:tav>
                                            <p:tav tm="100000">
                                              <p:val>
                                                <p:strVal val="#ppt_x"/>
                                              </p:val>
                                            </p:tav>
                                          </p:tavLst>
                                        </p:anim>
                                        <p:anim calcmode="lin" valueType="num" p14:bounceEnd="69000">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69000">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14:bounceEnd="69000">
                                          <p:cBhvr additive="base">
                                            <p:cTn id="11" dur="1500" fill="hold"/>
                                            <p:tgtEl>
                                              <p:spTgt spid="6"/>
                                            </p:tgtEl>
                                            <p:attrNameLst>
                                              <p:attrName>ppt_x</p:attrName>
                                            </p:attrNameLst>
                                          </p:cBhvr>
                                          <p:tavLst>
                                            <p:tav tm="0">
                                              <p:val>
                                                <p:strVal val="0-#ppt_w/2"/>
                                              </p:val>
                                            </p:tav>
                                            <p:tav tm="100000">
                                              <p:val>
                                                <p:strVal val="#ppt_x"/>
                                              </p:val>
                                            </p:tav>
                                          </p:tavLst>
                                        </p:anim>
                                        <p:anim calcmode="lin" valueType="num" p14:bounceEnd="69000">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69000">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14:bounceEnd="69000">
                                          <p:cBhvr additive="base">
                                            <p:cTn id="15" dur="1500" fill="hold"/>
                                            <p:tgtEl>
                                              <p:spTgt spid="5"/>
                                            </p:tgtEl>
                                            <p:attrNameLst>
                                              <p:attrName>ppt_x</p:attrName>
                                            </p:attrNameLst>
                                          </p:cBhvr>
                                          <p:tavLst>
                                            <p:tav tm="0">
                                              <p:val>
                                                <p:strVal val="0-#ppt_w/2"/>
                                              </p:val>
                                            </p:tav>
                                            <p:tav tm="100000">
                                              <p:val>
                                                <p:strVal val="#ppt_x"/>
                                              </p:val>
                                            </p:tav>
                                          </p:tavLst>
                                        </p:anim>
                                        <p:anim calcmode="lin" valueType="num" p14:bounceEnd="69000">
                                          <p:cBhvr additive="base">
                                            <p:cTn id="16" dur="1500" fill="hold"/>
                                            <p:tgtEl>
                                              <p:spTgt spid="5"/>
                                            </p:tgtEl>
                                            <p:attrNameLst>
                                              <p:attrName>ppt_y</p:attrName>
                                            </p:attrNameLst>
                                          </p:cBhvr>
                                          <p:tavLst>
                                            <p:tav tm="0">
                                              <p:val>
                                                <p:strVal val="#ppt_y"/>
                                              </p:val>
                                            </p:tav>
                                            <p:tav tm="100000">
                                              <p:val>
                                                <p:strVal val="#ppt_y"/>
                                              </p:val>
                                            </p:tav>
                                          </p:tavLst>
                                        </p:anim>
                                      </p:childTnLst>
                                    </p:cTn>
                                  </p:par>
                                  <p:par>
                                    <p:cTn id="17" presetID="8" presetClass="emph" presetSubtype="0" fill="hold" nodeType="withEffect">
                                      <p:stCondLst>
                                        <p:cond delay="0"/>
                                      </p:stCondLst>
                                      <p:childTnLst>
                                        <p:animRot by="21600000">
                                          <p:cBhvr>
                                            <p:cTn id="18" dur="1500" fill="hold"/>
                                            <p:tgtEl>
                                              <p:spTgt spid="7"/>
                                            </p:tgtEl>
                                            <p:attrNameLst>
                                              <p:attrName>r</p:attrName>
                                            </p:attrNameLst>
                                          </p:cBhvr>
                                        </p:animRot>
                                      </p:childTnLst>
                                    </p:cTn>
                                  </p:par>
                                  <p:par>
                                    <p:cTn id="19" presetID="8" presetClass="emph" presetSubtype="0" fill="hold" nodeType="withEffect">
                                      <p:stCondLst>
                                        <p:cond delay="250"/>
                                      </p:stCondLst>
                                      <p:childTnLst>
                                        <p:animRot by="21600000">
                                          <p:cBhvr>
                                            <p:cTn id="20" dur="1500" fill="hold"/>
                                            <p:tgtEl>
                                              <p:spTgt spid="6"/>
                                            </p:tgtEl>
                                            <p:attrNameLst>
                                              <p:attrName>r</p:attrName>
                                            </p:attrNameLst>
                                          </p:cBhvr>
                                        </p:animRot>
                                      </p:childTnLst>
                                    </p:cTn>
                                  </p:par>
                                  <p:par>
                                    <p:cTn id="21" presetID="8" presetClass="emph" presetSubtype="0" fill="hold" nodeType="withEffect">
                                      <p:stCondLst>
                                        <p:cond delay="500"/>
                                      </p:stCondLst>
                                      <p:childTnLst>
                                        <p:animRot by="21600000">
                                          <p:cBhvr>
                                            <p:cTn id="22" dur="15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0-#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fill="hold"/>
                                            <p:tgtEl>
                                              <p:spTgt spid="5"/>
                                            </p:tgtEl>
                                            <p:attrNameLst>
                                              <p:attrName>ppt_x</p:attrName>
                                            </p:attrNameLst>
                                          </p:cBhvr>
                                          <p:tavLst>
                                            <p:tav tm="0">
                                              <p:val>
                                                <p:strVal val="0-#ppt_w/2"/>
                                              </p:val>
                                            </p:tav>
                                            <p:tav tm="100000">
                                              <p:val>
                                                <p:strVal val="#ppt_x"/>
                                              </p:val>
                                            </p:tav>
                                          </p:tavLst>
                                        </p:anim>
                                        <p:anim calcmode="lin" valueType="num">
                                          <p:cBhvr additive="base">
                                            <p:cTn id="16" dur="1500" fill="hold"/>
                                            <p:tgtEl>
                                              <p:spTgt spid="5"/>
                                            </p:tgtEl>
                                            <p:attrNameLst>
                                              <p:attrName>ppt_y</p:attrName>
                                            </p:attrNameLst>
                                          </p:cBhvr>
                                          <p:tavLst>
                                            <p:tav tm="0">
                                              <p:val>
                                                <p:strVal val="#ppt_y"/>
                                              </p:val>
                                            </p:tav>
                                            <p:tav tm="100000">
                                              <p:val>
                                                <p:strVal val="#ppt_y"/>
                                              </p:val>
                                            </p:tav>
                                          </p:tavLst>
                                        </p:anim>
                                      </p:childTnLst>
                                    </p:cTn>
                                  </p:par>
                                  <p:par>
                                    <p:cTn id="17" presetID="8" presetClass="emph" presetSubtype="0" fill="hold" nodeType="withEffect">
                                      <p:stCondLst>
                                        <p:cond delay="0"/>
                                      </p:stCondLst>
                                      <p:childTnLst>
                                        <p:animRot by="21600000">
                                          <p:cBhvr>
                                            <p:cTn id="18" dur="1500" fill="hold"/>
                                            <p:tgtEl>
                                              <p:spTgt spid="7"/>
                                            </p:tgtEl>
                                            <p:attrNameLst>
                                              <p:attrName>r</p:attrName>
                                            </p:attrNameLst>
                                          </p:cBhvr>
                                        </p:animRot>
                                      </p:childTnLst>
                                    </p:cTn>
                                  </p:par>
                                  <p:par>
                                    <p:cTn id="19" presetID="8" presetClass="emph" presetSubtype="0" fill="hold" nodeType="withEffect">
                                      <p:stCondLst>
                                        <p:cond delay="250"/>
                                      </p:stCondLst>
                                      <p:childTnLst>
                                        <p:animRot by="21600000">
                                          <p:cBhvr>
                                            <p:cTn id="20" dur="1500" fill="hold"/>
                                            <p:tgtEl>
                                              <p:spTgt spid="6"/>
                                            </p:tgtEl>
                                            <p:attrNameLst>
                                              <p:attrName>r</p:attrName>
                                            </p:attrNameLst>
                                          </p:cBhvr>
                                        </p:animRot>
                                      </p:childTnLst>
                                    </p:cTn>
                                  </p:par>
                                  <p:par>
                                    <p:cTn id="21" presetID="8" presetClass="emph" presetSubtype="0" fill="hold" nodeType="withEffect">
                                      <p:stCondLst>
                                        <p:cond delay="500"/>
                                      </p:stCondLst>
                                      <p:childTnLst>
                                        <p:animRot by="21600000">
                                          <p:cBhvr>
                                            <p:cTn id="22" dur="15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淘宝网chenying0907出品 11"/>
          <p:cNvGrpSpPr/>
          <p:nvPr/>
        </p:nvGrpSpPr>
        <p:grpSpPr>
          <a:xfrm>
            <a:off x="370360" y="451690"/>
            <a:ext cx="2279804" cy="2279804"/>
            <a:chOff x="370360" y="451690"/>
            <a:chExt cx="2279804" cy="2279804"/>
          </a:xfrm>
        </p:grpSpPr>
        <p:pic>
          <p:nvPicPr>
            <p:cNvPr id="5" name="淘宝网chenying0907出品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0360" y="451690"/>
              <a:ext cx="2279804" cy="2279804"/>
            </a:xfrm>
            <a:prstGeom prst="rect">
              <a:avLst/>
            </a:prstGeom>
          </p:spPr>
        </p:pic>
        <p:sp>
          <p:nvSpPr>
            <p:cNvPr id="7" name="淘宝网chenying0907出品 6"/>
            <p:cNvSpPr txBox="1"/>
            <p:nvPr/>
          </p:nvSpPr>
          <p:spPr>
            <a:xfrm rot="1301868">
              <a:off x="754119" y="1114538"/>
              <a:ext cx="1334008" cy="954107"/>
            </a:xfrm>
            <a:prstGeom prst="rect">
              <a:avLst/>
            </a:prstGeom>
            <a:noFill/>
          </p:spPr>
          <p:txBody>
            <a:bodyPr wrap="square" rtlCol="0">
              <a:spAutoFit/>
            </a:bodyPr>
            <a:lstStyle/>
            <a:p>
              <a:r>
                <a:rPr lang="zh-CN" altLang="en-US" sz="1400" dirty="0" smtClean="0">
                  <a:solidFill>
                    <a:srgbClr val="F56636"/>
                  </a:solidFill>
                  <a:cs typeface="+mn-ea"/>
                  <a:sym typeface="+mn-lt"/>
                </a:rPr>
                <a:t>点击此处添加文本点击此处添加文本点击此处添加</a:t>
              </a:r>
              <a:r>
                <a:rPr lang="zh-CN" altLang="en-US" sz="1400" dirty="0">
                  <a:solidFill>
                    <a:srgbClr val="F56636"/>
                  </a:solidFill>
                  <a:cs typeface="+mn-ea"/>
                  <a:sym typeface="+mn-lt"/>
                </a:rPr>
                <a:t>文</a:t>
              </a:r>
              <a:r>
                <a:rPr lang="zh-CN" altLang="en-US" sz="1400" dirty="0" smtClean="0">
                  <a:solidFill>
                    <a:srgbClr val="F56636"/>
                  </a:solidFill>
                  <a:cs typeface="+mn-ea"/>
                  <a:sym typeface="+mn-lt"/>
                </a:rPr>
                <a:t>本</a:t>
              </a:r>
              <a:endParaRPr lang="zh-CN" altLang="en-US" sz="1400" dirty="0">
                <a:solidFill>
                  <a:srgbClr val="F56636"/>
                </a:solidFill>
                <a:cs typeface="+mn-ea"/>
                <a:sym typeface="+mn-lt"/>
              </a:endParaRPr>
            </a:p>
          </p:txBody>
        </p:sp>
      </p:grpSp>
      <p:grpSp>
        <p:nvGrpSpPr>
          <p:cNvPr id="13" name="淘宝网chenying0907出品 12"/>
          <p:cNvGrpSpPr/>
          <p:nvPr/>
        </p:nvGrpSpPr>
        <p:grpSpPr>
          <a:xfrm>
            <a:off x="2126859" y="1777845"/>
            <a:ext cx="2263968" cy="2263968"/>
            <a:chOff x="2126859" y="1777845"/>
            <a:chExt cx="2263968" cy="2263968"/>
          </a:xfrm>
        </p:grpSpPr>
        <p:pic>
          <p:nvPicPr>
            <p:cNvPr id="6" name="淘宝网chenying0907出品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126859" y="1777845"/>
              <a:ext cx="2263968" cy="2263968"/>
            </a:xfrm>
            <a:prstGeom prst="rect">
              <a:avLst/>
            </a:prstGeom>
          </p:spPr>
        </p:pic>
        <p:sp>
          <p:nvSpPr>
            <p:cNvPr id="8" name="淘宝网chenying0907出品 7"/>
            <p:cNvSpPr txBox="1"/>
            <p:nvPr/>
          </p:nvSpPr>
          <p:spPr>
            <a:xfrm rot="20605671">
              <a:off x="2758524" y="2483063"/>
              <a:ext cx="1334008" cy="954107"/>
            </a:xfrm>
            <a:prstGeom prst="rect">
              <a:avLst/>
            </a:prstGeom>
            <a:noFill/>
          </p:spPr>
          <p:txBody>
            <a:bodyPr wrap="square" rtlCol="0">
              <a:spAutoFit/>
            </a:bodyPr>
            <a:lstStyle/>
            <a:p>
              <a:r>
                <a:rPr lang="zh-CN" altLang="en-US" sz="1400" dirty="0" smtClean="0">
                  <a:solidFill>
                    <a:srgbClr val="F56636"/>
                  </a:solidFill>
                  <a:cs typeface="+mn-ea"/>
                  <a:sym typeface="+mn-lt"/>
                </a:rPr>
                <a:t>点击此处添加文本点击此处添加文本点击此处添加</a:t>
              </a:r>
              <a:r>
                <a:rPr lang="zh-CN" altLang="en-US" sz="1400" dirty="0">
                  <a:solidFill>
                    <a:srgbClr val="F56636"/>
                  </a:solidFill>
                  <a:cs typeface="+mn-ea"/>
                  <a:sym typeface="+mn-lt"/>
                </a:rPr>
                <a:t>文</a:t>
              </a:r>
              <a:r>
                <a:rPr lang="zh-CN" altLang="en-US" sz="1400" dirty="0" smtClean="0">
                  <a:solidFill>
                    <a:srgbClr val="F56636"/>
                  </a:solidFill>
                  <a:cs typeface="+mn-ea"/>
                  <a:sym typeface="+mn-lt"/>
                </a:rPr>
                <a:t>本</a:t>
              </a:r>
              <a:endParaRPr lang="zh-CN" altLang="en-US" sz="1400" dirty="0">
                <a:solidFill>
                  <a:srgbClr val="F56636"/>
                </a:solidFill>
                <a:cs typeface="+mn-ea"/>
                <a:sym typeface="+mn-lt"/>
              </a:endParaRPr>
            </a:p>
          </p:txBody>
        </p:sp>
      </p:grpSp>
      <p:grpSp>
        <p:nvGrpSpPr>
          <p:cNvPr id="11" name="淘宝网chenying0907出品 10"/>
          <p:cNvGrpSpPr/>
          <p:nvPr/>
        </p:nvGrpSpPr>
        <p:grpSpPr>
          <a:xfrm>
            <a:off x="3721551" y="329616"/>
            <a:ext cx="5180076" cy="4813884"/>
            <a:chOff x="3721551" y="329616"/>
            <a:chExt cx="5180076" cy="4813884"/>
          </a:xfrm>
        </p:grpSpPr>
        <p:pic>
          <p:nvPicPr>
            <p:cNvPr id="2" name="淘宝网chenying0907出品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721551" y="329616"/>
              <a:ext cx="5180076" cy="4813884"/>
            </a:xfrm>
            <a:prstGeom prst="rect">
              <a:avLst/>
            </a:prstGeom>
          </p:spPr>
        </p:pic>
        <p:sp>
          <p:nvSpPr>
            <p:cNvPr id="3" name="对角圆角淘宝网chenying0907出品 2"/>
            <p:cNvSpPr/>
            <p:nvPr/>
          </p:nvSpPr>
          <p:spPr>
            <a:xfrm rot="20649590">
              <a:off x="5169229" y="1109027"/>
              <a:ext cx="2114550" cy="1376073"/>
            </a:xfrm>
            <a:custGeom>
              <a:avLst/>
              <a:gdLst>
                <a:gd name="connsiteX0" fmla="*/ 675729 w 2077630"/>
                <a:gd name="connsiteY0" fmla="*/ 0 h 1351458"/>
                <a:gd name="connsiteX1" fmla="*/ 2077630 w 2077630"/>
                <a:gd name="connsiteY1" fmla="*/ 0 h 1351458"/>
                <a:gd name="connsiteX2" fmla="*/ 2077630 w 2077630"/>
                <a:gd name="connsiteY2" fmla="*/ 0 h 1351458"/>
                <a:gd name="connsiteX3" fmla="*/ 2077630 w 2077630"/>
                <a:gd name="connsiteY3" fmla="*/ 675729 h 1351458"/>
                <a:gd name="connsiteX4" fmla="*/ 1401901 w 2077630"/>
                <a:gd name="connsiteY4" fmla="*/ 1351458 h 1351458"/>
                <a:gd name="connsiteX5" fmla="*/ 0 w 2077630"/>
                <a:gd name="connsiteY5" fmla="*/ 1351458 h 1351458"/>
                <a:gd name="connsiteX6" fmla="*/ 0 w 2077630"/>
                <a:gd name="connsiteY6" fmla="*/ 1351458 h 1351458"/>
                <a:gd name="connsiteX7" fmla="*/ 0 w 2077630"/>
                <a:gd name="connsiteY7" fmla="*/ 675729 h 1351458"/>
                <a:gd name="connsiteX8" fmla="*/ 675729 w 2077630"/>
                <a:gd name="connsiteY8" fmla="*/ 0 h 1351458"/>
                <a:gd name="connsiteX0" fmla="*/ 675729 w 2077630"/>
                <a:gd name="connsiteY0" fmla="*/ 0 h 1351458"/>
                <a:gd name="connsiteX1" fmla="*/ 2077630 w 2077630"/>
                <a:gd name="connsiteY1" fmla="*/ 0 h 1351458"/>
                <a:gd name="connsiteX2" fmla="*/ 2077630 w 2077630"/>
                <a:gd name="connsiteY2" fmla="*/ 0 h 1351458"/>
                <a:gd name="connsiteX3" fmla="*/ 2077630 w 2077630"/>
                <a:gd name="connsiteY3" fmla="*/ 675729 h 1351458"/>
                <a:gd name="connsiteX4" fmla="*/ 1401901 w 2077630"/>
                <a:gd name="connsiteY4" fmla="*/ 1351458 h 1351458"/>
                <a:gd name="connsiteX5" fmla="*/ 0 w 2077630"/>
                <a:gd name="connsiteY5" fmla="*/ 1351458 h 1351458"/>
                <a:gd name="connsiteX6" fmla="*/ 0 w 2077630"/>
                <a:gd name="connsiteY6" fmla="*/ 1351458 h 1351458"/>
                <a:gd name="connsiteX7" fmla="*/ 0 w 2077630"/>
                <a:gd name="connsiteY7" fmla="*/ 675729 h 1351458"/>
                <a:gd name="connsiteX8" fmla="*/ 675729 w 2077630"/>
                <a:gd name="connsiteY8" fmla="*/ 0 h 1351458"/>
                <a:gd name="connsiteX0" fmla="*/ 675729 w 2077630"/>
                <a:gd name="connsiteY0" fmla="*/ 0 h 1351458"/>
                <a:gd name="connsiteX1" fmla="*/ 2077630 w 2077630"/>
                <a:gd name="connsiteY1" fmla="*/ 0 h 1351458"/>
                <a:gd name="connsiteX2" fmla="*/ 2077630 w 2077630"/>
                <a:gd name="connsiteY2" fmla="*/ 0 h 1351458"/>
                <a:gd name="connsiteX3" fmla="*/ 2077630 w 2077630"/>
                <a:gd name="connsiteY3" fmla="*/ 675729 h 1351458"/>
                <a:gd name="connsiteX4" fmla="*/ 1401901 w 2077630"/>
                <a:gd name="connsiteY4" fmla="*/ 1351458 h 1351458"/>
                <a:gd name="connsiteX5" fmla="*/ 0 w 2077630"/>
                <a:gd name="connsiteY5" fmla="*/ 1351458 h 1351458"/>
                <a:gd name="connsiteX6" fmla="*/ 0 w 2077630"/>
                <a:gd name="connsiteY6" fmla="*/ 1351458 h 1351458"/>
                <a:gd name="connsiteX7" fmla="*/ 0 w 2077630"/>
                <a:gd name="connsiteY7" fmla="*/ 675729 h 1351458"/>
                <a:gd name="connsiteX8" fmla="*/ 675729 w 2077630"/>
                <a:gd name="connsiteY8" fmla="*/ 0 h 1351458"/>
                <a:gd name="connsiteX0" fmla="*/ 675729 w 2077630"/>
                <a:gd name="connsiteY0" fmla="*/ 0 h 1351458"/>
                <a:gd name="connsiteX1" fmla="*/ 2077630 w 2077630"/>
                <a:gd name="connsiteY1" fmla="*/ 0 h 1351458"/>
                <a:gd name="connsiteX2" fmla="*/ 2077630 w 2077630"/>
                <a:gd name="connsiteY2" fmla="*/ 0 h 1351458"/>
                <a:gd name="connsiteX3" fmla="*/ 2077630 w 2077630"/>
                <a:gd name="connsiteY3" fmla="*/ 675729 h 1351458"/>
                <a:gd name="connsiteX4" fmla="*/ 1401901 w 2077630"/>
                <a:gd name="connsiteY4" fmla="*/ 1351458 h 1351458"/>
                <a:gd name="connsiteX5" fmla="*/ 0 w 2077630"/>
                <a:gd name="connsiteY5" fmla="*/ 1351458 h 1351458"/>
                <a:gd name="connsiteX6" fmla="*/ 0 w 2077630"/>
                <a:gd name="connsiteY6" fmla="*/ 1351458 h 1351458"/>
                <a:gd name="connsiteX7" fmla="*/ 0 w 2077630"/>
                <a:gd name="connsiteY7" fmla="*/ 675729 h 1351458"/>
                <a:gd name="connsiteX8" fmla="*/ 675729 w 2077630"/>
                <a:gd name="connsiteY8" fmla="*/ 0 h 1351458"/>
                <a:gd name="connsiteX0" fmla="*/ 675729 w 2077630"/>
                <a:gd name="connsiteY0" fmla="*/ 0 h 1351458"/>
                <a:gd name="connsiteX1" fmla="*/ 2077630 w 2077630"/>
                <a:gd name="connsiteY1" fmla="*/ 0 h 1351458"/>
                <a:gd name="connsiteX2" fmla="*/ 2077630 w 2077630"/>
                <a:gd name="connsiteY2" fmla="*/ 0 h 1351458"/>
                <a:gd name="connsiteX3" fmla="*/ 2077630 w 2077630"/>
                <a:gd name="connsiteY3" fmla="*/ 675729 h 1351458"/>
                <a:gd name="connsiteX4" fmla="*/ 1401901 w 2077630"/>
                <a:gd name="connsiteY4" fmla="*/ 1351458 h 1351458"/>
                <a:gd name="connsiteX5" fmla="*/ 0 w 2077630"/>
                <a:gd name="connsiteY5" fmla="*/ 1351458 h 1351458"/>
                <a:gd name="connsiteX6" fmla="*/ 0 w 2077630"/>
                <a:gd name="connsiteY6" fmla="*/ 1351458 h 1351458"/>
                <a:gd name="connsiteX7" fmla="*/ 0 w 2077630"/>
                <a:gd name="connsiteY7" fmla="*/ 675729 h 1351458"/>
                <a:gd name="connsiteX8" fmla="*/ 675729 w 2077630"/>
                <a:gd name="connsiteY8" fmla="*/ 0 h 1351458"/>
                <a:gd name="connsiteX0" fmla="*/ 675729 w 2077630"/>
                <a:gd name="connsiteY0" fmla="*/ 0 h 1351458"/>
                <a:gd name="connsiteX1" fmla="*/ 2077630 w 2077630"/>
                <a:gd name="connsiteY1" fmla="*/ 0 h 1351458"/>
                <a:gd name="connsiteX2" fmla="*/ 2077630 w 2077630"/>
                <a:gd name="connsiteY2" fmla="*/ 0 h 1351458"/>
                <a:gd name="connsiteX3" fmla="*/ 2077630 w 2077630"/>
                <a:gd name="connsiteY3" fmla="*/ 675729 h 1351458"/>
                <a:gd name="connsiteX4" fmla="*/ 1401901 w 2077630"/>
                <a:gd name="connsiteY4" fmla="*/ 1351458 h 1351458"/>
                <a:gd name="connsiteX5" fmla="*/ 0 w 2077630"/>
                <a:gd name="connsiteY5" fmla="*/ 1351458 h 1351458"/>
                <a:gd name="connsiteX6" fmla="*/ 0 w 2077630"/>
                <a:gd name="connsiteY6" fmla="*/ 1351458 h 1351458"/>
                <a:gd name="connsiteX7" fmla="*/ 0 w 2077630"/>
                <a:gd name="connsiteY7" fmla="*/ 675729 h 1351458"/>
                <a:gd name="connsiteX8" fmla="*/ 675729 w 2077630"/>
                <a:gd name="connsiteY8" fmla="*/ 0 h 1351458"/>
                <a:gd name="connsiteX0" fmla="*/ 675729 w 2077630"/>
                <a:gd name="connsiteY0" fmla="*/ 0 h 1364184"/>
                <a:gd name="connsiteX1" fmla="*/ 2077630 w 2077630"/>
                <a:gd name="connsiteY1" fmla="*/ 0 h 1364184"/>
                <a:gd name="connsiteX2" fmla="*/ 2077630 w 2077630"/>
                <a:gd name="connsiteY2" fmla="*/ 0 h 1364184"/>
                <a:gd name="connsiteX3" fmla="*/ 2077630 w 2077630"/>
                <a:gd name="connsiteY3" fmla="*/ 675729 h 1364184"/>
                <a:gd name="connsiteX4" fmla="*/ 1401901 w 2077630"/>
                <a:gd name="connsiteY4" fmla="*/ 1351458 h 1364184"/>
                <a:gd name="connsiteX5" fmla="*/ 0 w 2077630"/>
                <a:gd name="connsiteY5" fmla="*/ 1351458 h 1364184"/>
                <a:gd name="connsiteX6" fmla="*/ 0 w 2077630"/>
                <a:gd name="connsiteY6" fmla="*/ 1351458 h 1364184"/>
                <a:gd name="connsiteX7" fmla="*/ 0 w 2077630"/>
                <a:gd name="connsiteY7" fmla="*/ 675729 h 1364184"/>
                <a:gd name="connsiteX8" fmla="*/ 675729 w 2077630"/>
                <a:gd name="connsiteY8" fmla="*/ 0 h 1364184"/>
                <a:gd name="connsiteX0" fmla="*/ 675729 w 2114550"/>
                <a:gd name="connsiteY0" fmla="*/ 11889 h 1376073"/>
                <a:gd name="connsiteX1" fmla="*/ 2077630 w 2114550"/>
                <a:gd name="connsiteY1" fmla="*/ 11889 h 1376073"/>
                <a:gd name="connsiteX2" fmla="*/ 2114550 w 2114550"/>
                <a:gd name="connsiteY2" fmla="*/ 0 h 1376073"/>
                <a:gd name="connsiteX3" fmla="*/ 2077630 w 2114550"/>
                <a:gd name="connsiteY3" fmla="*/ 687618 h 1376073"/>
                <a:gd name="connsiteX4" fmla="*/ 1401901 w 2114550"/>
                <a:gd name="connsiteY4" fmla="*/ 1363347 h 1376073"/>
                <a:gd name="connsiteX5" fmla="*/ 0 w 2114550"/>
                <a:gd name="connsiteY5" fmla="*/ 1363347 h 1376073"/>
                <a:gd name="connsiteX6" fmla="*/ 0 w 2114550"/>
                <a:gd name="connsiteY6" fmla="*/ 1363347 h 1376073"/>
                <a:gd name="connsiteX7" fmla="*/ 0 w 2114550"/>
                <a:gd name="connsiteY7" fmla="*/ 687618 h 1376073"/>
                <a:gd name="connsiteX8" fmla="*/ 675729 w 2114550"/>
                <a:gd name="connsiteY8" fmla="*/ 11889 h 1376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4550" h="1376073">
                  <a:moveTo>
                    <a:pt x="675729" y="11889"/>
                  </a:moveTo>
                  <a:lnTo>
                    <a:pt x="2077630" y="11889"/>
                  </a:lnTo>
                  <a:lnTo>
                    <a:pt x="2114550" y="0"/>
                  </a:lnTo>
                  <a:lnTo>
                    <a:pt x="2077630" y="687618"/>
                  </a:lnTo>
                  <a:cubicBezTo>
                    <a:pt x="2006726" y="1074241"/>
                    <a:pt x="1727972" y="1450616"/>
                    <a:pt x="1401901" y="1363347"/>
                  </a:cubicBezTo>
                  <a:lnTo>
                    <a:pt x="0" y="1363347"/>
                  </a:lnTo>
                  <a:lnTo>
                    <a:pt x="0" y="1363347"/>
                  </a:lnTo>
                  <a:lnTo>
                    <a:pt x="0" y="687618"/>
                  </a:lnTo>
                  <a:cubicBezTo>
                    <a:pt x="195095" y="336229"/>
                    <a:pt x="302534" y="11889"/>
                    <a:pt x="675729" y="11889"/>
                  </a:cubicBez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对角圆角淘宝网chenying0907出品 2"/>
            <p:cNvSpPr/>
            <p:nvPr/>
          </p:nvSpPr>
          <p:spPr>
            <a:xfrm rot="1427621">
              <a:off x="6826839" y="2872129"/>
              <a:ext cx="1537058" cy="1012508"/>
            </a:xfrm>
            <a:custGeom>
              <a:avLst/>
              <a:gdLst>
                <a:gd name="connsiteX0" fmla="*/ 675729 w 2077630"/>
                <a:gd name="connsiteY0" fmla="*/ 0 h 1351458"/>
                <a:gd name="connsiteX1" fmla="*/ 2077630 w 2077630"/>
                <a:gd name="connsiteY1" fmla="*/ 0 h 1351458"/>
                <a:gd name="connsiteX2" fmla="*/ 2077630 w 2077630"/>
                <a:gd name="connsiteY2" fmla="*/ 0 h 1351458"/>
                <a:gd name="connsiteX3" fmla="*/ 2077630 w 2077630"/>
                <a:gd name="connsiteY3" fmla="*/ 675729 h 1351458"/>
                <a:gd name="connsiteX4" fmla="*/ 1401901 w 2077630"/>
                <a:gd name="connsiteY4" fmla="*/ 1351458 h 1351458"/>
                <a:gd name="connsiteX5" fmla="*/ 0 w 2077630"/>
                <a:gd name="connsiteY5" fmla="*/ 1351458 h 1351458"/>
                <a:gd name="connsiteX6" fmla="*/ 0 w 2077630"/>
                <a:gd name="connsiteY6" fmla="*/ 1351458 h 1351458"/>
                <a:gd name="connsiteX7" fmla="*/ 0 w 2077630"/>
                <a:gd name="connsiteY7" fmla="*/ 675729 h 1351458"/>
                <a:gd name="connsiteX8" fmla="*/ 675729 w 2077630"/>
                <a:gd name="connsiteY8" fmla="*/ 0 h 1351458"/>
                <a:gd name="connsiteX0" fmla="*/ 675729 w 2077630"/>
                <a:gd name="connsiteY0" fmla="*/ 0 h 1351458"/>
                <a:gd name="connsiteX1" fmla="*/ 2077630 w 2077630"/>
                <a:gd name="connsiteY1" fmla="*/ 0 h 1351458"/>
                <a:gd name="connsiteX2" fmla="*/ 2077630 w 2077630"/>
                <a:gd name="connsiteY2" fmla="*/ 0 h 1351458"/>
                <a:gd name="connsiteX3" fmla="*/ 2077630 w 2077630"/>
                <a:gd name="connsiteY3" fmla="*/ 675729 h 1351458"/>
                <a:gd name="connsiteX4" fmla="*/ 1401901 w 2077630"/>
                <a:gd name="connsiteY4" fmla="*/ 1351458 h 1351458"/>
                <a:gd name="connsiteX5" fmla="*/ 0 w 2077630"/>
                <a:gd name="connsiteY5" fmla="*/ 1351458 h 1351458"/>
                <a:gd name="connsiteX6" fmla="*/ 0 w 2077630"/>
                <a:gd name="connsiteY6" fmla="*/ 1351458 h 1351458"/>
                <a:gd name="connsiteX7" fmla="*/ 0 w 2077630"/>
                <a:gd name="connsiteY7" fmla="*/ 675729 h 1351458"/>
                <a:gd name="connsiteX8" fmla="*/ 675729 w 2077630"/>
                <a:gd name="connsiteY8" fmla="*/ 0 h 1351458"/>
                <a:gd name="connsiteX0" fmla="*/ 675729 w 2077630"/>
                <a:gd name="connsiteY0" fmla="*/ 0 h 1351458"/>
                <a:gd name="connsiteX1" fmla="*/ 2077630 w 2077630"/>
                <a:gd name="connsiteY1" fmla="*/ 0 h 1351458"/>
                <a:gd name="connsiteX2" fmla="*/ 2077630 w 2077630"/>
                <a:gd name="connsiteY2" fmla="*/ 0 h 1351458"/>
                <a:gd name="connsiteX3" fmla="*/ 2077630 w 2077630"/>
                <a:gd name="connsiteY3" fmla="*/ 675729 h 1351458"/>
                <a:gd name="connsiteX4" fmla="*/ 1401901 w 2077630"/>
                <a:gd name="connsiteY4" fmla="*/ 1351458 h 1351458"/>
                <a:gd name="connsiteX5" fmla="*/ 0 w 2077630"/>
                <a:gd name="connsiteY5" fmla="*/ 1351458 h 1351458"/>
                <a:gd name="connsiteX6" fmla="*/ 0 w 2077630"/>
                <a:gd name="connsiteY6" fmla="*/ 1351458 h 1351458"/>
                <a:gd name="connsiteX7" fmla="*/ 0 w 2077630"/>
                <a:gd name="connsiteY7" fmla="*/ 675729 h 1351458"/>
                <a:gd name="connsiteX8" fmla="*/ 675729 w 2077630"/>
                <a:gd name="connsiteY8" fmla="*/ 0 h 1351458"/>
                <a:gd name="connsiteX0" fmla="*/ 675729 w 2077630"/>
                <a:gd name="connsiteY0" fmla="*/ 0 h 1351458"/>
                <a:gd name="connsiteX1" fmla="*/ 2077630 w 2077630"/>
                <a:gd name="connsiteY1" fmla="*/ 0 h 1351458"/>
                <a:gd name="connsiteX2" fmla="*/ 2077630 w 2077630"/>
                <a:gd name="connsiteY2" fmla="*/ 0 h 1351458"/>
                <a:gd name="connsiteX3" fmla="*/ 2077630 w 2077630"/>
                <a:gd name="connsiteY3" fmla="*/ 675729 h 1351458"/>
                <a:gd name="connsiteX4" fmla="*/ 1401901 w 2077630"/>
                <a:gd name="connsiteY4" fmla="*/ 1351458 h 1351458"/>
                <a:gd name="connsiteX5" fmla="*/ 0 w 2077630"/>
                <a:gd name="connsiteY5" fmla="*/ 1351458 h 1351458"/>
                <a:gd name="connsiteX6" fmla="*/ 0 w 2077630"/>
                <a:gd name="connsiteY6" fmla="*/ 1351458 h 1351458"/>
                <a:gd name="connsiteX7" fmla="*/ 0 w 2077630"/>
                <a:gd name="connsiteY7" fmla="*/ 675729 h 1351458"/>
                <a:gd name="connsiteX8" fmla="*/ 675729 w 2077630"/>
                <a:gd name="connsiteY8" fmla="*/ 0 h 1351458"/>
                <a:gd name="connsiteX0" fmla="*/ 675729 w 2077630"/>
                <a:gd name="connsiteY0" fmla="*/ 0 h 1351458"/>
                <a:gd name="connsiteX1" fmla="*/ 2077630 w 2077630"/>
                <a:gd name="connsiteY1" fmla="*/ 0 h 1351458"/>
                <a:gd name="connsiteX2" fmla="*/ 2077630 w 2077630"/>
                <a:gd name="connsiteY2" fmla="*/ 0 h 1351458"/>
                <a:gd name="connsiteX3" fmla="*/ 2077630 w 2077630"/>
                <a:gd name="connsiteY3" fmla="*/ 675729 h 1351458"/>
                <a:gd name="connsiteX4" fmla="*/ 1401901 w 2077630"/>
                <a:gd name="connsiteY4" fmla="*/ 1351458 h 1351458"/>
                <a:gd name="connsiteX5" fmla="*/ 0 w 2077630"/>
                <a:gd name="connsiteY5" fmla="*/ 1351458 h 1351458"/>
                <a:gd name="connsiteX6" fmla="*/ 0 w 2077630"/>
                <a:gd name="connsiteY6" fmla="*/ 1351458 h 1351458"/>
                <a:gd name="connsiteX7" fmla="*/ 0 w 2077630"/>
                <a:gd name="connsiteY7" fmla="*/ 675729 h 1351458"/>
                <a:gd name="connsiteX8" fmla="*/ 675729 w 2077630"/>
                <a:gd name="connsiteY8" fmla="*/ 0 h 1351458"/>
                <a:gd name="connsiteX0" fmla="*/ 675729 w 2077630"/>
                <a:gd name="connsiteY0" fmla="*/ 0 h 1351458"/>
                <a:gd name="connsiteX1" fmla="*/ 2077630 w 2077630"/>
                <a:gd name="connsiteY1" fmla="*/ 0 h 1351458"/>
                <a:gd name="connsiteX2" fmla="*/ 2077630 w 2077630"/>
                <a:gd name="connsiteY2" fmla="*/ 0 h 1351458"/>
                <a:gd name="connsiteX3" fmla="*/ 2077630 w 2077630"/>
                <a:gd name="connsiteY3" fmla="*/ 675729 h 1351458"/>
                <a:gd name="connsiteX4" fmla="*/ 1401901 w 2077630"/>
                <a:gd name="connsiteY4" fmla="*/ 1351458 h 1351458"/>
                <a:gd name="connsiteX5" fmla="*/ 0 w 2077630"/>
                <a:gd name="connsiteY5" fmla="*/ 1351458 h 1351458"/>
                <a:gd name="connsiteX6" fmla="*/ 0 w 2077630"/>
                <a:gd name="connsiteY6" fmla="*/ 1351458 h 1351458"/>
                <a:gd name="connsiteX7" fmla="*/ 0 w 2077630"/>
                <a:gd name="connsiteY7" fmla="*/ 675729 h 1351458"/>
                <a:gd name="connsiteX8" fmla="*/ 675729 w 2077630"/>
                <a:gd name="connsiteY8" fmla="*/ 0 h 1351458"/>
                <a:gd name="connsiteX0" fmla="*/ 675729 w 2077630"/>
                <a:gd name="connsiteY0" fmla="*/ 0 h 1364184"/>
                <a:gd name="connsiteX1" fmla="*/ 2077630 w 2077630"/>
                <a:gd name="connsiteY1" fmla="*/ 0 h 1364184"/>
                <a:gd name="connsiteX2" fmla="*/ 2077630 w 2077630"/>
                <a:gd name="connsiteY2" fmla="*/ 0 h 1364184"/>
                <a:gd name="connsiteX3" fmla="*/ 2077630 w 2077630"/>
                <a:gd name="connsiteY3" fmla="*/ 675729 h 1364184"/>
                <a:gd name="connsiteX4" fmla="*/ 1401901 w 2077630"/>
                <a:gd name="connsiteY4" fmla="*/ 1351458 h 1364184"/>
                <a:gd name="connsiteX5" fmla="*/ 0 w 2077630"/>
                <a:gd name="connsiteY5" fmla="*/ 1351458 h 1364184"/>
                <a:gd name="connsiteX6" fmla="*/ 0 w 2077630"/>
                <a:gd name="connsiteY6" fmla="*/ 1351458 h 1364184"/>
                <a:gd name="connsiteX7" fmla="*/ 0 w 2077630"/>
                <a:gd name="connsiteY7" fmla="*/ 675729 h 1364184"/>
                <a:gd name="connsiteX8" fmla="*/ 675729 w 2077630"/>
                <a:gd name="connsiteY8" fmla="*/ 0 h 1364184"/>
                <a:gd name="connsiteX0" fmla="*/ 675729 w 2114550"/>
                <a:gd name="connsiteY0" fmla="*/ 11889 h 1376073"/>
                <a:gd name="connsiteX1" fmla="*/ 2077630 w 2114550"/>
                <a:gd name="connsiteY1" fmla="*/ 11889 h 1376073"/>
                <a:gd name="connsiteX2" fmla="*/ 2114550 w 2114550"/>
                <a:gd name="connsiteY2" fmla="*/ 0 h 1376073"/>
                <a:gd name="connsiteX3" fmla="*/ 2077630 w 2114550"/>
                <a:gd name="connsiteY3" fmla="*/ 687618 h 1376073"/>
                <a:gd name="connsiteX4" fmla="*/ 1401901 w 2114550"/>
                <a:gd name="connsiteY4" fmla="*/ 1363347 h 1376073"/>
                <a:gd name="connsiteX5" fmla="*/ 0 w 2114550"/>
                <a:gd name="connsiteY5" fmla="*/ 1363347 h 1376073"/>
                <a:gd name="connsiteX6" fmla="*/ 0 w 2114550"/>
                <a:gd name="connsiteY6" fmla="*/ 1363347 h 1376073"/>
                <a:gd name="connsiteX7" fmla="*/ 0 w 2114550"/>
                <a:gd name="connsiteY7" fmla="*/ 687618 h 1376073"/>
                <a:gd name="connsiteX8" fmla="*/ 675729 w 2114550"/>
                <a:gd name="connsiteY8" fmla="*/ 11889 h 1376073"/>
                <a:gd name="connsiteX0" fmla="*/ 675729 w 2114550"/>
                <a:gd name="connsiteY0" fmla="*/ 11889 h 1376073"/>
                <a:gd name="connsiteX1" fmla="*/ 2077630 w 2114550"/>
                <a:gd name="connsiteY1" fmla="*/ 11889 h 1376073"/>
                <a:gd name="connsiteX2" fmla="*/ 2114550 w 2114550"/>
                <a:gd name="connsiteY2" fmla="*/ 0 h 1376073"/>
                <a:gd name="connsiteX3" fmla="*/ 2077630 w 2114550"/>
                <a:gd name="connsiteY3" fmla="*/ 687618 h 1376073"/>
                <a:gd name="connsiteX4" fmla="*/ 1401901 w 2114550"/>
                <a:gd name="connsiteY4" fmla="*/ 1363347 h 1376073"/>
                <a:gd name="connsiteX5" fmla="*/ 0 w 2114550"/>
                <a:gd name="connsiteY5" fmla="*/ 1363347 h 1376073"/>
                <a:gd name="connsiteX6" fmla="*/ 0 w 2114550"/>
                <a:gd name="connsiteY6" fmla="*/ 1363347 h 1376073"/>
                <a:gd name="connsiteX7" fmla="*/ 0 w 2114550"/>
                <a:gd name="connsiteY7" fmla="*/ 687618 h 1376073"/>
                <a:gd name="connsiteX8" fmla="*/ 675729 w 2114550"/>
                <a:gd name="connsiteY8" fmla="*/ 11889 h 1376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4550" h="1376073">
                  <a:moveTo>
                    <a:pt x="675729" y="11889"/>
                  </a:moveTo>
                  <a:lnTo>
                    <a:pt x="2077630" y="11889"/>
                  </a:lnTo>
                  <a:lnTo>
                    <a:pt x="2114550" y="0"/>
                  </a:lnTo>
                  <a:lnTo>
                    <a:pt x="2077630" y="687618"/>
                  </a:lnTo>
                  <a:cubicBezTo>
                    <a:pt x="2006726" y="1074241"/>
                    <a:pt x="1727972" y="1450616"/>
                    <a:pt x="1401901" y="1363347"/>
                  </a:cubicBezTo>
                  <a:lnTo>
                    <a:pt x="0" y="1363347"/>
                  </a:lnTo>
                  <a:lnTo>
                    <a:pt x="0" y="1363347"/>
                  </a:lnTo>
                  <a:lnTo>
                    <a:pt x="0" y="687618"/>
                  </a:lnTo>
                  <a:cubicBezTo>
                    <a:pt x="144127" y="294517"/>
                    <a:pt x="302534" y="11889"/>
                    <a:pt x="675729" y="11889"/>
                  </a:cubicBez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4276703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50667">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50667">
                                          <p:cBhvr additive="base">
                                            <p:cTn id="7" dur="750" fill="hold"/>
                                            <p:tgtEl>
                                              <p:spTgt spid="12"/>
                                            </p:tgtEl>
                                            <p:attrNameLst>
                                              <p:attrName>ppt_x</p:attrName>
                                            </p:attrNameLst>
                                          </p:cBhvr>
                                          <p:tavLst>
                                            <p:tav tm="0">
                                              <p:val>
                                                <p:strVal val="#ppt_x"/>
                                              </p:val>
                                            </p:tav>
                                            <p:tav tm="100000">
                                              <p:val>
                                                <p:strVal val="#ppt_x"/>
                                              </p:val>
                                            </p:tav>
                                          </p:tavLst>
                                        </p:anim>
                                        <p:anim calcmode="lin" valueType="num" p14:bounceEnd="50667">
                                          <p:cBhvr additive="base">
                                            <p:cTn id="8" dur="75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667">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0667">
                                          <p:cBhvr additive="base">
                                            <p:cTn id="11" dur="750" fill="hold"/>
                                            <p:tgtEl>
                                              <p:spTgt spid="13"/>
                                            </p:tgtEl>
                                            <p:attrNameLst>
                                              <p:attrName>ppt_x</p:attrName>
                                            </p:attrNameLst>
                                          </p:cBhvr>
                                          <p:tavLst>
                                            <p:tav tm="0">
                                              <p:val>
                                                <p:strVal val="#ppt_x"/>
                                              </p:val>
                                            </p:tav>
                                            <p:tav tm="100000">
                                              <p:val>
                                                <p:strVal val="#ppt_x"/>
                                              </p:val>
                                            </p:tav>
                                          </p:tavLst>
                                        </p:anim>
                                        <p:anim calcmode="lin" valueType="num" p14:bounceEnd="50667">
                                          <p:cBhvr additive="base">
                                            <p:cTn id="12" dur="75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42"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anim calcmode="lin" valueType="num">
                                          <p:cBhvr>
                                            <p:cTn id="17" dur="750" fill="hold"/>
                                            <p:tgtEl>
                                              <p:spTgt spid="11"/>
                                            </p:tgtEl>
                                            <p:attrNameLst>
                                              <p:attrName>ppt_x</p:attrName>
                                            </p:attrNameLst>
                                          </p:cBhvr>
                                          <p:tavLst>
                                            <p:tav tm="0">
                                              <p:val>
                                                <p:strVal val="#ppt_x"/>
                                              </p:val>
                                            </p:tav>
                                            <p:tav tm="100000">
                                              <p:val>
                                                <p:strVal val="#ppt_x"/>
                                              </p:val>
                                            </p:tav>
                                          </p:tavLst>
                                        </p:anim>
                                        <p:anim calcmode="lin" valueType="num">
                                          <p:cBhvr>
                                            <p:cTn id="18" dur="7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ppt_x"/>
                                              </p:val>
                                            </p:tav>
                                            <p:tav tm="100000">
                                              <p:val>
                                                <p:strVal val="#ppt_x"/>
                                              </p:val>
                                            </p:tav>
                                          </p:tavLst>
                                        </p:anim>
                                        <p:anim calcmode="lin" valueType="num">
                                          <p:cBhvr additive="base">
                                            <p:cTn id="12" dur="75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42"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anim calcmode="lin" valueType="num">
                                          <p:cBhvr>
                                            <p:cTn id="17" dur="750" fill="hold"/>
                                            <p:tgtEl>
                                              <p:spTgt spid="11"/>
                                            </p:tgtEl>
                                            <p:attrNameLst>
                                              <p:attrName>ppt_x</p:attrName>
                                            </p:attrNameLst>
                                          </p:cBhvr>
                                          <p:tavLst>
                                            <p:tav tm="0">
                                              <p:val>
                                                <p:strVal val="#ppt_x"/>
                                              </p:val>
                                            </p:tav>
                                            <p:tav tm="100000">
                                              <p:val>
                                                <p:strVal val="#ppt_x"/>
                                              </p:val>
                                            </p:tav>
                                          </p:tavLst>
                                        </p:anim>
                                        <p:anim calcmode="lin" valueType="num">
                                          <p:cBhvr>
                                            <p:cTn id="18" dur="7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98621">
              <a:srgbClr val="00B0F0"/>
            </a:gs>
            <a:gs pos="63000">
              <a:srgbClr val="2CC7ED"/>
            </a:gs>
            <a:gs pos="0">
              <a:schemeClr val="bg1"/>
            </a:gs>
          </a:gsLst>
          <a:lin ang="16200000" scaled="1"/>
        </a:gradFill>
        <a:effectLst/>
      </p:bgPr>
    </p:bg>
    <p:spTree>
      <p:nvGrpSpPr>
        <p:cNvPr id="1" name=""/>
        <p:cNvGrpSpPr/>
        <p:nvPr/>
      </p:nvGrpSpPr>
      <p:grpSpPr>
        <a:xfrm>
          <a:off x="0" y="0"/>
          <a:ext cx="0" cy="0"/>
          <a:chOff x="0" y="0"/>
          <a:chExt cx="0" cy="0"/>
        </a:xfrm>
      </p:grpSpPr>
      <p:sp>
        <p:nvSpPr>
          <p:cNvPr id="8" name="淘宝网chenying0907出品 7"/>
          <p:cNvSpPr/>
          <p:nvPr/>
        </p:nvSpPr>
        <p:spPr>
          <a:xfrm rot="18599350" flipH="1">
            <a:off x="3622607" y="980622"/>
            <a:ext cx="4003028" cy="3488687"/>
          </a:xfrm>
          <a:custGeom>
            <a:avLst/>
            <a:gdLst>
              <a:gd name="connsiteX0" fmla="*/ 2553595 w 4003028"/>
              <a:gd name="connsiteY0" fmla="*/ 3488687 h 3488687"/>
              <a:gd name="connsiteX1" fmla="*/ 2558802 w 4003028"/>
              <a:gd name="connsiteY1" fmla="*/ 3486358 h 3488687"/>
              <a:gd name="connsiteX2" fmla="*/ 2567275 w 4003028"/>
              <a:gd name="connsiteY2" fmla="*/ 3481729 h 3488687"/>
              <a:gd name="connsiteX3" fmla="*/ 2560275 w 4003028"/>
              <a:gd name="connsiteY3" fmla="*/ 3484032 h 3488687"/>
              <a:gd name="connsiteX4" fmla="*/ 2553595 w 4003028"/>
              <a:gd name="connsiteY4" fmla="*/ 3488687 h 3488687"/>
              <a:gd name="connsiteX5" fmla="*/ 2172204 w 4003028"/>
              <a:gd name="connsiteY5" fmla="*/ 1823603 h 3488687"/>
              <a:gd name="connsiteX6" fmla="*/ 2177584 w 4003028"/>
              <a:gd name="connsiteY6" fmla="*/ 1823026 h 3488687"/>
              <a:gd name="connsiteX7" fmla="*/ 2186951 w 4003028"/>
              <a:gd name="connsiteY7" fmla="*/ 1820691 h 3488687"/>
              <a:gd name="connsiteX8" fmla="*/ 2179597 w 4003028"/>
              <a:gd name="connsiteY8" fmla="*/ 1821148 h 3488687"/>
              <a:gd name="connsiteX9" fmla="*/ 2172204 w 4003028"/>
              <a:gd name="connsiteY9" fmla="*/ 1823603 h 3488687"/>
              <a:gd name="connsiteX10" fmla="*/ 153460 w 4003028"/>
              <a:gd name="connsiteY10" fmla="*/ 2406636 h 3488687"/>
              <a:gd name="connsiteX11" fmla="*/ 158416 w 4003028"/>
              <a:gd name="connsiteY11" fmla="*/ 2412646 h 3488687"/>
              <a:gd name="connsiteX12" fmla="*/ 164402 w 4003028"/>
              <a:gd name="connsiteY12" fmla="*/ 2416944 h 3488687"/>
              <a:gd name="connsiteX13" fmla="*/ 157710 w 4003028"/>
              <a:gd name="connsiteY13" fmla="*/ 2409986 h 3488687"/>
              <a:gd name="connsiteX14" fmla="*/ 153460 w 4003028"/>
              <a:gd name="connsiteY14" fmla="*/ 2406636 h 3488687"/>
              <a:gd name="connsiteX15" fmla="*/ 1187875 w 4003028"/>
              <a:gd name="connsiteY15" fmla="*/ 818604 h 3488687"/>
              <a:gd name="connsiteX16" fmla="*/ 2981309 w 4003028"/>
              <a:gd name="connsiteY16" fmla="*/ 1389514 h 3488687"/>
              <a:gd name="connsiteX17" fmla="*/ 3006207 w 4003028"/>
              <a:gd name="connsiteY17" fmla="*/ 1471594 h 3488687"/>
              <a:gd name="connsiteX18" fmla="*/ 3004953 w 4003028"/>
              <a:gd name="connsiteY18" fmla="*/ 1470516 h 3488687"/>
              <a:gd name="connsiteX19" fmla="*/ 2965846 w 4003028"/>
              <a:gd name="connsiteY19" fmla="*/ 1471445 h 3488687"/>
              <a:gd name="connsiteX20" fmla="*/ 2909369 w 4003028"/>
              <a:gd name="connsiteY20" fmla="*/ 1482351 h 3488687"/>
              <a:gd name="connsiteX21" fmla="*/ 2592787 w 4003028"/>
              <a:gd name="connsiteY21" fmla="*/ 1644930 h 3488687"/>
              <a:gd name="connsiteX22" fmla="*/ 2477260 w 4003028"/>
              <a:gd name="connsiteY22" fmla="*/ 1712320 h 3488687"/>
              <a:gd name="connsiteX23" fmla="*/ 2424386 w 4003028"/>
              <a:gd name="connsiteY23" fmla="*/ 1658294 h 3488687"/>
              <a:gd name="connsiteX24" fmla="*/ 2233042 w 4003028"/>
              <a:gd name="connsiteY24" fmla="*/ 1544239 h 3488687"/>
              <a:gd name="connsiteX25" fmla="*/ 2406208 w 4003028"/>
              <a:gd name="connsiteY25" fmla="*/ 1690912 h 3488687"/>
              <a:gd name="connsiteX26" fmla="*/ 2438667 w 4003028"/>
              <a:gd name="connsiteY26" fmla="*/ 1734832 h 3488687"/>
              <a:gd name="connsiteX27" fmla="*/ 2433832 w 4003028"/>
              <a:gd name="connsiteY27" fmla="*/ 1737652 h 3488687"/>
              <a:gd name="connsiteX28" fmla="*/ 2276907 w 4003028"/>
              <a:gd name="connsiteY28" fmla="*/ 1795440 h 3488687"/>
              <a:gd name="connsiteX29" fmla="*/ 2194470 w 4003028"/>
              <a:gd name="connsiteY29" fmla="*/ 1818817 h 3488687"/>
              <a:gd name="connsiteX30" fmla="*/ 2186951 w 4003028"/>
              <a:gd name="connsiteY30" fmla="*/ 1820691 h 3488687"/>
              <a:gd name="connsiteX31" fmla="*/ 2187619 w 4003028"/>
              <a:gd name="connsiteY31" fmla="*/ 1820649 h 3488687"/>
              <a:gd name="connsiteX32" fmla="*/ 2263225 w 4003028"/>
              <a:gd name="connsiteY32" fmla="*/ 1828106 h 3488687"/>
              <a:gd name="connsiteX33" fmla="*/ 2266422 w 4003028"/>
              <a:gd name="connsiteY33" fmla="*/ 1827857 h 3488687"/>
              <a:gd name="connsiteX34" fmla="*/ 3026460 w 4003028"/>
              <a:gd name="connsiteY34" fmla="*/ 1558274 h 3488687"/>
              <a:gd name="connsiteX35" fmla="*/ 3033021 w 4003028"/>
              <a:gd name="connsiteY35" fmla="*/ 1559992 h 3488687"/>
              <a:gd name="connsiteX36" fmla="*/ 3056764 w 4003028"/>
              <a:gd name="connsiteY36" fmla="*/ 1638263 h 3488687"/>
              <a:gd name="connsiteX37" fmla="*/ 3220170 w 4003028"/>
              <a:gd name="connsiteY37" fmla="*/ 2417189 h 3488687"/>
              <a:gd name="connsiteX38" fmla="*/ 3245788 w 4003028"/>
              <a:gd name="connsiteY38" fmla="*/ 2510754 h 3488687"/>
              <a:gd name="connsiteX39" fmla="*/ 3242722 w 4003028"/>
              <a:gd name="connsiteY39" fmla="*/ 2508845 h 3488687"/>
              <a:gd name="connsiteX40" fmla="*/ 900517 w 4003028"/>
              <a:gd name="connsiteY40" fmla="*/ 3043090 h 3488687"/>
              <a:gd name="connsiteX41" fmla="*/ 755186 w 4003028"/>
              <a:gd name="connsiteY41" fmla="*/ 3091588 h 3488687"/>
              <a:gd name="connsiteX42" fmla="*/ 735913 w 4003028"/>
              <a:gd name="connsiteY42" fmla="*/ 3085533 h 3488687"/>
              <a:gd name="connsiteX43" fmla="*/ 235521 w 4003028"/>
              <a:gd name="connsiteY43" fmla="*/ 2453126 h 3488687"/>
              <a:gd name="connsiteX44" fmla="*/ 232945 w 4003028"/>
              <a:gd name="connsiteY44" fmla="*/ 2451215 h 3488687"/>
              <a:gd name="connsiteX45" fmla="*/ 164946 w 4003028"/>
              <a:gd name="connsiteY45" fmla="*/ 2417334 h 3488687"/>
              <a:gd name="connsiteX46" fmla="*/ 164402 w 4003028"/>
              <a:gd name="connsiteY46" fmla="*/ 2416944 h 3488687"/>
              <a:gd name="connsiteX47" fmla="*/ 169774 w 4003028"/>
              <a:gd name="connsiteY47" fmla="*/ 2422528 h 3488687"/>
              <a:gd name="connsiteX48" fmla="*/ 227166 w 4003028"/>
              <a:gd name="connsiteY48" fmla="*/ 2486155 h 3488687"/>
              <a:gd name="connsiteX49" fmla="*/ 329351 w 4003028"/>
              <a:gd name="connsiteY49" fmla="*/ 2618530 h 3488687"/>
              <a:gd name="connsiteX50" fmla="*/ 331947 w 4003028"/>
              <a:gd name="connsiteY50" fmla="*/ 2623489 h 3488687"/>
              <a:gd name="connsiteX51" fmla="*/ 281103 w 4003028"/>
              <a:gd name="connsiteY51" fmla="*/ 2643430 h 3488687"/>
              <a:gd name="connsiteX52" fmla="*/ 56459 w 4003028"/>
              <a:gd name="connsiteY52" fmla="*/ 2675591 h 3488687"/>
              <a:gd name="connsiteX53" fmla="*/ 279157 w 4003028"/>
              <a:gd name="connsiteY53" fmla="*/ 2680722 h 3488687"/>
              <a:gd name="connsiteX54" fmla="*/ 352665 w 4003028"/>
              <a:gd name="connsiteY54" fmla="*/ 2663074 h 3488687"/>
              <a:gd name="connsiteX55" fmla="*/ 414683 w 4003028"/>
              <a:gd name="connsiteY55" fmla="*/ 2781572 h 3488687"/>
              <a:gd name="connsiteX56" fmla="*/ 596376 w 4003028"/>
              <a:gd name="connsiteY56" fmla="*/ 3087584 h 3488687"/>
              <a:gd name="connsiteX57" fmla="*/ 638412 w 4003028"/>
              <a:gd name="connsiteY57" fmla="*/ 3126848 h 3488687"/>
              <a:gd name="connsiteX58" fmla="*/ 642141 w 4003028"/>
              <a:gd name="connsiteY58" fmla="*/ 3129313 h 3488687"/>
              <a:gd name="connsiteX59" fmla="*/ 633291 w 4003028"/>
              <a:gd name="connsiteY59" fmla="*/ 3132266 h 3488687"/>
              <a:gd name="connsiteX60" fmla="*/ 106597 w 4003028"/>
              <a:gd name="connsiteY60" fmla="*/ 3237274 h 3488687"/>
              <a:gd name="connsiteX61" fmla="*/ 0 w 4003028"/>
              <a:gd name="connsiteY61" fmla="*/ 3232686 h 3488687"/>
              <a:gd name="connsiteX62" fmla="*/ 77065 w 4003028"/>
              <a:gd name="connsiteY62" fmla="*/ 3297326 h 3488687"/>
              <a:gd name="connsiteX63" fmla="*/ 75884 w 4003028"/>
              <a:gd name="connsiteY63" fmla="*/ 3298733 h 3488687"/>
              <a:gd name="connsiteX64" fmla="*/ 146342 w 4003028"/>
              <a:gd name="connsiteY64" fmla="*/ 3298318 h 3488687"/>
              <a:gd name="connsiteX65" fmla="*/ 3241070 w 4003028"/>
              <a:gd name="connsiteY65" fmla="*/ 2644221 h 3488687"/>
              <a:gd name="connsiteX66" fmla="*/ 3298464 w 4003028"/>
              <a:gd name="connsiteY66" fmla="*/ 2691011 h 3488687"/>
              <a:gd name="connsiteX67" fmla="*/ 3325008 w 4003028"/>
              <a:gd name="connsiteY67" fmla="*/ 2763689 h 3488687"/>
              <a:gd name="connsiteX68" fmla="*/ 3371266 w 4003028"/>
              <a:gd name="connsiteY68" fmla="*/ 2864563 h 3488687"/>
              <a:gd name="connsiteX69" fmla="*/ 3415788 w 4003028"/>
              <a:gd name="connsiteY69" fmla="*/ 2940157 h 3488687"/>
              <a:gd name="connsiteX70" fmla="*/ 3400641 w 4003028"/>
              <a:gd name="connsiteY70" fmla="*/ 2934757 h 3488687"/>
              <a:gd name="connsiteX71" fmla="*/ 2832976 w 4003028"/>
              <a:gd name="connsiteY71" fmla="*/ 3294018 h 3488687"/>
              <a:gd name="connsiteX72" fmla="*/ 2826082 w 4003028"/>
              <a:gd name="connsiteY72" fmla="*/ 3300156 h 3488687"/>
              <a:gd name="connsiteX73" fmla="*/ 2810492 w 4003028"/>
              <a:gd name="connsiteY73" fmla="*/ 3290196 h 3488687"/>
              <a:gd name="connsiteX74" fmla="*/ 2559561 w 4003028"/>
              <a:gd name="connsiteY74" fmla="*/ 3207661 h 3488687"/>
              <a:gd name="connsiteX75" fmla="*/ 2764198 w 4003028"/>
              <a:gd name="connsiteY75" fmla="*/ 3305758 h 3488687"/>
              <a:gd name="connsiteX76" fmla="*/ 2793373 w 4003028"/>
              <a:gd name="connsiteY76" fmla="*/ 3329282 h 3488687"/>
              <a:gd name="connsiteX77" fmla="*/ 2742508 w 4003028"/>
              <a:gd name="connsiteY77" fmla="*/ 3374574 h 3488687"/>
              <a:gd name="connsiteX78" fmla="*/ 2647916 w 4003028"/>
              <a:gd name="connsiteY78" fmla="*/ 3434544 h 3488687"/>
              <a:gd name="connsiteX79" fmla="*/ 2574074 w 4003028"/>
              <a:gd name="connsiteY79" fmla="*/ 3478014 h 3488687"/>
              <a:gd name="connsiteX80" fmla="*/ 2567275 w 4003028"/>
              <a:gd name="connsiteY80" fmla="*/ 3481729 h 3488687"/>
              <a:gd name="connsiteX81" fmla="*/ 2567910 w 4003028"/>
              <a:gd name="connsiteY81" fmla="*/ 3481520 h 3488687"/>
              <a:gd name="connsiteX82" fmla="*/ 2642943 w 4003028"/>
              <a:gd name="connsiteY82" fmla="*/ 3469608 h 3488687"/>
              <a:gd name="connsiteX83" fmla="*/ 2645973 w 4003028"/>
              <a:gd name="connsiteY83" fmla="*/ 3468559 h 3488687"/>
              <a:gd name="connsiteX84" fmla="*/ 2742749 w 4003028"/>
              <a:gd name="connsiteY84" fmla="*/ 3414654 h 3488687"/>
              <a:gd name="connsiteX85" fmla="*/ 2820857 w 4003028"/>
              <a:gd name="connsiteY85" fmla="*/ 3351443 h 3488687"/>
              <a:gd name="connsiteX86" fmla="*/ 2828768 w 4003028"/>
              <a:gd name="connsiteY86" fmla="*/ 3357822 h 3488687"/>
              <a:gd name="connsiteX87" fmla="*/ 2842089 w 4003028"/>
              <a:gd name="connsiteY87" fmla="*/ 3333099 h 3488687"/>
              <a:gd name="connsiteX88" fmla="*/ 2921933 w 4003028"/>
              <a:gd name="connsiteY88" fmla="*/ 3257476 h 3488687"/>
              <a:gd name="connsiteX89" fmla="*/ 3436520 w 4003028"/>
              <a:gd name="connsiteY89" fmla="*/ 3026269 h 3488687"/>
              <a:gd name="connsiteX90" fmla="*/ 3469457 w 4003028"/>
              <a:gd name="connsiteY90" fmla="*/ 3042083 h 3488687"/>
              <a:gd name="connsiteX91" fmla="*/ 3466564 w 4003028"/>
              <a:gd name="connsiteY91" fmla="*/ 3009477 h 3488687"/>
              <a:gd name="connsiteX92" fmla="*/ 3487849 w 4003028"/>
              <a:gd name="connsiteY92" fmla="*/ 3036935 h 3488687"/>
              <a:gd name="connsiteX93" fmla="*/ 3850394 w 4003028"/>
              <a:gd name="connsiteY93" fmla="*/ 3229480 h 3488687"/>
              <a:gd name="connsiteX94" fmla="*/ 4003028 w 4003028"/>
              <a:gd name="connsiteY94" fmla="*/ 3047507 h 3488687"/>
              <a:gd name="connsiteX95" fmla="*/ 3906403 w 4003028"/>
              <a:gd name="connsiteY95" fmla="*/ 3033869 h 3488687"/>
              <a:gd name="connsiteX96" fmla="*/ 3685069 w 4003028"/>
              <a:gd name="connsiteY96" fmla="*/ 2942485 h 3488687"/>
              <a:gd name="connsiteX97" fmla="*/ 3680287 w 4003028"/>
              <a:gd name="connsiteY97" fmla="*/ 2938317 h 3488687"/>
              <a:gd name="connsiteX98" fmla="*/ 3682685 w 4003028"/>
              <a:gd name="connsiteY98" fmla="*/ 2923853 h 3488687"/>
              <a:gd name="connsiteX99" fmla="*/ 3888092 w 4003028"/>
              <a:gd name="connsiteY99" fmla="*/ 2294241 h 3488687"/>
              <a:gd name="connsiteX100" fmla="*/ 3647315 w 4003028"/>
              <a:gd name="connsiteY100" fmla="*/ 2791101 h 3488687"/>
              <a:gd name="connsiteX101" fmla="*/ 3618912 w 4003028"/>
              <a:gd name="connsiteY101" fmla="*/ 2884803 h 3488687"/>
              <a:gd name="connsiteX102" fmla="*/ 3598514 w 4003028"/>
              <a:gd name="connsiteY102" fmla="*/ 2867018 h 3488687"/>
              <a:gd name="connsiteX103" fmla="*/ 3013134 w 4003028"/>
              <a:gd name="connsiteY103" fmla="*/ 1104274 h 3488687"/>
              <a:gd name="connsiteX104" fmla="*/ 2996120 w 4003028"/>
              <a:gd name="connsiteY104" fmla="*/ 1074045 h 3488687"/>
              <a:gd name="connsiteX105" fmla="*/ 2983995 w 4003028"/>
              <a:gd name="connsiteY105" fmla="*/ 999080 h 3488687"/>
              <a:gd name="connsiteX106" fmla="*/ 2974776 w 4003028"/>
              <a:gd name="connsiteY106" fmla="*/ 0 h 3488687"/>
              <a:gd name="connsiteX107" fmla="*/ 2869551 w 4003028"/>
              <a:gd name="connsiteY107" fmla="*/ 826280 h 3488687"/>
              <a:gd name="connsiteX108" fmla="*/ 2871430 w 4003028"/>
              <a:gd name="connsiteY108" fmla="*/ 888358 h 3488687"/>
              <a:gd name="connsiteX109" fmla="*/ 2810257 w 4003028"/>
              <a:gd name="connsiteY109" fmla="*/ 821365 h 3488687"/>
              <a:gd name="connsiteX110" fmla="*/ 1224809 w 4003028"/>
              <a:gd name="connsiteY110" fmla="*/ 795402 h 3488687"/>
              <a:gd name="connsiteX0" fmla="*/ 2553595 w 4003028"/>
              <a:gd name="connsiteY0" fmla="*/ 3488687 h 3488687"/>
              <a:gd name="connsiteX1" fmla="*/ 2558802 w 4003028"/>
              <a:gd name="connsiteY1" fmla="*/ 3486358 h 3488687"/>
              <a:gd name="connsiteX2" fmla="*/ 2567275 w 4003028"/>
              <a:gd name="connsiteY2" fmla="*/ 3481729 h 3488687"/>
              <a:gd name="connsiteX3" fmla="*/ 2560275 w 4003028"/>
              <a:gd name="connsiteY3" fmla="*/ 3484032 h 3488687"/>
              <a:gd name="connsiteX4" fmla="*/ 2553595 w 4003028"/>
              <a:gd name="connsiteY4" fmla="*/ 3488687 h 3488687"/>
              <a:gd name="connsiteX5" fmla="*/ 2172204 w 4003028"/>
              <a:gd name="connsiteY5" fmla="*/ 1823603 h 3488687"/>
              <a:gd name="connsiteX6" fmla="*/ 2177584 w 4003028"/>
              <a:gd name="connsiteY6" fmla="*/ 1823026 h 3488687"/>
              <a:gd name="connsiteX7" fmla="*/ 2186951 w 4003028"/>
              <a:gd name="connsiteY7" fmla="*/ 1820691 h 3488687"/>
              <a:gd name="connsiteX8" fmla="*/ 2179597 w 4003028"/>
              <a:gd name="connsiteY8" fmla="*/ 1821148 h 3488687"/>
              <a:gd name="connsiteX9" fmla="*/ 2172204 w 4003028"/>
              <a:gd name="connsiteY9" fmla="*/ 1823603 h 3488687"/>
              <a:gd name="connsiteX10" fmla="*/ 153460 w 4003028"/>
              <a:gd name="connsiteY10" fmla="*/ 2406636 h 3488687"/>
              <a:gd name="connsiteX11" fmla="*/ 158416 w 4003028"/>
              <a:gd name="connsiteY11" fmla="*/ 2412646 h 3488687"/>
              <a:gd name="connsiteX12" fmla="*/ 164402 w 4003028"/>
              <a:gd name="connsiteY12" fmla="*/ 2416944 h 3488687"/>
              <a:gd name="connsiteX13" fmla="*/ 157710 w 4003028"/>
              <a:gd name="connsiteY13" fmla="*/ 2409986 h 3488687"/>
              <a:gd name="connsiteX14" fmla="*/ 153460 w 4003028"/>
              <a:gd name="connsiteY14" fmla="*/ 2406636 h 3488687"/>
              <a:gd name="connsiteX15" fmla="*/ 1187875 w 4003028"/>
              <a:gd name="connsiteY15" fmla="*/ 818604 h 3488687"/>
              <a:gd name="connsiteX16" fmla="*/ 2981309 w 4003028"/>
              <a:gd name="connsiteY16" fmla="*/ 1389514 h 3488687"/>
              <a:gd name="connsiteX17" fmla="*/ 3006207 w 4003028"/>
              <a:gd name="connsiteY17" fmla="*/ 1471594 h 3488687"/>
              <a:gd name="connsiteX18" fmla="*/ 3004953 w 4003028"/>
              <a:gd name="connsiteY18" fmla="*/ 1470516 h 3488687"/>
              <a:gd name="connsiteX19" fmla="*/ 2965846 w 4003028"/>
              <a:gd name="connsiteY19" fmla="*/ 1471445 h 3488687"/>
              <a:gd name="connsiteX20" fmla="*/ 2909369 w 4003028"/>
              <a:gd name="connsiteY20" fmla="*/ 1482351 h 3488687"/>
              <a:gd name="connsiteX21" fmla="*/ 2592787 w 4003028"/>
              <a:gd name="connsiteY21" fmla="*/ 1644930 h 3488687"/>
              <a:gd name="connsiteX22" fmla="*/ 2477260 w 4003028"/>
              <a:gd name="connsiteY22" fmla="*/ 1712320 h 3488687"/>
              <a:gd name="connsiteX23" fmla="*/ 2424386 w 4003028"/>
              <a:gd name="connsiteY23" fmla="*/ 1658294 h 3488687"/>
              <a:gd name="connsiteX24" fmla="*/ 2233042 w 4003028"/>
              <a:gd name="connsiteY24" fmla="*/ 1544239 h 3488687"/>
              <a:gd name="connsiteX25" fmla="*/ 2406208 w 4003028"/>
              <a:gd name="connsiteY25" fmla="*/ 1690912 h 3488687"/>
              <a:gd name="connsiteX26" fmla="*/ 2438667 w 4003028"/>
              <a:gd name="connsiteY26" fmla="*/ 1734832 h 3488687"/>
              <a:gd name="connsiteX27" fmla="*/ 2433832 w 4003028"/>
              <a:gd name="connsiteY27" fmla="*/ 1737652 h 3488687"/>
              <a:gd name="connsiteX28" fmla="*/ 2276907 w 4003028"/>
              <a:gd name="connsiteY28" fmla="*/ 1795440 h 3488687"/>
              <a:gd name="connsiteX29" fmla="*/ 2194470 w 4003028"/>
              <a:gd name="connsiteY29" fmla="*/ 1818817 h 3488687"/>
              <a:gd name="connsiteX30" fmla="*/ 2186951 w 4003028"/>
              <a:gd name="connsiteY30" fmla="*/ 1820691 h 3488687"/>
              <a:gd name="connsiteX31" fmla="*/ 2187619 w 4003028"/>
              <a:gd name="connsiteY31" fmla="*/ 1820649 h 3488687"/>
              <a:gd name="connsiteX32" fmla="*/ 2263225 w 4003028"/>
              <a:gd name="connsiteY32" fmla="*/ 1828106 h 3488687"/>
              <a:gd name="connsiteX33" fmla="*/ 2266422 w 4003028"/>
              <a:gd name="connsiteY33" fmla="*/ 1827857 h 3488687"/>
              <a:gd name="connsiteX34" fmla="*/ 3026460 w 4003028"/>
              <a:gd name="connsiteY34" fmla="*/ 1558274 h 3488687"/>
              <a:gd name="connsiteX35" fmla="*/ 3033021 w 4003028"/>
              <a:gd name="connsiteY35" fmla="*/ 1559992 h 3488687"/>
              <a:gd name="connsiteX36" fmla="*/ 3056764 w 4003028"/>
              <a:gd name="connsiteY36" fmla="*/ 1638263 h 3488687"/>
              <a:gd name="connsiteX37" fmla="*/ 3220170 w 4003028"/>
              <a:gd name="connsiteY37" fmla="*/ 2417189 h 3488687"/>
              <a:gd name="connsiteX38" fmla="*/ 3245788 w 4003028"/>
              <a:gd name="connsiteY38" fmla="*/ 2510754 h 3488687"/>
              <a:gd name="connsiteX39" fmla="*/ 3242722 w 4003028"/>
              <a:gd name="connsiteY39" fmla="*/ 2508845 h 3488687"/>
              <a:gd name="connsiteX40" fmla="*/ 900517 w 4003028"/>
              <a:gd name="connsiteY40" fmla="*/ 3043090 h 3488687"/>
              <a:gd name="connsiteX41" fmla="*/ 755186 w 4003028"/>
              <a:gd name="connsiteY41" fmla="*/ 3091588 h 3488687"/>
              <a:gd name="connsiteX42" fmla="*/ 735913 w 4003028"/>
              <a:gd name="connsiteY42" fmla="*/ 3085533 h 3488687"/>
              <a:gd name="connsiteX43" fmla="*/ 235521 w 4003028"/>
              <a:gd name="connsiteY43" fmla="*/ 2453126 h 3488687"/>
              <a:gd name="connsiteX44" fmla="*/ 232945 w 4003028"/>
              <a:gd name="connsiteY44" fmla="*/ 2451215 h 3488687"/>
              <a:gd name="connsiteX45" fmla="*/ 164946 w 4003028"/>
              <a:gd name="connsiteY45" fmla="*/ 2417334 h 3488687"/>
              <a:gd name="connsiteX46" fmla="*/ 164402 w 4003028"/>
              <a:gd name="connsiteY46" fmla="*/ 2416944 h 3488687"/>
              <a:gd name="connsiteX47" fmla="*/ 169774 w 4003028"/>
              <a:gd name="connsiteY47" fmla="*/ 2422528 h 3488687"/>
              <a:gd name="connsiteX48" fmla="*/ 227166 w 4003028"/>
              <a:gd name="connsiteY48" fmla="*/ 2486155 h 3488687"/>
              <a:gd name="connsiteX49" fmla="*/ 329351 w 4003028"/>
              <a:gd name="connsiteY49" fmla="*/ 2618530 h 3488687"/>
              <a:gd name="connsiteX50" fmla="*/ 331947 w 4003028"/>
              <a:gd name="connsiteY50" fmla="*/ 2623489 h 3488687"/>
              <a:gd name="connsiteX51" fmla="*/ 281103 w 4003028"/>
              <a:gd name="connsiteY51" fmla="*/ 2643430 h 3488687"/>
              <a:gd name="connsiteX52" fmla="*/ 56459 w 4003028"/>
              <a:gd name="connsiteY52" fmla="*/ 2675591 h 3488687"/>
              <a:gd name="connsiteX53" fmla="*/ 279157 w 4003028"/>
              <a:gd name="connsiteY53" fmla="*/ 2680722 h 3488687"/>
              <a:gd name="connsiteX54" fmla="*/ 352665 w 4003028"/>
              <a:gd name="connsiteY54" fmla="*/ 2663074 h 3488687"/>
              <a:gd name="connsiteX55" fmla="*/ 414683 w 4003028"/>
              <a:gd name="connsiteY55" fmla="*/ 2781572 h 3488687"/>
              <a:gd name="connsiteX56" fmla="*/ 596376 w 4003028"/>
              <a:gd name="connsiteY56" fmla="*/ 3087584 h 3488687"/>
              <a:gd name="connsiteX57" fmla="*/ 638412 w 4003028"/>
              <a:gd name="connsiteY57" fmla="*/ 3126848 h 3488687"/>
              <a:gd name="connsiteX58" fmla="*/ 642141 w 4003028"/>
              <a:gd name="connsiteY58" fmla="*/ 3129313 h 3488687"/>
              <a:gd name="connsiteX59" fmla="*/ 633291 w 4003028"/>
              <a:gd name="connsiteY59" fmla="*/ 3132266 h 3488687"/>
              <a:gd name="connsiteX60" fmla="*/ 106597 w 4003028"/>
              <a:gd name="connsiteY60" fmla="*/ 3237274 h 3488687"/>
              <a:gd name="connsiteX61" fmla="*/ 0 w 4003028"/>
              <a:gd name="connsiteY61" fmla="*/ 3232686 h 3488687"/>
              <a:gd name="connsiteX62" fmla="*/ 77065 w 4003028"/>
              <a:gd name="connsiteY62" fmla="*/ 3297326 h 3488687"/>
              <a:gd name="connsiteX63" fmla="*/ 75884 w 4003028"/>
              <a:gd name="connsiteY63" fmla="*/ 3298733 h 3488687"/>
              <a:gd name="connsiteX64" fmla="*/ 146342 w 4003028"/>
              <a:gd name="connsiteY64" fmla="*/ 3298318 h 3488687"/>
              <a:gd name="connsiteX65" fmla="*/ 3241070 w 4003028"/>
              <a:gd name="connsiteY65" fmla="*/ 2644221 h 3488687"/>
              <a:gd name="connsiteX66" fmla="*/ 3298464 w 4003028"/>
              <a:gd name="connsiteY66" fmla="*/ 2691011 h 3488687"/>
              <a:gd name="connsiteX67" fmla="*/ 3325008 w 4003028"/>
              <a:gd name="connsiteY67" fmla="*/ 2763689 h 3488687"/>
              <a:gd name="connsiteX68" fmla="*/ 3371266 w 4003028"/>
              <a:gd name="connsiteY68" fmla="*/ 2864563 h 3488687"/>
              <a:gd name="connsiteX69" fmla="*/ 3415788 w 4003028"/>
              <a:gd name="connsiteY69" fmla="*/ 2940157 h 3488687"/>
              <a:gd name="connsiteX70" fmla="*/ 3400641 w 4003028"/>
              <a:gd name="connsiteY70" fmla="*/ 2934757 h 3488687"/>
              <a:gd name="connsiteX71" fmla="*/ 2832976 w 4003028"/>
              <a:gd name="connsiteY71" fmla="*/ 3294018 h 3488687"/>
              <a:gd name="connsiteX72" fmla="*/ 2826082 w 4003028"/>
              <a:gd name="connsiteY72" fmla="*/ 3300156 h 3488687"/>
              <a:gd name="connsiteX73" fmla="*/ 2810492 w 4003028"/>
              <a:gd name="connsiteY73" fmla="*/ 3290196 h 3488687"/>
              <a:gd name="connsiteX74" fmla="*/ 2559561 w 4003028"/>
              <a:gd name="connsiteY74" fmla="*/ 3207661 h 3488687"/>
              <a:gd name="connsiteX75" fmla="*/ 2764198 w 4003028"/>
              <a:gd name="connsiteY75" fmla="*/ 3305758 h 3488687"/>
              <a:gd name="connsiteX76" fmla="*/ 2793373 w 4003028"/>
              <a:gd name="connsiteY76" fmla="*/ 3329282 h 3488687"/>
              <a:gd name="connsiteX77" fmla="*/ 2742508 w 4003028"/>
              <a:gd name="connsiteY77" fmla="*/ 3374574 h 3488687"/>
              <a:gd name="connsiteX78" fmla="*/ 2647916 w 4003028"/>
              <a:gd name="connsiteY78" fmla="*/ 3434544 h 3488687"/>
              <a:gd name="connsiteX79" fmla="*/ 2574074 w 4003028"/>
              <a:gd name="connsiteY79" fmla="*/ 3478014 h 3488687"/>
              <a:gd name="connsiteX80" fmla="*/ 2567275 w 4003028"/>
              <a:gd name="connsiteY80" fmla="*/ 3481729 h 3488687"/>
              <a:gd name="connsiteX81" fmla="*/ 2567910 w 4003028"/>
              <a:gd name="connsiteY81" fmla="*/ 3481520 h 3488687"/>
              <a:gd name="connsiteX82" fmla="*/ 2642943 w 4003028"/>
              <a:gd name="connsiteY82" fmla="*/ 3469608 h 3488687"/>
              <a:gd name="connsiteX83" fmla="*/ 2645973 w 4003028"/>
              <a:gd name="connsiteY83" fmla="*/ 3468559 h 3488687"/>
              <a:gd name="connsiteX84" fmla="*/ 2742749 w 4003028"/>
              <a:gd name="connsiteY84" fmla="*/ 3414654 h 3488687"/>
              <a:gd name="connsiteX85" fmla="*/ 2820857 w 4003028"/>
              <a:gd name="connsiteY85" fmla="*/ 3351443 h 3488687"/>
              <a:gd name="connsiteX86" fmla="*/ 2828768 w 4003028"/>
              <a:gd name="connsiteY86" fmla="*/ 3357822 h 3488687"/>
              <a:gd name="connsiteX87" fmla="*/ 2842089 w 4003028"/>
              <a:gd name="connsiteY87" fmla="*/ 3333099 h 3488687"/>
              <a:gd name="connsiteX88" fmla="*/ 2921933 w 4003028"/>
              <a:gd name="connsiteY88" fmla="*/ 3257476 h 3488687"/>
              <a:gd name="connsiteX89" fmla="*/ 3436520 w 4003028"/>
              <a:gd name="connsiteY89" fmla="*/ 3026269 h 3488687"/>
              <a:gd name="connsiteX90" fmla="*/ 3490668 w 4003028"/>
              <a:gd name="connsiteY90" fmla="*/ 3044425 h 3488687"/>
              <a:gd name="connsiteX91" fmla="*/ 3466564 w 4003028"/>
              <a:gd name="connsiteY91" fmla="*/ 3009477 h 3488687"/>
              <a:gd name="connsiteX92" fmla="*/ 3487849 w 4003028"/>
              <a:gd name="connsiteY92" fmla="*/ 3036935 h 3488687"/>
              <a:gd name="connsiteX93" fmla="*/ 3850394 w 4003028"/>
              <a:gd name="connsiteY93" fmla="*/ 3229480 h 3488687"/>
              <a:gd name="connsiteX94" fmla="*/ 4003028 w 4003028"/>
              <a:gd name="connsiteY94" fmla="*/ 3047507 h 3488687"/>
              <a:gd name="connsiteX95" fmla="*/ 3906403 w 4003028"/>
              <a:gd name="connsiteY95" fmla="*/ 3033869 h 3488687"/>
              <a:gd name="connsiteX96" fmla="*/ 3685069 w 4003028"/>
              <a:gd name="connsiteY96" fmla="*/ 2942485 h 3488687"/>
              <a:gd name="connsiteX97" fmla="*/ 3680287 w 4003028"/>
              <a:gd name="connsiteY97" fmla="*/ 2938317 h 3488687"/>
              <a:gd name="connsiteX98" fmla="*/ 3682685 w 4003028"/>
              <a:gd name="connsiteY98" fmla="*/ 2923853 h 3488687"/>
              <a:gd name="connsiteX99" fmla="*/ 3888092 w 4003028"/>
              <a:gd name="connsiteY99" fmla="*/ 2294241 h 3488687"/>
              <a:gd name="connsiteX100" fmla="*/ 3647315 w 4003028"/>
              <a:gd name="connsiteY100" fmla="*/ 2791101 h 3488687"/>
              <a:gd name="connsiteX101" fmla="*/ 3618912 w 4003028"/>
              <a:gd name="connsiteY101" fmla="*/ 2884803 h 3488687"/>
              <a:gd name="connsiteX102" fmla="*/ 3598514 w 4003028"/>
              <a:gd name="connsiteY102" fmla="*/ 2867018 h 3488687"/>
              <a:gd name="connsiteX103" fmla="*/ 3013134 w 4003028"/>
              <a:gd name="connsiteY103" fmla="*/ 1104274 h 3488687"/>
              <a:gd name="connsiteX104" fmla="*/ 2996120 w 4003028"/>
              <a:gd name="connsiteY104" fmla="*/ 1074045 h 3488687"/>
              <a:gd name="connsiteX105" fmla="*/ 2983995 w 4003028"/>
              <a:gd name="connsiteY105" fmla="*/ 999080 h 3488687"/>
              <a:gd name="connsiteX106" fmla="*/ 2974776 w 4003028"/>
              <a:gd name="connsiteY106" fmla="*/ 0 h 3488687"/>
              <a:gd name="connsiteX107" fmla="*/ 2869551 w 4003028"/>
              <a:gd name="connsiteY107" fmla="*/ 826280 h 3488687"/>
              <a:gd name="connsiteX108" fmla="*/ 2871430 w 4003028"/>
              <a:gd name="connsiteY108" fmla="*/ 888358 h 3488687"/>
              <a:gd name="connsiteX109" fmla="*/ 2810257 w 4003028"/>
              <a:gd name="connsiteY109" fmla="*/ 821365 h 3488687"/>
              <a:gd name="connsiteX110" fmla="*/ 1224809 w 4003028"/>
              <a:gd name="connsiteY110" fmla="*/ 795402 h 3488687"/>
              <a:gd name="connsiteX111" fmla="*/ 1187875 w 4003028"/>
              <a:gd name="connsiteY111" fmla="*/ 818604 h 3488687"/>
              <a:gd name="connsiteX0" fmla="*/ 2553595 w 4003028"/>
              <a:gd name="connsiteY0" fmla="*/ 3488687 h 3488687"/>
              <a:gd name="connsiteX1" fmla="*/ 2558802 w 4003028"/>
              <a:gd name="connsiteY1" fmla="*/ 3486358 h 3488687"/>
              <a:gd name="connsiteX2" fmla="*/ 2567275 w 4003028"/>
              <a:gd name="connsiteY2" fmla="*/ 3481729 h 3488687"/>
              <a:gd name="connsiteX3" fmla="*/ 2560275 w 4003028"/>
              <a:gd name="connsiteY3" fmla="*/ 3484032 h 3488687"/>
              <a:gd name="connsiteX4" fmla="*/ 2553595 w 4003028"/>
              <a:gd name="connsiteY4" fmla="*/ 3488687 h 3488687"/>
              <a:gd name="connsiteX5" fmla="*/ 2172204 w 4003028"/>
              <a:gd name="connsiteY5" fmla="*/ 1823603 h 3488687"/>
              <a:gd name="connsiteX6" fmla="*/ 2177584 w 4003028"/>
              <a:gd name="connsiteY6" fmla="*/ 1823026 h 3488687"/>
              <a:gd name="connsiteX7" fmla="*/ 2186951 w 4003028"/>
              <a:gd name="connsiteY7" fmla="*/ 1820691 h 3488687"/>
              <a:gd name="connsiteX8" fmla="*/ 2179597 w 4003028"/>
              <a:gd name="connsiteY8" fmla="*/ 1821148 h 3488687"/>
              <a:gd name="connsiteX9" fmla="*/ 2172204 w 4003028"/>
              <a:gd name="connsiteY9" fmla="*/ 1823603 h 3488687"/>
              <a:gd name="connsiteX10" fmla="*/ 153460 w 4003028"/>
              <a:gd name="connsiteY10" fmla="*/ 2406636 h 3488687"/>
              <a:gd name="connsiteX11" fmla="*/ 158416 w 4003028"/>
              <a:gd name="connsiteY11" fmla="*/ 2412646 h 3488687"/>
              <a:gd name="connsiteX12" fmla="*/ 164402 w 4003028"/>
              <a:gd name="connsiteY12" fmla="*/ 2416944 h 3488687"/>
              <a:gd name="connsiteX13" fmla="*/ 157710 w 4003028"/>
              <a:gd name="connsiteY13" fmla="*/ 2409986 h 3488687"/>
              <a:gd name="connsiteX14" fmla="*/ 153460 w 4003028"/>
              <a:gd name="connsiteY14" fmla="*/ 2406636 h 3488687"/>
              <a:gd name="connsiteX15" fmla="*/ 1187875 w 4003028"/>
              <a:gd name="connsiteY15" fmla="*/ 818604 h 3488687"/>
              <a:gd name="connsiteX16" fmla="*/ 2981309 w 4003028"/>
              <a:gd name="connsiteY16" fmla="*/ 1389514 h 3488687"/>
              <a:gd name="connsiteX17" fmla="*/ 3006207 w 4003028"/>
              <a:gd name="connsiteY17" fmla="*/ 1471594 h 3488687"/>
              <a:gd name="connsiteX18" fmla="*/ 3004953 w 4003028"/>
              <a:gd name="connsiteY18" fmla="*/ 1470516 h 3488687"/>
              <a:gd name="connsiteX19" fmla="*/ 2965846 w 4003028"/>
              <a:gd name="connsiteY19" fmla="*/ 1471445 h 3488687"/>
              <a:gd name="connsiteX20" fmla="*/ 2909369 w 4003028"/>
              <a:gd name="connsiteY20" fmla="*/ 1482351 h 3488687"/>
              <a:gd name="connsiteX21" fmla="*/ 2592787 w 4003028"/>
              <a:gd name="connsiteY21" fmla="*/ 1644930 h 3488687"/>
              <a:gd name="connsiteX22" fmla="*/ 2477260 w 4003028"/>
              <a:gd name="connsiteY22" fmla="*/ 1712320 h 3488687"/>
              <a:gd name="connsiteX23" fmla="*/ 2424386 w 4003028"/>
              <a:gd name="connsiteY23" fmla="*/ 1658294 h 3488687"/>
              <a:gd name="connsiteX24" fmla="*/ 2233042 w 4003028"/>
              <a:gd name="connsiteY24" fmla="*/ 1544239 h 3488687"/>
              <a:gd name="connsiteX25" fmla="*/ 2406208 w 4003028"/>
              <a:gd name="connsiteY25" fmla="*/ 1690912 h 3488687"/>
              <a:gd name="connsiteX26" fmla="*/ 2438667 w 4003028"/>
              <a:gd name="connsiteY26" fmla="*/ 1734832 h 3488687"/>
              <a:gd name="connsiteX27" fmla="*/ 2433832 w 4003028"/>
              <a:gd name="connsiteY27" fmla="*/ 1737652 h 3488687"/>
              <a:gd name="connsiteX28" fmla="*/ 2276907 w 4003028"/>
              <a:gd name="connsiteY28" fmla="*/ 1795440 h 3488687"/>
              <a:gd name="connsiteX29" fmla="*/ 2194470 w 4003028"/>
              <a:gd name="connsiteY29" fmla="*/ 1818817 h 3488687"/>
              <a:gd name="connsiteX30" fmla="*/ 2186951 w 4003028"/>
              <a:gd name="connsiteY30" fmla="*/ 1820691 h 3488687"/>
              <a:gd name="connsiteX31" fmla="*/ 2187619 w 4003028"/>
              <a:gd name="connsiteY31" fmla="*/ 1820649 h 3488687"/>
              <a:gd name="connsiteX32" fmla="*/ 2263225 w 4003028"/>
              <a:gd name="connsiteY32" fmla="*/ 1828106 h 3488687"/>
              <a:gd name="connsiteX33" fmla="*/ 2266422 w 4003028"/>
              <a:gd name="connsiteY33" fmla="*/ 1827857 h 3488687"/>
              <a:gd name="connsiteX34" fmla="*/ 3026460 w 4003028"/>
              <a:gd name="connsiteY34" fmla="*/ 1558274 h 3488687"/>
              <a:gd name="connsiteX35" fmla="*/ 3033021 w 4003028"/>
              <a:gd name="connsiteY35" fmla="*/ 1559992 h 3488687"/>
              <a:gd name="connsiteX36" fmla="*/ 3056764 w 4003028"/>
              <a:gd name="connsiteY36" fmla="*/ 1638263 h 3488687"/>
              <a:gd name="connsiteX37" fmla="*/ 3220170 w 4003028"/>
              <a:gd name="connsiteY37" fmla="*/ 2417189 h 3488687"/>
              <a:gd name="connsiteX38" fmla="*/ 3245788 w 4003028"/>
              <a:gd name="connsiteY38" fmla="*/ 2510754 h 3488687"/>
              <a:gd name="connsiteX39" fmla="*/ 3242722 w 4003028"/>
              <a:gd name="connsiteY39" fmla="*/ 2508845 h 3488687"/>
              <a:gd name="connsiteX40" fmla="*/ 900517 w 4003028"/>
              <a:gd name="connsiteY40" fmla="*/ 3043090 h 3488687"/>
              <a:gd name="connsiteX41" fmla="*/ 755186 w 4003028"/>
              <a:gd name="connsiteY41" fmla="*/ 3091588 h 3488687"/>
              <a:gd name="connsiteX42" fmla="*/ 735913 w 4003028"/>
              <a:gd name="connsiteY42" fmla="*/ 3085533 h 3488687"/>
              <a:gd name="connsiteX43" fmla="*/ 235521 w 4003028"/>
              <a:gd name="connsiteY43" fmla="*/ 2453126 h 3488687"/>
              <a:gd name="connsiteX44" fmla="*/ 232945 w 4003028"/>
              <a:gd name="connsiteY44" fmla="*/ 2451215 h 3488687"/>
              <a:gd name="connsiteX45" fmla="*/ 164946 w 4003028"/>
              <a:gd name="connsiteY45" fmla="*/ 2417334 h 3488687"/>
              <a:gd name="connsiteX46" fmla="*/ 164402 w 4003028"/>
              <a:gd name="connsiteY46" fmla="*/ 2416944 h 3488687"/>
              <a:gd name="connsiteX47" fmla="*/ 169774 w 4003028"/>
              <a:gd name="connsiteY47" fmla="*/ 2422528 h 3488687"/>
              <a:gd name="connsiteX48" fmla="*/ 227166 w 4003028"/>
              <a:gd name="connsiteY48" fmla="*/ 2486155 h 3488687"/>
              <a:gd name="connsiteX49" fmla="*/ 329351 w 4003028"/>
              <a:gd name="connsiteY49" fmla="*/ 2618530 h 3488687"/>
              <a:gd name="connsiteX50" fmla="*/ 331947 w 4003028"/>
              <a:gd name="connsiteY50" fmla="*/ 2623489 h 3488687"/>
              <a:gd name="connsiteX51" fmla="*/ 281103 w 4003028"/>
              <a:gd name="connsiteY51" fmla="*/ 2643430 h 3488687"/>
              <a:gd name="connsiteX52" fmla="*/ 56459 w 4003028"/>
              <a:gd name="connsiteY52" fmla="*/ 2675591 h 3488687"/>
              <a:gd name="connsiteX53" fmla="*/ 279157 w 4003028"/>
              <a:gd name="connsiteY53" fmla="*/ 2680722 h 3488687"/>
              <a:gd name="connsiteX54" fmla="*/ 352665 w 4003028"/>
              <a:gd name="connsiteY54" fmla="*/ 2663074 h 3488687"/>
              <a:gd name="connsiteX55" fmla="*/ 414683 w 4003028"/>
              <a:gd name="connsiteY55" fmla="*/ 2781572 h 3488687"/>
              <a:gd name="connsiteX56" fmla="*/ 596376 w 4003028"/>
              <a:gd name="connsiteY56" fmla="*/ 3087584 h 3488687"/>
              <a:gd name="connsiteX57" fmla="*/ 638412 w 4003028"/>
              <a:gd name="connsiteY57" fmla="*/ 3126848 h 3488687"/>
              <a:gd name="connsiteX58" fmla="*/ 642141 w 4003028"/>
              <a:gd name="connsiteY58" fmla="*/ 3129313 h 3488687"/>
              <a:gd name="connsiteX59" fmla="*/ 633291 w 4003028"/>
              <a:gd name="connsiteY59" fmla="*/ 3132266 h 3488687"/>
              <a:gd name="connsiteX60" fmla="*/ 106597 w 4003028"/>
              <a:gd name="connsiteY60" fmla="*/ 3237274 h 3488687"/>
              <a:gd name="connsiteX61" fmla="*/ 0 w 4003028"/>
              <a:gd name="connsiteY61" fmla="*/ 3232686 h 3488687"/>
              <a:gd name="connsiteX62" fmla="*/ 77065 w 4003028"/>
              <a:gd name="connsiteY62" fmla="*/ 3297326 h 3488687"/>
              <a:gd name="connsiteX63" fmla="*/ 75884 w 4003028"/>
              <a:gd name="connsiteY63" fmla="*/ 3298733 h 3488687"/>
              <a:gd name="connsiteX64" fmla="*/ 146342 w 4003028"/>
              <a:gd name="connsiteY64" fmla="*/ 3298318 h 3488687"/>
              <a:gd name="connsiteX65" fmla="*/ 3241070 w 4003028"/>
              <a:gd name="connsiteY65" fmla="*/ 2644221 h 3488687"/>
              <a:gd name="connsiteX66" fmla="*/ 3298464 w 4003028"/>
              <a:gd name="connsiteY66" fmla="*/ 2691011 h 3488687"/>
              <a:gd name="connsiteX67" fmla="*/ 3325008 w 4003028"/>
              <a:gd name="connsiteY67" fmla="*/ 2763689 h 3488687"/>
              <a:gd name="connsiteX68" fmla="*/ 3371266 w 4003028"/>
              <a:gd name="connsiteY68" fmla="*/ 2864563 h 3488687"/>
              <a:gd name="connsiteX69" fmla="*/ 3415788 w 4003028"/>
              <a:gd name="connsiteY69" fmla="*/ 2940157 h 3488687"/>
              <a:gd name="connsiteX70" fmla="*/ 3400641 w 4003028"/>
              <a:gd name="connsiteY70" fmla="*/ 2934757 h 3488687"/>
              <a:gd name="connsiteX71" fmla="*/ 2832976 w 4003028"/>
              <a:gd name="connsiteY71" fmla="*/ 3294018 h 3488687"/>
              <a:gd name="connsiteX72" fmla="*/ 2826082 w 4003028"/>
              <a:gd name="connsiteY72" fmla="*/ 3300156 h 3488687"/>
              <a:gd name="connsiteX73" fmla="*/ 2810492 w 4003028"/>
              <a:gd name="connsiteY73" fmla="*/ 3290196 h 3488687"/>
              <a:gd name="connsiteX74" fmla="*/ 2559561 w 4003028"/>
              <a:gd name="connsiteY74" fmla="*/ 3207661 h 3488687"/>
              <a:gd name="connsiteX75" fmla="*/ 2764198 w 4003028"/>
              <a:gd name="connsiteY75" fmla="*/ 3305758 h 3488687"/>
              <a:gd name="connsiteX76" fmla="*/ 2793373 w 4003028"/>
              <a:gd name="connsiteY76" fmla="*/ 3329282 h 3488687"/>
              <a:gd name="connsiteX77" fmla="*/ 2742508 w 4003028"/>
              <a:gd name="connsiteY77" fmla="*/ 3374574 h 3488687"/>
              <a:gd name="connsiteX78" fmla="*/ 2647916 w 4003028"/>
              <a:gd name="connsiteY78" fmla="*/ 3434544 h 3488687"/>
              <a:gd name="connsiteX79" fmla="*/ 2574074 w 4003028"/>
              <a:gd name="connsiteY79" fmla="*/ 3478014 h 3488687"/>
              <a:gd name="connsiteX80" fmla="*/ 2567275 w 4003028"/>
              <a:gd name="connsiteY80" fmla="*/ 3481729 h 3488687"/>
              <a:gd name="connsiteX81" fmla="*/ 2567910 w 4003028"/>
              <a:gd name="connsiteY81" fmla="*/ 3481520 h 3488687"/>
              <a:gd name="connsiteX82" fmla="*/ 2642943 w 4003028"/>
              <a:gd name="connsiteY82" fmla="*/ 3469608 h 3488687"/>
              <a:gd name="connsiteX83" fmla="*/ 2645973 w 4003028"/>
              <a:gd name="connsiteY83" fmla="*/ 3468559 h 3488687"/>
              <a:gd name="connsiteX84" fmla="*/ 2742749 w 4003028"/>
              <a:gd name="connsiteY84" fmla="*/ 3414654 h 3488687"/>
              <a:gd name="connsiteX85" fmla="*/ 2820857 w 4003028"/>
              <a:gd name="connsiteY85" fmla="*/ 3351443 h 3488687"/>
              <a:gd name="connsiteX86" fmla="*/ 2842089 w 4003028"/>
              <a:gd name="connsiteY86" fmla="*/ 3333099 h 3488687"/>
              <a:gd name="connsiteX87" fmla="*/ 2921933 w 4003028"/>
              <a:gd name="connsiteY87" fmla="*/ 3257476 h 3488687"/>
              <a:gd name="connsiteX88" fmla="*/ 3436520 w 4003028"/>
              <a:gd name="connsiteY88" fmla="*/ 3026269 h 3488687"/>
              <a:gd name="connsiteX89" fmla="*/ 3490668 w 4003028"/>
              <a:gd name="connsiteY89" fmla="*/ 3044425 h 3488687"/>
              <a:gd name="connsiteX90" fmla="*/ 3466564 w 4003028"/>
              <a:gd name="connsiteY90" fmla="*/ 3009477 h 3488687"/>
              <a:gd name="connsiteX91" fmla="*/ 3487849 w 4003028"/>
              <a:gd name="connsiteY91" fmla="*/ 3036935 h 3488687"/>
              <a:gd name="connsiteX92" fmla="*/ 3850394 w 4003028"/>
              <a:gd name="connsiteY92" fmla="*/ 3229480 h 3488687"/>
              <a:gd name="connsiteX93" fmla="*/ 4003028 w 4003028"/>
              <a:gd name="connsiteY93" fmla="*/ 3047507 h 3488687"/>
              <a:gd name="connsiteX94" fmla="*/ 3906403 w 4003028"/>
              <a:gd name="connsiteY94" fmla="*/ 3033869 h 3488687"/>
              <a:gd name="connsiteX95" fmla="*/ 3685069 w 4003028"/>
              <a:gd name="connsiteY95" fmla="*/ 2942485 h 3488687"/>
              <a:gd name="connsiteX96" fmla="*/ 3680287 w 4003028"/>
              <a:gd name="connsiteY96" fmla="*/ 2938317 h 3488687"/>
              <a:gd name="connsiteX97" fmla="*/ 3682685 w 4003028"/>
              <a:gd name="connsiteY97" fmla="*/ 2923853 h 3488687"/>
              <a:gd name="connsiteX98" fmla="*/ 3888092 w 4003028"/>
              <a:gd name="connsiteY98" fmla="*/ 2294241 h 3488687"/>
              <a:gd name="connsiteX99" fmla="*/ 3647315 w 4003028"/>
              <a:gd name="connsiteY99" fmla="*/ 2791101 h 3488687"/>
              <a:gd name="connsiteX100" fmla="*/ 3618912 w 4003028"/>
              <a:gd name="connsiteY100" fmla="*/ 2884803 h 3488687"/>
              <a:gd name="connsiteX101" fmla="*/ 3598514 w 4003028"/>
              <a:gd name="connsiteY101" fmla="*/ 2867018 h 3488687"/>
              <a:gd name="connsiteX102" fmla="*/ 3013134 w 4003028"/>
              <a:gd name="connsiteY102" fmla="*/ 1104274 h 3488687"/>
              <a:gd name="connsiteX103" fmla="*/ 2996120 w 4003028"/>
              <a:gd name="connsiteY103" fmla="*/ 1074045 h 3488687"/>
              <a:gd name="connsiteX104" fmla="*/ 2983995 w 4003028"/>
              <a:gd name="connsiteY104" fmla="*/ 999080 h 3488687"/>
              <a:gd name="connsiteX105" fmla="*/ 2974776 w 4003028"/>
              <a:gd name="connsiteY105" fmla="*/ 0 h 3488687"/>
              <a:gd name="connsiteX106" fmla="*/ 2869551 w 4003028"/>
              <a:gd name="connsiteY106" fmla="*/ 826280 h 3488687"/>
              <a:gd name="connsiteX107" fmla="*/ 2871430 w 4003028"/>
              <a:gd name="connsiteY107" fmla="*/ 888358 h 3488687"/>
              <a:gd name="connsiteX108" fmla="*/ 2810257 w 4003028"/>
              <a:gd name="connsiteY108" fmla="*/ 821365 h 3488687"/>
              <a:gd name="connsiteX109" fmla="*/ 1224809 w 4003028"/>
              <a:gd name="connsiteY109" fmla="*/ 795402 h 3488687"/>
              <a:gd name="connsiteX110" fmla="*/ 1187875 w 4003028"/>
              <a:gd name="connsiteY110" fmla="*/ 818604 h 3488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4003028" h="3488687">
                <a:moveTo>
                  <a:pt x="2553595" y="3488687"/>
                </a:moveTo>
                <a:lnTo>
                  <a:pt x="2558802" y="3486358"/>
                </a:lnTo>
                <a:lnTo>
                  <a:pt x="2567275" y="3481729"/>
                </a:lnTo>
                <a:lnTo>
                  <a:pt x="2560275" y="3484032"/>
                </a:lnTo>
                <a:cubicBezTo>
                  <a:pt x="2556433" y="3486197"/>
                  <a:pt x="2552751" y="3488719"/>
                  <a:pt x="2553595" y="3488687"/>
                </a:cubicBezTo>
                <a:close/>
                <a:moveTo>
                  <a:pt x="2172204" y="1823603"/>
                </a:moveTo>
                <a:cubicBezTo>
                  <a:pt x="2171170" y="1824157"/>
                  <a:pt x="2172266" y="1824206"/>
                  <a:pt x="2177584" y="1823026"/>
                </a:cubicBezTo>
                <a:lnTo>
                  <a:pt x="2186951" y="1820691"/>
                </a:lnTo>
                <a:lnTo>
                  <a:pt x="2179597" y="1821148"/>
                </a:lnTo>
                <a:cubicBezTo>
                  <a:pt x="2176399" y="1821990"/>
                  <a:pt x="2173237" y="1823050"/>
                  <a:pt x="2172204" y="1823603"/>
                </a:cubicBezTo>
                <a:close/>
                <a:moveTo>
                  <a:pt x="153460" y="2406636"/>
                </a:moveTo>
                <a:cubicBezTo>
                  <a:pt x="154041" y="2407655"/>
                  <a:pt x="156156" y="2410233"/>
                  <a:pt x="158416" y="2412646"/>
                </a:cubicBezTo>
                <a:lnTo>
                  <a:pt x="164402" y="2416944"/>
                </a:lnTo>
                <a:lnTo>
                  <a:pt x="157710" y="2409986"/>
                </a:lnTo>
                <a:cubicBezTo>
                  <a:pt x="153833" y="2406159"/>
                  <a:pt x="152879" y="2405618"/>
                  <a:pt x="153460" y="2406636"/>
                </a:cubicBezTo>
                <a:close/>
                <a:moveTo>
                  <a:pt x="1187875" y="818604"/>
                </a:moveTo>
                <a:cubicBezTo>
                  <a:pt x="2360785" y="451654"/>
                  <a:pt x="2778288" y="830875"/>
                  <a:pt x="2981309" y="1389514"/>
                </a:cubicBezTo>
                <a:lnTo>
                  <a:pt x="3006207" y="1471594"/>
                </a:lnTo>
                <a:lnTo>
                  <a:pt x="3004953" y="1470516"/>
                </a:lnTo>
                <a:lnTo>
                  <a:pt x="2965846" y="1471445"/>
                </a:lnTo>
                <a:cubicBezTo>
                  <a:pt x="2947107" y="1473570"/>
                  <a:pt x="2928277" y="1477290"/>
                  <a:pt x="2909369" y="1482351"/>
                </a:cubicBezTo>
                <a:cubicBezTo>
                  <a:pt x="2805373" y="1510186"/>
                  <a:pt x="2699022" y="1578564"/>
                  <a:pt x="2592787" y="1644930"/>
                </a:cubicBezTo>
                <a:lnTo>
                  <a:pt x="2477260" y="1712320"/>
                </a:lnTo>
                <a:lnTo>
                  <a:pt x="2424386" y="1658294"/>
                </a:lnTo>
                <a:cubicBezTo>
                  <a:pt x="2364886" y="1605113"/>
                  <a:pt x="2312973" y="1581704"/>
                  <a:pt x="2233042" y="1544239"/>
                </a:cubicBezTo>
                <a:cubicBezTo>
                  <a:pt x="2318994" y="1601119"/>
                  <a:pt x="2360281" y="1633999"/>
                  <a:pt x="2406208" y="1690912"/>
                </a:cubicBezTo>
                <a:lnTo>
                  <a:pt x="2438667" y="1734832"/>
                </a:lnTo>
                <a:lnTo>
                  <a:pt x="2433832" y="1737652"/>
                </a:lnTo>
                <a:cubicBezTo>
                  <a:pt x="2381083" y="1764511"/>
                  <a:pt x="2328671" y="1785546"/>
                  <a:pt x="2276907" y="1795440"/>
                </a:cubicBezTo>
                <a:cubicBezTo>
                  <a:pt x="2236133" y="1807413"/>
                  <a:pt x="2210308" y="1814634"/>
                  <a:pt x="2194470" y="1818817"/>
                </a:cubicBezTo>
                <a:lnTo>
                  <a:pt x="2186951" y="1820691"/>
                </a:lnTo>
                <a:lnTo>
                  <a:pt x="2187619" y="1820649"/>
                </a:lnTo>
                <a:cubicBezTo>
                  <a:pt x="2185339" y="1826094"/>
                  <a:pt x="2253274" y="1827842"/>
                  <a:pt x="2263225" y="1828106"/>
                </a:cubicBezTo>
                <a:lnTo>
                  <a:pt x="2266422" y="1827857"/>
                </a:lnTo>
                <a:cubicBezTo>
                  <a:pt x="2518049" y="1795110"/>
                  <a:pt x="2758419" y="1512046"/>
                  <a:pt x="3026460" y="1558274"/>
                </a:cubicBezTo>
                <a:lnTo>
                  <a:pt x="3033021" y="1559992"/>
                </a:lnTo>
                <a:lnTo>
                  <a:pt x="3056764" y="1638263"/>
                </a:lnTo>
                <a:cubicBezTo>
                  <a:pt x="3122240" y="1894693"/>
                  <a:pt x="3162516" y="2169206"/>
                  <a:pt x="3220170" y="2417189"/>
                </a:cubicBezTo>
                <a:lnTo>
                  <a:pt x="3245788" y="2510754"/>
                </a:lnTo>
                <a:lnTo>
                  <a:pt x="3242722" y="2508845"/>
                </a:lnTo>
                <a:cubicBezTo>
                  <a:pt x="2720957" y="2252431"/>
                  <a:pt x="1724111" y="2749105"/>
                  <a:pt x="900517" y="3043090"/>
                </a:cubicBezTo>
                <a:lnTo>
                  <a:pt x="755186" y="3091588"/>
                </a:lnTo>
                <a:lnTo>
                  <a:pt x="735913" y="3085533"/>
                </a:lnTo>
                <a:cubicBezTo>
                  <a:pt x="484316" y="2982179"/>
                  <a:pt x="431228" y="2614641"/>
                  <a:pt x="235521" y="2453126"/>
                </a:cubicBezTo>
                <a:lnTo>
                  <a:pt x="232945" y="2451215"/>
                </a:lnTo>
                <a:cubicBezTo>
                  <a:pt x="224377" y="2446148"/>
                  <a:pt x="165909" y="2411510"/>
                  <a:pt x="164946" y="2417334"/>
                </a:cubicBezTo>
                <a:lnTo>
                  <a:pt x="164402" y="2416944"/>
                </a:lnTo>
                <a:lnTo>
                  <a:pt x="169774" y="2422528"/>
                </a:lnTo>
                <a:cubicBezTo>
                  <a:pt x="180964" y="2434491"/>
                  <a:pt x="198998" y="2454337"/>
                  <a:pt x="227166" y="2486155"/>
                </a:cubicBezTo>
                <a:cubicBezTo>
                  <a:pt x="265748" y="2522056"/>
                  <a:pt x="298954" y="2567738"/>
                  <a:pt x="329351" y="2618530"/>
                </a:cubicBezTo>
                <a:lnTo>
                  <a:pt x="331947" y="2623489"/>
                </a:lnTo>
                <a:lnTo>
                  <a:pt x="281103" y="2643430"/>
                </a:lnTo>
                <a:cubicBezTo>
                  <a:pt x="211947" y="2667216"/>
                  <a:pt x="159497" y="2673113"/>
                  <a:pt x="56459" y="2675591"/>
                </a:cubicBezTo>
                <a:cubicBezTo>
                  <a:pt x="144075" y="2686356"/>
                  <a:pt x="200489" y="2694130"/>
                  <a:pt x="279157" y="2680722"/>
                </a:cubicBezTo>
                <a:lnTo>
                  <a:pt x="352665" y="2663074"/>
                </a:lnTo>
                <a:lnTo>
                  <a:pt x="414683" y="2781572"/>
                </a:lnTo>
                <a:cubicBezTo>
                  <a:pt x="469374" y="2894263"/>
                  <a:pt x="523095" y="3008719"/>
                  <a:pt x="596376" y="3087584"/>
                </a:cubicBezTo>
                <a:cubicBezTo>
                  <a:pt x="609700" y="3101923"/>
                  <a:pt x="623672" y="3115085"/>
                  <a:pt x="638412" y="3126848"/>
                </a:cubicBezTo>
                <a:lnTo>
                  <a:pt x="642141" y="3129313"/>
                </a:lnTo>
                <a:lnTo>
                  <a:pt x="633291" y="3132266"/>
                </a:lnTo>
                <a:cubicBezTo>
                  <a:pt x="439019" y="3191552"/>
                  <a:pt x="260077" y="3231533"/>
                  <a:pt x="106597" y="3237274"/>
                </a:cubicBezTo>
                <a:lnTo>
                  <a:pt x="0" y="3232686"/>
                </a:lnTo>
                <a:lnTo>
                  <a:pt x="77065" y="3297326"/>
                </a:lnTo>
                <a:lnTo>
                  <a:pt x="75884" y="3298733"/>
                </a:lnTo>
                <a:lnTo>
                  <a:pt x="146342" y="3298318"/>
                </a:lnTo>
                <a:cubicBezTo>
                  <a:pt x="1032069" y="3253610"/>
                  <a:pt x="2676191" y="2287615"/>
                  <a:pt x="3241070" y="2644221"/>
                </a:cubicBezTo>
                <a:lnTo>
                  <a:pt x="3298464" y="2691011"/>
                </a:lnTo>
                <a:lnTo>
                  <a:pt x="3325008" y="2763689"/>
                </a:lnTo>
                <a:cubicBezTo>
                  <a:pt x="3339288" y="2798739"/>
                  <a:pt x="3354641" y="2832433"/>
                  <a:pt x="3371266" y="2864563"/>
                </a:cubicBezTo>
                <a:lnTo>
                  <a:pt x="3415788" y="2940157"/>
                </a:lnTo>
                <a:lnTo>
                  <a:pt x="3400641" y="2934757"/>
                </a:lnTo>
                <a:cubicBezTo>
                  <a:pt x="3176452" y="2879955"/>
                  <a:pt x="3011114" y="3118940"/>
                  <a:pt x="2832976" y="3294018"/>
                </a:cubicBezTo>
                <a:lnTo>
                  <a:pt x="2826082" y="3300156"/>
                </a:lnTo>
                <a:lnTo>
                  <a:pt x="2810492" y="3290196"/>
                </a:lnTo>
                <a:cubicBezTo>
                  <a:pt x="2720380" y="3236193"/>
                  <a:pt x="2660837" y="3226358"/>
                  <a:pt x="2559561" y="3207661"/>
                </a:cubicBezTo>
                <a:cubicBezTo>
                  <a:pt x="2657106" y="3240948"/>
                  <a:pt x="2705368" y="3262313"/>
                  <a:pt x="2764198" y="3305758"/>
                </a:cubicBezTo>
                <a:lnTo>
                  <a:pt x="2793373" y="3329282"/>
                </a:lnTo>
                <a:lnTo>
                  <a:pt x="2742508" y="3374574"/>
                </a:lnTo>
                <a:cubicBezTo>
                  <a:pt x="2711775" y="3398548"/>
                  <a:pt x="2680355" y="3419089"/>
                  <a:pt x="2647916" y="3434544"/>
                </a:cubicBezTo>
                <a:cubicBezTo>
                  <a:pt x="2611497" y="3456441"/>
                  <a:pt x="2588339" y="3469961"/>
                  <a:pt x="2574074" y="3478014"/>
                </a:cubicBezTo>
                <a:lnTo>
                  <a:pt x="2567275" y="3481729"/>
                </a:lnTo>
                <a:lnTo>
                  <a:pt x="2567910" y="3481520"/>
                </a:lnTo>
                <a:cubicBezTo>
                  <a:pt x="2567081" y="3487364"/>
                  <a:pt x="2633249" y="3471870"/>
                  <a:pt x="2642943" y="3469608"/>
                </a:cubicBezTo>
                <a:lnTo>
                  <a:pt x="2645973" y="3468559"/>
                </a:lnTo>
                <a:cubicBezTo>
                  <a:pt x="2679567" y="3454939"/>
                  <a:pt x="2711646" y="3436436"/>
                  <a:pt x="2742749" y="3414654"/>
                </a:cubicBezTo>
                <a:lnTo>
                  <a:pt x="2820857" y="3351443"/>
                </a:lnTo>
                <a:lnTo>
                  <a:pt x="2842089" y="3333099"/>
                </a:lnTo>
                <a:lnTo>
                  <a:pt x="2921933" y="3257476"/>
                </a:lnTo>
                <a:cubicBezTo>
                  <a:pt x="3068644" y="3115129"/>
                  <a:pt x="3217786" y="2971137"/>
                  <a:pt x="3436520" y="3026269"/>
                </a:cubicBezTo>
                <a:lnTo>
                  <a:pt x="3490668" y="3044425"/>
                </a:lnTo>
                <a:lnTo>
                  <a:pt x="3466564" y="3009477"/>
                </a:lnTo>
                <a:lnTo>
                  <a:pt x="3487849" y="3036935"/>
                </a:lnTo>
                <a:cubicBezTo>
                  <a:pt x="3577843" y="3137142"/>
                  <a:pt x="3694486" y="3205730"/>
                  <a:pt x="3850394" y="3229480"/>
                </a:cubicBezTo>
                <a:lnTo>
                  <a:pt x="4003028" y="3047507"/>
                </a:lnTo>
                <a:lnTo>
                  <a:pt x="3906403" y="3033869"/>
                </a:lnTo>
                <a:cubicBezTo>
                  <a:pt x="3820640" y="3018049"/>
                  <a:pt x="3747707" y="2986649"/>
                  <a:pt x="3685069" y="2942485"/>
                </a:cubicBezTo>
                <a:lnTo>
                  <a:pt x="3680287" y="2938317"/>
                </a:lnTo>
                <a:lnTo>
                  <a:pt x="3682685" y="2923853"/>
                </a:lnTo>
                <a:cubicBezTo>
                  <a:pt x="3723975" y="2690248"/>
                  <a:pt x="3766532" y="2567647"/>
                  <a:pt x="3888092" y="2294241"/>
                </a:cubicBezTo>
                <a:cubicBezTo>
                  <a:pt x="3780369" y="2481678"/>
                  <a:pt x="3709755" y="2601593"/>
                  <a:pt x="3647315" y="2791101"/>
                </a:cubicBezTo>
                <a:lnTo>
                  <a:pt x="3618912" y="2884803"/>
                </a:lnTo>
                <a:lnTo>
                  <a:pt x="3598514" y="2867018"/>
                </a:lnTo>
                <a:cubicBezTo>
                  <a:pt x="3254153" y="2501557"/>
                  <a:pt x="3291145" y="1656269"/>
                  <a:pt x="3013134" y="1104274"/>
                </a:cubicBezTo>
                <a:lnTo>
                  <a:pt x="2996120" y="1074045"/>
                </a:lnTo>
                <a:lnTo>
                  <a:pt x="2983995" y="999080"/>
                </a:lnTo>
                <a:cubicBezTo>
                  <a:pt x="2930642" y="645192"/>
                  <a:pt x="2932505" y="449415"/>
                  <a:pt x="2974776" y="0"/>
                </a:cubicBezTo>
                <a:cubicBezTo>
                  <a:pt x="2910927" y="319837"/>
                  <a:pt x="2867653" y="525270"/>
                  <a:pt x="2869551" y="826280"/>
                </a:cubicBezTo>
                <a:cubicBezTo>
                  <a:pt x="2870177" y="846973"/>
                  <a:pt x="2870804" y="867665"/>
                  <a:pt x="2871430" y="888358"/>
                </a:cubicBezTo>
                <a:lnTo>
                  <a:pt x="2810257" y="821365"/>
                </a:lnTo>
                <a:cubicBezTo>
                  <a:pt x="2533828" y="556552"/>
                  <a:pt x="2068438" y="477849"/>
                  <a:pt x="1224809" y="795402"/>
                </a:cubicBezTo>
                <a:lnTo>
                  <a:pt x="1187875" y="818604"/>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淘宝网chenying0907出品 8"/>
          <p:cNvGrpSpPr/>
          <p:nvPr/>
        </p:nvGrpSpPr>
        <p:grpSpPr>
          <a:xfrm>
            <a:off x="2339714" y="1766361"/>
            <a:ext cx="1783380" cy="870783"/>
            <a:chOff x="2339714" y="1766361"/>
            <a:chExt cx="1783380" cy="870783"/>
          </a:xfrm>
        </p:grpSpPr>
        <p:sp>
          <p:nvSpPr>
            <p:cNvPr id="10" name="淘宝网chenying0907出品 9"/>
            <p:cNvSpPr/>
            <p:nvPr/>
          </p:nvSpPr>
          <p:spPr>
            <a:xfrm rot="971190" flipH="1">
              <a:off x="2339714" y="1766361"/>
              <a:ext cx="1783380" cy="8707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37000">
                  <a:srgbClr val="8CB823"/>
                </a:gs>
                <a:gs pos="100000">
                  <a:srgbClr val="C4D836"/>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淘宝网chenying0907出品 10"/>
            <p:cNvSpPr/>
            <p:nvPr/>
          </p:nvSpPr>
          <p:spPr>
            <a:xfrm rot="12126711">
              <a:off x="2919041" y="2153353"/>
              <a:ext cx="909847" cy="190357"/>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淘宝网chenying0907出品 11"/>
          <p:cNvGrpSpPr/>
          <p:nvPr/>
        </p:nvGrpSpPr>
        <p:grpSpPr>
          <a:xfrm>
            <a:off x="3819583" y="3928190"/>
            <a:ext cx="1346512" cy="657991"/>
            <a:chOff x="3819583" y="3928190"/>
            <a:chExt cx="1346512" cy="657991"/>
          </a:xfrm>
        </p:grpSpPr>
        <p:sp>
          <p:nvSpPr>
            <p:cNvPr id="13" name="淘宝网chenying0907出品 12"/>
            <p:cNvSpPr/>
            <p:nvPr/>
          </p:nvSpPr>
          <p:spPr>
            <a:xfrm rot="13092427">
              <a:off x="3819583" y="3928190"/>
              <a:ext cx="1346512" cy="657991"/>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37000">
                  <a:srgbClr val="8CB823"/>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淘宝网chenying0907出品 13"/>
            <p:cNvSpPr/>
            <p:nvPr/>
          </p:nvSpPr>
          <p:spPr>
            <a:xfrm rot="1936906" flipH="1">
              <a:off x="4240738" y="4252220"/>
              <a:ext cx="686965" cy="143840"/>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淘宝网chenying0907出品 14"/>
          <p:cNvGrpSpPr/>
          <p:nvPr/>
        </p:nvGrpSpPr>
        <p:grpSpPr>
          <a:xfrm>
            <a:off x="6249414" y="3460069"/>
            <a:ext cx="422431" cy="770101"/>
            <a:chOff x="6279231" y="3460069"/>
            <a:chExt cx="422431" cy="770101"/>
          </a:xfrm>
        </p:grpSpPr>
        <p:sp>
          <p:nvSpPr>
            <p:cNvPr id="16" name="淘宝网chenying0907出品 15"/>
            <p:cNvSpPr/>
            <p:nvPr/>
          </p:nvSpPr>
          <p:spPr>
            <a:xfrm rot="17930089">
              <a:off x="6105396" y="3633904"/>
              <a:ext cx="770101" cy="422431"/>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淘宝网chenying0907出品 16"/>
            <p:cNvSpPr/>
            <p:nvPr/>
          </p:nvSpPr>
          <p:spPr>
            <a:xfrm rot="6774568" flipH="1">
              <a:off x="6264227" y="3856536"/>
              <a:ext cx="392891" cy="92346"/>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淘宝网chenying0907出品 17"/>
          <p:cNvGrpSpPr/>
          <p:nvPr/>
        </p:nvGrpSpPr>
        <p:grpSpPr>
          <a:xfrm>
            <a:off x="6405591" y="4064938"/>
            <a:ext cx="712475" cy="350703"/>
            <a:chOff x="6405591" y="4064938"/>
            <a:chExt cx="712475" cy="350703"/>
          </a:xfrm>
        </p:grpSpPr>
        <p:sp>
          <p:nvSpPr>
            <p:cNvPr id="19" name="淘宝网chenying0907出品 18"/>
            <p:cNvSpPr/>
            <p:nvPr/>
          </p:nvSpPr>
          <p:spPr>
            <a:xfrm rot="20918874">
              <a:off x="6405591" y="4064938"/>
              <a:ext cx="712475" cy="35070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淘宝网chenying0907出品 19"/>
            <p:cNvSpPr/>
            <p:nvPr/>
          </p:nvSpPr>
          <p:spPr>
            <a:xfrm rot="9763353" flipH="1">
              <a:off x="6521746" y="4215747"/>
              <a:ext cx="363491" cy="76665"/>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淘宝网chenying0907出品 20"/>
          <p:cNvGrpSpPr/>
          <p:nvPr/>
        </p:nvGrpSpPr>
        <p:grpSpPr>
          <a:xfrm>
            <a:off x="5117653" y="2113127"/>
            <a:ext cx="422431" cy="770101"/>
            <a:chOff x="5165781" y="2101095"/>
            <a:chExt cx="422431" cy="770101"/>
          </a:xfrm>
        </p:grpSpPr>
        <p:sp>
          <p:nvSpPr>
            <p:cNvPr id="22" name="淘宝网chenying0907出品 21"/>
            <p:cNvSpPr/>
            <p:nvPr/>
          </p:nvSpPr>
          <p:spPr>
            <a:xfrm rot="6250893" flipH="1" flipV="1">
              <a:off x="4991946" y="2274930"/>
              <a:ext cx="770101" cy="422431"/>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淘宝网chenying0907出品 22"/>
            <p:cNvSpPr/>
            <p:nvPr/>
          </p:nvSpPr>
          <p:spPr>
            <a:xfrm rot="16695372" flipV="1">
              <a:off x="5166313" y="2503220"/>
              <a:ext cx="392891" cy="92346"/>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淘宝网chenying0907出品 23"/>
          <p:cNvGrpSpPr/>
          <p:nvPr/>
        </p:nvGrpSpPr>
        <p:grpSpPr>
          <a:xfrm>
            <a:off x="5339322" y="2657510"/>
            <a:ext cx="726307" cy="350702"/>
            <a:chOff x="5339322" y="2681574"/>
            <a:chExt cx="726307" cy="350702"/>
          </a:xfrm>
        </p:grpSpPr>
        <p:sp>
          <p:nvSpPr>
            <p:cNvPr id="25" name="淘宝网chenying0907出品 24"/>
            <p:cNvSpPr/>
            <p:nvPr/>
          </p:nvSpPr>
          <p:spPr>
            <a:xfrm rot="9239678" flipH="1" flipV="1">
              <a:off x="5339322" y="2681574"/>
              <a:ext cx="726307" cy="350702"/>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淘宝网chenying0907出品 25"/>
            <p:cNvSpPr/>
            <p:nvPr/>
          </p:nvSpPr>
          <p:spPr>
            <a:xfrm rot="19684157" flipV="1">
              <a:off x="5463265" y="2847305"/>
              <a:ext cx="370548" cy="76665"/>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淘宝网chenying0907出品 26"/>
          <p:cNvGrpSpPr/>
          <p:nvPr/>
        </p:nvGrpSpPr>
        <p:grpSpPr>
          <a:xfrm>
            <a:off x="7588849" y="1250498"/>
            <a:ext cx="422431" cy="770101"/>
            <a:chOff x="7552753" y="1214402"/>
            <a:chExt cx="422431" cy="770101"/>
          </a:xfrm>
        </p:grpSpPr>
        <p:sp>
          <p:nvSpPr>
            <p:cNvPr id="28" name="淘宝网chenying0907出品 27"/>
            <p:cNvSpPr/>
            <p:nvPr/>
          </p:nvSpPr>
          <p:spPr>
            <a:xfrm rot="18220741" flipV="1">
              <a:off x="7378918" y="1388237"/>
              <a:ext cx="770101" cy="422431"/>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淘宝网chenying0907出品 28"/>
            <p:cNvSpPr/>
            <p:nvPr/>
          </p:nvSpPr>
          <p:spPr>
            <a:xfrm rot="7776262" flipH="1" flipV="1">
              <a:off x="7530177" y="1606273"/>
              <a:ext cx="392891" cy="92346"/>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淘宝网chenying0907出品 29"/>
          <p:cNvGrpSpPr/>
          <p:nvPr/>
        </p:nvGrpSpPr>
        <p:grpSpPr>
          <a:xfrm>
            <a:off x="7119368" y="1243722"/>
            <a:ext cx="350702" cy="726307"/>
            <a:chOff x="7095304" y="1243722"/>
            <a:chExt cx="350702" cy="726307"/>
          </a:xfrm>
        </p:grpSpPr>
        <p:sp>
          <p:nvSpPr>
            <p:cNvPr id="31" name="淘宝网chenying0907出品 30"/>
            <p:cNvSpPr/>
            <p:nvPr/>
          </p:nvSpPr>
          <p:spPr>
            <a:xfrm rot="15231956" flipV="1">
              <a:off x="6907501" y="1431525"/>
              <a:ext cx="726307" cy="350702"/>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淘宝网chenying0907出品 31"/>
            <p:cNvSpPr/>
            <p:nvPr/>
          </p:nvSpPr>
          <p:spPr>
            <a:xfrm rot="4787477" flipH="1" flipV="1">
              <a:off x="7100276" y="1627802"/>
              <a:ext cx="370548" cy="76665"/>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淘宝网chenying0907出品 32"/>
          <p:cNvGrpSpPr/>
          <p:nvPr/>
        </p:nvGrpSpPr>
        <p:grpSpPr>
          <a:xfrm>
            <a:off x="7632912" y="1791715"/>
            <a:ext cx="2038360" cy="1048883"/>
            <a:chOff x="7632912" y="1791715"/>
            <a:chExt cx="2038360" cy="1048883"/>
          </a:xfrm>
        </p:grpSpPr>
        <p:sp>
          <p:nvSpPr>
            <p:cNvPr id="34" name="淘宝网chenying0907出品 33"/>
            <p:cNvSpPr/>
            <p:nvPr/>
          </p:nvSpPr>
          <p:spPr>
            <a:xfrm rot="9340066" flipH="1">
              <a:off x="7632912" y="1791715"/>
              <a:ext cx="2038360" cy="10488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4CA420"/>
                </a:gs>
                <a:gs pos="100000">
                  <a:srgbClr val="C4D83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淘宝网chenying0907出品 34"/>
            <p:cNvSpPr/>
            <p:nvPr/>
          </p:nvSpPr>
          <p:spPr>
            <a:xfrm rot="20495587">
              <a:off x="7973719" y="2267331"/>
              <a:ext cx="1039933" cy="229291"/>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淘宝网chenying0907出品 35"/>
          <p:cNvGrpSpPr/>
          <p:nvPr/>
        </p:nvGrpSpPr>
        <p:grpSpPr>
          <a:xfrm rot="2799594" flipH="1">
            <a:off x="5201514" y="35328"/>
            <a:ext cx="1048883" cy="2038360"/>
            <a:chOff x="1403445" y="-3477919"/>
            <a:chExt cx="1048883" cy="2455261"/>
          </a:xfrm>
        </p:grpSpPr>
        <p:sp>
          <p:nvSpPr>
            <p:cNvPr id="37" name="淘宝网chenying0907出品 36"/>
            <p:cNvSpPr/>
            <p:nvPr/>
          </p:nvSpPr>
          <p:spPr>
            <a:xfrm rot="5044479" flipH="1">
              <a:off x="700256" y="-2774730"/>
              <a:ext cx="2455261" cy="10488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gradFill flip="none" rotWithShape="1">
              <a:gsLst>
                <a:gs pos="0">
                  <a:srgbClr val="679C31"/>
                </a:gs>
                <a:gs pos="100000">
                  <a:srgbClr val="C4D836"/>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淘宝网chenying0907出品 37"/>
            <p:cNvSpPr/>
            <p:nvPr/>
          </p:nvSpPr>
          <p:spPr>
            <a:xfrm rot="16200000">
              <a:off x="1314007" y="-2158857"/>
              <a:ext cx="1252628" cy="229291"/>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淘宝网chenying0907出品 4"/>
          <p:cNvGrpSpPr/>
          <p:nvPr/>
        </p:nvGrpSpPr>
        <p:grpSpPr>
          <a:xfrm>
            <a:off x="-599090" y="-78586"/>
            <a:ext cx="5213131" cy="4808241"/>
            <a:chOff x="1001374" y="-370703"/>
            <a:chExt cx="6695744" cy="6175701"/>
          </a:xfrm>
        </p:grpSpPr>
        <p:pic>
          <p:nvPicPr>
            <p:cNvPr id="6" name="淘宝网chenying0907出品 5"/>
            <p:cNvPicPr>
              <a:picLocks noChangeAspect="1"/>
            </p:cNvPicPr>
            <p:nvPr/>
          </p:nvPicPr>
          <p:blipFill rotWithShape="1">
            <a:blip r:embed="rId3">
              <a:extLst>
                <a:ext uri="{28A0092B-C50C-407E-A947-70E740481C1C}">
                  <a14:useLocalDpi xmlns:a14="http://schemas.microsoft.com/office/drawing/2010/main" val="0"/>
                </a:ext>
              </a:extLst>
            </a:blip>
            <a:srcRect l="2993" r="4333" b="1429"/>
            <a:stretch/>
          </p:blipFill>
          <p:spPr>
            <a:xfrm>
              <a:off x="1001374" y="-370703"/>
              <a:ext cx="6695744" cy="6175701"/>
            </a:xfrm>
            <a:prstGeom prst="rect">
              <a:avLst/>
            </a:prstGeom>
          </p:spPr>
        </p:pic>
        <p:sp>
          <p:nvSpPr>
            <p:cNvPr id="7" name="淘宝网chenying0907出品 6"/>
            <p:cNvSpPr/>
            <p:nvPr/>
          </p:nvSpPr>
          <p:spPr>
            <a:xfrm>
              <a:off x="2516995" y="893874"/>
              <a:ext cx="3649026" cy="36490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0" name="淘宝网chenying0907出品 109"/>
          <p:cNvSpPr txBox="1"/>
          <p:nvPr/>
        </p:nvSpPr>
        <p:spPr>
          <a:xfrm>
            <a:off x="173229" y="2325603"/>
            <a:ext cx="3588404" cy="584775"/>
          </a:xfrm>
          <a:prstGeom prst="rect">
            <a:avLst/>
          </a:prstGeom>
          <a:noFill/>
        </p:spPr>
        <p:txBody>
          <a:bodyPr wrap="square" rtlCol="0">
            <a:spAutoFit/>
          </a:bodyPr>
          <a:lstStyle>
            <a:defPPr>
              <a:defRPr lang="zh-CN"/>
            </a:defPPr>
            <a:lvl1pPr algn="ctr">
              <a:defRPr sz="1600" b="1">
                <a:pattFill prst="ltDnDiag">
                  <a:fgClr>
                    <a:srgbClr val="FFC000"/>
                  </a:fgClr>
                  <a:bgClr>
                    <a:srgbClr val="FF6600"/>
                  </a:bgClr>
                </a:pattFill>
                <a:effectLst>
                  <a:outerShdw dist="38100" dir="2700000" algn="tl" rotWithShape="0">
                    <a:srgbClr val="A9250B"/>
                  </a:outerShdw>
                </a:effectLst>
                <a:cs typeface="+mn-ea"/>
              </a:defRPr>
            </a:lvl1pPr>
          </a:lstStyle>
          <a:p>
            <a:r>
              <a:rPr lang="zh-CN" altLang="en-US" sz="3200" dirty="0">
                <a:sym typeface="+mn-lt"/>
              </a:rPr>
              <a:t>点击添加文本</a:t>
            </a:r>
          </a:p>
        </p:txBody>
      </p:sp>
      <p:sp>
        <p:nvSpPr>
          <p:cNvPr id="42" name="淘宝网chenying0907出品 41"/>
          <p:cNvSpPr txBox="1"/>
          <p:nvPr/>
        </p:nvSpPr>
        <p:spPr>
          <a:xfrm>
            <a:off x="1445315" y="1383779"/>
            <a:ext cx="1010925" cy="923330"/>
          </a:xfrm>
          <a:prstGeom prst="rect">
            <a:avLst/>
          </a:prstGeom>
          <a:noFill/>
        </p:spPr>
        <p:txBody>
          <a:bodyPr wrap="square" rtlCol="0">
            <a:spAutoFit/>
          </a:bodyPr>
          <a:lstStyle>
            <a:defPPr>
              <a:defRPr lang="zh-CN"/>
            </a:defPPr>
            <a:lvl1pPr algn="ctr">
              <a:defRPr sz="2000" b="1">
                <a:pattFill prst="ltDnDiag">
                  <a:fgClr>
                    <a:srgbClr val="FFC000"/>
                  </a:fgClr>
                  <a:bgClr>
                    <a:srgbClr val="FF6600"/>
                  </a:bgClr>
                </a:pattFill>
                <a:effectLst>
                  <a:outerShdw dist="38100" dir="2700000" algn="tl" rotWithShape="0">
                    <a:srgbClr val="A9250B"/>
                  </a:outerShdw>
                </a:effectLst>
                <a:cs typeface="+mn-ea"/>
              </a:defRPr>
            </a:lvl1pPr>
          </a:lstStyle>
          <a:p>
            <a:r>
              <a:rPr lang="en-US" altLang="zh-CN" sz="5400" dirty="0" smtClean="0">
                <a:sym typeface="+mn-lt"/>
              </a:rPr>
              <a:t>03</a:t>
            </a:r>
            <a:endParaRPr lang="zh-CN" altLang="en-US" sz="5400" dirty="0">
              <a:sym typeface="+mn-lt"/>
            </a:endParaRPr>
          </a:p>
        </p:txBody>
      </p:sp>
      <p:pic>
        <p:nvPicPr>
          <p:cNvPr id="4" name="淘宝网chenying0907出品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54891" y="454275"/>
            <a:ext cx="2248544" cy="753135"/>
          </a:xfrm>
          <a:prstGeom prst="rect">
            <a:avLst/>
          </a:prstGeom>
        </p:spPr>
      </p:pic>
      <p:pic>
        <p:nvPicPr>
          <p:cNvPr id="39" name="淘宝网chenying0907出品 3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14976" y="2452092"/>
            <a:ext cx="1125835" cy="2607748"/>
          </a:xfrm>
          <a:prstGeom prst="rect">
            <a:avLst/>
          </a:prstGeom>
        </p:spPr>
      </p:pic>
    </p:spTree>
    <p:extLst>
      <p:ext uri="{BB962C8B-B14F-4D97-AF65-F5344CB8AC3E}">
        <p14:creationId xmlns:p14="http://schemas.microsoft.com/office/powerpoint/2010/main" val="278403657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750"/>
                                        <p:tgtEl>
                                          <p:spTgt spid="8"/>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750" fill="hold"/>
                                        <p:tgtEl>
                                          <p:spTgt spid="36"/>
                                        </p:tgtEl>
                                        <p:attrNameLst>
                                          <p:attrName>ppt_w</p:attrName>
                                        </p:attrNameLst>
                                      </p:cBhvr>
                                      <p:tavLst>
                                        <p:tav tm="0">
                                          <p:val>
                                            <p:fltVal val="0"/>
                                          </p:val>
                                        </p:tav>
                                        <p:tav tm="100000">
                                          <p:val>
                                            <p:strVal val="#ppt_w"/>
                                          </p:val>
                                        </p:tav>
                                      </p:tavLst>
                                    </p:anim>
                                    <p:anim calcmode="lin" valueType="num">
                                      <p:cBhvr>
                                        <p:cTn id="12" dur="750" fill="hold"/>
                                        <p:tgtEl>
                                          <p:spTgt spid="36"/>
                                        </p:tgtEl>
                                        <p:attrNameLst>
                                          <p:attrName>ppt_h</p:attrName>
                                        </p:attrNameLst>
                                      </p:cBhvr>
                                      <p:tavLst>
                                        <p:tav tm="0">
                                          <p:val>
                                            <p:fltVal val="0"/>
                                          </p:val>
                                        </p:tav>
                                        <p:tav tm="100000">
                                          <p:val>
                                            <p:strVal val="#ppt_h"/>
                                          </p:val>
                                        </p:tav>
                                      </p:tavLst>
                                    </p:anim>
                                    <p:animEffect transition="in" filter="fade">
                                      <p:cBhvr>
                                        <p:cTn id="13" dur="750"/>
                                        <p:tgtEl>
                                          <p:spTgt spid="36"/>
                                        </p:tgtEl>
                                      </p:cBhvr>
                                    </p:animEffect>
                                  </p:childTnLst>
                                </p:cTn>
                              </p:par>
                              <p:par>
                                <p:cTn id="14" presetID="53" presetClass="entr" presetSubtype="16"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p:cTn id="16" dur="750" fill="hold"/>
                                        <p:tgtEl>
                                          <p:spTgt spid="33"/>
                                        </p:tgtEl>
                                        <p:attrNameLst>
                                          <p:attrName>ppt_w</p:attrName>
                                        </p:attrNameLst>
                                      </p:cBhvr>
                                      <p:tavLst>
                                        <p:tav tm="0">
                                          <p:val>
                                            <p:fltVal val="0"/>
                                          </p:val>
                                        </p:tav>
                                        <p:tav tm="100000">
                                          <p:val>
                                            <p:strVal val="#ppt_w"/>
                                          </p:val>
                                        </p:tav>
                                      </p:tavLst>
                                    </p:anim>
                                    <p:anim calcmode="lin" valueType="num">
                                      <p:cBhvr>
                                        <p:cTn id="17" dur="750" fill="hold"/>
                                        <p:tgtEl>
                                          <p:spTgt spid="33"/>
                                        </p:tgtEl>
                                        <p:attrNameLst>
                                          <p:attrName>ppt_h</p:attrName>
                                        </p:attrNameLst>
                                      </p:cBhvr>
                                      <p:tavLst>
                                        <p:tav tm="0">
                                          <p:val>
                                            <p:fltVal val="0"/>
                                          </p:val>
                                        </p:tav>
                                        <p:tav tm="100000">
                                          <p:val>
                                            <p:strVal val="#ppt_h"/>
                                          </p:val>
                                        </p:tav>
                                      </p:tavLst>
                                    </p:anim>
                                    <p:animEffect transition="in" filter="fade">
                                      <p:cBhvr>
                                        <p:cTn id="18" dur="750"/>
                                        <p:tgtEl>
                                          <p:spTgt spid="33"/>
                                        </p:tgtEl>
                                      </p:cBhvr>
                                    </p:animEffect>
                                  </p:childTnLst>
                                </p:cTn>
                              </p:par>
                              <p:par>
                                <p:cTn id="19" presetID="53" presetClass="entr" presetSubtype="16"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750" fill="hold"/>
                                        <p:tgtEl>
                                          <p:spTgt spid="27"/>
                                        </p:tgtEl>
                                        <p:attrNameLst>
                                          <p:attrName>ppt_w</p:attrName>
                                        </p:attrNameLst>
                                      </p:cBhvr>
                                      <p:tavLst>
                                        <p:tav tm="0">
                                          <p:val>
                                            <p:fltVal val="0"/>
                                          </p:val>
                                        </p:tav>
                                        <p:tav tm="100000">
                                          <p:val>
                                            <p:strVal val="#ppt_w"/>
                                          </p:val>
                                        </p:tav>
                                      </p:tavLst>
                                    </p:anim>
                                    <p:anim calcmode="lin" valueType="num">
                                      <p:cBhvr>
                                        <p:cTn id="22" dur="750" fill="hold"/>
                                        <p:tgtEl>
                                          <p:spTgt spid="27"/>
                                        </p:tgtEl>
                                        <p:attrNameLst>
                                          <p:attrName>ppt_h</p:attrName>
                                        </p:attrNameLst>
                                      </p:cBhvr>
                                      <p:tavLst>
                                        <p:tav tm="0">
                                          <p:val>
                                            <p:fltVal val="0"/>
                                          </p:val>
                                        </p:tav>
                                        <p:tav tm="100000">
                                          <p:val>
                                            <p:strVal val="#ppt_h"/>
                                          </p:val>
                                        </p:tav>
                                      </p:tavLst>
                                    </p:anim>
                                    <p:animEffect transition="in" filter="fade">
                                      <p:cBhvr>
                                        <p:cTn id="23" dur="750"/>
                                        <p:tgtEl>
                                          <p:spTgt spid="27"/>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750" fill="hold"/>
                                        <p:tgtEl>
                                          <p:spTgt spid="30"/>
                                        </p:tgtEl>
                                        <p:attrNameLst>
                                          <p:attrName>ppt_w</p:attrName>
                                        </p:attrNameLst>
                                      </p:cBhvr>
                                      <p:tavLst>
                                        <p:tav tm="0">
                                          <p:val>
                                            <p:fltVal val="0"/>
                                          </p:val>
                                        </p:tav>
                                        <p:tav tm="100000">
                                          <p:val>
                                            <p:strVal val="#ppt_w"/>
                                          </p:val>
                                        </p:tav>
                                      </p:tavLst>
                                    </p:anim>
                                    <p:anim calcmode="lin" valueType="num">
                                      <p:cBhvr>
                                        <p:cTn id="27" dur="750" fill="hold"/>
                                        <p:tgtEl>
                                          <p:spTgt spid="30"/>
                                        </p:tgtEl>
                                        <p:attrNameLst>
                                          <p:attrName>ppt_h</p:attrName>
                                        </p:attrNameLst>
                                      </p:cBhvr>
                                      <p:tavLst>
                                        <p:tav tm="0">
                                          <p:val>
                                            <p:fltVal val="0"/>
                                          </p:val>
                                        </p:tav>
                                        <p:tav tm="100000">
                                          <p:val>
                                            <p:strVal val="#ppt_h"/>
                                          </p:val>
                                        </p:tav>
                                      </p:tavLst>
                                    </p:anim>
                                    <p:animEffect transition="in" filter="fade">
                                      <p:cBhvr>
                                        <p:cTn id="28" dur="750"/>
                                        <p:tgtEl>
                                          <p:spTgt spid="30"/>
                                        </p:tgtEl>
                                      </p:cBhvr>
                                    </p:animEffect>
                                  </p:childTnLst>
                                </p:cTn>
                              </p:par>
                              <p:par>
                                <p:cTn id="29" presetID="53" presetClass="entr" presetSubtype="16"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750" fill="hold"/>
                                        <p:tgtEl>
                                          <p:spTgt spid="24"/>
                                        </p:tgtEl>
                                        <p:attrNameLst>
                                          <p:attrName>ppt_w</p:attrName>
                                        </p:attrNameLst>
                                      </p:cBhvr>
                                      <p:tavLst>
                                        <p:tav tm="0">
                                          <p:val>
                                            <p:fltVal val="0"/>
                                          </p:val>
                                        </p:tav>
                                        <p:tav tm="100000">
                                          <p:val>
                                            <p:strVal val="#ppt_w"/>
                                          </p:val>
                                        </p:tav>
                                      </p:tavLst>
                                    </p:anim>
                                    <p:anim calcmode="lin" valueType="num">
                                      <p:cBhvr>
                                        <p:cTn id="32" dur="750" fill="hold"/>
                                        <p:tgtEl>
                                          <p:spTgt spid="24"/>
                                        </p:tgtEl>
                                        <p:attrNameLst>
                                          <p:attrName>ppt_h</p:attrName>
                                        </p:attrNameLst>
                                      </p:cBhvr>
                                      <p:tavLst>
                                        <p:tav tm="0">
                                          <p:val>
                                            <p:fltVal val="0"/>
                                          </p:val>
                                        </p:tav>
                                        <p:tav tm="100000">
                                          <p:val>
                                            <p:strVal val="#ppt_h"/>
                                          </p:val>
                                        </p:tav>
                                      </p:tavLst>
                                    </p:anim>
                                    <p:animEffect transition="in" filter="fade">
                                      <p:cBhvr>
                                        <p:cTn id="33" dur="750"/>
                                        <p:tgtEl>
                                          <p:spTgt spid="24"/>
                                        </p:tgtEl>
                                      </p:cBhvr>
                                    </p:animEffect>
                                  </p:childTnLst>
                                </p:cTn>
                              </p:par>
                              <p:par>
                                <p:cTn id="34" presetID="53" presetClass="entr" presetSubtype="16"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750" fill="hold"/>
                                        <p:tgtEl>
                                          <p:spTgt spid="21"/>
                                        </p:tgtEl>
                                        <p:attrNameLst>
                                          <p:attrName>ppt_w</p:attrName>
                                        </p:attrNameLst>
                                      </p:cBhvr>
                                      <p:tavLst>
                                        <p:tav tm="0">
                                          <p:val>
                                            <p:fltVal val="0"/>
                                          </p:val>
                                        </p:tav>
                                        <p:tav tm="100000">
                                          <p:val>
                                            <p:strVal val="#ppt_w"/>
                                          </p:val>
                                        </p:tav>
                                      </p:tavLst>
                                    </p:anim>
                                    <p:anim calcmode="lin" valueType="num">
                                      <p:cBhvr>
                                        <p:cTn id="37" dur="750" fill="hold"/>
                                        <p:tgtEl>
                                          <p:spTgt spid="21"/>
                                        </p:tgtEl>
                                        <p:attrNameLst>
                                          <p:attrName>ppt_h</p:attrName>
                                        </p:attrNameLst>
                                      </p:cBhvr>
                                      <p:tavLst>
                                        <p:tav tm="0">
                                          <p:val>
                                            <p:fltVal val="0"/>
                                          </p:val>
                                        </p:tav>
                                        <p:tav tm="100000">
                                          <p:val>
                                            <p:strVal val="#ppt_h"/>
                                          </p:val>
                                        </p:tav>
                                      </p:tavLst>
                                    </p:anim>
                                    <p:animEffect transition="in" filter="fade">
                                      <p:cBhvr>
                                        <p:cTn id="38" dur="750"/>
                                        <p:tgtEl>
                                          <p:spTgt spid="21"/>
                                        </p:tgtEl>
                                      </p:cBhvr>
                                    </p:animEffect>
                                  </p:childTnLst>
                                </p:cTn>
                              </p:par>
                              <p:par>
                                <p:cTn id="39" presetID="53" presetClass="entr" presetSubtype="16"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750" fill="hold"/>
                                        <p:tgtEl>
                                          <p:spTgt spid="15"/>
                                        </p:tgtEl>
                                        <p:attrNameLst>
                                          <p:attrName>ppt_w</p:attrName>
                                        </p:attrNameLst>
                                      </p:cBhvr>
                                      <p:tavLst>
                                        <p:tav tm="0">
                                          <p:val>
                                            <p:fltVal val="0"/>
                                          </p:val>
                                        </p:tav>
                                        <p:tav tm="100000">
                                          <p:val>
                                            <p:strVal val="#ppt_w"/>
                                          </p:val>
                                        </p:tav>
                                      </p:tavLst>
                                    </p:anim>
                                    <p:anim calcmode="lin" valueType="num">
                                      <p:cBhvr>
                                        <p:cTn id="42" dur="750" fill="hold"/>
                                        <p:tgtEl>
                                          <p:spTgt spid="15"/>
                                        </p:tgtEl>
                                        <p:attrNameLst>
                                          <p:attrName>ppt_h</p:attrName>
                                        </p:attrNameLst>
                                      </p:cBhvr>
                                      <p:tavLst>
                                        <p:tav tm="0">
                                          <p:val>
                                            <p:fltVal val="0"/>
                                          </p:val>
                                        </p:tav>
                                        <p:tav tm="100000">
                                          <p:val>
                                            <p:strVal val="#ppt_h"/>
                                          </p:val>
                                        </p:tav>
                                      </p:tavLst>
                                    </p:anim>
                                    <p:animEffect transition="in" filter="fade">
                                      <p:cBhvr>
                                        <p:cTn id="43" dur="750"/>
                                        <p:tgtEl>
                                          <p:spTgt spid="15"/>
                                        </p:tgtEl>
                                      </p:cBhvr>
                                    </p:animEffect>
                                  </p:childTnLst>
                                </p:cTn>
                              </p:par>
                              <p:par>
                                <p:cTn id="44" presetID="53" presetClass="entr" presetSubtype="16"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750" fill="hold"/>
                                        <p:tgtEl>
                                          <p:spTgt spid="18"/>
                                        </p:tgtEl>
                                        <p:attrNameLst>
                                          <p:attrName>ppt_w</p:attrName>
                                        </p:attrNameLst>
                                      </p:cBhvr>
                                      <p:tavLst>
                                        <p:tav tm="0">
                                          <p:val>
                                            <p:fltVal val="0"/>
                                          </p:val>
                                        </p:tav>
                                        <p:tav tm="100000">
                                          <p:val>
                                            <p:strVal val="#ppt_w"/>
                                          </p:val>
                                        </p:tav>
                                      </p:tavLst>
                                    </p:anim>
                                    <p:anim calcmode="lin" valueType="num">
                                      <p:cBhvr>
                                        <p:cTn id="47" dur="750" fill="hold"/>
                                        <p:tgtEl>
                                          <p:spTgt spid="18"/>
                                        </p:tgtEl>
                                        <p:attrNameLst>
                                          <p:attrName>ppt_h</p:attrName>
                                        </p:attrNameLst>
                                      </p:cBhvr>
                                      <p:tavLst>
                                        <p:tav tm="0">
                                          <p:val>
                                            <p:fltVal val="0"/>
                                          </p:val>
                                        </p:tav>
                                        <p:tav tm="100000">
                                          <p:val>
                                            <p:strVal val="#ppt_h"/>
                                          </p:val>
                                        </p:tav>
                                      </p:tavLst>
                                    </p:anim>
                                    <p:animEffect transition="in" filter="fade">
                                      <p:cBhvr>
                                        <p:cTn id="48" dur="750"/>
                                        <p:tgtEl>
                                          <p:spTgt spid="18"/>
                                        </p:tgtEl>
                                      </p:cBhvr>
                                    </p:animEffect>
                                  </p:childTnLst>
                                </p:cTn>
                              </p:par>
                              <p:par>
                                <p:cTn id="49" presetID="53" presetClass="entr" presetSubtype="16" fill="hold"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750" fill="hold"/>
                                        <p:tgtEl>
                                          <p:spTgt spid="12"/>
                                        </p:tgtEl>
                                        <p:attrNameLst>
                                          <p:attrName>ppt_w</p:attrName>
                                        </p:attrNameLst>
                                      </p:cBhvr>
                                      <p:tavLst>
                                        <p:tav tm="0">
                                          <p:val>
                                            <p:fltVal val="0"/>
                                          </p:val>
                                        </p:tav>
                                        <p:tav tm="100000">
                                          <p:val>
                                            <p:strVal val="#ppt_w"/>
                                          </p:val>
                                        </p:tav>
                                      </p:tavLst>
                                    </p:anim>
                                    <p:anim calcmode="lin" valueType="num">
                                      <p:cBhvr>
                                        <p:cTn id="52" dur="750" fill="hold"/>
                                        <p:tgtEl>
                                          <p:spTgt spid="12"/>
                                        </p:tgtEl>
                                        <p:attrNameLst>
                                          <p:attrName>ppt_h</p:attrName>
                                        </p:attrNameLst>
                                      </p:cBhvr>
                                      <p:tavLst>
                                        <p:tav tm="0">
                                          <p:val>
                                            <p:fltVal val="0"/>
                                          </p:val>
                                        </p:tav>
                                        <p:tav tm="100000">
                                          <p:val>
                                            <p:strVal val="#ppt_h"/>
                                          </p:val>
                                        </p:tav>
                                      </p:tavLst>
                                    </p:anim>
                                    <p:animEffect transition="in" filter="fade">
                                      <p:cBhvr>
                                        <p:cTn id="53" dur="750"/>
                                        <p:tgtEl>
                                          <p:spTgt spid="12"/>
                                        </p:tgtEl>
                                      </p:cBhvr>
                                    </p:animEffect>
                                  </p:childTnLst>
                                </p:cTn>
                              </p:par>
                              <p:par>
                                <p:cTn id="54" presetID="53" presetClass="entr" presetSubtype="16" fill="hold" nodeType="with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750" fill="hold"/>
                                        <p:tgtEl>
                                          <p:spTgt spid="9"/>
                                        </p:tgtEl>
                                        <p:attrNameLst>
                                          <p:attrName>ppt_w</p:attrName>
                                        </p:attrNameLst>
                                      </p:cBhvr>
                                      <p:tavLst>
                                        <p:tav tm="0">
                                          <p:val>
                                            <p:fltVal val="0"/>
                                          </p:val>
                                        </p:tav>
                                        <p:tav tm="100000">
                                          <p:val>
                                            <p:strVal val="#ppt_w"/>
                                          </p:val>
                                        </p:tav>
                                      </p:tavLst>
                                    </p:anim>
                                    <p:anim calcmode="lin" valueType="num">
                                      <p:cBhvr>
                                        <p:cTn id="57" dur="750" fill="hold"/>
                                        <p:tgtEl>
                                          <p:spTgt spid="9"/>
                                        </p:tgtEl>
                                        <p:attrNameLst>
                                          <p:attrName>ppt_h</p:attrName>
                                        </p:attrNameLst>
                                      </p:cBhvr>
                                      <p:tavLst>
                                        <p:tav tm="0">
                                          <p:val>
                                            <p:fltVal val="0"/>
                                          </p:val>
                                        </p:tav>
                                        <p:tav tm="100000">
                                          <p:val>
                                            <p:strVal val="#ppt_h"/>
                                          </p:val>
                                        </p:tav>
                                      </p:tavLst>
                                    </p:anim>
                                    <p:animEffect transition="in" filter="fade">
                                      <p:cBhvr>
                                        <p:cTn id="58" dur="750"/>
                                        <p:tgtEl>
                                          <p:spTgt spid="9"/>
                                        </p:tgtEl>
                                      </p:cBhvr>
                                    </p:animEffect>
                                  </p:childTnLst>
                                </p:cTn>
                              </p:par>
                            </p:childTnLst>
                          </p:cTn>
                        </p:par>
                        <p:par>
                          <p:cTn id="59" fill="hold">
                            <p:stCondLst>
                              <p:cond delay="1500"/>
                            </p:stCondLst>
                            <p:childTnLst>
                              <p:par>
                                <p:cTn id="60" presetID="42" presetClass="entr" presetSubtype="0" fill="hold"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1000"/>
                                        <p:tgtEl>
                                          <p:spTgt spid="39"/>
                                        </p:tgtEl>
                                      </p:cBhvr>
                                    </p:animEffect>
                                    <p:anim calcmode="lin" valueType="num">
                                      <p:cBhvr>
                                        <p:cTn id="63" dur="1000" fill="hold"/>
                                        <p:tgtEl>
                                          <p:spTgt spid="39"/>
                                        </p:tgtEl>
                                        <p:attrNameLst>
                                          <p:attrName>ppt_x</p:attrName>
                                        </p:attrNameLst>
                                      </p:cBhvr>
                                      <p:tavLst>
                                        <p:tav tm="0">
                                          <p:val>
                                            <p:strVal val="#ppt_x"/>
                                          </p:val>
                                        </p:tav>
                                        <p:tav tm="100000">
                                          <p:val>
                                            <p:strVal val="#ppt_x"/>
                                          </p:val>
                                        </p:tav>
                                      </p:tavLst>
                                    </p:anim>
                                    <p:anim calcmode="lin" valueType="num">
                                      <p:cBhvr>
                                        <p:cTn id="64" dur="1000" fill="hold"/>
                                        <p:tgtEl>
                                          <p:spTgt spid="39"/>
                                        </p:tgtEl>
                                        <p:attrNameLst>
                                          <p:attrName>ppt_y</p:attrName>
                                        </p:attrNameLst>
                                      </p:cBhvr>
                                      <p:tavLst>
                                        <p:tav tm="0">
                                          <p:val>
                                            <p:strVal val="#ppt_y+.1"/>
                                          </p:val>
                                        </p:tav>
                                        <p:tav tm="100000">
                                          <p:val>
                                            <p:strVal val="#ppt_y"/>
                                          </p:val>
                                        </p:tav>
                                      </p:tavLst>
                                    </p:anim>
                                  </p:childTnLst>
                                </p:cTn>
                              </p:par>
                            </p:childTnLst>
                          </p:cTn>
                        </p:par>
                        <p:par>
                          <p:cTn id="65" fill="hold">
                            <p:stCondLst>
                              <p:cond delay="2500"/>
                            </p:stCondLst>
                            <p:childTnLst>
                              <p:par>
                                <p:cTn id="66" presetID="53" presetClass="entr" presetSubtype="16" fill="hold" nodeType="afterEffect">
                                  <p:stCondLst>
                                    <p:cond delay="0"/>
                                  </p:stCondLst>
                                  <p:childTnLst>
                                    <p:set>
                                      <p:cBhvr>
                                        <p:cTn id="67" dur="1" fill="hold">
                                          <p:stCondLst>
                                            <p:cond delay="0"/>
                                          </p:stCondLst>
                                        </p:cTn>
                                        <p:tgtEl>
                                          <p:spTgt spid="5"/>
                                        </p:tgtEl>
                                        <p:attrNameLst>
                                          <p:attrName>style.visibility</p:attrName>
                                        </p:attrNameLst>
                                      </p:cBhvr>
                                      <p:to>
                                        <p:strVal val="visible"/>
                                      </p:to>
                                    </p:set>
                                    <p:anim calcmode="lin" valueType="num">
                                      <p:cBhvr>
                                        <p:cTn id="68" dur="750" fill="hold"/>
                                        <p:tgtEl>
                                          <p:spTgt spid="5"/>
                                        </p:tgtEl>
                                        <p:attrNameLst>
                                          <p:attrName>ppt_w</p:attrName>
                                        </p:attrNameLst>
                                      </p:cBhvr>
                                      <p:tavLst>
                                        <p:tav tm="0">
                                          <p:val>
                                            <p:fltVal val="0"/>
                                          </p:val>
                                        </p:tav>
                                        <p:tav tm="100000">
                                          <p:val>
                                            <p:strVal val="#ppt_w"/>
                                          </p:val>
                                        </p:tav>
                                      </p:tavLst>
                                    </p:anim>
                                    <p:anim calcmode="lin" valueType="num">
                                      <p:cBhvr>
                                        <p:cTn id="69" dur="750" fill="hold"/>
                                        <p:tgtEl>
                                          <p:spTgt spid="5"/>
                                        </p:tgtEl>
                                        <p:attrNameLst>
                                          <p:attrName>ppt_h</p:attrName>
                                        </p:attrNameLst>
                                      </p:cBhvr>
                                      <p:tavLst>
                                        <p:tav tm="0">
                                          <p:val>
                                            <p:fltVal val="0"/>
                                          </p:val>
                                        </p:tav>
                                        <p:tav tm="100000">
                                          <p:val>
                                            <p:strVal val="#ppt_h"/>
                                          </p:val>
                                        </p:tav>
                                      </p:tavLst>
                                    </p:anim>
                                    <p:animEffect transition="in" filter="fade">
                                      <p:cBhvr>
                                        <p:cTn id="70" dur="750"/>
                                        <p:tgtEl>
                                          <p:spTgt spid="5"/>
                                        </p:tgtEl>
                                      </p:cBhvr>
                                    </p:animEffect>
                                  </p:childTnLst>
                                </p:cTn>
                              </p:par>
                            </p:childTnLst>
                          </p:cTn>
                        </p:par>
                        <p:par>
                          <p:cTn id="71" fill="hold">
                            <p:stCondLst>
                              <p:cond delay="3250"/>
                            </p:stCondLst>
                            <p:childTnLst>
                              <p:par>
                                <p:cTn id="72" presetID="8" presetClass="emph" presetSubtype="0" fill="hold" nodeType="afterEffect">
                                  <p:stCondLst>
                                    <p:cond delay="0"/>
                                  </p:stCondLst>
                                  <p:childTnLst>
                                    <p:animRot by="21600000">
                                      <p:cBhvr>
                                        <p:cTn id="73" dur="2750" fill="hold"/>
                                        <p:tgtEl>
                                          <p:spTgt spid="5"/>
                                        </p:tgtEl>
                                        <p:attrNameLst>
                                          <p:attrName>r</p:attrName>
                                        </p:attrNameLst>
                                      </p:cBhvr>
                                    </p:animRot>
                                  </p:childTnLst>
                                </p:cTn>
                              </p:par>
                              <p:par>
                                <p:cTn id="74" presetID="49" presetClass="entr" presetSubtype="0" decel="100000" fill="hold" grpId="0" nodeType="withEffect">
                                  <p:stCondLst>
                                    <p:cond delay="750"/>
                                  </p:stCondLst>
                                  <p:childTnLst>
                                    <p:set>
                                      <p:cBhvr>
                                        <p:cTn id="75" dur="1" fill="hold">
                                          <p:stCondLst>
                                            <p:cond delay="0"/>
                                          </p:stCondLst>
                                        </p:cTn>
                                        <p:tgtEl>
                                          <p:spTgt spid="42"/>
                                        </p:tgtEl>
                                        <p:attrNameLst>
                                          <p:attrName>style.visibility</p:attrName>
                                        </p:attrNameLst>
                                      </p:cBhvr>
                                      <p:to>
                                        <p:strVal val="visible"/>
                                      </p:to>
                                    </p:set>
                                    <p:anim calcmode="lin" valueType="num">
                                      <p:cBhvr>
                                        <p:cTn id="76" dur="500" fill="hold"/>
                                        <p:tgtEl>
                                          <p:spTgt spid="42"/>
                                        </p:tgtEl>
                                        <p:attrNameLst>
                                          <p:attrName>ppt_w</p:attrName>
                                        </p:attrNameLst>
                                      </p:cBhvr>
                                      <p:tavLst>
                                        <p:tav tm="0">
                                          <p:val>
                                            <p:fltVal val="0"/>
                                          </p:val>
                                        </p:tav>
                                        <p:tav tm="100000">
                                          <p:val>
                                            <p:strVal val="#ppt_w"/>
                                          </p:val>
                                        </p:tav>
                                      </p:tavLst>
                                    </p:anim>
                                    <p:anim calcmode="lin" valueType="num">
                                      <p:cBhvr>
                                        <p:cTn id="77" dur="500" fill="hold"/>
                                        <p:tgtEl>
                                          <p:spTgt spid="42"/>
                                        </p:tgtEl>
                                        <p:attrNameLst>
                                          <p:attrName>ppt_h</p:attrName>
                                        </p:attrNameLst>
                                      </p:cBhvr>
                                      <p:tavLst>
                                        <p:tav tm="0">
                                          <p:val>
                                            <p:fltVal val="0"/>
                                          </p:val>
                                        </p:tav>
                                        <p:tav tm="100000">
                                          <p:val>
                                            <p:strVal val="#ppt_h"/>
                                          </p:val>
                                        </p:tav>
                                      </p:tavLst>
                                    </p:anim>
                                    <p:anim calcmode="lin" valueType="num">
                                      <p:cBhvr>
                                        <p:cTn id="78" dur="500" fill="hold"/>
                                        <p:tgtEl>
                                          <p:spTgt spid="42"/>
                                        </p:tgtEl>
                                        <p:attrNameLst>
                                          <p:attrName>style.rotation</p:attrName>
                                        </p:attrNameLst>
                                      </p:cBhvr>
                                      <p:tavLst>
                                        <p:tav tm="0">
                                          <p:val>
                                            <p:fltVal val="360"/>
                                          </p:val>
                                        </p:tav>
                                        <p:tav tm="100000">
                                          <p:val>
                                            <p:fltVal val="0"/>
                                          </p:val>
                                        </p:tav>
                                      </p:tavLst>
                                    </p:anim>
                                    <p:animEffect transition="in" filter="fade">
                                      <p:cBhvr>
                                        <p:cTn id="79" dur="500"/>
                                        <p:tgtEl>
                                          <p:spTgt spid="42"/>
                                        </p:tgtEl>
                                      </p:cBhvr>
                                    </p:animEffect>
                                  </p:childTnLst>
                                </p:cTn>
                              </p:par>
                              <p:par>
                                <p:cTn id="80" presetID="12" presetClass="entr" presetSubtype="1" fill="hold" grpId="0" nodeType="withEffect">
                                  <p:stCondLst>
                                    <p:cond delay="1250"/>
                                  </p:stCondLst>
                                  <p:childTnLst>
                                    <p:set>
                                      <p:cBhvr>
                                        <p:cTn id="81" dur="1" fill="hold">
                                          <p:stCondLst>
                                            <p:cond delay="0"/>
                                          </p:stCondLst>
                                        </p:cTn>
                                        <p:tgtEl>
                                          <p:spTgt spid="110"/>
                                        </p:tgtEl>
                                        <p:attrNameLst>
                                          <p:attrName>style.visibility</p:attrName>
                                        </p:attrNameLst>
                                      </p:cBhvr>
                                      <p:to>
                                        <p:strVal val="visible"/>
                                      </p:to>
                                    </p:set>
                                    <p:anim calcmode="lin" valueType="num">
                                      <p:cBhvr additive="base">
                                        <p:cTn id="82" dur="500"/>
                                        <p:tgtEl>
                                          <p:spTgt spid="110"/>
                                        </p:tgtEl>
                                        <p:attrNameLst>
                                          <p:attrName>ppt_y</p:attrName>
                                        </p:attrNameLst>
                                      </p:cBhvr>
                                      <p:tavLst>
                                        <p:tav tm="0">
                                          <p:val>
                                            <p:strVal val="#ppt_y-#ppt_h*1.125000"/>
                                          </p:val>
                                        </p:tav>
                                        <p:tav tm="100000">
                                          <p:val>
                                            <p:strVal val="#ppt_y"/>
                                          </p:val>
                                        </p:tav>
                                      </p:tavLst>
                                    </p:anim>
                                    <p:animEffect transition="in" filter="wipe(down)">
                                      <p:cBhvr>
                                        <p:cTn id="83" dur="500"/>
                                        <p:tgtEl>
                                          <p:spTgt spid="110"/>
                                        </p:tgtEl>
                                      </p:cBhvr>
                                    </p:animEffect>
                                  </p:childTnLst>
                                </p:cTn>
                              </p:par>
                              <p:par>
                                <p:cTn id="84" presetID="34" presetClass="emph" presetSubtype="0" fill="hold" grpId="1" nodeType="withEffect">
                                  <p:stCondLst>
                                    <p:cond delay="1750"/>
                                  </p:stCondLst>
                                  <p:childTnLst>
                                    <p:animMotion origin="layout" path="M -4.16667E-6 -6.17284E-7 L -4.16667E-6 -0.07222 " pathEditMode="relative" rAng="0" ptsTypes="AA">
                                      <p:cBhvr>
                                        <p:cTn id="85" dur="250" accel="50000" decel="50000" autoRev="1" fill="hold">
                                          <p:stCondLst>
                                            <p:cond delay="0"/>
                                          </p:stCondLst>
                                        </p:cTn>
                                        <p:tgtEl>
                                          <p:spTgt spid="110"/>
                                        </p:tgtEl>
                                        <p:attrNameLst>
                                          <p:attrName>ppt_x</p:attrName>
                                          <p:attrName>ppt_y</p:attrName>
                                        </p:attrNameLst>
                                      </p:cBhvr>
                                      <p:rCtr x="0" y="-3611"/>
                                    </p:animMotion>
                                    <p:animRot by="1500000">
                                      <p:cBhvr>
                                        <p:cTn id="86" dur="125" fill="hold">
                                          <p:stCondLst>
                                            <p:cond delay="0"/>
                                          </p:stCondLst>
                                        </p:cTn>
                                        <p:tgtEl>
                                          <p:spTgt spid="110"/>
                                        </p:tgtEl>
                                        <p:attrNameLst>
                                          <p:attrName>r</p:attrName>
                                        </p:attrNameLst>
                                      </p:cBhvr>
                                    </p:animRot>
                                    <p:animRot by="-1500000">
                                      <p:cBhvr>
                                        <p:cTn id="87" dur="125" fill="hold">
                                          <p:stCondLst>
                                            <p:cond delay="125"/>
                                          </p:stCondLst>
                                        </p:cTn>
                                        <p:tgtEl>
                                          <p:spTgt spid="110"/>
                                        </p:tgtEl>
                                        <p:attrNameLst>
                                          <p:attrName>r</p:attrName>
                                        </p:attrNameLst>
                                      </p:cBhvr>
                                    </p:animRot>
                                    <p:animRot by="-1500000">
                                      <p:cBhvr>
                                        <p:cTn id="88" dur="125" fill="hold">
                                          <p:stCondLst>
                                            <p:cond delay="250"/>
                                          </p:stCondLst>
                                        </p:cTn>
                                        <p:tgtEl>
                                          <p:spTgt spid="110"/>
                                        </p:tgtEl>
                                        <p:attrNameLst>
                                          <p:attrName>r</p:attrName>
                                        </p:attrNameLst>
                                      </p:cBhvr>
                                    </p:animRot>
                                    <p:animRot by="1500000">
                                      <p:cBhvr>
                                        <p:cTn id="89" dur="125" fill="hold">
                                          <p:stCondLst>
                                            <p:cond delay="375"/>
                                          </p:stCondLst>
                                        </p:cTn>
                                        <p:tgtEl>
                                          <p:spTgt spid="110"/>
                                        </p:tgtEl>
                                        <p:attrNameLst>
                                          <p:attrName>r</p:attrName>
                                        </p:attrNameLst>
                                      </p:cBhvr>
                                    </p:animRot>
                                  </p:childTnLst>
                                </p:cTn>
                              </p:par>
                              <p:par>
                                <p:cTn id="90" presetID="2" presetClass="entr" presetSubtype="2" decel="38667" fill="hold" nodeType="withEffect">
                                  <p:stCondLst>
                                    <p:cond delay="2250"/>
                                  </p:stCondLst>
                                  <p:childTnLst>
                                    <p:set>
                                      <p:cBhvr>
                                        <p:cTn id="91" dur="1" fill="hold">
                                          <p:stCondLst>
                                            <p:cond delay="0"/>
                                          </p:stCondLst>
                                        </p:cTn>
                                        <p:tgtEl>
                                          <p:spTgt spid="4"/>
                                        </p:tgtEl>
                                        <p:attrNameLst>
                                          <p:attrName>style.visibility</p:attrName>
                                        </p:attrNameLst>
                                      </p:cBhvr>
                                      <p:to>
                                        <p:strVal val="visible"/>
                                      </p:to>
                                    </p:set>
                                    <p:anim calcmode="lin" valueType="num">
                                      <p:cBhvr additive="base">
                                        <p:cTn id="92" dur="1250" fill="hold"/>
                                        <p:tgtEl>
                                          <p:spTgt spid="4"/>
                                        </p:tgtEl>
                                        <p:attrNameLst>
                                          <p:attrName>ppt_x</p:attrName>
                                        </p:attrNameLst>
                                      </p:cBhvr>
                                      <p:tavLst>
                                        <p:tav tm="0">
                                          <p:val>
                                            <p:strVal val="1+#ppt_w/2"/>
                                          </p:val>
                                        </p:tav>
                                        <p:tav tm="100000">
                                          <p:val>
                                            <p:strVal val="#ppt_x"/>
                                          </p:val>
                                        </p:tav>
                                      </p:tavLst>
                                    </p:anim>
                                    <p:anim calcmode="lin" valueType="num">
                                      <p:cBhvr additive="base">
                                        <p:cTn id="93" dur="1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0" grpId="0"/>
      <p:bldP spid="110" grpId="1"/>
      <p:bldP spid="42"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DFPOP1-W9" panose="020F0302020204030204"/>
        <a:ea typeface="华康少女文字W5"/>
        <a:cs typeface=""/>
      </a:majorFont>
      <a:minorFont>
        <a:latin typeface="DFPOP1-W9" panose="020F0502020204030204"/>
        <a:ea typeface="华康少女文字W5"/>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1072</TotalTime>
  <Words>267</Words>
  <Application>Microsoft Office PowerPoint</Application>
  <PresentationFormat>全屏显示(16:9)</PresentationFormat>
  <Paragraphs>61</Paragraphs>
  <Slides>15</Slides>
  <Notes>15</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15</vt:i4>
      </vt:variant>
    </vt:vector>
  </HeadingPairs>
  <TitlesOfParts>
    <vt:vector size="21" baseType="lpstr">
      <vt:lpstr>Arial</vt:lpstr>
      <vt:lpstr>宋体</vt:lpstr>
      <vt:lpstr>华康少女文字W5</vt:lpstr>
      <vt:lpstr>Calibri</vt:lpstr>
      <vt:lpstr>DFPOP1-W9</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CHENYING0907</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CHENYING0907</dc:title>
  <dc:creator>CHENYING0907</dc:creator>
  <cp:keywords>CHENYING0907</cp:keywords>
  <cp:lastModifiedBy>ThinK For H</cp:lastModifiedBy>
  <cp:revision>59</cp:revision>
  <dcterms:created xsi:type="dcterms:W3CDTF">2016-08-08T05:55:17Z</dcterms:created>
  <dcterms:modified xsi:type="dcterms:W3CDTF">2018-06-01T09:48:41Z</dcterms:modified>
</cp:coreProperties>
</file>