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45" r:id="rId2"/>
    <p:sldId id="347" r:id="rId3"/>
    <p:sldId id="371" r:id="rId4"/>
    <p:sldId id="389" r:id="rId5"/>
    <p:sldId id="382" r:id="rId6"/>
    <p:sldId id="376" r:id="rId7"/>
    <p:sldId id="385" r:id="rId8"/>
    <p:sldId id="383" r:id="rId9"/>
    <p:sldId id="394" r:id="rId10"/>
    <p:sldId id="388" r:id="rId11"/>
    <p:sldId id="381" r:id="rId12"/>
    <p:sldId id="378" r:id="rId13"/>
    <p:sldId id="373" r:id="rId14"/>
    <p:sldId id="395" r:id="rId15"/>
    <p:sldId id="374" r:id="rId16"/>
    <p:sldId id="368" r:id="rId17"/>
    <p:sldId id="369" r:id="rId18"/>
    <p:sldId id="372" r:id="rId19"/>
    <p:sldId id="396" r:id="rId20"/>
    <p:sldId id="375" r:id="rId21"/>
    <p:sldId id="377" r:id="rId22"/>
    <p:sldId id="384" r:id="rId23"/>
    <p:sldId id="386" r:id="rId24"/>
    <p:sldId id="387" r:id="rId25"/>
    <p:sldId id="39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D3F8"/>
    <a:srgbClr val="62A7D7"/>
    <a:srgbClr val="FFFEE9"/>
    <a:srgbClr val="88A6C6"/>
    <a:srgbClr val="D1E3D5"/>
    <a:srgbClr val="778495"/>
    <a:srgbClr val="8FAFE3"/>
    <a:srgbClr val="F19752"/>
    <a:srgbClr val="ED8C66"/>
    <a:srgbClr val="F7F7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84" autoAdjust="0"/>
    <p:restoredTop sz="96196" autoAdjust="0"/>
  </p:normalViewPr>
  <p:slideViewPr>
    <p:cSldViewPr snapToGrid="0">
      <p:cViewPr varScale="1">
        <p:scale>
          <a:sx n="114" d="100"/>
          <a:sy n="114" d="100"/>
        </p:scale>
        <p:origin x="5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77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60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00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68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300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94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680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973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35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34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70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2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84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711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529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04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475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8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98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31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3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098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341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3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1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42EECB8-2B83-42F6-96C1-07608D2FEEFD}"/>
              </a:ext>
            </a:extLst>
          </p:cNvPr>
          <p:cNvSpPr/>
          <p:nvPr userDrawn="1"/>
        </p:nvSpPr>
        <p:spPr>
          <a:xfrm>
            <a:off x="0" y="0"/>
            <a:ext cx="12192002" cy="699796"/>
          </a:xfrm>
          <a:prstGeom prst="rect">
            <a:avLst/>
          </a:prstGeom>
          <a:solidFill>
            <a:srgbClr val="FFF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09ECDB7-98C2-43F8-AE76-E8294E8FA5A6}"/>
              </a:ext>
            </a:extLst>
          </p:cNvPr>
          <p:cNvSpPr/>
          <p:nvPr userDrawn="1"/>
        </p:nvSpPr>
        <p:spPr>
          <a:xfrm>
            <a:off x="-2" y="6167585"/>
            <a:ext cx="12192002" cy="699796"/>
          </a:xfrm>
          <a:prstGeom prst="rect">
            <a:avLst/>
          </a:prstGeom>
          <a:solidFill>
            <a:srgbClr val="FFF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天空&#10;&#10;已生成高可信度的说明">
            <a:extLst>
              <a:ext uri="{FF2B5EF4-FFF2-40B4-BE49-F238E27FC236}">
                <a16:creationId xmlns:a16="http://schemas.microsoft.com/office/drawing/2014/main" xmlns="" id="{D9DB6493-BA71-4940-B639-46062468683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68" name="Rectangle 9">
            <a:extLst>
              <a:ext uri="{FF2B5EF4-FFF2-40B4-BE49-F238E27FC236}">
                <a16:creationId xmlns:a16="http://schemas.microsoft.com/office/drawing/2014/main" xmlns="" id="{DFD8C51C-CF83-4C4A-9499-D2C1E545F66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[动画大师]_Straight Connector 2">
            <a:extLst>
              <a:ext uri="{FF2B5EF4-FFF2-40B4-BE49-F238E27FC236}">
                <a16:creationId xmlns:a16="http://schemas.microsoft.com/office/drawing/2014/main" xmlns="" id="{7217817F-6D75-4DB5-BC9C-A8B97B9C06B3}"/>
              </a:ext>
            </a:extLst>
          </p:cNvPr>
          <p:cNvCxnSpPr/>
          <p:nvPr/>
        </p:nvCxnSpPr>
        <p:spPr>
          <a:xfrm flipH="1">
            <a:off x="6043246" y="3881770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片包含 天空&#10;&#10;已生成高可信度的说明">
            <a:extLst>
              <a:ext uri="{FF2B5EF4-FFF2-40B4-BE49-F238E27FC236}">
                <a16:creationId xmlns:a16="http://schemas.microsoft.com/office/drawing/2014/main" xmlns="" id="{2FA41CB4-ECE7-4E72-BA40-801CADA03C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2173"/>
          </a:xfrm>
          <a:prstGeom prst="rect">
            <a:avLst/>
          </a:prstGeom>
        </p:spPr>
      </p:pic>
      <p:cxnSp>
        <p:nvCxnSpPr>
          <p:cNvPr id="224" name="[动画大师]_Straight Connector 2">
            <a:extLst>
              <a:ext uri="{FF2B5EF4-FFF2-40B4-BE49-F238E27FC236}">
                <a16:creationId xmlns:a16="http://schemas.microsoft.com/office/drawing/2014/main" xmlns="" id="{5817397D-7D20-4FE2-88F9-FA413404CFEA}"/>
              </a:ext>
            </a:extLst>
          </p:cNvPr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[动画大师]_Straight Connector 4">
            <a:extLst>
              <a:ext uri="{FF2B5EF4-FFF2-40B4-BE49-F238E27FC236}">
                <a16:creationId xmlns:a16="http://schemas.microsoft.com/office/drawing/2014/main" xmlns="" id="{60823DFF-CF1B-4794-A71A-3601F7FC044F}"/>
              </a:ext>
            </a:extLst>
          </p:cNvPr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5AF98877-98E5-4308-87DA-50D0AE0D57EE}"/>
              </a:ext>
            </a:extLst>
          </p:cNvPr>
          <p:cNvSpPr/>
          <p:nvPr/>
        </p:nvSpPr>
        <p:spPr>
          <a:xfrm>
            <a:off x="12416774" y="525599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648F9C9F-6D35-4535-91BE-4C943C387BBD}"/>
              </a:ext>
            </a:extLst>
          </p:cNvPr>
          <p:cNvSpPr/>
          <p:nvPr/>
        </p:nvSpPr>
        <p:spPr>
          <a:xfrm>
            <a:off x="9183202" y="52221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1254A98A-F91C-4CB9-932A-64217EE5460C}"/>
              </a:ext>
            </a:extLst>
          </p:cNvPr>
          <p:cNvSpPr/>
          <p:nvPr/>
        </p:nvSpPr>
        <p:spPr>
          <a:xfrm>
            <a:off x="10402576" y="56679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8A8AE00B-FBC6-48E4-9024-DC8AD9183699}"/>
              </a:ext>
            </a:extLst>
          </p:cNvPr>
          <p:cNvSpPr/>
          <p:nvPr/>
        </p:nvSpPr>
        <p:spPr>
          <a:xfrm>
            <a:off x="9896187" y="547121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F29CF09F-63BE-43A7-83F9-4A65F4A32259}"/>
              </a:ext>
            </a:extLst>
          </p:cNvPr>
          <p:cNvSpPr/>
          <p:nvPr/>
        </p:nvSpPr>
        <p:spPr>
          <a:xfrm>
            <a:off x="10875909" y="569236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7D966D3F-E5EA-4236-BC70-329764DC709F}"/>
              </a:ext>
            </a:extLst>
          </p:cNvPr>
          <p:cNvSpPr/>
          <p:nvPr/>
        </p:nvSpPr>
        <p:spPr>
          <a:xfrm>
            <a:off x="7455230" y="5012333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B2875C3A-C4A4-4961-993A-ACA34BF5A85D}"/>
              </a:ext>
            </a:extLst>
          </p:cNvPr>
          <p:cNvSpPr/>
          <p:nvPr/>
        </p:nvSpPr>
        <p:spPr>
          <a:xfrm>
            <a:off x="11250550" y="3589634"/>
            <a:ext cx="928980" cy="9289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0FA7D43-0420-49DD-8CE6-3E3C745C33C4}"/>
              </a:ext>
            </a:extLst>
          </p:cNvPr>
          <p:cNvSpPr/>
          <p:nvPr/>
        </p:nvSpPr>
        <p:spPr>
          <a:xfrm>
            <a:off x="8694006" y="4160987"/>
            <a:ext cx="2533650" cy="25336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052C6CF-48E4-4B9E-BD8F-A7776A7B1E6A}"/>
              </a:ext>
            </a:extLst>
          </p:cNvPr>
          <p:cNvSpPr txBox="1"/>
          <p:nvPr/>
        </p:nvSpPr>
        <p:spPr>
          <a:xfrm>
            <a:off x="3304878" y="1864143"/>
            <a:ext cx="9833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62A7D7"/>
                </a:solidFill>
                <a:effectLst/>
                <a:uLnTx/>
                <a:uFillTx/>
                <a:cs typeface="+mn-ea"/>
                <a:sym typeface="+mn-lt"/>
              </a:rPr>
              <a:t>清新蓝水彩通用</a:t>
            </a:r>
            <a:r>
              <a:rPr kumimoji="0" lang="en-US" altLang="zh-CN" sz="4800" b="1" i="0" u="none" strike="noStrike" kern="1200" cap="none" spc="300" normalizeH="0" baseline="0" noProof="0" dirty="0">
                <a:ln>
                  <a:noFill/>
                </a:ln>
                <a:solidFill>
                  <a:srgbClr val="62A7D7"/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62A7D7"/>
                </a:solidFill>
                <a:effectLst/>
                <a:uLnTx/>
                <a:uFillTx/>
                <a:cs typeface="+mn-ea"/>
                <a:sym typeface="+mn-lt"/>
              </a:rPr>
              <a:t>模板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26C2B73-6B7C-41D6-9784-BCD4C872F4AF}"/>
              </a:ext>
            </a:extLst>
          </p:cNvPr>
          <p:cNvSpPr txBox="1"/>
          <p:nvPr/>
        </p:nvSpPr>
        <p:spPr>
          <a:xfrm>
            <a:off x="6696786" y="3339773"/>
            <a:ext cx="3372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DB5B3F6-E461-4941-92F8-571B7CFD4F15}"/>
              </a:ext>
            </a:extLst>
          </p:cNvPr>
          <p:cNvSpPr txBox="1"/>
          <p:nvPr/>
        </p:nvSpPr>
        <p:spPr>
          <a:xfrm>
            <a:off x="5687130" y="2690010"/>
            <a:ext cx="5069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毕业答辩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工作汇报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课题总结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F403C6A-4F78-4CBE-88B5-5D23E4946361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233F5F03-7405-4562-8EBF-1979A18085FD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E0EEDD92-AFD1-4AC3-BA2C-0FAF7D1EA00E}"/>
              </a:ext>
            </a:extLst>
          </p:cNvPr>
          <p:cNvSpPr/>
          <p:nvPr/>
        </p:nvSpPr>
        <p:spPr>
          <a:xfrm>
            <a:off x="9857520" y="360859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7F0264E5-6ED1-4C15-9547-5D0A24A8D291}"/>
              </a:ext>
            </a:extLst>
          </p:cNvPr>
          <p:cNvSpPr/>
          <p:nvPr/>
        </p:nvSpPr>
        <p:spPr>
          <a:xfrm>
            <a:off x="5684876" y="311705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39D63003-AF98-4711-BCF1-C49DBA1589AD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F3068DC0-47B6-487A-B2B8-C74A78297FF4}"/>
              </a:ext>
            </a:extLst>
          </p:cNvPr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F6CCEADF-6051-4D86-B07E-665D44903850}"/>
              </a:ext>
            </a:extLst>
          </p:cNvPr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5DFD23E3-4046-4AA5-B69F-34DE7A39ACA6}"/>
              </a:ext>
            </a:extLst>
          </p:cNvPr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57EC4937-7D7E-4DD1-97CE-667FF1D070EE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445702C2-8B6B-4377-BFA6-D203009B1A9F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7BE70CBC-D859-4C01-9251-9BFAEB8FB6B3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0E9B7294-337F-44EB-89BB-59A0A9979CA2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AB40A11B-DDD6-4CE0-A70E-6D7CBC06484D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BA3D0FEE-9398-42F8-B9E1-CEB6BAAC4C37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439D20BF-DC75-4757-B50A-52B786AF46C3}"/>
              </a:ext>
            </a:extLst>
          </p:cNvPr>
          <p:cNvSpPr/>
          <p:nvPr/>
        </p:nvSpPr>
        <p:spPr>
          <a:xfrm>
            <a:off x="6501999" y="350246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50144DD5-D7A2-4A3E-8378-DEC0C3000C5C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09D3536A-1385-41C3-A1A5-73EA229F793A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2AE6489-F138-4FB6-ACEC-8F50EE5F8A34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868B4AD5-82D5-471E-ACBE-7DAA3C0B2F13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0DA5CF3D-BC2A-4BCA-9D36-31DAD76E7A67}"/>
              </a:ext>
            </a:extLst>
          </p:cNvPr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D7110734-554C-4E33-9364-5305261ABEA5}"/>
              </a:ext>
            </a:extLst>
          </p:cNvPr>
          <p:cNvSpPr/>
          <p:nvPr/>
        </p:nvSpPr>
        <p:spPr>
          <a:xfrm>
            <a:off x="1997945" y="37264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58DC529F-0E58-402D-B204-833065219C9A}"/>
              </a:ext>
            </a:extLst>
          </p:cNvPr>
          <p:cNvSpPr/>
          <p:nvPr/>
        </p:nvSpPr>
        <p:spPr>
          <a:xfrm>
            <a:off x="9833157" y="291644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F656A3BE-B869-498C-9214-199E02C7A8EF}"/>
              </a:ext>
            </a:extLst>
          </p:cNvPr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49D9B386-8D6B-48BF-BFB9-CC1C4A630127}"/>
              </a:ext>
            </a:extLst>
          </p:cNvPr>
          <p:cNvSpPr/>
          <p:nvPr/>
        </p:nvSpPr>
        <p:spPr>
          <a:xfrm>
            <a:off x="9989449" y="25022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2DD07DC5-49F7-407A-A6B0-1D4ABCC1A854}"/>
              </a:ext>
            </a:extLst>
          </p:cNvPr>
          <p:cNvSpPr/>
          <p:nvPr/>
        </p:nvSpPr>
        <p:spPr>
          <a:xfrm>
            <a:off x="3473442" y="254734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AF2475A8-97AD-469F-B2A8-895656EB60D0}"/>
              </a:ext>
            </a:extLst>
          </p:cNvPr>
          <p:cNvSpPr/>
          <p:nvPr/>
        </p:nvSpPr>
        <p:spPr>
          <a:xfrm>
            <a:off x="5615894" y="378753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15DE9FB5-56D4-4361-A1B6-04D58134B846}"/>
              </a:ext>
            </a:extLst>
          </p:cNvPr>
          <p:cNvSpPr/>
          <p:nvPr/>
        </p:nvSpPr>
        <p:spPr>
          <a:xfrm>
            <a:off x="4937570" y="301656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5BF77915-8701-47EC-9FE5-D1317AB2A117}"/>
              </a:ext>
            </a:extLst>
          </p:cNvPr>
          <p:cNvSpPr/>
          <p:nvPr/>
        </p:nvSpPr>
        <p:spPr>
          <a:xfrm>
            <a:off x="10156363" y="225456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7A3F2F93-682A-46FF-ABDE-CDF494E7362B}"/>
              </a:ext>
            </a:extLst>
          </p:cNvPr>
          <p:cNvSpPr/>
          <p:nvPr/>
        </p:nvSpPr>
        <p:spPr>
          <a:xfrm>
            <a:off x="7990886" y="1992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B3B7EA60-AB6F-46B8-B99F-27F057B5F6BE}"/>
              </a:ext>
            </a:extLst>
          </p:cNvPr>
          <p:cNvSpPr/>
          <p:nvPr/>
        </p:nvSpPr>
        <p:spPr>
          <a:xfrm>
            <a:off x="4077380" y="353988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9D4C2590-F808-4103-9CCF-4783CC449C91}"/>
              </a:ext>
            </a:extLst>
          </p:cNvPr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6EB810E9-1939-44E1-B6F3-45E53FCC4654}"/>
              </a:ext>
            </a:extLst>
          </p:cNvPr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8DE78E7D-7C3C-467D-9208-ECE91F14FEA7}"/>
              </a:ext>
            </a:extLst>
          </p:cNvPr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80C8ED78-7C69-4F0A-AB73-60C82BBA72C2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D13AA3E7-B5B4-401B-A43F-E553FD6382D8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D29241A3-8AD9-497F-A77B-35755C6421BC}"/>
              </a:ext>
            </a:extLst>
          </p:cNvPr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E56A3C1C-34FB-4428-A68F-8B0E4C97EAD1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5DA4543-E14A-4E7D-9A36-F5C38B9D861A}"/>
              </a:ext>
            </a:extLst>
          </p:cNvPr>
          <p:cNvSpPr/>
          <p:nvPr/>
        </p:nvSpPr>
        <p:spPr>
          <a:xfrm>
            <a:off x="1780037" y="46428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3BEC7EE8-6712-4C75-BDCF-72DEC6358746}"/>
              </a:ext>
            </a:extLst>
          </p:cNvPr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806FE58C-A5A0-48B9-8B05-47650618A0CA}"/>
              </a:ext>
            </a:extLst>
          </p:cNvPr>
          <p:cNvSpPr/>
          <p:nvPr/>
        </p:nvSpPr>
        <p:spPr>
          <a:xfrm>
            <a:off x="6471126" y="364423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59B384ED-DB23-4253-9ADA-B3222728EAB4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8331BEC-E830-431B-8A20-27189DBEAE03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1B7933E5-4CB0-49C9-A011-B5F6679ADD8D}"/>
              </a:ext>
            </a:extLst>
          </p:cNvPr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F378B2A6-2456-4061-A0B4-588FC0E65FF7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1377E613-89D1-4E79-80AB-54B36C3FC014}"/>
              </a:ext>
            </a:extLst>
          </p:cNvPr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44003E40-0D75-4E88-B22B-B0342C2999C0}"/>
              </a:ext>
            </a:extLst>
          </p:cNvPr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1163B421-EF3E-4C89-A3C6-0514D49EAEE8}"/>
              </a:ext>
            </a:extLst>
          </p:cNvPr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D4B3F7DE-49EA-47F5-9487-3E96524531E1}"/>
              </a:ext>
            </a:extLst>
          </p:cNvPr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36C8B419-3F89-4B39-A95D-4D7F20ED1415}"/>
              </a:ext>
            </a:extLst>
          </p:cNvPr>
          <p:cNvSpPr/>
          <p:nvPr/>
        </p:nvSpPr>
        <p:spPr>
          <a:xfrm>
            <a:off x="4890937" y="318736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3935EC0B-2450-4137-83D2-DDC1858795CB}"/>
              </a:ext>
            </a:extLst>
          </p:cNvPr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302121BB-AF18-416C-A878-6FC8DC0A66D2}"/>
              </a:ext>
            </a:extLst>
          </p:cNvPr>
          <p:cNvSpPr/>
          <p:nvPr/>
        </p:nvSpPr>
        <p:spPr>
          <a:xfrm>
            <a:off x="11382081" y="31865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55F3E5E9-A658-4081-A67E-5B8850B2828B}"/>
              </a:ext>
            </a:extLst>
          </p:cNvPr>
          <p:cNvSpPr/>
          <p:nvPr/>
        </p:nvSpPr>
        <p:spPr>
          <a:xfrm>
            <a:off x="5369371" y="474269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23B8B51C-2522-4E66-9036-45C2314DFABC}"/>
              </a:ext>
            </a:extLst>
          </p:cNvPr>
          <p:cNvSpPr/>
          <p:nvPr/>
        </p:nvSpPr>
        <p:spPr>
          <a:xfrm>
            <a:off x="1093290" y="48068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76508ABA-AD63-49A1-8B3F-70969FAEDD0D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D57DD179-A9BB-4A72-9EB2-4112A134BFF0}"/>
              </a:ext>
            </a:extLst>
          </p:cNvPr>
          <p:cNvSpPr/>
          <p:nvPr/>
        </p:nvSpPr>
        <p:spPr>
          <a:xfrm>
            <a:off x="11793163" y="323013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E9D94775-9316-4247-84F5-3857C569C243}"/>
              </a:ext>
            </a:extLst>
          </p:cNvPr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4AEEA7C7-C486-466D-925B-CC920F9A1400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C723B7A2-1E3D-44FF-93D9-E950F8776FBB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E1678043-4936-44E1-85B1-2E2ED1367174}"/>
              </a:ext>
            </a:extLst>
          </p:cNvPr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8852F303-624A-4F6D-88A9-0F030BF6D902}"/>
              </a:ext>
            </a:extLst>
          </p:cNvPr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25E91C9C-A807-45D9-8219-61B215511FE5}"/>
              </a:ext>
            </a:extLst>
          </p:cNvPr>
          <p:cNvSpPr/>
          <p:nvPr/>
        </p:nvSpPr>
        <p:spPr>
          <a:xfrm>
            <a:off x="10694160" y="345283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6FCC76FD-0D8C-4D61-9131-1EC4EA1895D5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06436203-2AA4-42F7-85D1-015732BC9476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DB16A704-EEA9-44B2-B1AA-83B9BFDBCE20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F55E3118-28D5-4FFE-BE3F-0046648E368E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78A07BA2-24AA-43F4-BDD0-58CE0A4247AB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6586D855-4327-4EA4-AC82-B3B0A499B55A}"/>
              </a:ext>
            </a:extLst>
          </p:cNvPr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7F904129-207B-4713-8D17-4393DADB46ED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C0EF6C17-3E1D-4B89-975B-9173C76E1F87}"/>
              </a:ext>
            </a:extLst>
          </p:cNvPr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81617EE4-59DB-4B9C-A0F9-9E7855B58FE4}"/>
              </a:ext>
            </a:extLst>
          </p:cNvPr>
          <p:cNvSpPr/>
          <p:nvPr/>
        </p:nvSpPr>
        <p:spPr>
          <a:xfrm>
            <a:off x="7279948" y="389896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2379EC9E-FBB7-43F0-97E1-0B2442A1078A}"/>
              </a:ext>
            </a:extLst>
          </p:cNvPr>
          <p:cNvSpPr/>
          <p:nvPr/>
        </p:nvSpPr>
        <p:spPr>
          <a:xfrm>
            <a:off x="8168024" y="3925328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EC20484F-9E6F-481A-9050-4A9278A8B7AE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C1213ED5-E35F-41D1-840C-AE418712475B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DDB30230-7488-4F8A-B426-77B4A43FCDAB}"/>
              </a:ext>
            </a:extLst>
          </p:cNvPr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ED14B819-ACAD-42DD-AD3C-C9560DE99444}"/>
              </a:ext>
            </a:extLst>
          </p:cNvPr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BB79C0E6-FE95-4BDA-B80D-C3BCC3A8C870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3EBD1173-7AA2-473D-9F67-94404F9C87D7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0BD4E5F8-D34C-4FB4-91A7-94C4293EA5A5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F1C2B081-0CED-4161-B6FD-91960D0E2135}"/>
              </a:ext>
            </a:extLst>
          </p:cNvPr>
          <p:cNvSpPr/>
          <p:nvPr/>
        </p:nvSpPr>
        <p:spPr>
          <a:xfrm>
            <a:off x="9092007" y="339813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A5FB69DC-B906-4A3D-85CB-3CFC8D7EFE0B}"/>
              </a:ext>
            </a:extLst>
          </p:cNvPr>
          <p:cNvSpPr/>
          <p:nvPr/>
        </p:nvSpPr>
        <p:spPr>
          <a:xfrm>
            <a:off x="11745182" y="313304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F41C9EDA-BB29-475C-95FE-989C402F2CAC}"/>
              </a:ext>
            </a:extLst>
          </p:cNvPr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0A40FB10-1BE3-4DCD-B181-D458F1951C11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BF12DACE-3317-4BFD-A495-197AF1136C83}"/>
              </a:ext>
            </a:extLst>
          </p:cNvPr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7612AC3E-BAD2-499F-A92E-ED4DD8AB2764}"/>
              </a:ext>
            </a:extLst>
          </p:cNvPr>
          <p:cNvSpPr/>
          <p:nvPr/>
        </p:nvSpPr>
        <p:spPr>
          <a:xfrm>
            <a:off x="11143378" y="313304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6E6A4E1A-C21C-49D8-8307-CC6054683DFD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July - My Soul">
            <a:hlinkClick r:id="" action="ppaction://media"/>
            <a:extLst>
              <a:ext uri="{FF2B5EF4-FFF2-40B4-BE49-F238E27FC236}">
                <a16:creationId xmlns:a16="http://schemas.microsoft.com/office/drawing/2014/main" xmlns="" id="{59B0B992-FEE5-4885-AA27-D85F70C6A60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41474" y="-12701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99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3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2.22222E-6 L 0.63217 -2.22222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30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31" dur="5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32" dur="7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1.48148E-6 L 0.63216 -1.48148E-6 " pathEditMode="relative" rAng="0" ptsTypes="AA">
                                      <p:cBhvr additive="base" accumulate="none">
                                        <p:cTn id="34" dur="4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35" dur="25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36" dur="350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37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2.96296E-6 L -0.80938 2.96296E-6 " pathEditMode="relative" rAng="0" ptsTypes="AA">
                                      <p:cBhvr additive="base" accumulate="none">
                                        <p:cTn id="39" dur="4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0"/>
                                    </p:animMotion>
                                    <p:set>
                                      <p:cBhvr additive="base" accumulate="none">
                                        <p:cTn id="40" dur="5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41" dur="60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42" dur="700" fill="hold">
                                          <p:stCondLst>
                                            <p:cond delay="15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3.33333E-6 L -0.48307 -3.33333E-6 " pathEditMode="relative" rAng="0" ptsTypes="AA">
                                      <p:cBhvr additive="base" accumulate="none">
                                        <p:cTn id="4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0"/>
                                    </p:animMotion>
                                    <p:set>
                                      <p:cBhvr additive="base" accumulate="none">
                                        <p:cTn id="45" dur="3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46" dur="5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47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2.22222E-6 L 0.63216 2.22222E-6 " pathEditMode="relative" rAng="0" ptsTypes="AA">
                                      <p:cBhvr additive="base" accumulate="none">
                                        <p:cTn id="49" dur="7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50" dur="2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2.22222E-6 L 1.70573 2.22222E-6 " pathEditMode="relative" rAng="0" ptsTypes="AA">
                                      <p:cBhvr additive="base" accumulate="none" from="" to="">
                                        <p:cTn id="51" dur="35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52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10703 -0.07315 0.10599 -0.1625 0.1336 -0.29121 " pathEditMode="relative" rAng="0" ptsTypes="AA">
                                      <p:cBhvr>
                                        <p:cTn id="60" dur="254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C -0.14011 -0.18588 0.06041 -0.25185 -0.01042 -0.44282 " pathEditMode="relative" rAng="0" ptsTypes="AA">
                                      <p:cBhvr>
                                        <p:cTn id="68" dur="268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C 0.03229 -0.19768 0.04192 -0.19838 0.13359 -0.2912 " pathEditMode="relative" rAng="0" ptsTypes="AA">
                                      <p:cBhvr>
                                        <p:cTn id="76" dur="2813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9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0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1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2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C 0.1069 -0.07315 0.10586 -0.1625 0.13359 -0.2912 " pathEditMode="relative" rAng="0" ptsTypes="AA">
                                      <p:cBhvr>
                                        <p:cTn id="84" dur="3444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8373 -0.12061 0.14375 -0.01112 0.19831 -0.14098 " pathEditMode="relative" rAng="0" ptsTypes="AA">
                                      <p:cBhvr>
                                        <p:cTn id="92" dur="2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0.19518 1.48148E-6 " pathEditMode="relative" rAng="0" ptsTypes="AA">
                                      <p:cBhvr>
                                        <p:cTn id="94" dur="7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996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5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107" dur="2714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C -0.01133 -0.10556 -0.06198 -0.18449 -0.00768 -0.31459 " pathEditMode="relative" rAng="0" ptsTypes="AA">
                                      <p:cBhvr>
                                        <p:cTn id="115" dur="3409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123" dur="306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131" dur="351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139" dur="292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47" dur="241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155" dur="219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163" dur="23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6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9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171" dur="219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4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5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6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7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179" dur="2546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2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3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4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5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87" dur="350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C 0.07605 -0.05301 0.06667 -0.19606 0.09636 -0.33518 " pathEditMode="relative" rAng="0" ptsTypes="AA">
                                      <p:cBhvr>
                                        <p:cTn id="195" dur="3347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203" dur="218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C -0.01471 -0.12338 -0.0802 -0.21551 -0.01002 -0.36713 " pathEditMode="relative" rAng="0" ptsTypes="AA">
                                      <p:cBhvr>
                                        <p:cTn id="211" dur="264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219" dur="2595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227" dur="296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0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1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2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3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235" dur="268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8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0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1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243" dur="2965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6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7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8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9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251" dur="3729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C 0.03321 -0.23611 0.0431 -0.23703 0.13763 -0.34768 " pathEditMode="relative" rAng="0" ptsTypes="AA">
                                      <p:cBhvr>
                                        <p:cTn id="259" dur="351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59259E-6 C 0.00156 -0.15486 -0.16419 -0.17778 -0.12565 -0.34954 " pathEditMode="relative" rAng="0" ptsTypes="AA">
                                      <p:cBhvr>
                                        <p:cTn id="267" dur="266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0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1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2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3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275" dur="216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283" dur="28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1 -0.13542 0.07708 -0.05139 0.13151 -0.18125 " pathEditMode="relative" rAng="0" ptsTypes="AA">
                                      <p:cBhvr>
                                        <p:cTn id="291" dur="2229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4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5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6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7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C -0.01133 -0.10555 -0.06198 -0.18449 -0.00769 -0.31458 " pathEditMode="relative" rAng="0" ptsTypes="AA">
                                      <p:cBhvr>
                                        <p:cTn id="299" dur="324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C 0.00377 -0.22477 0.15403 -0.14306 0.13372 -0.2912 " pathEditMode="relative" rAng="0" ptsTypes="AA">
                                      <p:cBhvr>
                                        <p:cTn id="307" dur="2298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0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1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2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3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-0.04011 -0.14375 -0.07305 -0.07477 -0.10899 -0.21713 " pathEditMode="relative" rAng="0" ptsTypes="AA">
                                      <p:cBhvr>
                                        <p:cTn id="315" dur="2439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8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9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0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1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48148E-6 C -0.04062 -0.14421 0.01771 -0.1956 -0.00286 -0.34421 " pathEditMode="relative" rAng="0" ptsTypes="AA">
                                      <p:cBhvr>
                                        <p:cTn id="323" dur="226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6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8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9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8372 -0.1206 0.14375 -0.01111 0.19831 -0.14097 " pathEditMode="relative" rAng="0" ptsTypes="AA">
                                      <p:cBhvr>
                                        <p:cTn id="331" dur="269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4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5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6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7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339" dur="3846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2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3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4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5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347" dur="2813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0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1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2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3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355" dur="365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8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9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0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1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363" dur="3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71" dur="2714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379" dur="2924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2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3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4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5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87" dur="3347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95" dur="351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C 0.00144 -0.15486 -0.16406 -0.17778 -0.12565 -0.34954 " pathEditMode="relative" rAng="0" ptsTypes="AA">
                                      <p:cBhvr>
                                        <p:cTn id="403" dur="26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411" dur="2229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7 -0.14422 0.01758 -0.19561 -0.00287 -0.34422 " pathEditMode="relative" rAng="0" ptsTypes="AA">
                                      <p:cBhvr>
                                        <p:cTn id="419" dur="2261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427" dur="384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435" dur="3444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443" dur="2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451" dur="2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459" dur="2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467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475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483" dur="2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C -0.04024 -0.14422 0.01732 -0.1956 -0.003 -0.34422 " pathEditMode="relative" rAng="0" ptsTypes="AA">
                                      <p:cBhvr>
                                        <p:cTn id="491" dur="2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99" dur="2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0.03229 -0.19769 0.04193 -0.19838 0.13359 -0.29121 " pathEditMode="relative" rAng="0" ptsTypes="AA">
                                      <p:cBhvr>
                                        <p:cTn id="507" dur="2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C 0.10703 -0.07315 0.10599 -0.1625 0.1336 -0.2912 " pathEditMode="relative" rAng="0" ptsTypes="AA">
                                      <p:cBhvr>
                                        <p:cTn id="515" dur="2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48148E-6 C 0.00104 -0.11574 -0.11797 -0.13287 -0.09036 -0.26158 " pathEditMode="relative" rAng="0" ptsTypes="AA">
                                      <p:cBhvr>
                                        <p:cTn id="523" dur="2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7.40741E-7 C 0.07122 -0.04398 0.06237 -0.16273 0.0901 -0.27847 " pathEditMode="relative" rAng="0" ptsTypes="AA">
                                      <p:cBhvr>
                                        <p:cTn id="531" dur="2714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539" dur="3409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2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4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5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547" dur="306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0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1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2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3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555" dur="3515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5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8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9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0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1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563" dur="2924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6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7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8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9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571" dur="2415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579" dur="219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87" dur="234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95" dur="3347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603" dur="218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611" dur="2645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619" dur="2595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627" dur="2961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0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2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3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635" dur="2965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643" dur="35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1.11111E-6 C 0.00182 -0.15486 -0.1642 -0.17778 -0.12552 -0.34954 " pathEditMode="relative" rAng="0" ptsTypes="AA">
                                      <p:cBhvr>
                                        <p:cTn id="651" dur="2662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659" dur="282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C 0.00378 -0.22477 0.15404 -0.14282 0.13373 -0.2912 " pathEditMode="relative" rAng="0" ptsTypes="AA">
                                      <p:cBhvr>
                                        <p:cTn id="667" dur="2298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675" dur="3846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8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9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0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1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683" dur="3652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91" dur="3444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99" dur="3347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707" dur="35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1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715" dur="2662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723" dur="2229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731" dur="3846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3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C 0.07122 -0.04399 0.06237 -0.16274 0.0901 -0.27848 " pathEditMode="relative" rAng="0" ptsTypes="AA">
                                      <p:cBhvr>
                                        <p:cTn id="739" dur="2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747" dur="2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755" dur="2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763" dur="2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C 0.03229 -0.19769 0.04193 -0.19838 0.13359 -0.29121 " pathEditMode="relative" rAng="0" ptsTypes="AA">
                                      <p:cBhvr>
                                        <p:cTn id="771" dur="2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779" dur="2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8" grpId="0" animBg="1"/>
      <p:bldP spid="78" grpId="1" animBg="1"/>
      <p:bldP spid="84" grpId="0" animBg="1"/>
      <p:bldP spid="84" grpId="1" animBg="1"/>
      <p:bldP spid="88" grpId="0" animBg="1"/>
      <p:bldP spid="88" grpId="1" animBg="1"/>
      <p:bldP spid="95" grpId="0" animBg="1"/>
      <p:bldP spid="95" grpId="1" animBg="1"/>
      <p:bldP spid="98" grpId="0" animBg="1"/>
      <p:bldP spid="98" grpId="1" animBg="1"/>
      <p:bldP spid="133" grpId="0" animBg="1"/>
      <p:bldP spid="134" grpId="0" animBg="1"/>
      <p:bldP spid="134" grpId="1" animBg="1"/>
      <p:bldP spid="22" grpId="0" animBg="1"/>
      <p:bldP spid="22" grpId="1" animBg="1"/>
      <p:bldP spid="38" grpId="0"/>
      <p:bldP spid="39" grpId="0"/>
      <p:bldP spid="40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5" grpId="0" animBg="1"/>
      <p:bldP spid="85" grpId="1" animBg="1"/>
      <p:bldP spid="87" grpId="0" animBg="1"/>
      <p:bldP spid="87" grpId="1" animBg="1"/>
      <p:bldP spid="89" grpId="0" animBg="1"/>
      <p:bldP spid="89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7" grpId="0" animBg="1"/>
      <p:bldP spid="97" grpId="1" animBg="1"/>
      <p:bldP spid="99" grpId="0" animBg="1"/>
      <p:bldP spid="99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6">
            <a:extLst>
              <a:ext uri="{FF2B5EF4-FFF2-40B4-BE49-F238E27FC236}">
                <a16:creationId xmlns:a16="http://schemas.microsoft.com/office/drawing/2014/main" xmlns="" id="{54D904C7-5CAF-4FC3-AF23-A69ADE5DB1B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xmlns="" id="{28E52B1D-6A5B-41C4-A1A0-632BEB353C0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0" name="Freeform: Shape 54">
            <a:extLst>
              <a:ext uri="{FF2B5EF4-FFF2-40B4-BE49-F238E27FC236}">
                <a16:creationId xmlns:a16="http://schemas.microsoft.com/office/drawing/2014/main" xmlns="" id="{DF67F61E-8F19-4E63-BD7D-0078781AEB63}"/>
              </a:ext>
            </a:extLst>
          </p:cNvPr>
          <p:cNvSpPr>
            <a:spLocks/>
          </p:cNvSpPr>
          <p:nvPr/>
        </p:nvSpPr>
        <p:spPr bwMode="auto">
          <a:xfrm>
            <a:off x="4602645" y="4620584"/>
            <a:ext cx="1474155" cy="1181884"/>
          </a:xfrm>
          <a:custGeom>
            <a:avLst/>
            <a:gdLst/>
            <a:ahLst/>
            <a:cxnLst>
              <a:cxn ang="0">
                <a:pos x="394" y="96"/>
              </a:cxn>
              <a:cxn ang="0">
                <a:pos x="155" y="0"/>
              </a:cxn>
              <a:cxn ang="0">
                <a:pos x="0" y="156"/>
              </a:cxn>
              <a:cxn ang="0">
                <a:pos x="394" y="316"/>
              </a:cxn>
              <a:cxn ang="0">
                <a:pos x="394" y="96"/>
              </a:cxn>
            </a:cxnLst>
            <a:rect l="0" t="0" r="r" b="b"/>
            <a:pathLst>
              <a:path w="394" h="316">
                <a:moveTo>
                  <a:pt x="394" y="96"/>
                </a:moveTo>
                <a:cubicBezTo>
                  <a:pt x="301" y="96"/>
                  <a:pt x="218" y="60"/>
                  <a:pt x="155" y="0"/>
                </a:cubicBezTo>
                <a:cubicBezTo>
                  <a:pt x="0" y="156"/>
                  <a:pt x="0" y="156"/>
                  <a:pt x="0" y="156"/>
                </a:cubicBezTo>
                <a:cubicBezTo>
                  <a:pt x="101" y="255"/>
                  <a:pt x="241" y="316"/>
                  <a:pt x="394" y="316"/>
                </a:cubicBezTo>
                <a:lnTo>
                  <a:pt x="394" y="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01" name="Group 56">
            <a:extLst>
              <a:ext uri="{FF2B5EF4-FFF2-40B4-BE49-F238E27FC236}">
                <a16:creationId xmlns:a16="http://schemas.microsoft.com/office/drawing/2014/main" xmlns="" id="{B40B50EC-62CD-42B5-AF3B-1C85F23E1AF2}"/>
              </a:ext>
            </a:extLst>
          </p:cNvPr>
          <p:cNvGrpSpPr/>
          <p:nvPr/>
        </p:nvGrpSpPr>
        <p:grpSpPr>
          <a:xfrm>
            <a:off x="6040532" y="3654170"/>
            <a:ext cx="2203766" cy="2205899"/>
            <a:chOff x="4530725" y="2957513"/>
            <a:chExt cx="1639888" cy="1641475"/>
          </a:xfrm>
        </p:grpSpPr>
        <p:sp>
          <p:nvSpPr>
            <p:cNvPr id="406" name="Freeform: Shape 57">
              <a:extLst>
                <a:ext uri="{FF2B5EF4-FFF2-40B4-BE49-F238E27FC236}">
                  <a16:creationId xmlns:a16="http://schemas.microsoft.com/office/drawing/2014/main" xmlns="" id="{32979684-C53D-4706-9030-DC29459B3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2998788"/>
              <a:ext cx="1343025" cy="1546225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263" y="0"/>
                </a:cxn>
                <a:cxn ang="0">
                  <a:pos x="161" y="246"/>
                </a:cxn>
                <a:cxn ang="0">
                  <a:pos x="0" y="337"/>
                </a:cxn>
                <a:cxn ang="0">
                  <a:pos x="35" y="555"/>
                </a:cxn>
                <a:cxn ang="0">
                  <a:pos x="316" y="401"/>
                </a:cxn>
                <a:cxn ang="0">
                  <a:pos x="482" y="0"/>
                </a:cxn>
                <a:cxn ang="0">
                  <a:pos x="482" y="0"/>
                </a:cxn>
                <a:cxn ang="0">
                  <a:pos x="263" y="0"/>
                </a:cxn>
              </a:cxnLst>
              <a:rect l="0" t="0" r="r" b="b"/>
              <a:pathLst>
                <a:path w="482" h="555">
                  <a:moveTo>
                    <a:pt x="263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3" y="97"/>
                    <a:pt x="224" y="183"/>
                    <a:pt x="161" y="246"/>
                  </a:cubicBezTo>
                  <a:cubicBezTo>
                    <a:pt x="117" y="290"/>
                    <a:pt x="62" y="322"/>
                    <a:pt x="0" y="337"/>
                  </a:cubicBezTo>
                  <a:cubicBezTo>
                    <a:pt x="35" y="555"/>
                    <a:pt x="35" y="555"/>
                    <a:pt x="35" y="555"/>
                  </a:cubicBezTo>
                  <a:cubicBezTo>
                    <a:pt x="143" y="531"/>
                    <a:pt x="241" y="477"/>
                    <a:pt x="316" y="401"/>
                  </a:cubicBezTo>
                  <a:cubicBezTo>
                    <a:pt x="419" y="299"/>
                    <a:pt x="482" y="156"/>
                    <a:pt x="482" y="0"/>
                  </a:cubicBezTo>
                  <a:cubicBezTo>
                    <a:pt x="482" y="0"/>
                    <a:pt x="482" y="0"/>
                    <a:pt x="482" y="0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Freeform: Shape 58">
              <a:extLst>
                <a:ext uri="{FF2B5EF4-FFF2-40B4-BE49-F238E27FC236}">
                  <a16:creationId xmlns:a16="http://schemas.microsoft.com/office/drawing/2014/main" xmlns="" id="{BFE189EB-1753-45A6-9AC0-B1C53630B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5" y="2957513"/>
              <a:ext cx="1639888" cy="1641475"/>
            </a:xfrm>
            <a:custGeom>
              <a:avLst/>
              <a:gdLst/>
              <a:ahLst/>
              <a:cxnLst>
                <a:cxn ang="0">
                  <a:pos x="11" y="589"/>
                </a:cxn>
                <a:cxn ang="0">
                  <a:pos x="0" y="589"/>
                </a:cxn>
                <a:cxn ang="0">
                  <a:pos x="0" y="347"/>
                </a:cxn>
                <a:cxn ang="0">
                  <a:pos x="11" y="347"/>
                </a:cxn>
                <a:cxn ang="0">
                  <a:pos x="11" y="347"/>
                </a:cxn>
                <a:cxn ang="0">
                  <a:pos x="249" y="249"/>
                </a:cxn>
                <a:cxn ang="0">
                  <a:pos x="249" y="249"/>
                </a:cxn>
                <a:cxn ang="0">
                  <a:pos x="348" y="11"/>
                </a:cxn>
                <a:cxn ang="0">
                  <a:pos x="348" y="11"/>
                </a:cxn>
                <a:cxn ang="0">
                  <a:pos x="348" y="0"/>
                </a:cxn>
                <a:cxn ang="0">
                  <a:pos x="589" y="0"/>
                </a:cxn>
                <a:cxn ang="0">
                  <a:pos x="589" y="11"/>
                </a:cxn>
                <a:cxn ang="0">
                  <a:pos x="589" y="12"/>
                </a:cxn>
                <a:cxn ang="0">
                  <a:pos x="589" y="12"/>
                </a:cxn>
                <a:cxn ang="0">
                  <a:pos x="420" y="420"/>
                </a:cxn>
                <a:cxn ang="0">
                  <a:pos x="420" y="420"/>
                </a:cxn>
                <a:cxn ang="0">
                  <a:pos x="12" y="589"/>
                </a:cxn>
                <a:cxn ang="0">
                  <a:pos x="12" y="589"/>
                </a:cxn>
                <a:cxn ang="0">
                  <a:pos x="12" y="589"/>
                </a:cxn>
                <a:cxn ang="0">
                  <a:pos x="11" y="589"/>
                </a:cxn>
                <a:cxn ang="0">
                  <a:pos x="22" y="567"/>
                </a:cxn>
                <a:cxn ang="0">
                  <a:pos x="405" y="404"/>
                </a:cxn>
                <a:cxn ang="0">
                  <a:pos x="405" y="404"/>
                </a:cxn>
                <a:cxn ang="0">
                  <a:pos x="567" y="22"/>
                </a:cxn>
                <a:cxn ang="0">
                  <a:pos x="567" y="22"/>
                </a:cxn>
                <a:cxn ang="0">
                  <a:pos x="370" y="22"/>
                </a:cxn>
                <a:cxn ang="0">
                  <a:pos x="265" y="264"/>
                </a:cxn>
                <a:cxn ang="0">
                  <a:pos x="265" y="264"/>
                </a:cxn>
                <a:cxn ang="0">
                  <a:pos x="22" y="369"/>
                </a:cxn>
                <a:cxn ang="0">
                  <a:pos x="22" y="369"/>
                </a:cxn>
                <a:cxn ang="0">
                  <a:pos x="22" y="567"/>
                </a:cxn>
                <a:cxn ang="0">
                  <a:pos x="359" y="22"/>
                </a:cxn>
                <a:cxn ang="0">
                  <a:pos x="359" y="11"/>
                </a:cxn>
                <a:cxn ang="0">
                  <a:pos x="359" y="22"/>
                </a:cxn>
              </a:cxnLst>
              <a:rect l="0" t="0" r="r" b="b"/>
              <a:pathLst>
                <a:path w="589" h="589">
                  <a:moveTo>
                    <a:pt x="11" y="589"/>
                  </a:moveTo>
                  <a:cubicBezTo>
                    <a:pt x="0" y="589"/>
                    <a:pt x="0" y="589"/>
                    <a:pt x="0" y="589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105" y="347"/>
                    <a:pt x="188" y="310"/>
                    <a:pt x="249" y="249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310" y="188"/>
                    <a:pt x="348" y="104"/>
                    <a:pt x="348" y="11"/>
                  </a:cubicBezTo>
                  <a:cubicBezTo>
                    <a:pt x="348" y="11"/>
                    <a:pt x="348" y="11"/>
                    <a:pt x="348" y="11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589" y="11"/>
                    <a:pt x="589" y="11"/>
                    <a:pt x="589" y="11"/>
                  </a:cubicBezTo>
                  <a:cubicBezTo>
                    <a:pt x="589" y="12"/>
                    <a:pt x="589" y="12"/>
                    <a:pt x="589" y="12"/>
                  </a:cubicBezTo>
                  <a:cubicBezTo>
                    <a:pt x="589" y="12"/>
                    <a:pt x="589" y="12"/>
                    <a:pt x="589" y="12"/>
                  </a:cubicBezTo>
                  <a:cubicBezTo>
                    <a:pt x="589" y="171"/>
                    <a:pt x="524" y="316"/>
                    <a:pt x="420" y="420"/>
                  </a:cubicBezTo>
                  <a:cubicBezTo>
                    <a:pt x="420" y="420"/>
                    <a:pt x="420" y="420"/>
                    <a:pt x="420" y="420"/>
                  </a:cubicBezTo>
                  <a:cubicBezTo>
                    <a:pt x="316" y="524"/>
                    <a:pt x="171" y="589"/>
                    <a:pt x="12" y="589"/>
                  </a:cubicBezTo>
                  <a:cubicBezTo>
                    <a:pt x="12" y="589"/>
                    <a:pt x="12" y="589"/>
                    <a:pt x="12" y="589"/>
                  </a:cubicBezTo>
                  <a:cubicBezTo>
                    <a:pt x="12" y="589"/>
                    <a:pt x="12" y="589"/>
                    <a:pt x="12" y="589"/>
                  </a:cubicBezTo>
                  <a:cubicBezTo>
                    <a:pt x="12" y="589"/>
                    <a:pt x="12" y="589"/>
                    <a:pt x="11" y="589"/>
                  </a:cubicBezTo>
                  <a:close/>
                  <a:moveTo>
                    <a:pt x="22" y="567"/>
                  </a:moveTo>
                  <a:cubicBezTo>
                    <a:pt x="171" y="564"/>
                    <a:pt x="307" y="502"/>
                    <a:pt x="405" y="404"/>
                  </a:cubicBezTo>
                  <a:cubicBezTo>
                    <a:pt x="405" y="404"/>
                    <a:pt x="405" y="404"/>
                    <a:pt x="405" y="404"/>
                  </a:cubicBezTo>
                  <a:cubicBezTo>
                    <a:pt x="503" y="306"/>
                    <a:pt x="564" y="171"/>
                    <a:pt x="567" y="22"/>
                  </a:cubicBezTo>
                  <a:cubicBezTo>
                    <a:pt x="567" y="22"/>
                    <a:pt x="567" y="22"/>
                    <a:pt x="567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67" y="117"/>
                    <a:pt x="327" y="202"/>
                    <a:pt x="265" y="264"/>
                  </a:cubicBezTo>
                  <a:cubicBezTo>
                    <a:pt x="265" y="264"/>
                    <a:pt x="265" y="264"/>
                    <a:pt x="265" y="264"/>
                  </a:cubicBezTo>
                  <a:cubicBezTo>
                    <a:pt x="202" y="327"/>
                    <a:pt x="117" y="366"/>
                    <a:pt x="22" y="369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22" y="567"/>
                    <a:pt x="22" y="567"/>
                    <a:pt x="22" y="567"/>
                  </a:cubicBezTo>
                  <a:close/>
                  <a:moveTo>
                    <a:pt x="359" y="22"/>
                  </a:moveTo>
                  <a:cubicBezTo>
                    <a:pt x="359" y="11"/>
                    <a:pt x="359" y="11"/>
                    <a:pt x="359" y="11"/>
                  </a:cubicBezTo>
                  <a:cubicBezTo>
                    <a:pt x="359" y="22"/>
                    <a:pt x="359" y="22"/>
                    <a:pt x="359" y="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2" name="Group 59">
            <a:extLst>
              <a:ext uri="{FF2B5EF4-FFF2-40B4-BE49-F238E27FC236}">
                <a16:creationId xmlns:a16="http://schemas.microsoft.com/office/drawing/2014/main" xmlns="" id="{7A67CE48-FBAF-4F6D-A209-016B4DD8671F}"/>
              </a:ext>
            </a:extLst>
          </p:cNvPr>
          <p:cNvGrpSpPr/>
          <p:nvPr/>
        </p:nvGrpSpPr>
        <p:grpSpPr>
          <a:xfrm>
            <a:off x="3919966" y="1529339"/>
            <a:ext cx="2201631" cy="2205898"/>
            <a:chOff x="2952750" y="1376363"/>
            <a:chExt cx="1638300" cy="1641475"/>
          </a:xfrm>
        </p:grpSpPr>
        <p:sp>
          <p:nvSpPr>
            <p:cNvPr id="404" name="Freeform: Shape 60">
              <a:extLst>
                <a:ext uri="{FF2B5EF4-FFF2-40B4-BE49-F238E27FC236}">
                  <a16:creationId xmlns:a16="http://schemas.microsoft.com/office/drawing/2014/main" xmlns="" id="{0AF1B1E7-2CD6-434C-9820-84CECAA55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263" y="2257425"/>
              <a:ext cx="712788" cy="725488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219" y="260"/>
                </a:cxn>
                <a:cxn ang="0">
                  <a:pos x="256" y="105"/>
                </a:cxn>
                <a:cxn ang="0">
                  <a:pos x="63" y="0"/>
                </a:cxn>
                <a:cxn ang="0">
                  <a:pos x="0" y="260"/>
                </a:cxn>
              </a:cxnLst>
              <a:rect l="0" t="0" r="r" b="b"/>
              <a:pathLst>
                <a:path w="256" h="260">
                  <a:moveTo>
                    <a:pt x="0" y="260"/>
                  </a:moveTo>
                  <a:cubicBezTo>
                    <a:pt x="219" y="260"/>
                    <a:pt x="219" y="260"/>
                    <a:pt x="219" y="260"/>
                  </a:cubicBezTo>
                  <a:cubicBezTo>
                    <a:pt x="219" y="204"/>
                    <a:pt x="232" y="151"/>
                    <a:pt x="256" y="10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2" y="78"/>
                    <a:pt x="0" y="166"/>
                    <a:pt x="0" y="26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Freeform: Shape 61">
              <a:extLst>
                <a:ext uri="{FF2B5EF4-FFF2-40B4-BE49-F238E27FC236}">
                  <a16:creationId xmlns:a16="http://schemas.microsoft.com/office/drawing/2014/main" xmlns="" id="{CCD9D6D5-5D54-4EA1-A6F5-394B4EEA3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1376363"/>
              <a:ext cx="1638300" cy="1641475"/>
            </a:xfrm>
            <a:custGeom>
              <a:avLst/>
              <a:gdLst/>
              <a:ahLst/>
              <a:cxnLst>
                <a:cxn ang="0">
                  <a:pos x="0" y="589"/>
                </a:cxn>
                <a:cxn ang="0">
                  <a:pos x="0" y="579"/>
                </a:cxn>
                <a:cxn ang="0">
                  <a:pos x="0" y="578"/>
                </a:cxn>
                <a:cxn ang="0">
                  <a:pos x="0" y="578"/>
                </a:cxn>
                <a:cxn ang="0">
                  <a:pos x="169" y="169"/>
                </a:cxn>
                <a:cxn ang="0">
                  <a:pos x="169" y="169"/>
                </a:cxn>
                <a:cxn ang="0">
                  <a:pos x="577" y="0"/>
                </a:cxn>
                <a:cxn ang="0">
                  <a:pos x="577" y="0"/>
                </a:cxn>
                <a:cxn ang="0">
                  <a:pos x="578" y="0"/>
                </a:cxn>
                <a:cxn ang="0">
                  <a:pos x="578" y="0"/>
                </a:cxn>
                <a:cxn ang="0">
                  <a:pos x="588" y="0"/>
                </a:cxn>
                <a:cxn ang="0">
                  <a:pos x="588" y="242"/>
                </a:cxn>
                <a:cxn ang="0">
                  <a:pos x="577" y="242"/>
                </a:cxn>
                <a:cxn ang="0">
                  <a:pos x="340" y="340"/>
                </a:cxn>
                <a:cxn ang="0">
                  <a:pos x="340" y="340"/>
                </a:cxn>
                <a:cxn ang="0">
                  <a:pos x="241" y="578"/>
                </a:cxn>
                <a:cxn ang="0">
                  <a:pos x="241" y="578"/>
                </a:cxn>
                <a:cxn ang="0">
                  <a:pos x="241" y="589"/>
                </a:cxn>
                <a:cxn ang="0">
                  <a:pos x="0" y="589"/>
                </a:cxn>
                <a:cxn ang="0">
                  <a:pos x="219" y="567"/>
                </a:cxn>
                <a:cxn ang="0">
                  <a:pos x="324" y="325"/>
                </a:cxn>
                <a:cxn ang="0">
                  <a:pos x="324" y="325"/>
                </a:cxn>
                <a:cxn ang="0">
                  <a:pos x="332" y="332"/>
                </a:cxn>
                <a:cxn ang="0">
                  <a:pos x="324" y="325"/>
                </a:cxn>
                <a:cxn ang="0">
                  <a:pos x="566" y="220"/>
                </a:cxn>
                <a:cxn ang="0">
                  <a:pos x="566" y="220"/>
                </a:cxn>
                <a:cxn ang="0">
                  <a:pos x="566" y="22"/>
                </a:cxn>
                <a:cxn ang="0">
                  <a:pos x="184" y="185"/>
                </a:cxn>
                <a:cxn ang="0">
                  <a:pos x="184" y="185"/>
                </a:cxn>
                <a:cxn ang="0">
                  <a:pos x="22" y="567"/>
                </a:cxn>
                <a:cxn ang="0">
                  <a:pos x="22" y="567"/>
                </a:cxn>
                <a:cxn ang="0">
                  <a:pos x="219" y="567"/>
                </a:cxn>
              </a:cxnLst>
              <a:rect l="0" t="0" r="r" b="b"/>
              <a:pathLst>
                <a:path w="588" h="589">
                  <a:moveTo>
                    <a:pt x="0" y="589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419"/>
                    <a:pt x="64" y="274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273" y="65"/>
                    <a:pt x="418" y="0"/>
                    <a:pt x="577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588" y="242"/>
                    <a:pt x="588" y="242"/>
                    <a:pt x="588" y="242"/>
                  </a:cubicBezTo>
                  <a:cubicBezTo>
                    <a:pt x="577" y="242"/>
                    <a:pt x="577" y="242"/>
                    <a:pt x="577" y="242"/>
                  </a:cubicBezTo>
                  <a:cubicBezTo>
                    <a:pt x="484" y="242"/>
                    <a:pt x="401" y="279"/>
                    <a:pt x="340" y="340"/>
                  </a:cubicBezTo>
                  <a:cubicBezTo>
                    <a:pt x="340" y="340"/>
                    <a:pt x="340" y="340"/>
                    <a:pt x="340" y="340"/>
                  </a:cubicBezTo>
                  <a:cubicBezTo>
                    <a:pt x="279" y="402"/>
                    <a:pt x="241" y="485"/>
                    <a:pt x="241" y="578"/>
                  </a:cubicBezTo>
                  <a:cubicBezTo>
                    <a:pt x="241" y="578"/>
                    <a:pt x="241" y="578"/>
                    <a:pt x="241" y="578"/>
                  </a:cubicBezTo>
                  <a:cubicBezTo>
                    <a:pt x="241" y="589"/>
                    <a:pt x="241" y="589"/>
                    <a:pt x="241" y="589"/>
                  </a:cubicBezTo>
                  <a:cubicBezTo>
                    <a:pt x="0" y="589"/>
                    <a:pt x="0" y="589"/>
                    <a:pt x="0" y="589"/>
                  </a:cubicBezTo>
                  <a:close/>
                  <a:moveTo>
                    <a:pt x="219" y="567"/>
                  </a:moveTo>
                  <a:cubicBezTo>
                    <a:pt x="222" y="472"/>
                    <a:pt x="262" y="387"/>
                    <a:pt x="324" y="325"/>
                  </a:cubicBezTo>
                  <a:cubicBezTo>
                    <a:pt x="324" y="325"/>
                    <a:pt x="324" y="325"/>
                    <a:pt x="324" y="325"/>
                  </a:cubicBezTo>
                  <a:cubicBezTo>
                    <a:pt x="332" y="332"/>
                    <a:pt x="332" y="332"/>
                    <a:pt x="332" y="332"/>
                  </a:cubicBezTo>
                  <a:cubicBezTo>
                    <a:pt x="324" y="325"/>
                    <a:pt x="324" y="325"/>
                    <a:pt x="324" y="325"/>
                  </a:cubicBezTo>
                  <a:cubicBezTo>
                    <a:pt x="387" y="262"/>
                    <a:pt x="472" y="223"/>
                    <a:pt x="566" y="220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6" y="22"/>
                    <a:pt x="566" y="22"/>
                    <a:pt x="566" y="22"/>
                  </a:cubicBezTo>
                  <a:cubicBezTo>
                    <a:pt x="418" y="25"/>
                    <a:pt x="282" y="87"/>
                    <a:pt x="184" y="185"/>
                  </a:cubicBezTo>
                  <a:cubicBezTo>
                    <a:pt x="184" y="185"/>
                    <a:pt x="184" y="185"/>
                    <a:pt x="184" y="185"/>
                  </a:cubicBezTo>
                  <a:cubicBezTo>
                    <a:pt x="86" y="283"/>
                    <a:pt x="24" y="418"/>
                    <a:pt x="22" y="567"/>
                  </a:cubicBezTo>
                  <a:cubicBezTo>
                    <a:pt x="22" y="567"/>
                    <a:pt x="22" y="567"/>
                    <a:pt x="22" y="567"/>
                  </a:cubicBezTo>
                  <a:cubicBezTo>
                    <a:pt x="219" y="567"/>
                    <a:pt x="219" y="567"/>
                    <a:pt x="219" y="5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3" name="Group 62">
            <a:extLst>
              <a:ext uri="{FF2B5EF4-FFF2-40B4-BE49-F238E27FC236}">
                <a16:creationId xmlns:a16="http://schemas.microsoft.com/office/drawing/2014/main" xmlns="" id="{22E5A46B-BC9F-4108-84C3-80DD202A5EE1}"/>
              </a:ext>
            </a:extLst>
          </p:cNvPr>
          <p:cNvGrpSpPr/>
          <p:nvPr/>
        </p:nvGrpSpPr>
        <p:grpSpPr>
          <a:xfrm>
            <a:off x="3919968" y="3654168"/>
            <a:ext cx="2201632" cy="2205898"/>
            <a:chOff x="2952750" y="2957513"/>
            <a:chExt cx="1638300" cy="1641475"/>
          </a:xfrm>
        </p:grpSpPr>
        <p:sp>
          <p:nvSpPr>
            <p:cNvPr id="402" name="Freeform: Shape 63">
              <a:extLst>
                <a:ext uri="{FF2B5EF4-FFF2-40B4-BE49-F238E27FC236}">
                  <a16:creationId xmlns:a16="http://schemas.microsoft.com/office/drawing/2014/main" xmlns="" id="{40D76CA5-C711-404E-9200-6302FC289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338" y="3689350"/>
              <a:ext cx="1098550" cy="877888"/>
            </a:xfrm>
            <a:custGeom>
              <a:avLst/>
              <a:gdLst/>
              <a:ahLst/>
              <a:cxnLst>
                <a:cxn ang="0">
                  <a:pos x="394" y="95"/>
                </a:cxn>
                <a:cxn ang="0">
                  <a:pos x="155" y="0"/>
                </a:cxn>
                <a:cxn ang="0">
                  <a:pos x="0" y="155"/>
                </a:cxn>
                <a:cxn ang="0">
                  <a:pos x="394" y="315"/>
                </a:cxn>
                <a:cxn ang="0">
                  <a:pos x="394" y="95"/>
                </a:cxn>
              </a:cxnLst>
              <a:rect l="0" t="0" r="r" b="b"/>
              <a:pathLst>
                <a:path w="394" h="315">
                  <a:moveTo>
                    <a:pt x="394" y="95"/>
                  </a:moveTo>
                  <a:cubicBezTo>
                    <a:pt x="301" y="95"/>
                    <a:pt x="218" y="59"/>
                    <a:pt x="155" y="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01" y="254"/>
                    <a:pt x="241" y="315"/>
                    <a:pt x="394" y="315"/>
                  </a:cubicBezTo>
                  <a:lnTo>
                    <a:pt x="394" y="9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Freeform: Shape 64">
              <a:extLst>
                <a:ext uri="{FF2B5EF4-FFF2-40B4-BE49-F238E27FC236}">
                  <a16:creationId xmlns:a16="http://schemas.microsoft.com/office/drawing/2014/main" xmlns="" id="{0D9B8BDB-9D38-4B62-8C5E-60D7D33C8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2957513"/>
              <a:ext cx="1638300" cy="1641475"/>
            </a:xfrm>
            <a:custGeom>
              <a:avLst/>
              <a:gdLst/>
              <a:ahLst/>
              <a:cxnLst>
                <a:cxn ang="0">
                  <a:pos x="577" y="589"/>
                </a:cxn>
                <a:cxn ang="0">
                  <a:pos x="577" y="589"/>
                </a:cxn>
                <a:cxn ang="0">
                  <a:pos x="577" y="589"/>
                </a:cxn>
                <a:cxn ang="0">
                  <a:pos x="169" y="420"/>
                </a:cxn>
                <a:cxn ang="0">
                  <a:pos x="169" y="42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0"/>
                </a:cxn>
                <a:cxn ang="0">
                  <a:pos x="241" y="0"/>
                </a:cxn>
                <a:cxn ang="0">
                  <a:pos x="241" y="11"/>
                </a:cxn>
                <a:cxn ang="0">
                  <a:pos x="241" y="11"/>
                </a:cxn>
                <a:cxn ang="0">
                  <a:pos x="340" y="249"/>
                </a:cxn>
                <a:cxn ang="0">
                  <a:pos x="340" y="249"/>
                </a:cxn>
                <a:cxn ang="0">
                  <a:pos x="577" y="347"/>
                </a:cxn>
                <a:cxn ang="0">
                  <a:pos x="577" y="347"/>
                </a:cxn>
                <a:cxn ang="0">
                  <a:pos x="588" y="347"/>
                </a:cxn>
                <a:cxn ang="0">
                  <a:pos x="588" y="589"/>
                </a:cxn>
                <a:cxn ang="0">
                  <a:pos x="577" y="589"/>
                </a:cxn>
                <a:cxn ang="0">
                  <a:pos x="184" y="404"/>
                </a:cxn>
                <a:cxn ang="0">
                  <a:pos x="566" y="567"/>
                </a:cxn>
                <a:cxn ang="0">
                  <a:pos x="566" y="567"/>
                </a:cxn>
                <a:cxn ang="0">
                  <a:pos x="566" y="369"/>
                </a:cxn>
                <a:cxn ang="0">
                  <a:pos x="324" y="264"/>
                </a:cxn>
                <a:cxn ang="0">
                  <a:pos x="324" y="264"/>
                </a:cxn>
                <a:cxn ang="0">
                  <a:pos x="332" y="257"/>
                </a:cxn>
                <a:cxn ang="0">
                  <a:pos x="324" y="264"/>
                </a:cxn>
                <a:cxn ang="0">
                  <a:pos x="219" y="22"/>
                </a:cxn>
                <a:cxn ang="0">
                  <a:pos x="219" y="22"/>
                </a:cxn>
                <a:cxn ang="0">
                  <a:pos x="22" y="22"/>
                </a:cxn>
                <a:cxn ang="0">
                  <a:pos x="184" y="404"/>
                </a:cxn>
              </a:cxnLst>
              <a:rect l="0" t="0" r="r" b="b"/>
              <a:pathLst>
                <a:path w="588" h="589">
                  <a:moveTo>
                    <a:pt x="577" y="589"/>
                  </a:moveTo>
                  <a:cubicBezTo>
                    <a:pt x="577" y="589"/>
                    <a:pt x="577" y="589"/>
                    <a:pt x="577" y="589"/>
                  </a:cubicBezTo>
                  <a:cubicBezTo>
                    <a:pt x="577" y="589"/>
                    <a:pt x="577" y="589"/>
                    <a:pt x="577" y="589"/>
                  </a:cubicBezTo>
                  <a:cubicBezTo>
                    <a:pt x="418" y="589"/>
                    <a:pt x="273" y="524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64" y="316"/>
                    <a:pt x="0" y="17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41" y="104"/>
                    <a:pt x="279" y="188"/>
                    <a:pt x="340" y="249"/>
                  </a:cubicBezTo>
                  <a:cubicBezTo>
                    <a:pt x="340" y="249"/>
                    <a:pt x="340" y="249"/>
                    <a:pt x="340" y="249"/>
                  </a:cubicBezTo>
                  <a:cubicBezTo>
                    <a:pt x="401" y="310"/>
                    <a:pt x="484" y="347"/>
                    <a:pt x="577" y="347"/>
                  </a:cubicBezTo>
                  <a:cubicBezTo>
                    <a:pt x="577" y="347"/>
                    <a:pt x="577" y="347"/>
                    <a:pt x="577" y="347"/>
                  </a:cubicBezTo>
                  <a:cubicBezTo>
                    <a:pt x="588" y="347"/>
                    <a:pt x="588" y="347"/>
                    <a:pt x="588" y="347"/>
                  </a:cubicBezTo>
                  <a:cubicBezTo>
                    <a:pt x="588" y="589"/>
                    <a:pt x="588" y="589"/>
                    <a:pt x="588" y="589"/>
                  </a:cubicBezTo>
                  <a:cubicBezTo>
                    <a:pt x="577" y="589"/>
                    <a:pt x="577" y="589"/>
                    <a:pt x="577" y="589"/>
                  </a:cubicBezTo>
                  <a:close/>
                  <a:moveTo>
                    <a:pt x="184" y="404"/>
                  </a:moveTo>
                  <a:cubicBezTo>
                    <a:pt x="282" y="502"/>
                    <a:pt x="418" y="564"/>
                    <a:pt x="566" y="567"/>
                  </a:cubicBezTo>
                  <a:cubicBezTo>
                    <a:pt x="566" y="567"/>
                    <a:pt x="566" y="567"/>
                    <a:pt x="566" y="567"/>
                  </a:cubicBezTo>
                  <a:cubicBezTo>
                    <a:pt x="566" y="369"/>
                    <a:pt x="566" y="369"/>
                    <a:pt x="566" y="369"/>
                  </a:cubicBezTo>
                  <a:cubicBezTo>
                    <a:pt x="472" y="366"/>
                    <a:pt x="387" y="327"/>
                    <a:pt x="324" y="264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32" y="257"/>
                    <a:pt x="332" y="257"/>
                    <a:pt x="332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262" y="202"/>
                    <a:pt x="222" y="117"/>
                    <a:pt x="219" y="22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4" y="171"/>
                    <a:pt x="86" y="306"/>
                    <a:pt x="184" y="40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4" name="Group 65">
            <a:extLst>
              <a:ext uri="{FF2B5EF4-FFF2-40B4-BE49-F238E27FC236}">
                <a16:creationId xmlns:a16="http://schemas.microsoft.com/office/drawing/2014/main" xmlns="" id="{9906C876-7CE2-43FF-B36E-109C1BCA7C14}"/>
              </a:ext>
            </a:extLst>
          </p:cNvPr>
          <p:cNvGrpSpPr/>
          <p:nvPr/>
        </p:nvGrpSpPr>
        <p:grpSpPr>
          <a:xfrm>
            <a:off x="6040532" y="1529339"/>
            <a:ext cx="2203766" cy="2205898"/>
            <a:chOff x="4530725" y="1376363"/>
            <a:chExt cx="1639888" cy="1641475"/>
          </a:xfrm>
        </p:grpSpPr>
        <p:sp>
          <p:nvSpPr>
            <p:cNvPr id="400" name="Freeform: Shape 66">
              <a:extLst>
                <a:ext uri="{FF2B5EF4-FFF2-40B4-BE49-F238E27FC236}">
                  <a16:creationId xmlns:a16="http://schemas.microsoft.com/office/drawing/2014/main" xmlns="" id="{C92D52C0-A55B-4C67-AACC-8DA8775F9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175" y="1412875"/>
              <a:ext cx="1343025" cy="1073150"/>
            </a:xfrm>
            <a:custGeom>
              <a:avLst/>
              <a:gdLst/>
              <a:ahLst/>
              <a:cxnLst>
                <a:cxn ang="0">
                  <a:pos x="401" y="16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19"/>
                </a:cxn>
                <a:cxn ang="0">
                  <a:pos x="0" y="219"/>
                </a:cxn>
                <a:cxn ang="0">
                  <a:pos x="246" y="321"/>
                </a:cxn>
                <a:cxn ang="0">
                  <a:pos x="296" y="385"/>
                </a:cxn>
                <a:cxn ang="0">
                  <a:pos x="482" y="268"/>
                </a:cxn>
                <a:cxn ang="0">
                  <a:pos x="401" y="166"/>
                </a:cxn>
              </a:cxnLst>
              <a:rect l="0" t="0" r="r" b="b"/>
              <a:pathLst>
                <a:path w="482" h="385">
                  <a:moveTo>
                    <a:pt x="401" y="166"/>
                  </a:moveTo>
                  <a:cubicBezTo>
                    <a:pt x="299" y="63"/>
                    <a:pt x="15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96" y="219"/>
                    <a:pt x="183" y="258"/>
                    <a:pt x="246" y="321"/>
                  </a:cubicBezTo>
                  <a:cubicBezTo>
                    <a:pt x="265" y="340"/>
                    <a:pt x="282" y="362"/>
                    <a:pt x="296" y="385"/>
                  </a:cubicBezTo>
                  <a:cubicBezTo>
                    <a:pt x="482" y="268"/>
                    <a:pt x="482" y="268"/>
                    <a:pt x="482" y="268"/>
                  </a:cubicBezTo>
                  <a:cubicBezTo>
                    <a:pt x="459" y="231"/>
                    <a:pt x="432" y="196"/>
                    <a:pt x="401" y="16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Freeform: Shape 67">
              <a:extLst>
                <a:ext uri="{FF2B5EF4-FFF2-40B4-BE49-F238E27FC236}">
                  <a16:creationId xmlns:a16="http://schemas.microsoft.com/office/drawing/2014/main" xmlns="" id="{A77E13CF-C167-4F4F-A0C1-7E0CD7443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5" y="1376363"/>
              <a:ext cx="1639888" cy="1641475"/>
            </a:xfrm>
            <a:custGeom>
              <a:avLst/>
              <a:gdLst/>
              <a:ahLst/>
              <a:cxnLst>
                <a:cxn ang="0">
                  <a:pos x="348" y="589"/>
                </a:cxn>
                <a:cxn ang="0">
                  <a:pos x="348" y="578"/>
                </a:cxn>
                <a:cxn ang="0">
                  <a:pos x="249" y="340"/>
                </a:cxn>
                <a:cxn ang="0">
                  <a:pos x="249" y="340"/>
                </a:cxn>
                <a:cxn ang="0">
                  <a:pos x="11" y="242"/>
                </a:cxn>
                <a:cxn ang="0">
                  <a:pos x="11" y="242"/>
                </a:cxn>
                <a:cxn ang="0">
                  <a:pos x="0" y="242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20" y="169"/>
                </a:cxn>
                <a:cxn ang="0">
                  <a:pos x="420" y="169"/>
                </a:cxn>
                <a:cxn ang="0">
                  <a:pos x="589" y="578"/>
                </a:cxn>
                <a:cxn ang="0">
                  <a:pos x="589" y="578"/>
                </a:cxn>
                <a:cxn ang="0">
                  <a:pos x="589" y="578"/>
                </a:cxn>
                <a:cxn ang="0">
                  <a:pos x="589" y="578"/>
                </a:cxn>
                <a:cxn ang="0">
                  <a:pos x="589" y="578"/>
                </a:cxn>
                <a:cxn ang="0">
                  <a:pos x="589" y="589"/>
                </a:cxn>
                <a:cxn ang="0">
                  <a:pos x="348" y="589"/>
                </a:cxn>
                <a:cxn ang="0">
                  <a:pos x="567" y="567"/>
                </a:cxn>
                <a:cxn ang="0">
                  <a:pos x="405" y="185"/>
                </a:cxn>
                <a:cxn ang="0">
                  <a:pos x="405" y="185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2" y="220"/>
                </a:cxn>
                <a:cxn ang="0">
                  <a:pos x="265" y="325"/>
                </a:cxn>
                <a:cxn ang="0">
                  <a:pos x="265" y="325"/>
                </a:cxn>
                <a:cxn ang="0">
                  <a:pos x="370" y="567"/>
                </a:cxn>
                <a:cxn ang="0">
                  <a:pos x="370" y="567"/>
                </a:cxn>
                <a:cxn ang="0">
                  <a:pos x="567" y="567"/>
                </a:cxn>
                <a:cxn ang="0">
                  <a:pos x="11" y="231"/>
                </a:cxn>
                <a:cxn ang="0">
                  <a:pos x="11" y="220"/>
                </a:cxn>
                <a:cxn ang="0">
                  <a:pos x="11" y="231"/>
                </a:cxn>
              </a:cxnLst>
              <a:rect l="0" t="0" r="r" b="b"/>
              <a:pathLst>
                <a:path w="589" h="589">
                  <a:moveTo>
                    <a:pt x="348" y="589"/>
                  </a:moveTo>
                  <a:cubicBezTo>
                    <a:pt x="348" y="578"/>
                    <a:pt x="348" y="578"/>
                    <a:pt x="348" y="578"/>
                  </a:cubicBezTo>
                  <a:cubicBezTo>
                    <a:pt x="348" y="485"/>
                    <a:pt x="310" y="402"/>
                    <a:pt x="249" y="340"/>
                  </a:cubicBezTo>
                  <a:cubicBezTo>
                    <a:pt x="249" y="340"/>
                    <a:pt x="249" y="340"/>
                    <a:pt x="249" y="340"/>
                  </a:cubicBezTo>
                  <a:cubicBezTo>
                    <a:pt x="188" y="279"/>
                    <a:pt x="105" y="242"/>
                    <a:pt x="11" y="242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1" y="0"/>
                    <a:pt x="316" y="65"/>
                    <a:pt x="420" y="169"/>
                  </a:cubicBezTo>
                  <a:cubicBezTo>
                    <a:pt x="420" y="169"/>
                    <a:pt x="420" y="169"/>
                    <a:pt x="420" y="169"/>
                  </a:cubicBezTo>
                  <a:cubicBezTo>
                    <a:pt x="524" y="274"/>
                    <a:pt x="589" y="419"/>
                    <a:pt x="589" y="578"/>
                  </a:cubicBezTo>
                  <a:cubicBezTo>
                    <a:pt x="589" y="578"/>
                    <a:pt x="589" y="578"/>
                    <a:pt x="589" y="578"/>
                  </a:cubicBezTo>
                  <a:cubicBezTo>
                    <a:pt x="589" y="578"/>
                    <a:pt x="589" y="578"/>
                    <a:pt x="589" y="578"/>
                  </a:cubicBezTo>
                  <a:cubicBezTo>
                    <a:pt x="589" y="578"/>
                    <a:pt x="589" y="578"/>
                    <a:pt x="589" y="578"/>
                  </a:cubicBezTo>
                  <a:cubicBezTo>
                    <a:pt x="589" y="578"/>
                    <a:pt x="589" y="578"/>
                    <a:pt x="589" y="578"/>
                  </a:cubicBezTo>
                  <a:cubicBezTo>
                    <a:pt x="589" y="589"/>
                    <a:pt x="589" y="589"/>
                    <a:pt x="589" y="589"/>
                  </a:cubicBezTo>
                  <a:cubicBezTo>
                    <a:pt x="348" y="589"/>
                    <a:pt x="348" y="589"/>
                    <a:pt x="348" y="589"/>
                  </a:cubicBezTo>
                  <a:close/>
                  <a:moveTo>
                    <a:pt x="567" y="567"/>
                  </a:moveTo>
                  <a:cubicBezTo>
                    <a:pt x="564" y="418"/>
                    <a:pt x="503" y="283"/>
                    <a:pt x="405" y="185"/>
                  </a:cubicBezTo>
                  <a:cubicBezTo>
                    <a:pt x="405" y="185"/>
                    <a:pt x="405" y="185"/>
                    <a:pt x="405" y="185"/>
                  </a:cubicBezTo>
                  <a:cubicBezTo>
                    <a:pt x="307" y="87"/>
                    <a:pt x="171" y="25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0"/>
                    <a:pt x="22" y="220"/>
                    <a:pt x="22" y="220"/>
                  </a:cubicBezTo>
                  <a:cubicBezTo>
                    <a:pt x="117" y="223"/>
                    <a:pt x="202" y="262"/>
                    <a:pt x="265" y="325"/>
                  </a:cubicBezTo>
                  <a:cubicBezTo>
                    <a:pt x="265" y="325"/>
                    <a:pt x="265" y="325"/>
                    <a:pt x="265" y="325"/>
                  </a:cubicBezTo>
                  <a:cubicBezTo>
                    <a:pt x="327" y="387"/>
                    <a:pt x="367" y="472"/>
                    <a:pt x="370" y="567"/>
                  </a:cubicBezTo>
                  <a:cubicBezTo>
                    <a:pt x="370" y="567"/>
                    <a:pt x="370" y="567"/>
                    <a:pt x="370" y="567"/>
                  </a:cubicBezTo>
                  <a:cubicBezTo>
                    <a:pt x="567" y="567"/>
                    <a:pt x="567" y="567"/>
                    <a:pt x="567" y="567"/>
                  </a:cubicBezTo>
                  <a:close/>
                  <a:moveTo>
                    <a:pt x="11" y="231"/>
                  </a:moveTo>
                  <a:cubicBezTo>
                    <a:pt x="11" y="220"/>
                    <a:pt x="11" y="220"/>
                    <a:pt x="11" y="220"/>
                  </a:cubicBezTo>
                  <a:cubicBezTo>
                    <a:pt x="11" y="231"/>
                    <a:pt x="11" y="231"/>
                    <a:pt x="11" y="2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5" name="Freeform: Shape 69">
            <a:extLst>
              <a:ext uri="{FF2B5EF4-FFF2-40B4-BE49-F238E27FC236}">
                <a16:creationId xmlns:a16="http://schemas.microsoft.com/office/drawing/2014/main" xmlns="" id="{4BF75A79-5ECD-4ADD-98FD-1F72A14260C8}"/>
              </a:ext>
            </a:extLst>
          </p:cNvPr>
          <p:cNvSpPr>
            <a:spLocks/>
          </p:cNvSpPr>
          <p:nvPr/>
        </p:nvSpPr>
        <p:spPr bwMode="auto">
          <a:xfrm>
            <a:off x="3834634" y="3421633"/>
            <a:ext cx="1105082" cy="550408"/>
          </a:xfrm>
          <a:custGeom>
            <a:avLst/>
            <a:gdLst/>
            <a:ahLst/>
            <a:cxnLst>
              <a:cxn ang="0">
                <a:pos x="295" y="74"/>
              </a:cxn>
              <a:cxn ang="0">
                <a:pos x="237" y="147"/>
              </a:cxn>
              <a:cxn ang="0">
                <a:pos x="58" y="147"/>
              </a:cxn>
              <a:cxn ang="0">
                <a:pos x="0" y="74"/>
              </a:cxn>
              <a:cxn ang="0">
                <a:pos x="0" y="74"/>
              </a:cxn>
              <a:cxn ang="0">
                <a:pos x="58" y="0"/>
              </a:cxn>
              <a:cxn ang="0">
                <a:pos x="237" y="0"/>
              </a:cxn>
              <a:cxn ang="0">
                <a:pos x="295" y="74"/>
              </a:cxn>
            </a:cxnLst>
            <a:rect l="0" t="0" r="r" b="b"/>
            <a:pathLst>
              <a:path w="295" h="147">
                <a:moveTo>
                  <a:pt x="295" y="74"/>
                </a:moveTo>
                <a:cubicBezTo>
                  <a:pt x="295" y="114"/>
                  <a:pt x="269" y="147"/>
                  <a:pt x="237" y="147"/>
                </a:cubicBezTo>
                <a:cubicBezTo>
                  <a:pt x="58" y="147"/>
                  <a:pt x="58" y="147"/>
                  <a:pt x="58" y="147"/>
                </a:cubicBezTo>
                <a:cubicBezTo>
                  <a:pt x="26" y="147"/>
                  <a:pt x="0" y="11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26" y="0"/>
                  <a:pt x="58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69" y="0"/>
                  <a:pt x="295" y="33"/>
                  <a:pt x="295" y="74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206" name="Freeform: Shape 72">
            <a:extLst>
              <a:ext uri="{FF2B5EF4-FFF2-40B4-BE49-F238E27FC236}">
                <a16:creationId xmlns:a16="http://schemas.microsoft.com/office/drawing/2014/main" xmlns="" id="{422BF66D-F772-48A0-8277-48AF1E0811C1}"/>
              </a:ext>
            </a:extLst>
          </p:cNvPr>
          <p:cNvSpPr>
            <a:spLocks/>
          </p:cNvSpPr>
          <p:nvPr/>
        </p:nvSpPr>
        <p:spPr bwMode="auto">
          <a:xfrm>
            <a:off x="7252283" y="3421633"/>
            <a:ext cx="1105082" cy="550408"/>
          </a:xfrm>
          <a:custGeom>
            <a:avLst/>
            <a:gdLst/>
            <a:ahLst/>
            <a:cxnLst>
              <a:cxn ang="0">
                <a:pos x="295" y="74"/>
              </a:cxn>
              <a:cxn ang="0">
                <a:pos x="237" y="147"/>
              </a:cxn>
              <a:cxn ang="0">
                <a:pos x="58" y="147"/>
              </a:cxn>
              <a:cxn ang="0">
                <a:pos x="0" y="74"/>
              </a:cxn>
              <a:cxn ang="0">
                <a:pos x="0" y="74"/>
              </a:cxn>
              <a:cxn ang="0">
                <a:pos x="58" y="0"/>
              </a:cxn>
              <a:cxn ang="0">
                <a:pos x="237" y="0"/>
              </a:cxn>
              <a:cxn ang="0">
                <a:pos x="295" y="74"/>
              </a:cxn>
            </a:cxnLst>
            <a:rect l="0" t="0" r="r" b="b"/>
            <a:pathLst>
              <a:path w="295" h="147">
                <a:moveTo>
                  <a:pt x="295" y="74"/>
                </a:moveTo>
                <a:cubicBezTo>
                  <a:pt x="295" y="114"/>
                  <a:pt x="269" y="147"/>
                  <a:pt x="237" y="147"/>
                </a:cubicBezTo>
                <a:cubicBezTo>
                  <a:pt x="58" y="147"/>
                  <a:pt x="58" y="147"/>
                  <a:pt x="58" y="147"/>
                </a:cubicBezTo>
                <a:cubicBezTo>
                  <a:pt x="26" y="147"/>
                  <a:pt x="0" y="11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26" y="0"/>
                  <a:pt x="58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69" y="0"/>
                  <a:pt x="295" y="33"/>
                  <a:pt x="295" y="74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7" name="Freeform: Shape 75">
            <a:extLst>
              <a:ext uri="{FF2B5EF4-FFF2-40B4-BE49-F238E27FC236}">
                <a16:creationId xmlns:a16="http://schemas.microsoft.com/office/drawing/2014/main" xmlns="" id="{A7FD482B-D196-4E6C-972C-1F46C3B0EC42}"/>
              </a:ext>
            </a:extLst>
          </p:cNvPr>
          <p:cNvSpPr>
            <a:spLocks/>
          </p:cNvSpPr>
          <p:nvPr/>
        </p:nvSpPr>
        <p:spPr bwMode="auto">
          <a:xfrm>
            <a:off x="5780262" y="1394937"/>
            <a:ext cx="550408" cy="1105083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0" y="58"/>
              </a:cxn>
              <a:cxn ang="0">
                <a:pos x="0" y="237"/>
              </a:cxn>
              <a:cxn ang="0">
                <a:pos x="73" y="295"/>
              </a:cxn>
              <a:cxn ang="0">
                <a:pos x="73" y="295"/>
              </a:cxn>
              <a:cxn ang="0">
                <a:pos x="147" y="237"/>
              </a:cxn>
              <a:cxn ang="0">
                <a:pos x="147" y="58"/>
              </a:cxn>
              <a:cxn ang="0">
                <a:pos x="73" y="0"/>
              </a:cxn>
            </a:cxnLst>
            <a:rect l="0" t="0" r="r" b="b"/>
            <a:pathLst>
              <a:path w="147" h="295">
                <a:moveTo>
                  <a:pt x="73" y="0"/>
                </a:moveTo>
                <a:cubicBezTo>
                  <a:pt x="33" y="0"/>
                  <a:pt x="0" y="26"/>
                  <a:pt x="0" y="58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69"/>
                  <a:pt x="33" y="295"/>
                  <a:pt x="73" y="295"/>
                </a:cubicBezTo>
                <a:cubicBezTo>
                  <a:pt x="73" y="295"/>
                  <a:pt x="73" y="295"/>
                  <a:pt x="73" y="295"/>
                </a:cubicBezTo>
                <a:cubicBezTo>
                  <a:pt x="114" y="295"/>
                  <a:pt x="147" y="269"/>
                  <a:pt x="147" y="237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47" y="26"/>
                  <a:pt x="114" y="0"/>
                  <a:pt x="73" y="0"/>
                </a:cubicBezTo>
                <a:close/>
              </a:path>
            </a:pathLst>
          </a:custGeom>
          <a:solidFill>
            <a:schemeClr val="accent2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1400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" name="Freeform: Shape 78">
            <a:extLst>
              <a:ext uri="{FF2B5EF4-FFF2-40B4-BE49-F238E27FC236}">
                <a16:creationId xmlns:a16="http://schemas.microsoft.com/office/drawing/2014/main" xmlns="" id="{F9CFC6AF-AECC-46DF-A859-EAE823C73632}"/>
              </a:ext>
            </a:extLst>
          </p:cNvPr>
          <p:cNvSpPr>
            <a:spLocks/>
          </p:cNvSpPr>
          <p:nvPr/>
        </p:nvSpPr>
        <p:spPr bwMode="auto">
          <a:xfrm>
            <a:off x="5780262" y="4848854"/>
            <a:ext cx="550408" cy="1107217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0" y="59"/>
              </a:cxn>
              <a:cxn ang="0">
                <a:pos x="0" y="238"/>
              </a:cxn>
              <a:cxn ang="0">
                <a:pos x="73" y="296"/>
              </a:cxn>
              <a:cxn ang="0">
                <a:pos x="73" y="296"/>
              </a:cxn>
              <a:cxn ang="0">
                <a:pos x="147" y="238"/>
              </a:cxn>
              <a:cxn ang="0">
                <a:pos x="147" y="59"/>
              </a:cxn>
              <a:cxn ang="0">
                <a:pos x="73" y="0"/>
              </a:cxn>
            </a:cxnLst>
            <a:rect l="0" t="0" r="r" b="b"/>
            <a:pathLst>
              <a:path w="147" h="296">
                <a:moveTo>
                  <a:pt x="73" y="0"/>
                </a:moveTo>
                <a:cubicBezTo>
                  <a:pt x="33" y="0"/>
                  <a:pt x="0" y="26"/>
                  <a:pt x="0" y="59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70"/>
                  <a:pt x="33" y="296"/>
                  <a:pt x="73" y="29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114" y="296"/>
                  <a:pt x="147" y="270"/>
                  <a:pt x="147" y="238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7" y="26"/>
                  <a:pt x="114" y="0"/>
                  <a:pt x="73" y="0"/>
                </a:cubicBezTo>
                <a:close/>
              </a:path>
            </a:pathLst>
          </a:custGeom>
          <a:solidFill>
            <a:schemeClr val="accent4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1400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9" name="TextBox 80">
            <a:extLst>
              <a:ext uri="{FF2B5EF4-FFF2-40B4-BE49-F238E27FC236}">
                <a16:creationId xmlns:a16="http://schemas.microsoft.com/office/drawing/2014/main" xmlns="" id="{80A5FE67-24F4-41E2-866E-C258139C443F}"/>
              </a:ext>
            </a:extLst>
          </p:cNvPr>
          <p:cNvSpPr txBox="1"/>
          <p:nvPr/>
        </p:nvSpPr>
        <p:spPr>
          <a:xfrm>
            <a:off x="4058771" y="2918697"/>
            <a:ext cx="768397" cy="512007"/>
          </a:xfrm>
          <a:prstGeom prst="rect">
            <a:avLst/>
          </a:prstGeom>
          <a:noFill/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210" name="TextBox 81">
            <a:extLst>
              <a:ext uri="{FF2B5EF4-FFF2-40B4-BE49-F238E27FC236}">
                <a16:creationId xmlns:a16="http://schemas.microsoft.com/office/drawing/2014/main" xmlns="" id="{DD3093EF-8059-4E3A-A865-9C810F73492D}"/>
              </a:ext>
            </a:extLst>
          </p:cNvPr>
          <p:cNvSpPr txBox="1"/>
          <p:nvPr/>
        </p:nvSpPr>
        <p:spPr>
          <a:xfrm>
            <a:off x="6605873" y="1997083"/>
            <a:ext cx="768397" cy="512007"/>
          </a:xfrm>
          <a:prstGeom prst="rect">
            <a:avLst/>
          </a:prstGeom>
          <a:noFill/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75%</a:t>
            </a:r>
          </a:p>
        </p:txBody>
      </p:sp>
      <p:sp>
        <p:nvSpPr>
          <p:cNvPr id="211" name="TextBox 82">
            <a:extLst>
              <a:ext uri="{FF2B5EF4-FFF2-40B4-BE49-F238E27FC236}">
                <a16:creationId xmlns:a16="http://schemas.microsoft.com/office/drawing/2014/main" xmlns="" id="{10538A7B-2C3C-4237-80D2-8345F3CF05A1}"/>
              </a:ext>
            </a:extLst>
          </p:cNvPr>
          <p:cNvSpPr txBox="1"/>
          <p:nvPr/>
        </p:nvSpPr>
        <p:spPr>
          <a:xfrm>
            <a:off x="7015479" y="4558195"/>
            <a:ext cx="768397" cy="512007"/>
          </a:xfrm>
          <a:prstGeom prst="rect">
            <a:avLst/>
          </a:prstGeom>
          <a:noFill/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212" name="TextBox 83">
            <a:extLst>
              <a:ext uri="{FF2B5EF4-FFF2-40B4-BE49-F238E27FC236}">
                <a16:creationId xmlns:a16="http://schemas.microsoft.com/office/drawing/2014/main" xmlns="" id="{77E4B318-74A8-42FC-827A-0459EC41D5D3}"/>
              </a:ext>
            </a:extLst>
          </p:cNvPr>
          <p:cNvSpPr txBox="1"/>
          <p:nvPr/>
        </p:nvSpPr>
        <p:spPr>
          <a:xfrm>
            <a:off x="4941580" y="4966726"/>
            <a:ext cx="768397" cy="512007"/>
          </a:xfrm>
          <a:prstGeom prst="rect">
            <a:avLst/>
          </a:prstGeom>
          <a:noFill/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50%</a:t>
            </a:r>
          </a:p>
        </p:txBody>
      </p:sp>
      <p:grpSp>
        <p:nvGrpSpPr>
          <p:cNvPr id="213" name="Group 84">
            <a:extLst>
              <a:ext uri="{FF2B5EF4-FFF2-40B4-BE49-F238E27FC236}">
                <a16:creationId xmlns:a16="http://schemas.microsoft.com/office/drawing/2014/main" xmlns="" id="{C2D93894-D24F-4039-A5BC-0F9B7C5AFF72}"/>
              </a:ext>
            </a:extLst>
          </p:cNvPr>
          <p:cNvGrpSpPr/>
          <p:nvPr/>
        </p:nvGrpSpPr>
        <p:grpSpPr>
          <a:xfrm>
            <a:off x="5278922" y="2856292"/>
            <a:ext cx="1638424" cy="1638424"/>
            <a:chOff x="838200" y="895350"/>
            <a:chExt cx="1219200" cy="1219200"/>
          </a:xfrm>
        </p:grpSpPr>
        <p:sp>
          <p:nvSpPr>
            <p:cNvPr id="214" name="Oval 85">
              <a:extLst>
                <a:ext uri="{FF2B5EF4-FFF2-40B4-BE49-F238E27FC236}">
                  <a16:creationId xmlns:a16="http://schemas.microsoft.com/office/drawing/2014/main" xmlns="" id="{6867C20A-C9C9-40C8-9088-B9B14EADC017}"/>
                </a:ext>
              </a:extLst>
            </p:cNvPr>
            <p:cNvSpPr/>
            <p:nvPr/>
          </p:nvSpPr>
          <p:spPr>
            <a:xfrm>
              <a:off x="838200" y="895350"/>
              <a:ext cx="1219200" cy="12192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5" name="Group 86">
              <a:extLst>
                <a:ext uri="{FF2B5EF4-FFF2-40B4-BE49-F238E27FC236}">
                  <a16:creationId xmlns:a16="http://schemas.microsoft.com/office/drawing/2014/main" xmlns="" id="{C860B53B-001C-4AED-B357-B1CA96C8D6F2}"/>
                </a:ext>
              </a:extLst>
            </p:cNvPr>
            <p:cNvGrpSpPr/>
            <p:nvPr/>
          </p:nvGrpSpPr>
          <p:grpSpPr>
            <a:xfrm>
              <a:off x="1132114" y="1184996"/>
              <a:ext cx="631372" cy="639908"/>
              <a:chOff x="1227138" y="2852738"/>
              <a:chExt cx="117475" cy="1190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16" name="Freeform: Shape 87">
                <a:extLst>
                  <a:ext uri="{FF2B5EF4-FFF2-40B4-BE49-F238E27FC236}">
                    <a16:creationId xmlns:a16="http://schemas.microsoft.com/office/drawing/2014/main" xmlns="" id="{9DBC75F3-D0C9-47F4-94B2-D2372D9CC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138" y="2852738"/>
                <a:ext cx="117475" cy="11906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36"/>
                  </a:cxn>
                  <a:cxn ang="0">
                    <a:pos x="35" y="71"/>
                  </a:cxn>
                  <a:cxn ang="0">
                    <a:pos x="71" y="36"/>
                  </a:cxn>
                  <a:cxn ang="0">
                    <a:pos x="35" y="0"/>
                  </a:cxn>
                  <a:cxn ang="0">
                    <a:pos x="40" y="67"/>
                  </a:cxn>
                  <a:cxn ang="0">
                    <a:pos x="35" y="63"/>
                  </a:cxn>
                  <a:cxn ang="0">
                    <a:pos x="31" y="67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4" y="31"/>
                  </a:cxn>
                  <a:cxn ang="0">
                    <a:pos x="31" y="4"/>
                  </a:cxn>
                  <a:cxn ang="0">
                    <a:pos x="35" y="9"/>
                  </a:cxn>
                  <a:cxn ang="0">
                    <a:pos x="40" y="4"/>
                  </a:cxn>
                  <a:cxn ang="0">
                    <a:pos x="67" y="31"/>
                  </a:cxn>
                  <a:cxn ang="0">
                    <a:pos x="62" y="36"/>
                  </a:cxn>
                  <a:cxn ang="0">
                    <a:pos x="67" y="40"/>
                  </a:cxn>
                  <a:cxn ang="0">
                    <a:pos x="40" y="67"/>
                  </a:cxn>
                </a:cxnLst>
                <a:rect l="0" t="0" r="r" b="b"/>
                <a:pathLst>
                  <a:path w="71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1" y="55"/>
                      <a:pt x="71" y="36"/>
                    </a:cubicBezTo>
                    <a:cubicBezTo>
                      <a:pt x="71" y="16"/>
                      <a:pt x="55" y="0"/>
                      <a:pt x="35" y="0"/>
                    </a:cubicBezTo>
                    <a:close/>
                    <a:moveTo>
                      <a:pt x="40" y="67"/>
                    </a:moveTo>
                    <a:cubicBezTo>
                      <a:pt x="40" y="65"/>
                      <a:pt x="38" y="63"/>
                      <a:pt x="35" y="63"/>
                    </a:cubicBezTo>
                    <a:cubicBezTo>
                      <a:pt x="33" y="63"/>
                      <a:pt x="31" y="65"/>
                      <a:pt x="31" y="67"/>
                    </a:cubicBezTo>
                    <a:cubicBezTo>
                      <a:pt x="17" y="65"/>
                      <a:pt x="6" y="54"/>
                      <a:pt x="4" y="40"/>
                    </a:cubicBezTo>
                    <a:cubicBezTo>
                      <a:pt x="6" y="40"/>
                      <a:pt x="8" y="38"/>
                      <a:pt x="8" y="36"/>
                    </a:cubicBezTo>
                    <a:cubicBezTo>
                      <a:pt x="8" y="33"/>
                      <a:pt x="6" y="31"/>
                      <a:pt x="4" y="31"/>
                    </a:cubicBezTo>
                    <a:cubicBezTo>
                      <a:pt x="6" y="17"/>
                      <a:pt x="17" y="6"/>
                      <a:pt x="31" y="4"/>
                    </a:cubicBezTo>
                    <a:cubicBezTo>
                      <a:pt x="31" y="7"/>
                      <a:pt x="33" y="9"/>
                      <a:pt x="35" y="9"/>
                    </a:cubicBezTo>
                    <a:cubicBezTo>
                      <a:pt x="38" y="9"/>
                      <a:pt x="40" y="7"/>
                      <a:pt x="40" y="4"/>
                    </a:cubicBezTo>
                    <a:cubicBezTo>
                      <a:pt x="54" y="6"/>
                      <a:pt x="65" y="17"/>
                      <a:pt x="67" y="31"/>
                    </a:cubicBezTo>
                    <a:cubicBezTo>
                      <a:pt x="64" y="31"/>
                      <a:pt x="62" y="33"/>
                      <a:pt x="62" y="36"/>
                    </a:cubicBezTo>
                    <a:cubicBezTo>
                      <a:pt x="62" y="38"/>
                      <a:pt x="64" y="40"/>
                      <a:pt x="67" y="40"/>
                    </a:cubicBezTo>
                    <a:cubicBezTo>
                      <a:pt x="65" y="54"/>
                      <a:pt x="54" y="65"/>
                      <a:pt x="40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Freeform: Shape 88">
                <a:extLst>
                  <a:ext uri="{FF2B5EF4-FFF2-40B4-BE49-F238E27FC236}">
                    <a16:creationId xmlns:a16="http://schemas.microsoft.com/office/drawing/2014/main" xmlns="" id="{56E9CF60-69A9-40D5-B318-575F1A5E3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1113" y="2873375"/>
                <a:ext cx="38100" cy="42863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27"/>
                  </a:cxn>
                  <a:cxn ang="0">
                    <a:pos x="24" y="27"/>
                  </a:cxn>
                  <a:cxn ang="0">
                    <a:pos x="24" y="22"/>
                  </a:cxn>
                  <a:cxn ang="0">
                    <a:pos x="6" y="22"/>
                  </a:cxn>
                </a:cxnLst>
                <a:rect l="0" t="0" r="r" b="b"/>
                <a:pathLst>
                  <a:path w="24" h="27">
                    <a:moveTo>
                      <a:pt x="6" y="22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24" y="27"/>
                    </a:lnTo>
                    <a:lnTo>
                      <a:pt x="24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98" name="TextBox 48">
            <a:extLst>
              <a:ext uri="{FF2B5EF4-FFF2-40B4-BE49-F238E27FC236}">
                <a16:creationId xmlns:a16="http://schemas.microsoft.com/office/drawing/2014/main" xmlns="" id="{7FC036E4-C52C-44C3-AEF3-A37DCAC942F9}"/>
              </a:ext>
            </a:extLst>
          </p:cNvPr>
          <p:cNvSpPr txBox="1">
            <a:spLocks/>
          </p:cNvSpPr>
          <p:nvPr/>
        </p:nvSpPr>
        <p:spPr bwMode="auto">
          <a:xfrm>
            <a:off x="921443" y="1932091"/>
            <a:ext cx="2913191" cy="309958"/>
          </a:xfrm>
          <a:prstGeom prst="rect">
            <a:avLst/>
          </a:prstGeom>
          <a:noFill/>
          <a:extLst/>
        </p:spPr>
        <p:txBody>
          <a:bodyPr wrap="none" lIns="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9" name="TextBox 49">
            <a:extLst>
              <a:ext uri="{FF2B5EF4-FFF2-40B4-BE49-F238E27FC236}">
                <a16:creationId xmlns:a16="http://schemas.microsoft.com/office/drawing/2014/main" xmlns="" id="{1AB1798B-6742-438E-A626-CDD20D772CFE}"/>
              </a:ext>
            </a:extLst>
          </p:cNvPr>
          <p:cNvSpPr txBox="1">
            <a:spLocks/>
          </p:cNvSpPr>
          <p:nvPr/>
        </p:nvSpPr>
        <p:spPr bwMode="auto">
          <a:xfrm>
            <a:off x="921443" y="2242049"/>
            <a:ext cx="2913191" cy="5561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196" name="TextBox 55">
            <a:extLst>
              <a:ext uri="{FF2B5EF4-FFF2-40B4-BE49-F238E27FC236}">
                <a16:creationId xmlns:a16="http://schemas.microsoft.com/office/drawing/2014/main" xmlns="" id="{D09C3BB7-B27A-48E5-BFCA-F741A08170D4}"/>
              </a:ext>
            </a:extLst>
          </p:cNvPr>
          <p:cNvSpPr txBox="1">
            <a:spLocks/>
          </p:cNvSpPr>
          <p:nvPr/>
        </p:nvSpPr>
        <p:spPr bwMode="auto">
          <a:xfrm>
            <a:off x="921443" y="4552781"/>
            <a:ext cx="2913191" cy="309958"/>
          </a:xfrm>
          <a:prstGeom prst="rect">
            <a:avLst/>
          </a:prstGeom>
          <a:noFill/>
          <a:extLst/>
        </p:spPr>
        <p:txBody>
          <a:bodyPr wrap="none" lIns="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7" name="TextBox 68">
            <a:extLst>
              <a:ext uri="{FF2B5EF4-FFF2-40B4-BE49-F238E27FC236}">
                <a16:creationId xmlns:a16="http://schemas.microsoft.com/office/drawing/2014/main" xmlns="" id="{C2F2DD02-5C08-4212-97D9-05FFB7B49729}"/>
              </a:ext>
            </a:extLst>
          </p:cNvPr>
          <p:cNvSpPr txBox="1">
            <a:spLocks/>
          </p:cNvSpPr>
          <p:nvPr/>
        </p:nvSpPr>
        <p:spPr bwMode="auto">
          <a:xfrm>
            <a:off x="921443" y="4862739"/>
            <a:ext cx="2913191" cy="5561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194" name="TextBox 51">
            <a:extLst>
              <a:ext uri="{FF2B5EF4-FFF2-40B4-BE49-F238E27FC236}">
                <a16:creationId xmlns:a16="http://schemas.microsoft.com/office/drawing/2014/main" xmlns="" id="{561AB3DB-0F60-431B-BCFD-F583BCC23313}"/>
              </a:ext>
            </a:extLst>
          </p:cNvPr>
          <p:cNvSpPr txBox="1">
            <a:spLocks/>
          </p:cNvSpPr>
          <p:nvPr/>
        </p:nvSpPr>
        <p:spPr bwMode="auto">
          <a:xfrm>
            <a:off x="8357365" y="1932091"/>
            <a:ext cx="2829059" cy="309958"/>
          </a:xfrm>
          <a:prstGeom prst="rect">
            <a:avLst/>
          </a:prstGeom>
          <a:noFill/>
          <a:extLst/>
        </p:spPr>
        <p:txBody>
          <a:bodyPr wrap="none" lIns="288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5" name="TextBox 52">
            <a:extLst>
              <a:ext uri="{FF2B5EF4-FFF2-40B4-BE49-F238E27FC236}">
                <a16:creationId xmlns:a16="http://schemas.microsoft.com/office/drawing/2014/main" xmlns="" id="{14BCE593-5DB5-4032-A8B9-AF5E8E358D23}"/>
              </a:ext>
            </a:extLst>
          </p:cNvPr>
          <p:cNvSpPr txBox="1">
            <a:spLocks/>
          </p:cNvSpPr>
          <p:nvPr/>
        </p:nvSpPr>
        <p:spPr bwMode="auto">
          <a:xfrm>
            <a:off x="8357366" y="2242049"/>
            <a:ext cx="2829059" cy="556179"/>
          </a:xfrm>
          <a:prstGeom prst="rect">
            <a:avLst/>
          </a:prstGeom>
          <a:noFill/>
          <a:extLst/>
        </p:spPr>
        <p:txBody>
          <a:bodyPr wrap="square" lIns="288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92" name="TextBox 71">
            <a:extLst>
              <a:ext uri="{FF2B5EF4-FFF2-40B4-BE49-F238E27FC236}">
                <a16:creationId xmlns:a16="http://schemas.microsoft.com/office/drawing/2014/main" xmlns="" id="{1BCA26AA-914D-4275-9766-E92F8F91EC79}"/>
              </a:ext>
            </a:extLst>
          </p:cNvPr>
          <p:cNvSpPr txBox="1">
            <a:spLocks/>
          </p:cNvSpPr>
          <p:nvPr/>
        </p:nvSpPr>
        <p:spPr bwMode="auto">
          <a:xfrm>
            <a:off x="8357365" y="4552781"/>
            <a:ext cx="2829059" cy="309958"/>
          </a:xfrm>
          <a:prstGeom prst="rect">
            <a:avLst/>
          </a:prstGeom>
          <a:noFill/>
          <a:extLst/>
        </p:spPr>
        <p:txBody>
          <a:bodyPr wrap="none" lIns="288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3" name="TextBox 73">
            <a:extLst>
              <a:ext uri="{FF2B5EF4-FFF2-40B4-BE49-F238E27FC236}">
                <a16:creationId xmlns:a16="http://schemas.microsoft.com/office/drawing/2014/main" xmlns="" id="{66E16552-53B5-49CD-A81E-7881BC81C8AA}"/>
              </a:ext>
            </a:extLst>
          </p:cNvPr>
          <p:cNvSpPr txBox="1">
            <a:spLocks/>
          </p:cNvSpPr>
          <p:nvPr/>
        </p:nvSpPr>
        <p:spPr bwMode="auto">
          <a:xfrm>
            <a:off x="8357366" y="4862739"/>
            <a:ext cx="2829059" cy="556179"/>
          </a:xfrm>
          <a:prstGeom prst="rect">
            <a:avLst/>
          </a:prstGeom>
          <a:noFill/>
          <a:extLst/>
        </p:spPr>
        <p:txBody>
          <a:bodyPr wrap="square" lIns="288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3734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200" grpId="0" animBg="1"/>
      <p:bldP spid="205" grpId="0" animBg="1"/>
      <p:bldP spid="206" grpId="0" animBg="1"/>
      <p:bldP spid="207" grpId="0" animBg="1"/>
      <p:bldP spid="208" grpId="0" animBg="1"/>
      <p:bldP spid="209" grpId="0"/>
      <p:bldP spid="210" grpId="0"/>
      <p:bldP spid="211" grpId="0"/>
      <p:bldP spid="212" grpId="0"/>
      <p:bldP spid="198" grpId="0"/>
      <p:bldP spid="199" grpId="0"/>
      <p:bldP spid="196" grpId="0"/>
      <p:bldP spid="197" grpId="0"/>
      <p:bldP spid="194" grpId="0"/>
      <p:bldP spid="195" grpId="0"/>
      <p:bldP spid="192" grpId="0"/>
      <p:bldP spid="1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6">
            <a:extLst>
              <a:ext uri="{FF2B5EF4-FFF2-40B4-BE49-F238E27FC236}">
                <a16:creationId xmlns:a16="http://schemas.microsoft.com/office/drawing/2014/main" xmlns="" id="{E12D2FF7-062B-4E0E-A265-CEFC8139CCA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9" name="Text Placeholder 7">
            <a:extLst>
              <a:ext uri="{FF2B5EF4-FFF2-40B4-BE49-F238E27FC236}">
                <a16:creationId xmlns:a16="http://schemas.microsoft.com/office/drawing/2014/main" xmlns="" id="{9E74C912-C47C-4F8D-A67B-6F010C2D0AA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Rectangle: Rounded Corners 3">
            <a:extLst>
              <a:ext uri="{FF2B5EF4-FFF2-40B4-BE49-F238E27FC236}">
                <a16:creationId xmlns:a16="http://schemas.microsoft.com/office/drawing/2014/main" xmlns="" id="{F96C3F97-48A7-4FDE-B8EF-281652533049}"/>
              </a:ext>
            </a:extLst>
          </p:cNvPr>
          <p:cNvSpPr/>
          <p:nvPr/>
        </p:nvSpPr>
        <p:spPr>
          <a:xfrm>
            <a:off x="9033320" y="2066311"/>
            <a:ext cx="1311896" cy="368970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Rectangle: Rounded Corners 4">
            <a:extLst>
              <a:ext uri="{FF2B5EF4-FFF2-40B4-BE49-F238E27FC236}">
                <a16:creationId xmlns:a16="http://schemas.microsoft.com/office/drawing/2014/main" xmlns="" id="{C5D88496-7AAF-4D02-9DFF-1B819B09610D}"/>
              </a:ext>
            </a:extLst>
          </p:cNvPr>
          <p:cNvSpPr/>
          <p:nvPr/>
        </p:nvSpPr>
        <p:spPr>
          <a:xfrm>
            <a:off x="7242045" y="2879015"/>
            <a:ext cx="1311896" cy="2842825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Rectangle: Rounded Corners 5">
            <a:extLst>
              <a:ext uri="{FF2B5EF4-FFF2-40B4-BE49-F238E27FC236}">
                <a16:creationId xmlns:a16="http://schemas.microsoft.com/office/drawing/2014/main" xmlns="" id="{10298F8A-5531-44BE-A66B-989C680846AC}"/>
              </a:ext>
            </a:extLst>
          </p:cNvPr>
          <p:cNvSpPr/>
          <p:nvPr/>
        </p:nvSpPr>
        <p:spPr>
          <a:xfrm>
            <a:off x="5337938" y="1210569"/>
            <a:ext cx="1311896" cy="4509643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Rectangle: Rounded Corners 6">
            <a:extLst>
              <a:ext uri="{FF2B5EF4-FFF2-40B4-BE49-F238E27FC236}">
                <a16:creationId xmlns:a16="http://schemas.microsoft.com/office/drawing/2014/main" xmlns="" id="{E7551C95-1897-4FDD-B290-73D064B02BD0}"/>
              </a:ext>
            </a:extLst>
          </p:cNvPr>
          <p:cNvSpPr/>
          <p:nvPr/>
        </p:nvSpPr>
        <p:spPr>
          <a:xfrm>
            <a:off x="3602486" y="2633035"/>
            <a:ext cx="1311896" cy="311575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Rectangle: Rounded Corners 7">
            <a:extLst>
              <a:ext uri="{FF2B5EF4-FFF2-40B4-BE49-F238E27FC236}">
                <a16:creationId xmlns:a16="http://schemas.microsoft.com/office/drawing/2014/main" xmlns="" id="{DBF90242-F0E7-4FF0-907D-5E34250343F7}"/>
              </a:ext>
            </a:extLst>
          </p:cNvPr>
          <p:cNvSpPr/>
          <p:nvPr/>
        </p:nvSpPr>
        <p:spPr>
          <a:xfrm>
            <a:off x="1846784" y="2059080"/>
            <a:ext cx="1311896" cy="368970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Rectangle: Rounded Corners 8">
            <a:extLst>
              <a:ext uri="{FF2B5EF4-FFF2-40B4-BE49-F238E27FC236}">
                <a16:creationId xmlns:a16="http://schemas.microsoft.com/office/drawing/2014/main" xmlns="" id="{17103031-92D1-4194-AB8E-EE518C0887FF}"/>
              </a:ext>
            </a:extLst>
          </p:cNvPr>
          <p:cNvSpPr/>
          <p:nvPr/>
        </p:nvSpPr>
        <p:spPr>
          <a:xfrm>
            <a:off x="1938324" y="2059080"/>
            <a:ext cx="1311896" cy="36897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3" name="Group 9">
            <a:extLst>
              <a:ext uri="{FF2B5EF4-FFF2-40B4-BE49-F238E27FC236}">
                <a16:creationId xmlns:a16="http://schemas.microsoft.com/office/drawing/2014/main" xmlns="" id="{D46C6572-D4A7-435A-A6D2-259DE868722E}"/>
              </a:ext>
            </a:extLst>
          </p:cNvPr>
          <p:cNvGrpSpPr/>
          <p:nvPr/>
        </p:nvGrpSpPr>
        <p:grpSpPr>
          <a:xfrm>
            <a:off x="2037154" y="4518885"/>
            <a:ext cx="1114236" cy="1114233"/>
            <a:chOff x="1703480" y="3032606"/>
            <a:chExt cx="782840" cy="782838"/>
          </a:xfrm>
        </p:grpSpPr>
        <p:sp>
          <p:nvSpPr>
            <p:cNvPr id="104" name="Oval 10">
              <a:extLst>
                <a:ext uri="{FF2B5EF4-FFF2-40B4-BE49-F238E27FC236}">
                  <a16:creationId xmlns:a16="http://schemas.microsoft.com/office/drawing/2014/main" xmlns="" id="{34DE7779-FDCA-4A7D-B386-F27BD2C2C90C}"/>
                </a:ext>
              </a:extLst>
            </p:cNvPr>
            <p:cNvSpPr/>
            <p:nvPr/>
          </p:nvSpPr>
          <p:spPr>
            <a:xfrm>
              <a:off x="1758217" y="3087343"/>
              <a:ext cx="673367" cy="673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Oval 11">
              <a:extLst>
                <a:ext uri="{FF2B5EF4-FFF2-40B4-BE49-F238E27FC236}">
                  <a16:creationId xmlns:a16="http://schemas.microsoft.com/office/drawing/2014/main" xmlns="" id="{14780746-BDE1-48D9-87E9-6E00B4E65030}"/>
                </a:ext>
              </a:extLst>
            </p:cNvPr>
            <p:cNvSpPr/>
            <p:nvPr/>
          </p:nvSpPr>
          <p:spPr>
            <a:xfrm>
              <a:off x="1703480" y="3032606"/>
              <a:ext cx="782840" cy="782838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4" name="Rectangle 12">
            <a:extLst>
              <a:ext uri="{FF2B5EF4-FFF2-40B4-BE49-F238E27FC236}">
                <a16:creationId xmlns:a16="http://schemas.microsoft.com/office/drawing/2014/main" xmlns="" id="{0D2FC3A2-39D3-4D14-A09C-B95ADEA2F4C7}"/>
              </a:ext>
            </a:extLst>
          </p:cNvPr>
          <p:cNvSpPr/>
          <p:nvPr/>
        </p:nvSpPr>
        <p:spPr>
          <a:xfrm>
            <a:off x="2271106" y="2305061"/>
            <a:ext cx="646331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b="1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55" name="Rectangle: Rounded Corners 13">
            <a:extLst>
              <a:ext uri="{FF2B5EF4-FFF2-40B4-BE49-F238E27FC236}">
                <a16:creationId xmlns:a16="http://schemas.microsoft.com/office/drawing/2014/main" xmlns="" id="{B46E1859-C235-4BE3-B4F8-7E3D55583227}"/>
              </a:ext>
            </a:extLst>
          </p:cNvPr>
          <p:cNvSpPr/>
          <p:nvPr/>
        </p:nvSpPr>
        <p:spPr>
          <a:xfrm>
            <a:off x="3695480" y="2633035"/>
            <a:ext cx="1311896" cy="311575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6" name="Group 14">
            <a:extLst>
              <a:ext uri="{FF2B5EF4-FFF2-40B4-BE49-F238E27FC236}">
                <a16:creationId xmlns:a16="http://schemas.microsoft.com/office/drawing/2014/main" xmlns="" id="{E140A447-3CFA-419C-8521-15D83CDDC1BB}"/>
              </a:ext>
            </a:extLst>
          </p:cNvPr>
          <p:cNvGrpSpPr/>
          <p:nvPr/>
        </p:nvGrpSpPr>
        <p:grpSpPr>
          <a:xfrm>
            <a:off x="3794310" y="4518885"/>
            <a:ext cx="1114236" cy="1114233"/>
            <a:chOff x="1703480" y="3032606"/>
            <a:chExt cx="782840" cy="782838"/>
          </a:xfrm>
        </p:grpSpPr>
        <p:sp>
          <p:nvSpPr>
            <p:cNvPr id="102" name="Oval 15">
              <a:extLst>
                <a:ext uri="{FF2B5EF4-FFF2-40B4-BE49-F238E27FC236}">
                  <a16:creationId xmlns:a16="http://schemas.microsoft.com/office/drawing/2014/main" xmlns="" id="{D36D3779-9F7B-4215-9FD5-A5D99A749E1D}"/>
                </a:ext>
              </a:extLst>
            </p:cNvPr>
            <p:cNvSpPr/>
            <p:nvPr/>
          </p:nvSpPr>
          <p:spPr>
            <a:xfrm>
              <a:off x="1758217" y="3087343"/>
              <a:ext cx="673367" cy="673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Oval 16">
              <a:extLst>
                <a:ext uri="{FF2B5EF4-FFF2-40B4-BE49-F238E27FC236}">
                  <a16:creationId xmlns:a16="http://schemas.microsoft.com/office/drawing/2014/main" xmlns="" id="{034531DD-DB1F-45D2-B857-7C06855B96C0}"/>
                </a:ext>
              </a:extLst>
            </p:cNvPr>
            <p:cNvSpPr/>
            <p:nvPr/>
          </p:nvSpPr>
          <p:spPr>
            <a:xfrm>
              <a:off x="1703480" y="3032606"/>
              <a:ext cx="782840" cy="782838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7" name="Rectangle 17">
            <a:extLst>
              <a:ext uri="{FF2B5EF4-FFF2-40B4-BE49-F238E27FC236}">
                <a16:creationId xmlns:a16="http://schemas.microsoft.com/office/drawing/2014/main" xmlns="" id="{666C1363-60B4-4CA0-B53E-58DE93A3D7F7}"/>
              </a:ext>
            </a:extLst>
          </p:cNvPr>
          <p:cNvSpPr/>
          <p:nvPr/>
        </p:nvSpPr>
        <p:spPr>
          <a:xfrm>
            <a:off x="4020740" y="2801490"/>
            <a:ext cx="646331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b="1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68" name="Rectangle: Rounded Corners 18">
            <a:extLst>
              <a:ext uri="{FF2B5EF4-FFF2-40B4-BE49-F238E27FC236}">
                <a16:creationId xmlns:a16="http://schemas.microsoft.com/office/drawing/2014/main" xmlns="" id="{F2AFDC79-BD75-4DC6-BCA2-826440B5D53F}"/>
              </a:ext>
            </a:extLst>
          </p:cNvPr>
          <p:cNvSpPr/>
          <p:nvPr/>
        </p:nvSpPr>
        <p:spPr>
          <a:xfrm>
            <a:off x="5425027" y="1239145"/>
            <a:ext cx="1311896" cy="450964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9" name="Group 19">
            <a:extLst>
              <a:ext uri="{FF2B5EF4-FFF2-40B4-BE49-F238E27FC236}">
                <a16:creationId xmlns:a16="http://schemas.microsoft.com/office/drawing/2014/main" xmlns="" id="{9B4B4F94-12E0-4FD9-9364-3D29DDA2873D}"/>
              </a:ext>
            </a:extLst>
          </p:cNvPr>
          <p:cNvGrpSpPr/>
          <p:nvPr/>
        </p:nvGrpSpPr>
        <p:grpSpPr>
          <a:xfrm>
            <a:off x="5523857" y="4518885"/>
            <a:ext cx="1114236" cy="1114233"/>
            <a:chOff x="1703480" y="3032606"/>
            <a:chExt cx="782840" cy="782838"/>
          </a:xfrm>
        </p:grpSpPr>
        <p:sp>
          <p:nvSpPr>
            <p:cNvPr id="100" name="Oval 20">
              <a:extLst>
                <a:ext uri="{FF2B5EF4-FFF2-40B4-BE49-F238E27FC236}">
                  <a16:creationId xmlns:a16="http://schemas.microsoft.com/office/drawing/2014/main" xmlns="" id="{47A634A3-FB9E-46BF-9102-998EB464830C}"/>
                </a:ext>
              </a:extLst>
            </p:cNvPr>
            <p:cNvSpPr/>
            <p:nvPr/>
          </p:nvSpPr>
          <p:spPr>
            <a:xfrm>
              <a:off x="1758217" y="3087343"/>
              <a:ext cx="673367" cy="673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Oval 21">
              <a:extLst>
                <a:ext uri="{FF2B5EF4-FFF2-40B4-BE49-F238E27FC236}">
                  <a16:creationId xmlns:a16="http://schemas.microsoft.com/office/drawing/2014/main" xmlns="" id="{A95EFE74-93CC-4E36-A99E-22D0ED15DF03}"/>
                </a:ext>
              </a:extLst>
            </p:cNvPr>
            <p:cNvSpPr/>
            <p:nvPr/>
          </p:nvSpPr>
          <p:spPr>
            <a:xfrm>
              <a:off x="1703480" y="3032606"/>
              <a:ext cx="782840" cy="782838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0" name="Rectangle 22">
            <a:extLst>
              <a:ext uri="{FF2B5EF4-FFF2-40B4-BE49-F238E27FC236}">
                <a16:creationId xmlns:a16="http://schemas.microsoft.com/office/drawing/2014/main" xmlns="" id="{00019028-C6C0-4AD9-AAC0-2B6F7EEF5079}"/>
              </a:ext>
            </a:extLst>
          </p:cNvPr>
          <p:cNvSpPr/>
          <p:nvPr/>
        </p:nvSpPr>
        <p:spPr>
          <a:xfrm>
            <a:off x="5695536" y="1567119"/>
            <a:ext cx="774571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b="1">
                <a:solidFill>
                  <a:schemeClr val="bg1"/>
                </a:solidFill>
              </a:rPr>
              <a:t>100%</a:t>
            </a:r>
          </a:p>
        </p:txBody>
      </p:sp>
      <p:sp>
        <p:nvSpPr>
          <p:cNvPr id="71" name="Rectangle: Rounded Corners 23">
            <a:extLst>
              <a:ext uri="{FF2B5EF4-FFF2-40B4-BE49-F238E27FC236}">
                <a16:creationId xmlns:a16="http://schemas.microsoft.com/office/drawing/2014/main" xmlns="" id="{FA934860-14E9-4ABC-AD39-814FA586A0BE}"/>
              </a:ext>
            </a:extLst>
          </p:cNvPr>
          <p:cNvSpPr/>
          <p:nvPr/>
        </p:nvSpPr>
        <p:spPr>
          <a:xfrm>
            <a:off x="8936864" y="2059080"/>
            <a:ext cx="1311896" cy="368970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2" name="Group 24">
            <a:extLst>
              <a:ext uri="{FF2B5EF4-FFF2-40B4-BE49-F238E27FC236}">
                <a16:creationId xmlns:a16="http://schemas.microsoft.com/office/drawing/2014/main" xmlns="" id="{B1001890-638E-4E6A-8C62-28C7BD5F5761}"/>
              </a:ext>
            </a:extLst>
          </p:cNvPr>
          <p:cNvGrpSpPr/>
          <p:nvPr/>
        </p:nvGrpSpPr>
        <p:grpSpPr>
          <a:xfrm>
            <a:off x="9035694" y="4518885"/>
            <a:ext cx="1114236" cy="1114233"/>
            <a:chOff x="1703480" y="3032606"/>
            <a:chExt cx="782840" cy="782838"/>
          </a:xfrm>
        </p:grpSpPr>
        <p:sp>
          <p:nvSpPr>
            <p:cNvPr id="98" name="Oval 25">
              <a:extLst>
                <a:ext uri="{FF2B5EF4-FFF2-40B4-BE49-F238E27FC236}">
                  <a16:creationId xmlns:a16="http://schemas.microsoft.com/office/drawing/2014/main" xmlns="" id="{D3D6B1F9-E082-47BC-9939-CA5803F57759}"/>
                </a:ext>
              </a:extLst>
            </p:cNvPr>
            <p:cNvSpPr/>
            <p:nvPr/>
          </p:nvSpPr>
          <p:spPr>
            <a:xfrm>
              <a:off x="1758217" y="3087343"/>
              <a:ext cx="673367" cy="673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26">
              <a:extLst>
                <a:ext uri="{FF2B5EF4-FFF2-40B4-BE49-F238E27FC236}">
                  <a16:creationId xmlns:a16="http://schemas.microsoft.com/office/drawing/2014/main" xmlns="" id="{0E825D0C-20D4-4767-807F-1AF89A43BFA4}"/>
                </a:ext>
              </a:extLst>
            </p:cNvPr>
            <p:cNvSpPr/>
            <p:nvPr/>
          </p:nvSpPr>
          <p:spPr>
            <a:xfrm>
              <a:off x="1703480" y="3032606"/>
              <a:ext cx="782840" cy="782838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3" name="Rectangle 27">
            <a:extLst>
              <a:ext uri="{FF2B5EF4-FFF2-40B4-BE49-F238E27FC236}">
                <a16:creationId xmlns:a16="http://schemas.microsoft.com/office/drawing/2014/main" xmlns="" id="{4A5EC992-0FC2-44BB-9074-D74A6720B574}"/>
              </a:ext>
            </a:extLst>
          </p:cNvPr>
          <p:cNvSpPr/>
          <p:nvPr/>
        </p:nvSpPr>
        <p:spPr>
          <a:xfrm>
            <a:off x="9262124" y="2305061"/>
            <a:ext cx="646331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b="1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74" name="Rectangle: Rounded Corners 28">
            <a:extLst>
              <a:ext uri="{FF2B5EF4-FFF2-40B4-BE49-F238E27FC236}">
                <a16:creationId xmlns:a16="http://schemas.microsoft.com/office/drawing/2014/main" xmlns="" id="{91024C68-8955-433A-959E-88769EFE7BF8}"/>
              </a:ext>
            </a:extLst>
          </p:cNvPr>
          <p:cNvSpPr/>
          <p:nvPr/>
        </p:nvSpPr>
        <p:spPr>
          <a:xfrm>
            <a:off x="7153472" y="2879015"/>
            <a:ext cx="1311896" cy="284282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5" name="Group 29">
            <a:extLst>
              <a:ext uri="{FF2B5EF4-FFF2-40B4-BE49-F238E27FC236}">
                <a16:creationId xmlns:a16="http://schemas.microsoft.com/office/drawing/2014/main" xmlns="" id="{C6431352-F833-4E24-BAEB-E78A21997F68}"/>
              </a:ext>
            </a:extLst>
          </p:cNvPr>
          <p:cNvGrpSpPr/>
          <p:nvPr/>
        </p:nvGrpSpPr>
        <p:grpSpPr>
          <a:xfrm>
            <a:off x="7252302" y="4497682"/>
            <a:ext cx="1114236" cy="1114233"/>
            <a:chOff x="1703480" y="3032606"/>
            <a:chExt cx="782840" cy="782838"/>
          </a:xfrm>
        </p:grpSpPr>
        <p:sp>
          <p:nvSpPr>
            <p:cNvPr id="96" name="Oval 30">
              <a:extLst>
                <a:ext uri="{FF2B5EF4-FFF2-40B4-BE49-F238E27FC236}">
                  <a16:creationId xmlns:a16="http://schemas.microsoft.com/office/drawing/2014/main" xmlns="" id="{F20189E3-C5A8-4DE5-823A-B4670FA1B14D}"/>
                </a:ext>
              </a:extLst>
            </p:cNvPr>
            <p:cNvSpPr/>
            <p:nvPr/>
          </p:nvSpPr>
          <p:spPr>
            <a:xfrm>
              <a:off x="1758217" y="3087343"/>
              <a:ext cx="673367" cy="673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31">
              <a:extLst>
                <a:ext uri="{FF2B5EF4-FFF2-40B4-BE49-F238E27FC236}">
                  <a16:creationId xmlns:a16="http://schemas.microsoft.com/office/drawing/2014/main" xmlns="" id="{E35BF0A3-0FA9-4902-8030-A23F111A8B24}"/>
                </a:ext>
              </a:extLst>
            </p:cNvPr>
            <p:cNvSpPr/>
            <p:nvPr/>
          </p:nvSpPr>
          <p:spPr>
            <a:xfrm>
              <a:off x="1703480" y="3032606"/>
              <a:ext cx="782840" cy="782838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6" name="Rectangle 32">
            <a:extLst>
              <a:ext uri="{FF2B5EF4-FFF2-40B4-BE49-F238E27FC236}">
                <a16:creationId xmlns:a16="http://schemas.microsoft.com/office/drawing/2014/main" xmlns="" id="{372FADCB-478E-4E96-B067-58A9ED8E9E19}"/>
              </a:ext>
            </a:extLst>
          </p:cNvPr>
          <p:cNvSpPr/>
          <p:nvPr/>
        </p:nvSpPr>
        <p:spPr>
          <a:xfrm>
            <a:off x="7483174" y="2992591"/>
            <a:ext cx="646331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77" name="Rectangle 33">
            <a:extLst>
              <a:ext uri="{FF2B5EF4-FFF2-40B4-BE49-F238E27FC236}">
                <a16:creationId xmlns:a16="http://schemas.microsoft.com/office/drawing/2014/main" xmlns="" id="{E5C07131-51C5-458E-9435-E64D30E5A272}"/>
              </a:ext>
            </a:extLst>
          </p:cNvPr>
          <p:cNvSpPr/>
          <p:nvPr/>
        </p:nvSpPr>
        <p:spPr>
          <a:xfrm>
            <a:off x="2055663" y="5835249"/>
            <a:ext cx="1077218" cy="21544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78" name="Rectangle 34">
            <a:extLst>
              <a:ext uri="{FF2B5EF4-FFF2-40B4-BE49-F238E27FC236}">
                <a16:creationId xmlns:a16="http://schemas.microsoft.com/office/drawing/2014/main" xmlns="" id="{1D9CCF54-FCBD-4DA0-A1A0-44EDCC1B5285}"/>
              </a:ext>
            </a:extLst>
          </p:cNvPr>
          <p:cNvSpPr/>
          <p:nvPr/>
        </p:nvSpPr>
        <p:spPr>
          <a:xfrm>
            <a:off x="3812818" y="5835249"/>
            <a:ext cx="1077218" cy="21544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79" name="Rectangle 35">
            <a:extLst>
              <a:ext uri="{FF2B5EF4-FFF2-40B4-BE49-F238E27FC236}">
                <a16:creationId xmlns:a16="http://schemas.microsoft.com/office/drawing/2014/main" xmlns="" id="{6853E07B-2A05-4998-93DA-36A2E94D9A65}"/>
              </a:ext>
            </a:extLst>
          </p:cNvPr>
          <p:cNvSpPr/>
          <p:nvPr/>
        </p:nvSpPr>
        <p:spPr>
          <a:xfrm>
            <a:off x="5542367" y="5835249"/>
            <a:ext cx="1077218" cy="21544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0" name="Rectangle 36">
            <a:extLst>
              <a:ext uri="{FF2B5EF4-FFF2-40B4-BE49-F238E27FC236}">
                <a16:creationId xmlns:a16="http://schemas.microsoft.com/office/drawing/2014/main" xmlns="" id="{4E0A653C-667F-4BBE-BE86-04B8C5453C92}"/>
              </a:ext>
            </a:extLst>
          </p:cNvPr>
          <p:cNvSpPr/>
          <p:nvPr/>
        </p:nvSpPr>
        <p:spPr>
          <a:xfrm>
            <a:off x="7270816" y="5835249"/>
            <a:ext cx="1077218" cy="21544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1" name="Rectangle 37">
            <a:extLst>
              <a:ext uri="{FF2B5EF4-FFF2-40B4-BE49-F238E27FC236}">
                <a16:creationId xmlns:a16="http://schemas.microsoft.com/office/drawing/2014/main" xmlns="" id="{FE18C413-5852-4E1A-B267-0E59CC099F6D}"/>
              </a:ext>
            </a:extLst>
          </p:cNvPr>
          <p:cNvSpPr/>
          <p:nvPr/>
        </p:nvSpPr>
        <p:spPr>
          <a:xfrm>
            <a:off x="9054205" y="5835249"/>
            <a:ext cx="1077218" cy="215444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82" name="Freeform: Shape 38">
            <a:extLst>
              <a:ext uri="{FF2B5EF4-FFF2-40B4-BE49-F238E27FC236}">
                <a16:creationId xmlns:a16="http://schemas.microsoft.com/office/drawing/2014/main" xmlns="" id="{CE52764D-3A6A-4E8D-BF25-170F54EDD7B9}"/>
              </a:ext>
            </a:extLst>
          </p:cNvPr>
          <p:cNvSpPr>
            <a:spLocks/>
          </p:cNvSpPr>
          <p:nvPr/>
        </p:nvSpPr>
        <p:spPr bwMode="auto">
          <a:xfrm>
            <a:off x="2442655" y="4808949"/>
            <a:ext cx="288487" cy="550406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39">
            <a:extLst>
              <a:ext uri="{FF2B5EF4-FFF2-40B4-BE49-F238E27FC236}">
                <a16:creationId xmlns:a16="http://schemas.microsoft.com/office/drawing/2014/main" xmlns="" id="{72B1A5E0-7FFD-4573-BDA0-78FFEBB5C312}"/>
              </a:ext>
            </a:extLst>
          </p:cNvPr>
          <p:cNvSpPr>
            <a:spLocks/>
          </p:cNvSpPr>
          <p:nvPr/>
        </p:nvSpPr>
        <p:spPr bwMode="auto">
          <a:xfrm>
            <a:off x="4085404" y="4868088"/>
            <a:ext cx="588702" cy="46925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40">
            <a:extLst>
              <a:ext uri="{FF2B5EF4-FFF2-40B4-BE49-F238E27FC236}">
                <a16:creationId xmlns:a16="http://schemas.microsoft.com/office/drawing/2014/main" xmlns="" id="{38DD6F0D-604A-4DD7-BC76-ADBEB83E13A4}"/>
              </a:ext>
            </a:extLst>
          </p:cNvPr>
          <p:cNvSpPr>
            <a:spLocks/>
          </p:cNvSpPr>
          <p:nvPr/>
        </p:nvSpPr>
        <p:spPr bwMode="auto">
          <a:xfrm>
            <a:off x="5822660" y="4899724"/>
            <a:ext cx="535791" cy="386350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41">
            <a:extLst>
              <a:ext uri="{FF2B5EF4-FFF2-40B4-BE49-F238E27FC236}">
                <a16:creationId xmlns:a16="http://schemas.microsoft.com/office/drawing/2014/main" xmlns="" id="{A3B0E744-71C4-4503-B6B0-8DABEBFC52CB}"/>
              </a:ext>
            </a:extLst>
          </p:cNvPr>
          <p:cNvSpPr>
            <a:spLocks/>
          </p:cNvSpPr>
          <p:nvPr/>
        </p:nvSpPr>
        <p:spPr bwMode="auto">
          <a:xfrm>
            <a:off x="9409039" y="4901986"/>
            <a:ext cx="371995" cy="359491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42">
            <a:extLst>
              <a:ext uri="{FF2B5EF4-FFF2-40B4-BE49-F238E27FC236}">
                <a16:creationId xmlns:a16="http://schemas.microsoft.com/office/drawing/2014/main" xmlns="" id="{B2019EBE-83E7-40E4-A9BE-DF96EF231E6C}"/>
              </a:ext>
            </a:extLst>
          </p:cNvPr>
          <p:cNvSpPr>
            <a:spLocks/>
          </p:cNvSpPr>
          <p:nvPr/>
        </p:nvSpPr>
        <p:spPr bwMode="auto">
          <a:xfrm>
            <a:off x="7611639" y="4832431"/>
            <a:ext cx="479682" cy="505511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Freeform: Shape 43">
            <a:extLst>
              <a:ext uri="{FF2B5EF4-FFF2-40B4-BE49-F238E27FC236}">
                <a16:creationId xmlns:a16="http://schemas.microsoft.com/office/drawing/2014/main" xmlns="" id="{AD1332DF-FFF7-4859-9494-75AF8663F090}"/>
              </a:ext>
            </a:extLst>
          </p:cNvPr>
          <p:cNvSpPr>
            <a:spLocks/>
          </p:cNvSpPr>
          <p:nvPr/>
        </p:nvSpPr>
        <p:spPr bwMode="auto">
          <a:xfrm>
            <a:off x="9352448" y="3370976"/>
            <a:ext cx="561593" cy="640639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128" y="82"/>
              </a:cxn>
              <a:cxn ang="0">
                <a:pos x="148" y="109"/>
              </a:cxn>
              <a:cxn ang="0">
                <a:pos x="146" y="84"/>
              </a:cxn>
              <a:cxn ang="0">
                <a:pos x="100" y="86"/>
              </a:cxn>
              <a:cxn ang="0">
                <a:pos x="130" y="106"/>
              </a:cxn>
              <a:cxn ang="0">
                <a:pos x="155" y="113"/>
              </a:cxn>
              <a:cxn ang="0">
                <a:pos x="192" y="151"/>
              </a:cxn>
              <a:cxn ang="0">
                <a:pos x="192" y="76"/>
              </a:cxn>
              <a:cxn ang="0">
                <a:pos x="130" y="190"/>
              </a:cxn>
              <a:cxn ang="0">
                <a:pos x="130" y="115"/>
              </a:cxn>
              <a:cxn ang="0">
                <a:pos x="130" y="190"/>
              </a:cxn>
              <a:cxn ang="0">
                <a:pos x="114" y="193"/>
              </a:cxn>
              <a:cxn ang="0">
                <a:pos x="66" y="280"/>
              </a:cxn>
              <a:cxn ang="0">
                <a:pos x="69" y="281"/>
              </a:cxn>
              <a:cxn ang="0">
                <a:pos x="191" y="281"/>
              </a:cxn>
              <a:cxn ang="0">
                <a:pos x="194" y="280"/>
              </a:cxn>
              <a:cxn ang="0">
                <a:pos x="146" y="193"/>
              </a:cxn>
              <a:cxn ang="0">
                <a:pos x="177" y="154"/>
              </a:cxn>
              <a:cxn ang="0">
                <a:pos x="203" y="241"/>
              </a:cxn>
              <a:cxn ang="0">
                <a:pos x="254" y="242"/>
              </a:cxn>
              <a:cxn ang="0">
                <a:pos x="256" y="241"/>
              </a:cxn>
              <a:cxn ang="0">
                <a:pos x="208" y="154"/>
              </a:cxn>
              <a:cxn ang="0">
                <a:pos x="84" y="145"/>
              </a:cxn>
              <a:cxn ang="0">
                <a:pos x="102" y="114"/>
              </a:cxn>
              <a:cxn ang="0">
                <a:pos x="27" y="114"/>
              </a:cxn>
              <a:cxn ang="0">
                <a:pos x="98" y="186"/>
              </a:cxn>
              <a:cxn ang="0">
                <a:pos x="80" y="154"/>
              </a:cxn>
              <a:cxn ang="0">
                <a:pos x="0" y="202"/>
              </a:cxn>
              <a:cxn ang="0">
                <a:pos x="0" y="242"/>
              </a:cxn>
              <a:cxn ang="0">
                <a:pos x="57" y="253"/>
              </a:cxn>
              <a:cxn ang="0">
                <a:pos x="98" y="186"/>
              </a:cxn>
              <a:cxn ang="0">
                <a:pos x="98" y="186"/>
              </a:cxn>
            </a:cxnLst>
            <a:rect l="0" t="0" r="r" b="b"/>
            <a:pathLst>
              <a:path w="256" h="292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Freeform: Shape 44">
            <a:extLst>
              <a:ext uri="{FF2B5EF4-FFF2-40B4-BE49-F238E27FC236}">
                <a16:creationId xmlns:a16="http://schemas.microsoft.com/office/drawing/2014/main" xmlns="" id="{0BD6E494-CA19-449C-964C-CBDA68971080}"/>
              </a:ext>
            </a:extLst>
          </p:cNvPr>
          <p:cNvSpPr>
            <a:spLocks/>
          </p:cNvSpPr>
          <p:nvPr/>
        </p:nvSpPr>
        <p:spPr bwMode="auto">
          <a:xfrm>
            <a:off x="5754868" y="3111439"/>
            <a:ext cx="662404" cy="629760"/>
          </a:xfrm>
          <a:custGeom>
            <a:avLst/>
            <a:gdLst/>
            <a:ahLst/>
            <a:cxnLst>
              <a:cxn ang="0">
                <a:pos x="791" y="27"/>
              </a:cxn>
              <a:cxn ang="0">
                <a:pos x="734" y="0"/>
              </a:cxn>
              <a:cxn ang="0">
                <a:pos x="98" y="27"/>
              </a:cxn>
              <a:cxn ang="0">
                <a:pos x="41" y="0"/>
              </a:cxn>
              <a:cxn ang="0">
                <a:pos x="0" y="791"/>
              </a:cxn>
              <a:cxn ang="0">
                <a:pos x="41" y="765"/>
              </a:cxn>
              <a:cxn ang="0">
                <a:pos x="98" y="791"/>
              </a:cxn>
              <a:cxn ang="0">
                <a:pos x="734" y="765"/>
              </a:cxn>
              <a:cxn ang="0">
                <a:pos x="791" y="791"/>
              </a:cxn>
              <a:cxn ang="0">
                <a:pos x="832" y="0"/>
              </a:cxn>
              <a:cxn ang="0">
                <a:pos x="98" y="679"/>
              </a:cxn>
              <a:cxn ang="0">
                <a:pos x="41" y="634"/>
              </a:cxn>
              <a:cxn ang="0">
                <a:pos x="98" y="679"/>
              </a:cxn>
              <a:cxn ang="0">
                <a:pos x="41" y="551"/>
              </a:cxn>
              <a:cxn ang="0">
                <a:pos x="98" y="503"/>
              </a:cxn>
              <a:cxn ang="0">
                <a:pos x="98" y="420"/>
              </a:cxn>
              <a:cxn ang="0">
                <a:pos x="41" y="372"/>
              </a:cxn>
              <a:cxn ang="0">
                <a:pos x="98" y="420"/>
              </a:cxn>
              <a:cxn ang="0">
                <a:pos x="41" y="289"/>
              </a:cxn>
              <a:cxn ang="0">
                <a:pos x="98" y="241"/>
              </a:cxn>
              <a:cxn ang="0">
                <a:pos x="98" y="158"/>
              </a:cxn>
              <a:cxn ang="0">
                <a:pos x="41" y="112"/>
              </a:cxn>
              <a:cxn ang="0">
                <a:pos x="98" y="158"/>
              </a:cxn>
              <a:cxn ang="0">
                <a:pos x="158" y="782"/>
              </a:cxn>
              <a:cxn ang="0">
                <a:pos x="672" y="643"/>
              </a:cxn>
              <a:cxn ang="0">
                <a:pos x="672" y="574"/>
              </a:cxn>
              <a:cxn ang="0">
                <a:pos x="158" y="217"/>
              </a:cxn>
              <a:cxn ang="0">
                <a:pos x="672" y="574"/>
              </a:cxn>
              <a:cxn ang="0">
                <a:pos x="158" y="148"/>
              </a:cxn>
              <a:cxn ang="0">
                <a:pos x="672" y="10"/>
              </a:cxn>
              <a:cxn ang="0">
                <a:pos x="791" y="679"/>
              </a:cxn>
              <a:cxn ang="0">
                <a:pos x="734" y="634"/>
              </a:cxn>
              <a:cxn ang="0">
                <a:pos x="791" y="679"/>
              </a:cxn>
              <a:cxn ang="0">
                <a:pos x="734" y="551"/>
              </a:cxn>
              <a:cxn ang="0">
                <a:pos x="791" y="503"/>
              </a:cxn>
              <a:cxn ang="0">
                <a:pos x="791" y="420"/>
              </a:cxn>
              <a:cxn ang="0">
                <a:pos x="734" y="372"/>
              </a:cxn>
              <a:cxn ang="0">
                <a:pos x="791" y="420"/>
              </a:cxn>
              <a:cxn ang="0">
                <a:pos x="734" y="289"/>
              </a:cxn>
              <a:cxn ang="0">
                <a:pos x="791" y="241"/>
              </a:cxn>
              <a:cxn ang="0">
                <a:pos x="791" y="158"/>
              </a:cxn>
              <a:cxn ang="0">
                <a:pos x="734" y="112"/>
              </a:cxn>
              <a:cxn ang="0">
                <a:pos x="791" y="158"/>
              </a:cxn>
              <a:cxn ang="0">
                <a:pos x="791" y="158"/>
              </a:cxn>
            </a:cxnLst>
            <a:rect l="0" t="0" r="r" b="b"/>
            <a:pathLst>
              <a:path w="832" h="791">
                <a:moveTo>
                  <a:pt x="791" y="0"/>
                </a:moveTo>
                <a:lnTo>
                  <a:pt x="791" y="27"/>
                </a:lnTo>
                <a:lnTo>
                  <a:pt x="734" y="27"/>
                </a:lnTo>
                <a:lnTo>
                  <a:pt x="734" y="0"/>
                </a:lnTo>
                <a:lnTo>
                  <a:pt x="98" y="0"/>
                </a:lnTo>
                <a:lnTo>
                  <a:pt x="98" y="27"/>
                </a:lnTo>
                <a:lnTo>
                  <a:pt x="41" y="27"/>
                </a:lnTo>
                <a:lnTo>
                  <a:pt x="41" y="0"/>
                </a:lnTo>
                <a:lnTo>
                  <a:pt x="0" y="0"/>
                </a:lnTo>
                <a:lnTo>
                  <a:pt x="0" y="791"/>
                </a:lnTo>
                <a:lnTo>
                  <a:pt x="41" y="791"/>
                </a:lnTo>
                <a:lnTo>
                  <a:pt x="41" y="765"/>
                </a:lnTo>
                <a:lnTo>
                  <a:pt x="98" y="765"/>
                </a:lnTo>
                <a:lnTo>
                  <a:pt x="98" y="791"/>
                </a:lnTo>
                <a:lnTo>
                  <a:pt x="734" y="791"/>
                </a:lnTo>
                <a:lnTo>
                  <a:pt x="734" y="765"/>
                </a:lnTo>
                <a:lnTo>
                  <a:pt x="791" y="765"/>
                </a:lnTo>
                <a:lnTo>
                  <a:pt x="791" y="791"/>
                </a:lnTo>
                <a:lnTo>
                  <a:pt x="832" y="791"/>
                </a:lnTo>
                <a:lnTo>
                  <a:pt x="832" y="0"/>
                </a:lnTo>
                <a:lnTo>
                  <a:pt x="791" y="0"/>
                </a:lnTo>
                <a:close/>
                <a:moveTo>
                  <a:pt x="98" y="679"/>
                </a:moveTo>
                <a:lnTo>
                  <a:pt x="41" y="679"/>
                </a:lnTo>
                <a:lnTo>
                  <a:pt x="41" y="634"/>
                </a:lnTo>
                <a:lnTo>
                  <a:pt x="98" y="634"/>
                </a:lnTo>
                <a:lnTo>
                  <a:pt x="98" y="679"/>
                </a:lnTo>
                <a:close/>
                <a:moveTo>
                  <a:pt x="98" y="551"/>
                </a:moveTo>
                <a:lnTo>
                  <a:pt x="41" y="551"/>
                </a:lnTo>
                <a:lnTo>
                  <a:pt x="41" y="503"/>
                </a:lnTo>
                <a:lnTo>
                  <a:pt x="98" y="503"/>
                </a:lnTo>
                <a:lnTo>
                  <a:pt x="98" y="551"/>
                </a:lnTo>
                <a:close/>
                <a:moveTo>
                  <a:pt x="98" y="420"/>
                </a:moveTo>
                <a:lnTo>
                  <a:pt x="41" y="420"/>
                </a:lnTo>
                <a:lnTo>
                  <a:pt x="41" y="372"/>
                </a:lnTo>
                <a:lnTo>
                  <a:pt x="98" y="372"/>
                </a:lnTo>
                <a:lnTo>
                  <a:pt x="98" y="420"/>
                </a:lnTo>
                <a:close/>
                <a:moveTo>
                  <a:pt x="98" y="289"/>
                </a:moveTo>
                <a:lnTo>
                  <a:pt x="41" y="289"/>
                </a:lnTo>
                <a:lnTo>
                  <a:pt x="41" y="241"/>
                </a:lnTo>
                <a:lnTo>
                  <a:pt x="98" y="241"/>
                </a:lnTo>
                <a:lnTo>
                  <a:pt x="98" y="289"/>
                </a:lnTo>
                <a:close/>
                <a:moveTo>
                  <a:pt x="98" y="158"/>
                </a:moveTo>
                <a:lnTo>
                  <a:pt x="41" y="158"/>
                </a:lnTo>
                <a:lnTo>
                  <a:pt x="41" y="112"/>
                </a:lnTo>
                <a:lnTo>
                  <a:pt x="98" y="112"/>
                </a:lnTo>
                <a:lnTo>
                  <a:pt x="98" y="158"/>
                </a:lnTo>
                <a:close/>
                <a:moveTo>
                  <a:pt x="672" y="782"/>
                </a:moveTo>
                <a:lnTo>
                  <a:pt x="158" y="782"/>
                </a:lnTo>
                <a:lnTo>
                  <a:pt x="158" y="643"/>
                </a:lnTo>
                <a:lnTo>
                  <a:pt x="672" y="643"/>
                </a:lnTo>
                <a:lnTo>
                  <a:pt x="672" y="782"/>
                </a:lnTo>
                <a:close/>
                <a:moveTo>
                  <a:pt x="672" y="574"/>
                </a:moveTo>
                <a:lnTo>
                  <a:pt x="158" y="574"/>
                </a:lnTo>
                <a:lnTo>
                  <a:pt x="158" y="217"/>
                </a:lnTo>
                <a:lnTo>
                  <a:pt x="672" y="217"/>
                </a:lnTo>
                <a:lnTo>
                  <a:pt x="672" y="574"/>
                </a:lnTo>
                <a:close/>
                <a:moveTo>
                  <a:pt x="672" y="148"/>
                </a:moveTo>
                <a:lnTo>
                  <a:pt x="158" y="148"/>
                </a:lnTo>
                <a:lnTo>
                  <a:pt x="158" y="10"/>
                </a:lnTo>
                <a:lnTo>
                  <a:pt x="672" y="10"/>
                </a:lnTo>
                <a:lnTo>
                  <a:pt x="672" y="148"/>
                </a:lnTo>
                <a:close/>
                <a:moveTo>
                  <a:pt x="791" y="679"/>
                </a:moveTo>
                <a:lnTo>
                  <a:pt x="734" y="679"/>
                </a:lnTo>
                <a:lnTo>
                  <a:pt x="734" y="634"/>
                </a:lnTo>
                <a:lnTo>
                  <a:pt x="791" y="634"/>
                </a:lnTo>
                <a:lnTo>
                  <a:pt x="791" y="679"/>
                </a:lnTo>
                <a:close/>
                <a:moveTo>
                  <a:pt x="791" y="551"/>
                </a:moveTo>
                <a:lnTo>
                  <a:pt x="734" y="551"/>
                </a:lnTo>
                <a:lnTo>
                  <a:pt x="734" y="503"/>
                </a:lnTo>
                <a:lnTo>
                  <a:pt x="791" y="503"/>
                </a:lnTo>
                <a:lnTo>
                  <a:pt x="791" y="551"/>
                </a:lnTo>
                <a:close/>
                <a:moveTo>
                  <a:pt x="791" y="420"/>
                </a:moveTo>
                <a:lnTo>
                  <a:pt x="734" y="420"/>
                </a:lnTo>
                <a:lnTo>
                  <a:pt x="734" y="372"/>
                </a:lnTo>
                <a:lnTo>
                  <a:pt x="791" y="372"/>
                </a:lnTo>
                <a:lnTo>
                  <a:pt x="791" y="420"/>
                </a:lnTo>
                <a:close/>
                <a:moveTo>
                  <a:pt x="791" y="289"/>
                </a:moveTo>
                <a:lnTo>
                  <a:pt x="734" y="289"/>
                </a:lnTo>
                <a:lnTo>
                  <a:pt x="734" y="241"/>
                </a:lnTo>
                <a:lnTo>
                  <a:pt x="791" y="241"/>
                </a:lnTo>
                <a:lnTo>
                  <a:pt x="791" y="289"/>
                </a:lnTo>
                <a:close/>
                <a:moveTo>
                  <a:pt x="791" y="158"/>
                </a:moveTo>
                <a:lnTo>
                  <a:pt x="734" y="158"/>
                </a:lnTo>
                <a:lnTo>
                  <a:pt x="734" y="112"/>
                </a:lnTo>
                <a:lnTo>
                  <a:pt x="791" y="112"/>
                </a:lnTo>
                <a:lnTo>
                  <a:pt x="791" y="158"/>
                </a:lnTo>
                <a:close/>
                <a:moveTo>
                  <a:pt x="791" y="158"/>
                </a:moveTo>
                <a:lnTo>
                  <a:pt x="791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9" name="Group 45">
            <a:extLst>
              <a:ext uri="{FF2B5EF4-FFF2-40B4-BE49-F238E27FC236}">
                <a16:creationId xmlns:a16="http://schemas.microsoft.com/office/drawing/2014/main" xmlns="" id="{D3BC2B8D-9FF1-4921-8F79-0AD22AD9C610}"/>
              </a:ext>
            </a:extLst>
          </p:cNvPr>
          <p:cNvGrpSpPr/>
          <p:nvPr/>
        </p:nvGrpSpPr>
        <p:grpSpPr>
          <a:xfrm>
            <a:off x="4085404" y="3741199"/>
            <a:ext cx="568755" cy="533933"/>
            <a:chOff x="504825" y="971550"/>
            <a:chExt cx="1089026" cy="1022350"/>
          </a:xfrm>
          <a:solidFill>
            <a:schemeClr val="bg1"/>
          </a:solidFill>
        </p:grpSpPr>
        <p:sp>
          <p:nvSpPr>
            <p:cNvPr id="94" name="Freeform: Shape 46">
              <a:extLst>
                <a:ext uri="{FF2B5EF4-FFF2-40B4-BE49-F238E27FC236}">
                  <a16:creationId xmlns:a16="http://schemas.microsoft.com/office/drawing/2014/main" xmlns="" id="{CA0B3A9B-0DA5-484A-8EE7-627E19CC6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38" y="971550"/>
              <a:ext cx="811213" cy="841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2"/>
                </a:cxn>
                <a:cxn ang="0">
                  <a:pos x="286" y="382"/>
                </a:cxn>
                <a:cxn ang="0">
                  <a:pos x="420" y="530"/>
                </a:cxn>
                <a:cxn ang="0">
                  <a:pos x="420" y="382"/>
                </a:cxn>
                <a:cxn ang="0">
                  <a:pos x="511" y="382"/>
                </a:cxn>
                <a:cxn ang="0">
                  <a:pos x="51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1" h="530">
                  <a:moveTo>
                    <a:pt x="0" y="0"/>
                  </a:moveTo>
                  <a:lnTo>
                    <a:pt x="0" y="382"/>
                  </a:lnTo>
                  <a:lnTo>
                    <a:pt x="286" y="382"/>
                  </a:lnTo>
                  <a:lnTo>
                    <a:pt x="420" y="530"/>
                  </a:lnTo>
                  <a:lnTo>
                    <a:pt x="420" y="382"/>
                  </a:lnTo>
                  <a:lnTo>
                    <a:pt x="511" y="382"/>
                  </a:lnTo>
                  <a:lnTo>
                    <a:pt x="511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47">
              <a:extLst>
                <a:ext uri="{FF2B5EF4-FFF2-40B4-BE49-F238E27FC236}">
                  <a16:creationId xmlns:a16="http://schemas.microsoft.com/office/drawing/2014/main" xmlns="" id="{758D41E3-C004-4E35-9E37-85B07DFDA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" y="1274763"/>
              <a:ext cx="695325" cy="719137"/>
            </a:xfrm>
            <a:custGeom>
              <a:avLst/>
              <a:gdLst/>
              <a:ahLst/>
              <a:cxnLst>
                <a:cxn ang="0">
                  <a:pos x="426" y="226"/>
                </a:cxn>
                <a:cxn ang="0">
                  <a:pos x="139" y="226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327"/>
                </a:cxn>
                <a:cxn ang="0">
                  <a:pos x="79" y="327"/>
                </a:cxn>
                <a:cxn ang="0">
                  <a:pos x="79" y="453"/>
                </a:cxn>
                <a:cxn ang="0">
                  <a:pos x="192" y="327"/>
                </a:cxn>
                <a:cxn ang="0">
                  <a:pos x="438" y="327"/>
                </a:cxn>
                <a:cxn ang="0">
                  <a:pos x="438" y="241"/>
                </a:cxn>
                <a:cxn ang="0">
                  <a:pos x="426" y="226"/>
                </a:cxn>
                <a:cxn ang="0">
                  <a:pos x="426" y="226"/>
                </a:cxn>
                <a:cxn ang="0">
                  <a:pos x="426" y="226"/>
                </a:cxn>
              </a:cxnLst>
              <a:rect l="0" t="0" r="r" b="b"/>
              <a:pathLst>
                <a:path w="438" h="453">
                  <a:moveTo>
                    <a:pt x="426" y="226"/>
                  </a:moveTo>
                  <a:lnTo>
                    <a:pt x="139" y="226"/>
                  </a:lnTo>
                  <a:lnTo>
                    <a:pt x="139" y="0"/>
                  </a:lnTo>
                  <a:lnTo>
                    <a:pt x="0" y="0"/>
                  </a:lnTo>
                  <a:lnTo>
                    <a:pt x="0" y="327"/>
                  </a:lnTo>
                  <a:lnTo>
                    <a:pt x="79" y="327"/>
                  </a:lnTo>
                  <a:lnTo>
                    <a:pt x="79" y="453"/>
                  </a:lnTo>
                  <a:lnTo>
                    <a:pt x="192" y="327"/>
                  </a:lnTo>
                  <a:lnTo>
                    <a:pt x="438" y="327"/>
                  </a:lnTo>
                  <a:lnTo>
                    <a:pt x="438" y="241"/>
                  </a:lnTo>
                  <a:lnTo>
                    <a:pt x="426" y="226"/>
                  </a:lnTo>
                  <a:close/>
                  <a:moveTo>
                    <a:pt x="426" y="226"/>
                  </a:moveTo>
                  <a:lnTo>
                    <a:pt x="426" y="2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0" name="Group 48">
            <a:extLst>
              <a:ext uri="{FF2B5EF4-FFF2-40B4-BE49-F238E27FC236}">
                <a16:creationId xmlns:a16="http://schemas.microsoft.com/office/drawing/2014/main" xmlns="" id="{C6471AF7-FD6E-47E3-912F-E3443151CADC}"/>
              </a:ext>
            </a:extLst>
          </p:cNvPr>
          <p:cNvGrpSpPr/>
          <p:nvPr/>
        </p:nvGrpSpPr>
        <p:grpSpPr>
          <a:xfrm>
            <a:off x="7611639" y="3639494"/>
            <a:ext cx="394840" cy="676311"/>
            <a:chOff x="1668463" y="3354388"/>
            <a:chExt cx="641350" cy="1098550"/>
          </a:xfrm>
          <a:solidFill>
            <a:schemeClr val="bg1"/>
          </a:solidFill>
        </p:grpSpPr>
        <p:sp>
          <p:nvSpPr>
            <p:cNvPr id="92" name="Freeform: Shape 49">
              <a:extLst>
                <a:ext uri="{FF2B5EF4-FFF2-40B4-BE49-F238E27FC236}">
                  <a16:creationId xmlns:a16="http://schemas.microsoft.com/office/drawing/2014/main" xmlns="" id="{66B2B3D4-B2D1-4381-B609-03C23C8D4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3438526"/>
              <a:ext cx="473075" cy="768350"/>
            </a:xfrm>
            <a:custGeom>
              <a:avLst/>
              <a:gdLst/>
              <a:ahLst/>
              <a:cxnLst>
                <a:cxn ang="0">
                  <a:pos x="13" y="197"/>
                </a:cxn>
                <a:cxn ang="0">
                  <a:pos x="27" y="191"/>
                </a:cxn>
                <a:cxn ang="0">
                  <a:pos x="29" y="189"/>
                </a:cxn>
                <a:cxn ang="0">
                  <a:pos x="32" y="181"/>
                </a:cxn>
                <a:cxn ang="0">
                  <a:pos x="36" y="176"/>
                </a:cxn>
                <a:cxn ang="0">
                  <a:pos x="37" y="174"/>
                </a:cxn>
                <a:cxn ang="0">
                  <a:pos x="39" y="162"/>
                </a:cxn>
                <a:cxn ang="0">
                  <a:pos x="38" y="160"/>
                </a:cxn>
                <a:cxn ang="0">
                  <a:pos x="31" y="146"/>
                </a:cxn>
                <a:cxn ang="0">
                  <a:pos x="29" y="138"/>
                </a:cxn>
                <a:cxn ang="0">
                  <a:pos x="26" y="127"/>
                </a:cxn>
                <a:cxn ang="0">
                  <a:pos x="26" y="124"/>
                </a:cxn>
                <a:cxn ang="0">
                  <a:pos x="28" y="119"/>
                </a:cxn>
                <a:cxn ang="0">
                  <a:pos x="29" y="117"/>
                </a:cxn>
                <a:cxn ang="0">
                  <a:pos x="29" y="100"/>
                </a:cxn>
                <a:cxn ang="0">
                  <a:pos x="29" y="89"/>
                </a:cxn>
                <a:cxn ang="0">
                  <a:pos x="38" y="74"/>
                </a:cxn>
                <a:cxn ang="0">
                  <a:pos x="63" y="63"/>
                </a:cxn>
                <a:cxn ang="0">
                  <a:pos x="77" y="61"/>
                </a:cxn>
                <a:cxn ang="0">
                  <a:pos x="81" y="61"/>
                </a:cxn>
                <a:cxn ang="0">
                  <a:pos x="81" y="62"/>
                </a:cxn>
                <a:cxn ang="0">
                  <a:pos x="78" y="64"/>
                </a:cxn>
                <a:cxn ang="0">
                  <a:pos x="79" y="69"/>
                </a:cxn>
                <a:cxn ang="0">
                  <a:pos x="91" y="80"/>
                </a:cxn>
                <a:cxn ang="0">
                  <a:pos x="96" y="92"/>
                </a:cxn>
                <a:cxn ang="0">
                  <a:pos x="96" y="117"/>
                </a:cxn>
                <a:cxn ang="0">
                  <a:pos x="98" y="121"/>
                </a:cxn>
                <a:cxn ang="0">
                  <a:pos x="99" y="122"/>
                </a:cxn>
                <a:cxn ang="0">
                  <a:pos x="98" y="135"/>
                </a:cxn>
                <a:cxn ang="0">
                  <a:pos x="98" y="136"/>
                </a:cxn>
                <a:cxn ang="0">
                  <a:pos x="91" y="154"/>
                </a:cxn>
                <a:cxn ang="0">
                  <a:pos x="90" y="155"/>
                </a:cxn>
                <a:cxn ang="0">
                  <a:pos x="87" y="174"/>
                </a:cxn>
                <a:cxn ang="0">
                  <a:pos x="88" y="176"/>
                </a:cxn>
                <a:cxn ang="0">
                  <a:pos x="91" y="181"/>
                </a:cxn>
                <a:cxn ang="0">
                  <a:pos x="94" y="190"/>
                </a:cxn>
                <a:cxn ang="0">
                  <a:pos x="97" y="192"/>
                </a:cxn>
                <a:cxn ang="0">
                  <a:pos x="124" y="203"/>
                </a:cxn>
                <a:cxn ang="0">
                  <a:pos x="124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13" y="197"/>
                </a:cxn>
                <a:cxn ang="0">
                  <a:pos x="13" y="197"/>
                </a:cxn>
                <a:cxn ang="0">
                  <a:pos x="13" y="197"/>
                </a:cxn>
              </a:cxnLst>
              <a:rect l="0" t="0" r="r" b="b"/>
              <a:pathLst>
                <a:path w="124" h="203">
                  <a:moveTo>
                    <a:pt x="13" y="197"/>
                  </a:moveTo>
                  <a:cubicBezTo>
                    <a:pt x="17" y="195"/>
                    <a:pt x="22" y="194"/>
                    <a:pt x="27" y="191"/>
                  </a:cubicBezTo>
                  <a:cubicBezTo>
                    <a:pt x="28" y="191"/>
                    <a:pt x="29" y="190"/>
                    <a:pt x="29" y="189"/>
                  </a:cubicBezTo>
                  <a:cubicBezTo>
                    <a:pt x="30" y="187"/>
                    <a:pt x="31" y="184"/>
                    <a:pt x="32" y="181"/>
                  </a:cubicBezTo>
                  <a:cubicBezTo>
                    <a:pt x="33" y="179"/>
                    <a:pt x="33" y="177"/>
                    <a:pt x="36" y="176"/>
                  </a:cubicBezTo>
                  <a:cubicBezTo>
                    <a:pt x="36" y="176"/>
                    <a:pt x="37" y="175"/>
                    <a:pt x="37" y="174"/>
                  </a:cubicBezTo>
                  <a:cubicBezTo>
                    <a:pt x="38" y="170"/>
                    <a:pt x="38" y="166"/>
                    <a:pt x="39" y="162"/>
                  </a:cubicBezTo>
                  <a:cubicBezTo>
                    <a:pt x="39" y="161"/>
                    <a:pt x="38" y="160"/>
                    <a:pt x="38" y="160"/>
                  </a:cubicBezTo>
                  <a:cubicBezTo>
                    <a:pt x="34" y="156"/>
                    <a:pt x="32" y="151"/>
                    <a:pt x="31" y="146"/>
                  </a:cubicBezTo>
                  <a:cubicBezTo>
                    <a:pt x="31" y="143"/>
                    <a:pt x="29" y="141"/>
                    <a:pt x="29" y="138"/>
                  </a:cubicBezTo>
                  <a:cubicBezTo>
                    <a:pt x="28" y="135"/>
                    <a:pt x="27" y="131"/>
                    <a:pt x="26" y="127"/>
                  </a:cubicBezTo>
                  <a:cubicBezTo>
                    <a:pt x="26" y="126"/>
                    <a:pt x="26" y="125"/>
                    <a:pt x="26" y="124"/>
                  </a:cubicBezTo>
                  <a:cubicBezTo>
                    <a:pt x="25" y="122"/>
                    <a:pt x="25" y="120"/>
                    <a:pt x="28" y="119"/>
                  </a:cubicBezTo>
                  <a:cubicBezTo>
                    <a:pt x="28" y="119"/>
                    <a:pt x="29" y="118"/>
                    <a:pt x="29" y="117"/>
                  </a:cubicBezTo>
                  <a:cubicBezTo>
                    <a:pt x="29" y="111"/>
                    <a:pt x="29" y="105"/>
                    <a:pt x="29" y="100"/>
                  </a:cubicBezTo>
                  <a:cubicBezTo>
                    <a:pt x="29" y="96"/>
                    <a:pt x="29" y="93"/>
                    <a:pt x="29" y="89"/>
                  </a:cubicBezTo>
                  <a:cubicBezTo>
                    <a:pt x="30" y="83"/>
                    <a:pt x="34" y="78"/>
                    <a:pt x="38" y="74"/>
                  </a:cubicBezTo>
                  <a:cubicBezTo>
                    <a:pt x="46" y="68"/>
                    <a:pt x="54" y="65"/>
                    <a:pt x="63" y="63"/>
                  </a:cubicBezTo>
                  <a:cubicBezTo>
                    <a:pt x="68" y="62"/>
                    <a:pt x="72" y="62"/>
                    <a:pt x="77" y="61"/>
                  </a:cubicBezTo>
                  <a:cubicBezTo>
                    <a:pt x="78" y="61"/>
                    <a:pt x="79" y="61"/>
                    <a:pt x="81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0" y="62"/>
                    <a:pt x="79" y="63"/>
                    <a:pt x="78" y="64"/>
                  </a:cubicBezTo>
                  <a:cubicBezTo>
                    <a:pt x="77" y="66"/>
                    <a:pt x="77" y="67"/>
                    <a:pt x="79" y="69"/>
                  </a:cubicBezTo>
                  <a:cubicBezTo>
                    <a:pt x="83" y="72"/>
                    <a:pt x="87" y="76"/>
                    <a:pt x="91" y="80"/>
                  </a:cubicBezTo>
                  <a:cubicBezTo>
                    <a:pt x="95" y="83"/>
                    <a:pt x="96" y="87"/>
                    <a:pt x="96" y="92"/>
                  </a:cubicBezTo>
                  <a:cubicBezTo>
                    <a:pt x="96" y="100"/>
                    <a:pt x="96" y="109"/>
                    <a:pt x="96" y="117"/>
                  </a:cubicBezTo>
                  <a:cubicBezTo>
                    <a:pt x="96" y="118"/>
                    <a:pt x="96" y="120"/>
                    <a:pt x="98" y="121"/>
                  </a:cubicBezTo>
                  <a:cubicBezTo>
                    <a:pt x="99" y="121"/>
                    <a:pt x="99" y="122"/>
                    <a:pt x="99" y="122"/>
                  </a:cubicBezTo>
                  <a:cubicBezTo>
                    <a:pt x="99" y="127"/>
                    <a:pt x="98" y="131"/>
                    <a:pt x="98" y="135"/>
                  </a:cubicBezTo>
                  <a:cubicBezTo>
                    <a:pt x="98" y="135"/>
                    <a:pt x="98" y="135"/>
                    <a:pt x="98" y="136"/>
                  </a:cubicBezTo>
                  <a:cubicBezTo>
                    <a:pt x="94" y="141"/>
                    <a:pt x="93" y="148"/>
                    <a:pt x="91" y="154"/>
                  </a:cubicBezTo>
                  <a:cubicBezTo>
                    <a:pt x="91" y="154"/>
                    <a:pt x="91" y="154"/>
                    <a:pt x="90" y="155"/>
                  </a:cubicBezTo>
                  <a:cubicBezTo>
                    <a:pt x="85" y="160"/>
                    <a:pt x="87" y="168"/>
                    <a:pt x="87" y="174"/>
                  </a:cubicBezTo>
                  <a:cubicBezTo>
                    <a:pt x="87" y="175"/>
                    <a:pt x="87" y="176"/>
                    <a:pt x="88" y="176"/>
                  </a:cubicBezTo>
                  <a:cubicBezTo>
                    <a:pt x="90" y="177"/>
                    <a:pt x="91" y="179"/>
                    <a:pt x="91" y="181"/>
                  </a:cubicBezTo>
                  <a:cubicBezTo>
                    <a:pt x="92" y="184"/>
                    <a:pt x="93" y="187"/>
                    <a:pt x="94" y="190"/>
                  </a:cubicBezTo>
                  <a:cubicBezTo>
                    <a:pt x="95" y="191"/>
                    <a:pt x="96" y="191"/>
                    <a:pt x="97" y="192"/>
                  </a:cubicBezTo>
                  <a:cubicBezTo>
                    <a:pt x="106" y="195"/>
                    <a:pt x="115" y="199"/>
                    <a:pt x="124" y="20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201"/>
                    <a:pt x="8" y="199"/>
                    <a:pt x="13" y="197"/>
                  </a:cubicBezTo>
                  <a:close/>
                  <a:moveTo>
                    <a:pt x="13" y="197"/>
                  </a:moveTo>
                  <a:cubicBezTo>
                    <a:pt x="13" y="197"/>
                    <a:pt x="13" y="197"/>
                    <a:pt x="13" y="1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50">
              <a:extLst>
                <a:ext uri="{FF2B5EF4-FFF2-40B4-BE49-F238E27FC236}">
                  <a16:creationId xmlns:a16="http://schemas.microsoft.com/office/drawing/2014/main" xmlns="" id="{3F3BF2DD-1B7E-40B5-91F9-ED70BC61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3354388"/>
              <a:ext cx="641350" cy="1098550"/>
            </a:xfrm>
            <a:custGeom>
              <a:avLst/>
              <a:gdLst/>
              <a:ahLst/>
              <a:cxnLst>
                <a:cxn ang="0">
                  <a:pos x="149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270"/>
                </a:cxn>
                <a:cxn ang="0">
                  <a:pos x="20" y="290"/>
                </a:cxn>
                <a:cxn ang="0">
                  <a:pos x="149" y="290"/>
                </a:cxn>
                <a:cxn ang="0">
                  <a:pos x="168" y="270"/>
                </a:cxn>
                <a:cxn ang="0">
                  <a:pos x="168" y="20"/>
                </a:cxn>
                <a:cxn ang="0">
                  <a:pos x="149" y="0"/>
                </a:cxn>
                <a:cxn ang="0">
                  <a:pos x="55" y="276"/>
                </a:cxn>
                <a:cxn ang="0">
                  <a:pos x="39" y="276"/>
                </a:cxn>
                <a:cxn ang="0">
                  <a:pos x="33" y="270"/>
                </a:cxn>
                <a:cxn ang="0">
                  <a:pos x="39" y="265"/>
                </a:cxn>
                <a:cxn ang="0">
                  <a:pos x="55" y="265"/>
                </a:cxn>
                <a:cxn ang="0">
                  <a:pos x="61" y="270"/>
                </a:cxn>
                <a:cxn ang="0">
                  <a:pos x="55" y="276"/>
                </a:cxn>
                <a:cxn ang="0">
                  <a:pos x="84" y="280"/>
                </a:cxn>
                <a:cxn ang="0">
                  <a:pos x="74" y="270"/>
                </a:cxn>
                <a:cxn ang="0">
                  <a:pos x="84" y="261"/>
                </a:cxn>
                <a:cxn ang="0">
                  <a:pos x="94" y="270"/>
                </a:cxn>
                <a:cxn ang="0">
                  <a:pos x="84" y="280"/>
                </a:cxn>
                <a:cxn ang="0">
                  <a:pos x="129" y="276"/>
                </a:cxn>
                <a:cxn ang="0">
                  <a:pos x="113" y="276"/>
                </a:cxn>
                <a:cxn ang="0">
                  <a:pos x="107" y="270"/>
                </a:cxn>
                <a:cxn ang="0">
                  <a:pos x="113" y="265"/>
                </a:cxn>
                <a:cxn ang="0">
                  <a:pos x="129" y="265"/>
                </a:cxn>
                <a:cxn ang="0">
                  <a:pos x="135" y="270"/>
                </a:cxn>
                <a:cxn ang="0">
                  <a:pos x="129" y="276"/>
                </a:cxn>
                <a:cxn ang="0">
                  <a:pos x="155" y="254"/>
                </a:cxn>
                <a:cxn ang="0">
                  <a:pos x="14" y="254"/>
                </a:cxn>
                <a:cxn ang="0">
                  <a:pos x="14" y="13"/>
                </a:cxn>
                <a:cxn ang="0">
                  <a:pos x="155" y="13"/>
                </a:cxn>
                <a:cxn ang="0">
                  <a:pos x="155" y="254"/>
                </a:cxn>
                <a:cxn ang="0">
                  <a:pos x="155" y="254"/>
                </a:cxn>
                <a:cxn ang="0">
                  <a:pos x="155" y="254"/>
                </a:cxn>
              </a:cxnLst>
              <a:rect l="0" t="0" r="r" b="b"/>
              <a:pathLst>
                <a:path w="168" h="290">
                  <a:moveTo>
                    <a:pt x="14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81"/>
                    <a:pt x="9" y="290"/>
                    <a:pt x="20" y="290"/>
                  </a:cubicBezTo>
                  <a:cubicBezTo>
                    <a:pt x="149" y="290"/>
                    <a:pt x="149" y="290"/>
                    <a:pt x="149" y="290"/>
                  </a:cubicBezTo>
                  <a:cubicBezTo>
                    <a:pt x="159" y="290"/>
                    <a:pt x="168" y="281"/>
                    <a:pt x="168" y="27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9"/>
                    <a:pt x="159" y="0"/>
                    <a:pt x="149" y="0"/>
                  </a:cubicBezTo>
                  <a:close/>
                  <a:moveTo>
                    <a:pt x="55" y="276"/>
                  </a:moveTo>
                  <a:cubicBezTo>
                    <a:pt x="39" y="276"/>
                    <a:pt x="39" y="276"/>
                    <a:pt x="39" y="276"/>
                  </a:cubicBezTo>
                  <a:cubicBezTo>
                    <a:pt x="36" y="276"/>
                    <a:pt x="33" y="273"/>
                    <a:pt x="33" y="270"/>
                  </a:cubicBezTo>
                  <a:cubicBezTo>
                    <a:pt x="33" y="267"/>
                    <a:pt x="36" y="265"/>
                    <a:pt x="39" y="265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58" y="265"/>
                    <a:pt x="61" y="267"/>
                    <a:pt x="61" y="270"/>
                  </a:cubicBezTo>
                  <a:cubicBezTo>
                    <a:pt x="61" y="273"/>
                    <a:pt x="58" y="276"/>
                    <a:pt x="55" y="276"/>
                  </a:cubicBezTo>
                  <a:close/>
                  <a:moveTo>
                    <a:pt x="84" y="280"/>
                  </a:moveTo>
                  <a:cubicBezTo>
                    <a:pt x="79" y="280"/>
                    <a:pt x="74" y="276"/>
                    <a:pt x="74" y="270"/>
                  </a:cubicBezTo>
                  <a:cubicBezTo>
                    <a:pt x="74" y="265"/>
                    <a:pt x="79" y="261"/>
                    <a:pt x="84" y="261"/>
                  </a:cubicBezTo>
                  <a:cubicBezTo>
                    <a:pt x="90" y="261"/>
                    <a:pt x="94" y="265"/>
                    <a:pt x="94" y="270"/>
                  </a:cubicBezTo>
                  <a:cubicBezTo>
                    <a:pt x="94" y="276"/>
                    <a:pt x="90" y="280"/>
                    <a:pt x="84" y="280"/>
                  </a:cubicBezTo>
                  <a:close/>
                  <a:moveTo>
                    <a:pt x="129" y="276"/>
                  </a:moveTo>
                  <a:cubicBezTo>
                    <a:pt x="113" y="276"/>
                    <a:pt x="113" y="276"/>
                    <a:pt x="113" y="276"/>
                  </a:cubicBezTo>
                  <a:cubicBezTo>
                    <a:pt x="110" y="276"/>
                    <a:pt x="107" y="273"/>
                    <a:pt x="107" y="270"/>
                  </a:cubicBezTo>
                  <a:cubicBezTo>
                    <a:pt x="107" y="267"/>
                    <a:pt x="110" y="265"/>
                    <a:pt x="113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32" y="265"/>
                    <a:pt x="135" y="267"/>
                    <a:pt x="135" y="270"/>
                  </a:cubicBezTo>
                  <a:cubicBezTo>
                    <a:pt x="135" y="273"/>
                    <a:pt x="132" y="276"/>
                    <a:pt x="129" y="276"/>
                  </a:cubicBezTo>
                  <a:close/>
                  <a:moveTo>
                    <a:pt x="155" y="254"/>
                  </a:moveTo>
                  <a:cubicBezTo>
                    <a:pt x="14" y="254"/>
                    <a:pt x="14" y="254"/>
                    <a:pt x="14" y="2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5" y="13"/>
                    <a:pt x="155" y="13"/>
                    <a:pt x="155" y="13"/>
                  </a:cubicBezTo>
                  <a:lnTo>
                    <a:pt x="155" y="254"/>
                  </a:lnTo>
                  <a:close/>
                  <a:moveTo>
                    <a:pt x="155" y="254"/>
                  </a:moveTo>
                  <a:cubicBezTo>
                    <a:pt x="155" y="254"/>
                    <a:pt x="155" y="254"/>
                    <a:pt x="155" y="2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1" name="Freeform: Shape 51">
            <a:extLst>
              <a:ext uri="{FF2B5EF4-FFF2-40B4-BE49-F238E27FC236}">
                <a16:creationId xmlns:a16="http://schemas.microsoft.com/office/drawing/2014/main" xmlns="" id="{B6B199BE-926C-4EA6-B01B-0FDF215274BA}"/>
              </a:ext>
            </a:extLst>
          </p:cNvPr>
          <p:cNvSpPr>
            <a:spLocks/>
          </p:cNvSpPr>
          <p:nvPr/>
        </p:nvSpPr>
        <p:spPr bwMode="auto">
          <a:xfrm>
            <a:off x="2269347" y="3452970"/>
            <a:ext cx="596385" cy="533852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2467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/>
      <p:bldP spid="55" grpId="0" animBg="1"/>
      <p:bldP spid="67" grpId="0"/>
      <p:bldP spid="68" grpId="0" animBg="1"/>
      <p:bldP spid="70" grpId="0"/>
      <p:bldP spid="71" grpId="0" animBg="1"/>
      <p:bldP spid="73" grpId="0"/>
      <p:bldP spid="74" grpId="0" animBg="1"/>
      <p:bldP spid="76" grpId="0"/>
      <p:bldP spid="77" grpId="0"/>
      <p:bldP spid="78" grpId="0"/>
      <p:bldP spid="79" grpId="0"/>
      <p:bldP spid="80" grpId="0"/>
      <p:bldP spid="81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:a16="http://schemas.microsoft.com/office/drawing/2014/main" xmlns="" id="{A62F2DE0-BB1A-4399-9869-2534BF5355A1}"/>
              </a:ext>
            </a:extLst>
          </p:cNvPr>
          <p:cNvSpPr txBox="1">
            <a:spLocks/>
          </p:cNvSpPr>
          <p:nvPr/>
        </p:nvSpPr>
        <p:spPr>
          <a:xfrm>
            <a:off x="2299753" y="192111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xmlns="" id="{714C23B7-D6EB-4DB1-8B6B-33D9FBBE46EF}"/>
              </a:ext>
            </a:extLst>
          </p:cNvPr>
          <p:cNvSpPr txBox="1">
            <a:spLocks/>
          </p:cNvSpPr>
          <p:nvPr/>
        </p:nvSpPr>
        <p:spPr>
          <a:xfrm>
            <a:off x="3315753" y="661433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TextBox 58">
            <a:extLst>
              <a:ext uri="{FF2B5EF4-FFF2-40B4-BE49-F238E27FC236}">
                <a16:creationId xmlns:a16="http://schemas.microsoft.com/office/drawing/2014/main" xmlns="" id="{4D10D26E-DD9C-4522-8420-D959843F7E05}"/>
              </a:ext>
            </a:extLst>
          </p:cNvPr>
          <p:cNvSpPr txBox="1">
            <a:spLocks/>
          </p:cNvSpPr>
          <p:nvPr/>
        </p:nvSpPr>
        <p:spPr bwMode="auto">
          <a:xfrm>
            <a:off x="5700486" y="207905"/>
            <a:ext cx="169918" cy="184666"/>
          </a:xfrm>
          <a:prstGeom prst="rect">
            <a:avLst/>
          </a:prstGeom>
          <a:noFill/>
          <a:extLst>
            <a:ext uri="{909E8E84-426E-40dd-AFC4-6F175D3DCCD1}">
              <a14:hiddenFill xmlns="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eaLnBrk="1" hangingPunct="1"/>
            <a:r>
              <a:rPr lang="en-US" altLang="zh-CN" sz="1200">
                <a:solidFill>
                  <a:schemeClr val="bg1"/>
                </a:solidFill>
              </a:rPr>
              <a:t>2312</a:t>
            </a:r>
          </a:p>
        </p:txBody>
      </p:sp>
      <p:sp>
        <p:nvSpPr>
          <p:cNvPr id="151" name="Freeform: Shape 2">
            <a:extLst>
              <a:ext uri="{FF2B5EF4-FFF2-40B4-BE49-F238E27FC236}">
                <a16:creationId xmlns:a16="http://schemas.microsoft.com/office/drawing/2014/main" xmlns="" id="{73480421-902C-4557-A08B-3FA063A68580}"/>
              </a:ext>
            </a:extLst>
          </p:cNvPr>
          <p:cNvSpPr>
            <a:spLocks/>
          </p:cNvSpPr>
          <p:nvPr/>
        </p:nvSpPr>
        <p:spPr bwMode="auto">
          <a:xfrm>
            <a:off x="3352195" y="3414562"/>
            <a:ext cx="931174" cy="426788"/>
          </a:xfrm>
          <a:custGeom>
            <a:avLst/>
            <a:gdLst>
              <a:gd name="T0" fmla="*/ 720 w 720"/>
              <a:gd name="T1" fmla="*/ 0 h 330"/>
              <a:gd name="T2" fmla="*/ 430 w 720"/>
              <a:gd name="T3" fmla="*/ 117 h 330"/>
              <a:gd name="T4" fmla="*/ 189 w 720"/>
              <a:gd name="T5" fmla="*/ 295 h 330"/>
              <a:gd name="T6" fmla="*/ 87 w 720"/>
              <a:gd name="T7" fmla="*/ 148 h 330"/>
              <a:gd name="T8" fmla="*/ 0 w 720"/>
              <a:gd name="T9" fmla="*/ 233 h 330"/>
              <a:gd name="T10" fmla="*/ 160 w 720"/>
              <a:gd name="T11" fmla="*/ 330 h 330"/>
              <a:gd name="T12" fmla="*/ 297 w 720"/>
              <a:gd name="T13" fmla="*/ 319 h 330"/>
              <a:gd name="T14" fmla="*/ 720 w 720"/>
              <a:gd name="T1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0" h="330">
                <a:moveTo>
                  <a:pt x="720" y="0"/>
                </a:moveTo>
                <a:lnTo>
                  <a:pt x="430" y="117"/>
                </a:lnTo>
                <a:lnTo>
                  <a:pt x="189" y="295"/>
                </a:lnTo>
                <a:lnTo>
                  <a:pt x="87" y="148"/>
                </a:lnTo>
                <a:lnTo>
                  <a:pt x="0" y="233"/>
                </a:lnTo>
                <a:lnTo>
                  <a:pt x="160" y="330"/>
                </a:lnTo>
                <a:lnTo>
                  <a:pt x="297" y="319"/>
                </a:lnTo>
                <a:lnTo>
                  <a:pt x="720" y="0"/>
                </a:lnTo>
                <a:close/>
              </a:path>
            </a:pathLst>
          </a:custGeom>
          <a:solidFill>
            <a:srgbClr val="325A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3">
            <a:extLst>
              <a:ext uri="{FF2B5EF4-FFF2-40B4-BE49-F238E27FC236}">
                <a16:creationId xmlns:a16="http://schemas.microsoft.com/office/drawing/2014/main" xmlns="" id="{FAB9233B-D019-442B-9D32-2AFD40B7424E}"/>
              </a:ext>
            </a:extLst>
          </p:cNvPr>
          <p:cNvSpPr>
            <a:spLocks/>
          </p:cNvSpPr>
          <p:nvPr/>
        </p:nvSpPr>
        <p:spPr bwMode="auto">
          <a:xfrm>
            <a:off x="2020099" y="2030734"/>
            <a:ext cx="720366" cy="487573"/>
          </a:xfrm>
          <a:custGeom>
            <a:avLst/>
            <a:gdLst>
              <a:gd name="T0" fmla="*/ 0 w 557"/>
              <a:gd name="T1" fmla="*/ 0 h 377"/>
              <a:gd name="T2" fmla="*/ 0 w 557"/>
              <a:gd name="T3" fmla="*/ 87 h 377"/>
              <a:gd name="T4" fmla="*/ 384 w 557"/>
              <a:gd name="T5" fmla="*/ 259 h 377"/>
              <a:gd name="T6" fmla="*/ 404 w 557"/>
              <a:gd name="T7" fmla="*/ 377 h 377"/>
              <a:gd name="T8" fmla="*/ 557 w 557"/>
              <a:gd name="T9" fmla="*/ 306 h 377"/>
              <a:gd name="T10" fmla="*/ 556 w 557"/>
              <a:gd name="T11" fmla="*/ 235 h 377"/>
              <a:gd name="T12" fmla="*/ 0 w 557"/>
              <a:gd name="T13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377">
                <a:moveTo>
                  <a:pt x="0" y="0"/>
                </a:moveTo>
                <a:lnTo>
                  <a:pt x="0" y="87"/>
                </a:lnTo>
                <a:lnTo>
                  <a:pt x="384" y="259"/>
                </a:lnTo>
                <a:lnTo>
                  <a:pt x="404" y="377"/>
                </a:lnTo>
                <a:lnTo>
                  <a:pt x="557" y="306"/>
                </a:lnTo>
                <a:lnTo>
                  <a:pt x="556" y="2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Freeform: Shape 4">
            <a:extLst>
              <a:ext uri="{FF2B5EF4-FFF2-40B4-BE49-F238E27FC236}">
                <a16:creationId xmlns:a16="http://schemas.microsoft.com/office/drawing/2014/main" xmlns="" id="{DE52D061-C982-462A-BCDB-CB3B9D2DF5D1}"/>
              </a:ext>
            </a:extLst>
          </p:cNvPr>
          <p:cNvSpPr>
            <a:spLocks/>
          </p:cNvSpPr>
          <p:nvPr/>
        </p:nvSpPr>
        <p:spPr bwMode="auto">
          <a:xfrm>
            <a:off x="1889476" y="3678395"/>
            <a:ext cx="274179" cy="1013945"/>
          </a:xfrm>
          <a:custGeom>
            <a:avLst/>
            <a:gdLst>
              <a:gd name="T0" fmla="*/ 24 w 212"/>
              <a:gd name="T1" fmla="*/ 784 h 784"/>
              <a:gd name="T2" fmla="*/ 212 w 212"/>
              <a:gd name="T3" fmla="*/ 685 h 784"/>
              <a:gd name="T4" fmla="*/ 170 w 212"/>
              <a:gd name="T5" fmla="*/ 0 h 784"/>
              <a:gd name="T6" fmla="*/ 0 w 212"/>
              <a:gd name="T7" fmla="*/ 97 h 784"/>
              <a:gd name="T8" fmla="*/ 24 w 212"/>
              <a:gd name="T9" fmla="*/ 78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784">
                <a:moveTo>
                  <a:pt x="24" y="784"/>
                </a:moveTo>
                <a:lnTo>
                  <a:pt x="212" y="685"/>
                </a:lnTo>
                <a:lnTo>
                  <a:pt x="170" y="0"/>
                </a:lnTo>
                <a:lnTo>
                  <a:pt x="0" y="97"/>
                </a:lnTo>
                <a:lnTo>
                  <a:pt x="24" y="7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5">
            <a:extLst>
              <a:ext uri="{FF2B5EF4-FFF2-40B4-BE49-F238E27FC236}">
                <a16:creationId xmlns:a16="http://schemas.microsoft.com/office/drawing/2014/main" xmlns="" id="{B71E9FAB-83D8-49AD-AD6B-3FFBFD9A6142}"/>
              </a:ext>
            </a:extLst>
          </p:cNvPr>
          <p:cNvSpPr>
            <a:spLocks/>
          </p:cNvSpPr>
          <p:nvPr/>
        </p:nvSpPr>
        <p:spPr bwMode="auto">
          <a:xfrm>
            <a:off x="1827398" y="2365698"/>
            <a:ext cx="825123" cy="1335976"/>
          </a:xfrm>
          <a:custGeom>
            <a:avLst/>
            <a:gdLst>
              <a:gd name="T0" fmla="*/ 35 w 638"/>
              <a:gd name="T1" fmla="*/ 1033 h 1033"/>
              <a:gd name="T2" fmla="*/ 164 w 638"/>
              <a:gd name="T3" fmla="*/ 973 h 1033"/>
              <a:gd name="T4" fmla="*/ 150 w 638"/>
              <a:gd name="T5" fmla="*/ 366 h 1033"/>
              <a:gd name="T6" fmla="*/ 638 w 638"/>
              <a:gd name="T7" fmla="*/ 85 h 1033"/>
              <a:gd name="T8" fmla="*/ 638 w 638"/>
              <a:gd name="T9" fmla="*/ 0 h 1033"/>
              <a:gd name="T10" fmla="*/ 0 w 638"/>
              <a:gd name="T11" fmla="*/ 268 h 1033"/>
              <a:gd name="T12" fmla="*/ 35 w 638"/>
              <a:gd name="T13" fmla="*/ 1033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1033">
                <a:moveTo>
                  <a:pt x="35" y="1033"/>
                </a:moveTo>
                <a:lnTo>
                  <a:pt x="164" y="973"/>
                </a:lnTo>
                <a:lnTo>
                  <a:pt x="150" y="366"/>
                </a:lnTo>
                <a:lnTo>
                  <a:pt x="638" y="85"/>
                </a:lnTo>
                <a:lnTo>
                  <a:pt x="638" y="0"/>
                </a:lnTo>
                <a:lnTo>
                  <a:pt x="0" y="268"/>
                </a:lnTo>
                <a:lnTo>
                  <a:pt x="35" y="1033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Freeform: Shape 6">
            <a:extLst>
              <a:ext uri="{FF2B5EF4-FFF2-40B4-BE49-F238E27FC236}">
                <a16:creationId xmlns:a16="http://schemas.microsoft.com/office/drawing/2014/main" xmlns="" id="{9454F0EB-8CD7-4021-9B2F-555E3254BE04}"/>
              </a:ext>
            </a:extLst>
          </p:cNvPr>
          <p:cNvSpPr>
            <a:spLocks/>
          </p:cNvSpPr>
          <p:nvPr/>
        </p:nvSpPr>
        <p:spPr bwMode="auto">
          <a:xfrm>
            <a:off x="3521617" y="3796085"/>
            <a:ext cx="122863" cy="896255"/>
          </a:xfrm>
          <a:custGeom>
            <a:avLst/>
            <a:gdLst>
              <a:gd name="T0" fmla="*/ 58 w 95"/>
              <a:gd name="T1" fmla="*/ 0 h 693"/>
              <a:gd name="T2" fmla="*/ 0 w 95"/>
              <a:gd name="T3" fmla="*/ 275 h 693"/>
              <a:gd name="T4" fmla="*/ 29 w 95"/>
              <a:gd name="T5" fmla="*/ 693 h 693"/>
              <a:gd name="T6" fmla="*/ 95 w 95"/>
              <a:gd name="T7" fmla="*/ 275 h 693"/>
              <a:gd name="T8" fmla="*/ 58 w 95"/>
              <a:gd name="T9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693">
                <a:moveTo>
                  <a:pt x="58" y="0"/>
                </a:moveTo>
                <a:lnTo>
                  <a:pt x="0" y="275"/>
                </a:lnTo>
                <a:lnTo>
                  <a:pt x="29" y="693"/>
                </a:lnTo>
                <a:lnTo>
                  <a:pt x="95" y="275"/>
                </a:lnTo>
                <a:lnTo>
                  <a:pt x="58" y="0"/>
                </a:lnTo>
                <a:close/>
              </a:path>
            </a:pathLst>
          </a:custGeom>
          <a:solidFill>
            <a:srgbClr val="B81F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7">
            <a:extLst>
              <a:ext uri="{FF2B5EF4-FFF2-40B4-BE49-F238E27FC236}">
                <a16:creationId xmlns:a16="http://schemas.microsoft.com/office/drawing/2014/main" xmlns="" id="{301C2084-4746-45FB-AC50-C24397D6A135}"/>
              </a:ext>
            </a:extLst>
          </p:cNvPr>
          <p:cNvSpPr>
            <a:spLocks/>
          </p:cNvSpPr>
          <p:nvPr/>
        </p:nvSpPr>
        <p:spPr bwMode="auto">
          <a:xfrm>
            <a:off x="3250024" y="3664169"/>
            <a:ext cx="360830" cy="1028172"/>
          </a:xfrm>
          <a:custGeom>
            <a:avLst/>
            <a:gdLst>
              <a:gd name="T0" fmla="*/ 279 w 279"/>
              <a:gd name="T1" fmla="*/ 102 h 795"/>
              <a:gd name="T2" fmla="*/ 82 w 279"/>
              <a:gd name="T3" fmla="*/ 0 h 795"/>
              <a:gd name="T4" fmla="*/ 0 w 279"/>
              <a:gd name="T5" fmla="*/ 29 h 795"/>
              <a:gd name="T6" fmla="*/ 24 w 279"/>
              <a:gd name="T7" fmla="*/ 151 h 795"/>
              <a:gd name="T8" fmla="*/ 113 w 279"/>
              <a:gd name="T9" fmla="*/ 199 h 795"/>
              <a:gd name="T10" fmla="*/ 199 w 279"/>
              <a:gd name="T11" fmla="*/ 769 h 795"/>
              <a:gd name="T12" fmla="*/ 250 w 279"/>
              <a:gd name="T13" fmla="*/ 795 h 795"/>
              <a:gd name="T14" fmla="*/ 279 w 279"/>
              <a:gd name="T15" fmla="*/ 102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9" h="795">
                <a:moveTo>
                  <a:pt x="279" y="102"/>
                </a:moveTo>
                <a:lnTo>
                  <a:pt x="82" y="0"/>
                </a:lnTo>
                <a:lnTo>
                  <a:pt x="0" y="29"/>
                </a:lnTo>
                <a:lnTo>
                  <a:pt x="24" y="151"/>
                </a:lnTo>
                <a:lnTo>
                  <a:pt x="113" y="199"/>
                </a:lnTo>
                <a:lnTo>
                  <a:pt x="199" y="769"/>
                </a:lnTo>
                <a:lnTo>
                  <a:pt x="250" y="795"/>
                </a:lnTo>
                <a:lnTo>
                  <a:pt x="279" y="10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8">
            <a:extLst>
              <a:ext uri="{FF2B5EF4-FFF2-40B4-BE49-F238E27FC236}">
                <a16:creationId xmlns:a16="http://schemas.microsoft.com/office/drawing/2014/main" xmlns="" id="{843BD4A7-CC65-4E71-A02D-A608C5F207DA}"/>
              </a:ext>
            </a:extLst>
          </p:cNvPr>
          <p:cNvSpPr>
            <a:spLocks/>
          </p:cNvSpPr>
          <p:nvPr/>
        </p:nvSpPr>
        <p:spPr bwMode="auto">
          <a:xfrm>
            <a:off x="2733999" y="2030734"/>
            <a:ext cx="726833" cy="466880"/>
          </a:xfrm>
          <a:custGeom>
            <a:avLst/>
            <a:gdLst>
              <a:gd name="T0" fmla="*/ 4 w 562"/>
              <a:gd name="T1" fmla="*/ 235 h 361"/>
              <a:gd name="T2" fmla="*/ 562 w 562"/>
              <a:gd name="T3" fmla="*/ 0 h 361"/>
              <a:gd name="T4" fmla="*/ 562 w 562"/>
              <a:gd name="T5" fmla="*/ 66 h 361"/>
              <a:gd name="T6" fmla="*/ 111 w 562"/>
              <a:gd name="T7" fmla="*/ 259 h 361"/>
              <a:gd name="T8" fmla="*/ 115 w 562"/>
              <a:gd name="T9" fmla="*/ 361 h 361"/>
              <a:gd name="T10" fmla="*/ 0 w 562"/>
              <a:gd name="T11" fmla="*/ 335 h 361"/>
              <a:gd name="T12" fmla="*/ 4 w 562"/>
              <a:gd name="T13" fmla="*/ 235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2" h="361">
                <a:moveTo>
                  <a:pt x="4" y="235"/>
                </a:moveTo>
                <a:lnTo>
                  <a:pt x="562" y="0"/>
                </a:lnTo>
                <a:lnTo>
                  <a:pt x="562" y="66"/>
                </a:lnTo>
                <a:lnTo>
                  <a:pt x="111" y="259"/>
                </a:lnTo>
                <a:lnTo>
                  <a:pt x="115" y="361"/>
                </a:lnTo>
                <a:lnTo>
                  <a:pt x="0" y="335"/>
                </a:lnTo>
                <a:lnTo>
                  <a:pt x="4" y="23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9">
            <a:extLst>
              <a:ext uri="{FF2B5EF4-FFF2-40B4-BE49-F238E27FC236}">
                <a16:creationId xmlns:a16="http://schemas.microsoft.com/office/drawing/2014/main" xmlns="" id="{30B92927-4987-4654-B6BE-2F361AA2BC45}"/>
              </a:ext>
            </a:extLst>
          </p:cNvPr>
          <p:cNvSpPr>
            <a:spLocks/>
          </p:cNvSpPr>
          <p:nvPr/>
        </p:nvSpPr>
        <p:spPr bwMode="auto">
          <a:xfrm>
            <a:off x="1955434" y="3730127"/>
            <a:ext cx="1566183" cy="552238"/>
          </a:xfrm>
          <a:custGeom>
            <a:avLst/>
            <a:gdLst>
              <a:gd name="T0" fmla="*/ 0 w 1211"/>
              <a:gd name="T1" fmla="*/ 86 h 427"/>
              <a:gd name="T2" fmla="*/ 148 w 1211"/>
              <a:gd name="T3" fmla="*/ 0 h 427"/>
              <a:gd name="T4" fmla="*/ 1131 w 1211"/>
              <a:gd name="T5" fmla="*/ 44 h 427"/>
              <a:gd name="T6" fmla="*/ 1211 w 1211"/>
              <a:gd name="T7" fmla="*/ 86 h 427"/>
              <a:gd name="T8" fmla="*/ 607 w 1211"/>
              <a:gd name="T9" fmla="*/ 427 h 427"/>
              <a:gd name="T10" fmla="*/ 0 w 1211"/>
              <a:gd name="T11" fmla="*/ 86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1" h="427">
                <a:moveTo>
                  <a:pt x="0" y="86"/>
                </a:moveTo>
                <a:lnTo>
                  <a:pt x="148" y="0"/>
                </a:lnTo>
                <a:lnTo>
                  <a:pt x="1131" y="44"/>
                </a:lnTo>
                <a:lnTo>
                  <a:pt x="1211" y="86"/>
                </a:lnTo>
                <a:lnTo>
                  <a:pt x="607" y="427"/>
                </a:lnTo>
                <a:lnTo>
                  <a:pt x="0" y="86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10">
            <a:extLst>
              <a:ext uri="{FF2B5EF4-FFF2-40B4-BE49-F238E27FC236}">
                <a16:creationId xmlns:a16="http://schemas.microsoft.com/office/drawing/2014/main" xmlns="" id="{F6A2D1BF-C37D-4EB4-A033-A8C79676F02F}"/>
              </a:ext>
            </a:extLst>
          </p:cNvPr>
          <p:cNvSpPr>
            <a:spLocks/>
          </p:cNvSpPr>
          <p:nvPr/>
        </p:nvSpPr>
        <p:spPr bwMode="auto">
          <a:xfrm>
            <a:off x="3432379" y="3263246"/>
            <a:ext cx="850989" cy="532839"/>
          </a:xfrm>
          <a:custGeom>
            <a:avLst/>
            <a:gdLst>
              <a:gd name="T0" fmla="*/ 658 w 658"/>
              <a:gd name="T1" fmla="*/ 117 h 412"/>
              <a:gd name="T2" fmla="*/ 445 w 658"/>
              <a:gd name="T3" fmla="*/ 0 h 412"/>
              <a:gd name="T4" fmla="*/ 0 w 658"/>
              <a:gd name="T5" fmla="*/ 175 h 412"/>
              <a:gd name="T6" fmla="*/ 58 w 658"/>
              <a:gd name="T7" fmla="*/ 378 h 412"/>
              <a:gd name="T8" fmla="*/ 127 w 658"/>
              <a:gd name="T9" fmla="*/ 412 h 412"/>
              <a:gd name="T10" fmla="*/ 658 w 658"/>
              <a:gd name="T11" fmla="*/ 1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412">
                <a:moveTo>
                  <a:pt x="658" y="117"/>
                </a:moveTo>
                <a:lnTo>
                  <a:pt x="445" y="0"/>
                </a:lnTo>
                <a:lnTo>
                  <a:pt x="0" y="175"/>
                </a:lnTo>
                <a:lnTo>
                  <a:pt x="58" y="378"/>
                </a:lnTo>
                <a:lnTo>
                  <a:pt x="127" y="412"/>
                </a:lnTo>
                <a:lnTo>
                  <a:pt x="658" y="11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Freeform: Shape 11">
            <a:extLst>
              <a:ext uri="{FF2B5EF4-FFF2-40B4-BE49-F238E27FC236}">
                <a16:creationId xmlns:a16="http://schemas.microsoft.com/office/drawing/2014/main" xmlns="" id="{80A7F3F3-6438-4722-9039-3DFC290794F0}"/>
              </a:ext>
            </a:extLst>
          </p:cNvPr>
          <p:cNvSpPr>
            <a:spLocks/>
          </p:cNvSpPr>
          <p:nvPr/>
        </p:nvSpPr>
        <p:spPr bwMode="auto">
          <a:xfrm>
            <a:off x="1219548" y="3265833"/>
            <a:ext cx="773392" cy="530252"/>
          </a:xfrm>
          <a:custGeom>
            <a:avLst/>
            <a:gdLst>
              <a:gd name="T0" fmla="*/ 0 w 598"/>
              <a:gd name="T1" fmla="*/ 109 h 410"/>
              <a:gd name="T2" fmla="*/ 204 w 598"/>
              <a:gd name="T3" fmla="*/ 0 h 410"/>
              <a:gd name="T4" fmla="*/ 525 w 598"/>
              <a:gd name="T5" fmla="*/ 331 h 410"/>
              <a:gd name="T6" fmla="*/ 598 w 598"/>
              <a:gd name="T7" fmla="*/ 297 h 410"/>
              <a:gd name="T8" fmla="*/ 598 w 598"/>
              <a:gd name="T9" fmla="*/ 371 h 410"/>
              <a:gd name="T10" fmla="*/ 530 w 598"/>
              <a:gd name="T11" fmla="*/ 410 h 410"/>
              <a:gd name="T12" fmla="*/ 0 w 598"/>
              <a:gd name="T13" fmla="*/ 109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8" h="410">
                <a:moveTo>
                  <a:pt x="0" y="109"/>
                </a:moveTo>
                <a:lnTo>
                  <a:pt x="204" y="0"/>
                </a:lnTo>
                <a:lnTo>
                  <a:pt x="525" y="331"/>
                </a:lnTo>
                <a:lnTo>
                  <a:pt x="598" y="297"/>
                </a:lnTo>
                <a:lnTo>
                  <a:pt x="598" y="371"/>
                </a:lnTo>
                <a:lnTo>
                  <a:pt x="530" y="410"/>
                </a:lnTo>
                <a:lnTo>
                  <a:pt x="0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Freeform: Shape 12">
            <a:extLst>
              <a:ext uri="{FF2B5EF4-FFF2-40B4-BE49-F238E27FC236}">
                <a16:creationId xmlns:a16="http://schemas.microsoft.com/office/drawing/2014/main" xmlns="" id="{1C112FF3-E0CF-40B6-BCBC-2807273AFD6D}"/>
              </a:ext>
            </a:extLst>
          </p:cNvPr>
          <p:cNvSpPr>
            <a:spLocks/>
          </p:cNvSpPr>
          <p:nvPr/>
        </p:nvSpPr>
        <p:spPr bwMode="auto">
          <a:xfrm>
            <a:off x="1219548" y="3409389"/>
            <a:ext cx="716486" cy="1277778"/>
          </a:xfrm>
          <a:custGeom>
            <a:avLst/>
            <a:gdLst>
              <a:gd name="T0" fmla="*/ 45 w 554"/>
              <a:gd name="T1" fmla="*/ 669 h 988"/>
              <a:gd name="T2" fmla="*/ 554 w 554"/>
              <a:gd name="T3" fmla="*/ 988 h 988"/>
              <a:gd name="T4" fmla="*/ 530 w 554"/>
              <a:gd name="T5" fmla="*/ 301 h 988"/>
              <a:gd name="T6" fmla="*/ 0 w 554"/>
              <a:gd name="T7" fmla="*/ 0 h 988"/>
              <a:gd name="T8" fmla="*/ 45 w 554"/>
              <a:gd name="T9" fmla="*/ 669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988">
                <a:moveTo>
                  <a:pt x="45" y="669"/>
                </a:moveTo>
                <a:lnTo>
                  <a:pt x="554" y="988"/>
                </a:lnTo>
                <a:lnTo>
                  <a:pt x="530" y="301"/>
                </a:lnTo>
                <a:lnTo>
                  <a:pt x="0" y="0"/>
                </a:lnTo>
                <a:lnTo>
                  <a:pt x="45" y="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Freeform: Shape 13">
            <a:extLst>
              <a:ext uri="{FF2B5EF4-FFF2-40B4-BE49-F238E27FC236}">
                <a16:creationId xmlns:a16="http://schemas.microsoft.com/office/drawing/2014/main" xmlns="" id="{A024B822-B8A5-444B-8FD5-C274AAB227E2}"/>
              </a:ext>
            </a:extLst>
          </p:cNvPr>
          <p:cNvSpPr>
            <a:spLocks/>
          </p:cNvSpPr>
          <p:nvPr/>
        </p:nvSpPr>
        <p:spPr bwMode="auto">
          <a:xfrm>
            <a:off x="1125137" y="2360525"/>
            <a:ext cx="764338" cy="1329510"/>
          </a:xfrm>
          <a:custGeom>
            <a:avLst/>
            <a:gdLst>
              <a:gd name="T0" fmla="*/ 53 w 591"/>
              <a:gd name="T1" fmla="*/ 731 h 1028"/>
              <a:gd name="T2" fmla="*/ 591 w 591"/>
              <a:gd name="T3" fmla="*/ 1028 h 1028"/>
              <a:gd name="T4" fmla="*/ 556 w 591"/>
              <a:gd name="T5" fmla="*/ 263 h 1028"/>
              <a:gd name="T6" fmla="*/ 0 w 591"/>
              <a:gd name="T7" fmla="*/ 0 h 1028"/>
              <a:gd name="T8" fmla="*/ 53 w 591"/>
              <a:gd name="T9" fmla="*/ 731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1028">
                <a:moveTo>
                  <a:pt x="53" y="731"/>
                </a:moveTo>
                <a:lnTo>
                  <a:pt x="591" y="1028"/>
                </a:lnTo>
                <a:lnTo>
                  <a:pt x="556" y="263"/>
                </a:lnTo>
                <a:lnTo>
                  <a:pt x="0" y="0"/>
                </a:lnTo>
                <a:lnTo>
                  <a:pt x="53" y="73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Freeform: Shape 14">
            <a:extLst>
              <a:ext uri="{FF2B5EF4-FFF2-40B4-BE49-F238E27FC236}">
                <a16:creationId xmlns:a16="http://schemas.microsoft.com/office/drawing/2014/main" xmlns="" id="{1D9B2A87-E987-4E38-AFCA-E9B87B9D9D2A}"/>
              </a:ext>
            </a:extLst>
          </p:cNvPr>
          <p:cNvSpPr>
            <a:spLocks/>
          </p:cNvSpPr>
          <p:nvPr/>
        </p:nvSpPr>
        <p:spPr bwMode="auto">
          <a:xfrm>
            <a:off x="2823236" y="2372164"/>
            <a:ext cx="821244" cy="1329510"/>
          </a:xfrm>
          <a:custGeom>
            <a:avLst/>
            <a:gdLst>
              <a:gd name="T0" fmla="*/ 0 w 635"/>
              <a:gd name="T1" fmla="*/ 0 h 1028"/>
              <a:gd name="T2" fmla="*/ 0 w 635"/>
              <a:gd name="T3" fmla="*/ 88 h 1028"/>
              <a:gd name="T4" fmla="*/ 503 w 635"/>
              <a:gd name="T5" fmla="*/ 310 h 1028"/>
              <a:gd name="T6" fmla="*/ 503 w 635"/>
              <a:gd name="T7" fmla="*/ 988 h 1028"/>
              <a:gd name="T8" fmla="*/ 598 w 635"/>
              <a:gd name="T9" fmla="*/ 1028 h 1028"/>
              <a:gd name="T10" fmla="*/ 635 w 635"/>
              <a:gd name="T11" fmla="*/ 265 h 1028"/>
              <a:gd name="T12" fmla="*/ 0 w 635"/>
              <a:gd name="T13" fmla="*/ 0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1028">
                <a:moveTo>
                  <a:pt x="0" y="0"/>
                </a:moveTo>
                <a:lnTo>
                  <a:pt x="0" y="88"/>
                </a:lnTo>
                <a:lnTo>
                  <a:pt x="503" y="310"/>
                </a:lnTo>
                <a:lnTo>
                  <a:pt x="503" y="988"/>
                </a:lnTo>
                <a:lnTo>
                  <a:pt x="598" y="1028"/>
                </a:lnTo>
                <a:lnTo>
                  <a:pt x="635" y="2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Freeform: Shape 15">
            <a:extLst>
              <a:ext uri="{FF2B5EF4-FFF2-40B4-BE49-F238E27FC236}">
                <a16:creationId xmlns:a16="http://schemas.microsoft.com/office/drawing/2014/main" xmlns="" id="{179EBB60-D311-497E-A3B6-3AA369296180}"/>
              </a:ext>
            </a:extLst>
          </p:cNvPr>
          <p:cNvSpPr>
            <a:spLocks/>
          </p:cNvSpPr>
          <p:nvPr/>
        </p:nvSpPr>
        <p:spPr bwMode="auto">
          <a:xfrm>
            <a:off x="1920515" y="2752394"/>
            <a:ext cx="819950" cy="1418747"/>
          </a:xfrm>
          <a:custGeom>
            <a:avLst/>
            <a:gdLst>
              <a:gd name="T0" fmla="*/ 0 w 634"/>
              <a:gd name="T1" fmla="*/ 0 h 1097"/>
              <a:gd name="T2" fmla="*/ 27 w 634"/>
              <a:gd name="T3" fmla="*/ 767 h 1097"/>
              <a:gd name="T4" fmla="*/ 634 w 634"/>
              <a:gd name="T5" fmla="*/ 1097 h 1097"/>
              <a:gd name="T6" fmla="*/ 634 w 634"/>
              <a:gd name="T7" fmla="*/ 300 h 1097"/>
              <a:gd name="T8" fmla="*/ 0 w 634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1097">
                <a:moveTo>
                  <a:pt x="0" y="0"/>
                </a:moveTo>
                <a:lnTo>
                  <a:pt x="27" y="767"/>
                </a:lnTo>
                <a:lnTo>
                  <a:pt x="634" y="1097"/>
                </a:lnTo>
                <a:lnTo>
                  <a:pt x="634" y="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Freeform: Shape 16">
            <a:extLst>
              <a:ext uri="{FF2B5EF4-FFF2-40B4-BE49-F238E27FC236}">
                <a16:creationId xmlns:a16="http://schemas.microsoft.com/office/drawing/2014/main" xmlns="" id="{98D85F42-9EE2-474A-A4D3-BAAA6DF6E47E}"/>
              </a:ext>
            </a:extLst>
          </p:cNvPr>
          <p:cNvSpPr>
            <a:spLocks/>
          </p:cNvSpPr>
          <p:nvPr/>
        </p:nvSpPr>
        <p:spPr bwMode="auto">
          <a:xfrm>
            <a:off x="1955434" y="3841350"/>
            <a:ext cx="785031" cy="1367016"/>
          </a:xfrm>
          <a:custGeom>
            <a:avLst/>
            <a:gdLst>
              <a:gd name="T0" fmla="*/ 607 w 607"/>
              <a:gd name="T1" fmla="*/ 1057 h 1057"/>
              <a:gd name="T2" fmla="*/ 607 w 607"/>
              <a:gd name="T3" fmla="*/ 341 h 1057"/>
              <a:gd name="T4" fmla="*/ 0 w 607"/>
              <a:gd name="T5" fmla="*/ 0 h 1057"/>
              <a:gd name="T6" fmla="*/ 30 w 607"/>
              <a:gd name="T7" fmla="*/ 693 h 1057"/>
              <a:gd name="T8" fmla="*/ 607 w 607"/>
              <a:gd name="T9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7" h="1057">
                <a:moveTo>
                  <a:pt x="607" y="1057"/>
                </a:moveTo>
                <a:lnTo>
                  <a:pt x="607" y="341"/>
                </a:lnTo>
                <a:lnTo>
                  <a:pt x="0" y="0"/>
                </a:lnTo>
                <a:lnTo>
                  <a:pt x="30" y="693"/>
                </a:lnTo>
                <a:lnTo>
                  <a:pt x="607" y="105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Freeform: Shape 17">
            <a:extLst>
              <a:ext uri="{FF2B5EF4-FFF2-40B4-BE49-F238E27FC236}">
                <a16:creationId xmlns:a16="http://schemas.microsoft.com/office/drawing/2014/main" xmlns="" id="{571F63E9-3913-4E87-82C8-AB0119C83DE5}"/>
              </a:ext>
            </a:extLst>
          </p:cNvPr>
          <p:cNvSpPr>
            <a:spLocks/>
          </p:cNvSpPr>
          <p:nvPr/>
        </p:nvSpPr>
        <p:spPr bwMode="auto">
          <a:xfrm>
            <a:off x="2740465" y="3841350"/>
            <a:ext cx="781151" cy="1367016"/>
          </a:xfrm>
          <a:custGeom>
            <a:avLst/>
            <a:gdLst>
              <a:gd name="T0" fmla="*/ 0 w 604"/>
              <a:gd name="T1" fmla="*/ 341 h 1057"/>
              <a:gd name="T2" fmla="*/ 604 w 604"/>
              <a:gd name="T3" fmla="*/ 0 h 1057"/>
              <a:gd name="T4" fmla="*/ 580 w 604"/>
              <a:gd name="T5" fmla="*/ 693 h 1057"/>
              <a:gd name="T6" fmla="*/ 0 w 604"/>
              <a:gd name="T7" fmla="*/ 1057 h 1057"/>
              <a:gd name="T8" fmla="*/ 0 w 604"/>
              <a:gd name="T9" fmla="*/ 341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4" h="1057">
                <a:moveTo>
                  <a:pt x="0" y="341"/>
                </a:moveTo>
                <a:lnTo>
                  <a:pt x="604" y="0"/>
                </a:lnTo>
                <a:lnTo>
                  <a:pt x="580" y="693"/>
                </a:lnTo>
                <a:lnTo>
                  <a:pt x="0" y="1057"/>
                </a:lnTo>
                <a:lnTo>
                  <a:pt x="0" y="34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Freeform: Shape 18">
            <a:extLst>
              <a:ext uri="{FF2B5EF4-FFF2-40B4-BE49-F238E27FC236}">
                <a16:creationId xmlns:a16="http://schemas.microsoft.com/office/drawing/2014/main" xmlns="" id="{634BEB5C-5170-468E-933F-0348B833C798}"/>
              </a:ext>
            </a:extLst>
          </p:cNvPr>
          <p:cNvSpPr>
            <a:spLocks/>
          </p:cNvSpPr>
          <p:nvPr/>
        </p:nvSpPr>
        <p:spPr bwMode="auto">
          <a:xfrm>
            <a:off x="2740465" y="2752394"/>
            <a:ext cx="818657" cy="1418747"/>
          </a:xfrm>
          <a:custGeom>
            <a:avLst/>
            <a:gdLst>
              <a:gd name="T0" fmla="*/ 0 w 633"/>
              <a:gd name="T1" fmla="*/ 300 h 1097"/>
              <a:gd name="T2" fmla="*/ 633 w 633"/>
              <a:gd name="T3" fmla="*/ 0 h 1097"/>
              <a:gd name="T4" fmla="*/ 604 w 633"/>
              <a:gd name="T5" fmla="*/ 767 h 1097"/>
              <a:gd name="T6" fmla="*/ 0 w 633"/>
              <a:gd name="T7" fmla="*/ 1097 h 1097"/>
              <a:gd name="T8" fmla="*/ 0 w 633"/>
              <a:gd name="T9" fmla="*/ 30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97">
                <a:moveTo>
                  <a:pt x="0" y="300"/>
                </a:moveTo>
                <a:lnTo>
                  <a:pt x="633" y="0"/>
                </a:lnTo>
                <a:lnTo>
                  <a:pt x="604" y="767"/>
                </a:lnTo>
                <a:lnTo>
                  <a:pt x="0" y="1097"/>
                </a:lnTo>
                <a:lnTo>
                  <a:pt x="0" y="30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Freeform: Shape 19">
            <a:extLst>
              <a:ext uri="{FF2B5EF4-FFF2-40B4-BE49-F238E27FC236}">
                <a16:creationId xmlns:a16="http://schemas.microsoft.com/office/drawing/2014/main" xmlns="" id="{56E80CFA-7454-40C0-8198-6B0E0CF2ED04}"/>
              </a:ext>
            </a:extLst>
          </p:cNvPr>
          <p:cNvSpPr>
            <a:spLocks/>
          </p:cNvSpPr>
          <p:nvPr/>
        </p:nvSpPr>
        <p:spPr bwMode="auto">
          <a:xfrm>
            <a:off x="3582402" y="2372164"/>
            <a:ext cx="766925" cy="1329510"/>
          </a:xfrm>
          <a:custGeom>
            <a:avLst/>
            <a:gdLst>
              <a:gd name="T0" fmla="*/ 37 w 593"/>
              <a:gd name="T1" fmla="*/ 265 h 1028"/>
              <a:gd name="T2" fmla="*/ 0 w 593"/>
              <a:gd name="T3" fmla="*/ 1028 h 1028"/>
              <a:gd name="T4" fmla="*/ 538 w 593"/>
              <a:gd name="T5" fmla="*/ 729 h 1028"/>
              <a:gd name="T6" fmla="*/ 593 w 593"/>
              <a:gd name="T7" fmla="*/ 0 h 1028"/>
              <a:gd name="T8" fmla="*/ 37 w 593"/>
              <a:gd name="T9" fmla="*/ 265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028">
                <a:moveTo>
                  <a:pt x="37" y="265"/>
                </a:moveTo>
                <a:lnTo>
                  <a:pt x="0" y="1028"/>
                </a:lnTo>
                <a:lnTo>
                  <a:pt x="538" y="729"/>
                </a:lnTo>
                <a:lnTo>
                  <a:pt x="593" y="0"/>
                </a:lnTo>
                <a:lnTo>
                  <a:pt x="37" y="26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Freeform: Shape 20">
            <a:extLst>
              <a:ext uri="{FF2B5EF4-FFF2-40B4-BE49-F238E27FC236}">
                <a16:creationId xmlns:a16="http://schemas.microsoft.com/office/drawing/2014/main" xmlns="" id="{D065A9F7-9EBE-4B7E-B4B0-62402A2E8911}"/>
              </a:ext>
            </a:extLst>
          </p:cNvPr>
          <p:cNvSpPr>
            <a:spLocks/>
          </p:cNvSpPr>
          <p:nvPr/>
        </p:nvSpPr>
        <p:spPr bwMode="auto">
          <a:xfrm>
            <a:off x="3559122" y="3414562"/>
            <a:ext cx="724246" cy="1277778"/>
          </a:xfrm>
          <a:custGeom>
            <a:avLst/>
            <a:gdLst>
              <a:gd name="T0" fmla="*/ 0 w 560"/>
              <a:gd name="T1" fmla="*/ 988 h 988"/>
              <a:gd name="T2" fmla="*/ 29 w 560"/>
              <a:gd name="T3" fmla="*/ 295 h 988"/>
              <a:gd name="T4" fmla="*/ 560 w 560"/>
              <a:gd name="T5" fmla="*/ 0 h 988"/>
              <a:gd name="T6" fmla="*/ 511 w 560"/>
              <a:gd name="T7" fmla="*/ 665 h 988"/>
              <a:gd name="T8" fmla="*/ 0 w 560"/>
              <a:gd name="T9" fmla="*/ 988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0" h="988">
                <a:moveTo>
                  <a:pt x="0" y="988"/>
                </a:moveTo>
                <a:lnTo>
                  <a:pt x="29" y="295"/>
                </a:lnTo>
                <a:lnTo>
                  <a:pt x="560" y="0"/>
                </a:lnTo>
                <a:lnTo>
                  <a:pt x="511" y="665"/>
                </a:lnTo>
                <a:lnTo>
                  <a:pt x="0" y="98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Freeform: Shape 21">
            <a:extLst>
              <a:ext uri="{FF2B5EF4-FFF2-40B4-BE49-F238E27FC236}">
                <a16:creationId xmlns:a16="http://schemas.microsoft.com/office/drawing/2014/main" xmlns="" id="{89FFFBEE-4D53-4745-9994-ECAB2EC83DB5}"/>
              </a:ext>
            </a:extLst>
          </p:cNvPr>
          <p:cNvSpPr>
            <a:spLocks/>
          </p:cNvSpPr>
          <p:nvPr/>
        </p:nvSpPr>
        <p:spPr bwMode="auto">
          <a:xfrm>
            <a:off x="1920515" y="2403204"/>
            <a:ext cx="1638607" cy="737180"/>
          </a:xfrm>
          <a:custGeom>
            <a:avLst/>
            <a:gdLst>
              <a:gd name="T0" fmla="*/ 0 w 1267"/>
              <a:gd name="T1" fmla="*/ 270 h 570"/>
              <a:gd name="T2" fmla="*/ 634 w 1267"/>
              <a:gd name="T3" fmla="*/ 0 h 570"/>
              <a:gd name="T4" fmla="*/ 1267 w 1267"/>
              <a:gd name="T5" fmla="*/ 270 h 570"/>
              <a:gd name="T6" fmla="*/ 634 w 1267"/>
              <a:gd name="T7" fmla="*/ 570 h 570"/>
              <a:gd name="T8" fmla="*/ 0 w 1267"/>
              <a:gd name="T9" fmla="*/ 2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7" h="570">
                <a:moveTo>
                  <a:pt x="0" y="270"/>
                </a:moveTo>
                <a:lnTo>
                  <a:pt x="634" y="0"/>
                </a:lnTo>
                <a:lnTo>
                  <a:pt x="1267" y="270"/>
                </a:lnTo>
                <a:lnTo>
                  <a:pt x="634" y="570"/>
                </a:lnTo>
                <a:lnTo>
                  <a:pt x="0" y="27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Freeform: Shape 22">
            <a:extLst>
              <a:ext uri="{FF2B5EF4-FFF2-40B4-BE49-F238E27FC236}">
                <a16:creationId xmlns:a16="http://schemas.microsoft.com/office/drawing/2014/main" xmlns="" id="{4C9A91C9-B21A-4FA8-84F2-03DF1E07CB56}"/>
              </a:ext>
            </a:extLst>
          </p:cNvPr>
          <p:cNvSpPr>
            <a:spLocks/>
          </p:cNvSpPr>
          <p:nvPr/>
        </p:nvSpPr>
        <p:spPr bwMode="auto">
          <a:xfrm>
            <a:off x="1118671" y="2061773"/>
            <a:ext cx="1544197" cy="650529"/>
          </a:xfrm>
          <a:custGeom>
            <a:avLst/>
            <a:gdLst>
              <a:gd name="T0" fmla="*/ 0 w 1194"/>
              <a:gd name="T1" fmla="*/ 240 h 503"/>
              <a:gd name="T2" fmla="*/ 631 w 1194"/>
              <a:gd name="T3" fmla="*/ 0 h 503"/>
              <a:gd name="T4" fmla="*/ 1194 w 1194"/>
              <a:gd name="T5" fmla="*/ 235 h 503"/>
              <a:gd name="T6" fmla="*/ 556 w 1194"/>
              <a:gd name="T7" fmla="*/ 503 h 503"/>
              <a:gd name="T8" fmla="*/ 0 w 1194"/>
              <a:gd name="T9" fmla="*/ 24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4" h="503">
                <a:moveTo>
                  <a:pt x="0" y="240"/>
                </a:moveTo>
                <a:lnTo>
                  <a:pt x="631" y="0"/>
                </a:lnTo>
                <a:lnTo>
                  <a:pt x="1194" y="235"/>
                </a:lnTo>
                <a:lnTo>
                  <a:pt x="556" y="503"/>
                </a:lnTo>
                <a:lnTo>
                  <a:pt x="0" y="2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Freeform: Shape 23">
            <a:extLst>
              <a:ext uri="{FF2B5EF4-FFF2-40B4-BE49-F238E27FC236}">
                <a16:creationId xmlns:a16="http://schemas.microsoft.com/office/drawing/2014/main" xmlns="" id="{5E8674D2-6768-4665-B633-48AD7C254D6D}"/>
              </a:ext>
            </a:extLst>
          </p:cNvPr>
          <p:cNvSpPr>
            <a:spLocks/>
          </p:cNvSpPr>
          <p:nvPr/>
        </p:nvSpPr>
        <p:spPr bwMode="auto">
          <a:xfrm>
            <a:off x="2823236" y="2061773"/>
            <a:ext cx="1540317" cy="653115"/>
          </a:xfrm>
          <a:custGeom>
            <a:avLst/>
            <a:gdLst>
              <a:gd name="T0" fmla="*/ 635 w 1191"/>
              <a:gd name="T1" fmla="*/ 505 h 505"/>
              <a:gd name="T2" fmla="*/ 0 w 1191"/>
              <a:gd name="T3" fmla="*/ 240 h 505"/>
              <a:gd name="T4" fmla="*/ 564 w 1191"/>
              <a:gd name="T5" fmla="*/ 0 h 505"/>
              <a:gd name="T6" fmla="*/ 1191 w 1191"/>
              <a:gd name="T7" fmla="*/ 240 h 505"/>
              <a:gd name="T8" fmla="*/ 635 w 1191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1" h="505">
                <a:moveTo>
                  <a:pt x="635" y="505"/>
                </a:moveTo>
                <a:lnTo>
                  <a:pt x="0" y="240"/>
                </a:lnTo>
                <a:lnTo>
                  <a:pt x="564" y="0"/>
                </a:lnTo>
                <a:lnTo>
                  <a:pt x="1191" y="240"/>
                </a:lnTo>
                <a:lnTo>
                  <a:pt x="635" y="5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Freeform: Shape 24">
            <a:extLst>
              <a:ext uri="{FF2B5EF4-FFF2-40B4-BE49-F238E27FC236}">
                <a16:creationId xmlns:a16="http://schemas.microsoft.com/office/drawing/2014/main" xmlns="" id="{7EC2BB38-A212-45DC-A42E-1B993078765C}"/>
              </a:ext>
            </a:extLst>
          </p:cNvPr>
          <p:cNvSpPr>
            <a:spLocks/>
          </p:cNvSpPr>
          <p:nvPr/>
        </p:nvSpPr>
        <p:spPr bwMode="auto">
          <a:xfrm>
            <a:off x="2014926" y="1761728"/>
            <a:ext cx="1452372" cy="575517"/>
          </a:xfrm>
          <a:custGeom>
            <a:avLst/>
            <a:gdLst>
              <a:gd name="T0" fmla="*/ 560 w 1123"/>
              <a:gd name="T1" fmla="*/ 0 h 445"/>
              <a:gd name="T2" fmla="*/ 1123 w 1123"/>
              <a:gd name="T3" fmla="*/ 208 h 445"/>
              <a:gd name="T4" fmla="*/ 560 w 1123"/>
              <a:gd name="T5" fmla="*/ 445 h 445"/>
              <a:gd name="T6" fmla="*/ 0 w 1123"/>
              <a:gd name="T7" fmla="*/ 208 h 445"/>
              <a:gd name="T8" fmla="*/ 560 w 1123"/>
              <a:gd name="T9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3" h="445">
                <a:moveTo>
                  <a:pt x="560" y="0"/>
                </a:moveTo>
                <a:lnTo>
                  <a:pt x="1123" y="208"/>
                </a:lnTo>
                <a:lnTo>
                  <a:pt x="560" y="445"/>
                </a:lnTo>
                <a:lnTo>
                  <a:pt x="0" y="208"/>
                </a:lnTo>
                <a:lnTo>
                  <a:pt x="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7" name="Group 37">
            <a:extLst>
              <a:ext uri="{FF2B5EF4-FFF2-40B4-BE49-F238E27FC236}">
                <a16:creationId xmlns:a16="http://schemas.microsoft.com/office/drawing/2014/main" xmlns="" id="{544B8AD0-F59A-4BED-A091-E886AB868304}"/>
              </a:ext>
            </a:extLst>
          </p:cNvPr>
          <p:cNvGrpSpPr/>
          <p:nvPr/>
        </p:nvGrpSpPr>
        <p:grpSpPr>
          <a:xfrm>
            <a:off x="8830767" y="2337246"/>
            <a:ext cx="2642096" cy="836112"/>
            <a:chOff x="2591258" y="2102656"/>
            <a:chExt cx="2642096" cy="836112"/>
          </a:xfrm>
        </p:grpSpPr>
        <p:sp>
          <p:nvSpPr>
            <p:cNvPr id="149" name="Rectangle 39">
              <a:extLst>
                <a:ext uri="{FF2B5EF4-FFF2-40B4-BE49-F238E27FC236}">
                  <a16:creationId xmlns:a16="http://schemas.microsoft.com/office/drawing/2014/main" xmlns="" id="{E6BD3A4E-9D64-4C3D-980B-0A0EDA26D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258" y="2381369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</a:p>
          </p:txBody>
        </p:sp>
        <p:sp>
          <p:nvSpPr>
            <p:cNvPr id="150" name="TextBox 40">
              <a:extLst>
                <a:ext uri="{FF2B5EF4-FFF2-40B4-BE49-F238E27FC236}">
                  <a16:creationId xmlns:a16="http://schemas.microsoft.com/office/drawing/2014/main" xmlns="" id="{5E212699-03D8-4A3B-B8EB-739B804D42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210265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sp>
        <p:nvSpPr>
          <p:cNvPr id="148" name="Freeform: Shape 38">
            <a:extLst>
              <a:ext uri="{FF2B5EF4-FFF2-40B4-BE49-F238E27FC236}">
                <a16:creationId xmlns:a16="http://schemas.microsoft.com/office/drawing/2014/main" xmlns="" id="{359A295A-7B2C-4536-BCE3-74121288D2EE}"/>
              </a:ext>
            </a:extLst>
          </p:cNvPr>
          <p:cNvSpPr/>
          <p:nvPr/>
        </p:nvSpPr>
        <p:spPr>
          <a:xfrm>
            <a:off x="8301505" y="2408882"/>
            <a:ext cx="485776" cy="485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3" name="Group 33">
            <a:extLst>
              <a:ext uri="{FF2B5EF4-FFF2-40B4-BE49-F238E27FC236}">
                <a16:creationId xmlns:a16="http://schemas.microsoft.com/office/drawing/2014/main" xmlns="" id="{1DB23E9B-F864-4C92-805A-8835E410D359}"/>
              </a:ext>
            </a:extLst>
          </p:cNvPr>
          <p:cNvGrpSpPr/>
          <p:nvPr/>
        </p:nvGrpSpPr>
        <p:grpSpPr>
          <a:xfrm>
            <a:off x="8830767" y="3898298"/>
            <a:ext cx="2646859" cy="836112"/>
            <a:chOff x="2591258" y="3352018"/>
            <a:chExt cx="2646859" cy="836112"/>
          </a:xfrm>
        </p:grpSpPr>
        <p:sp>
          <p:nvSpPr>
            <p:cNvPr id="145" name="Rectangle 35">
              <a:extLst>
                <a:ext uri="{FF2B5EF4-FFF2-40B4-BE49-F238E27FC236}">
                  <a16:creationId xmlns:a16="http://schemas.microsoft.com/office/drawing/2014/main" xmlns="" id="{DACF2D5B-32F3-4D41-9AD3-67EFC89C7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021" y="3630731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46" name="TextBox 36">
              <a:extLst>
                <a:ext uri="{FF2B5EF4-FFF2-40B4-BE49-F238E27FC236}">
                  <a16:creationId xmlns:a16="http://schemas.microsoft.com/office/drawing/2014/main" xmlns="" id="{1A7E7792-380D-4939-A269-4BDBDF6F65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3352018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sp>
        <p:nvSpPr>
          <p:cNvPr id="144" name="Freeform: Shape 34">
            <a:extLst>
              <a:ext uri="{FF2B5EF4-FFF2-40B4-BE49-F238E27FC236}">
                <a16:creationId xmlns:a16="http://schemas.microsoft.com/office/drawing/2014/main" xmlns="" id="{9C0F2E07-7B0F-4546-ACA6-EFE036ED42BF}"/>
              </a:ext>
            </a:extLst>
          </p:cNvPr>
          <p:cNvSpPr>
            <a:spLocks noChangeAspect="1"/>
          </p:cNvSpPr>
          <p:nvPr/>
        </p:nvSpPr>
        <p:spPr bwMode="auto">
          <a:xfrm>
            <a:off x="8301393" y="3962085"/>
            <a:ext cx="486000" cy="415125"/>
          </a:xfrm>
          <a:custGeom>
            <a:avLst/>
            <a:gdLst>
              <a:gd name="T0" fmla="*/ 48 w 48"/>
              <a:gd name="T1" fmla="*/ 38 h 41"/>
              <a:gd name="T2" fmla="*/ 45 w 48"/>
              <a:gd name="T3" fmla="*/ 41 h 41"/>
              <a:gd name="T4" fmla="*/ 37 w 48"/>
              <a:gd name="T5" fmla="*/ 41 h 41"/>
              <a:gd name="T6" fmla="*/ 34 w 48"/>
              <a:gd name="T7" fmla="*/ 38 h 41"/>
              <a:gd name="T8" fmla="*/ 34 w 48"/>
              <a:gd name="T9" fmla="*/ 30 h 41"/>
              <a:gd name="T10" fmla="*/ 37 w 48"/>
              <a:gd name="T11" fmla="*/ 27 h 41"/>
              <a:gd name="T12" fmla="*/ 39 w 48"/>
              <a:gd name="T13" fmla="*/ 27 h 41"/>
              <a:gd name="T14" fmla="*/ 39 w 48"/>
              <a:gd name="T15" fmla="*/ 22 h 41"/>
              <a:gd name="T16" fmla="*/ 25 w 48"/>
              <a:gd name="T17" fmla="*/ 22 h 41"/>
              <a:gd name="T18" fmla="*/ 25 w 48"/>
              <a:gd name="T19" fmla="*/ 27 h 41"/>
              <a:gd name="T20" fmla="*/ 28 w 48"/>
              <a:gd name="T21" fmla="*/ 27 h 41"/>
              <a:gd name="T22" fmla="*/ 31 w 48"/>
              <a:gd name="T23" fmla="*/ 30 h 41"/>
              <a:gd name="T24" fmla="*/ 31 w 48"/>
              <a:gd name="T25" fmla="*/ 38 h 41"/>
              <a:gd name="T26" fmla="*/ 28 w 48"/>
              <a:gd name="T27" fmla="*/ 41 h 41"/>
              <a:gd name="T28" fmla="*/ 19 w 48"/>
              <a:gd name="T29" fmla="*/ 41 h 41"/>
              <a:gd name="T30" fmla="*/ 17 w 48"/>
              <a:gd name="T31" fmla="*/ 38 h 41"/>
              <a:gd name="T32" fmla="*/ 17 w 48"/>
              <a:gd name="T33" fmla="*/ 30 h 41"/>
              <a:gd name="T34" fmla="*/ 19 w 48"/>
              <a:gd name="T35" fmla="*/ 27 h 41"/>
              <a:gd name="T36" fmla="*/ 22 w 48"/>
              <a:gd name="T37" fmla="*/ 27 h 41"/>
              <a:gd name="T38" fmla="*/ 22 w 48"/>
              <a:gd name="T39" fmla="*/ 22 h 41"/>
              <a:gd name="T40" fmla="*/ 8 w 48"/>
              <a:gd name="T41" fmla="*/ 22 h 41"/>
              <a:gd name="T42" fmla="*/ 8 w 48"/>
              <a:gd name="T43" fmla="*/ 27 h 41"/>
              <a:gd name="T44" fmla="*/ 11 w 48"/>
              <a:gd name="T45" fmla="*/ 27 h 41"/>
              <a:gd name="T46" fmla="*/ 13 w 48"/>
              <a:gd name="T47" fmla="*/ 30 h 41"/>
              <a:gd name="T48" fmla="*/ 13 w 48"/>
              <a:gd name="T49" fmla="*/ 38 h 41"/>
              <a:gd name="T50" fmla="*/ 11 w 48"/>
              <a:gd name="T51" fmla="*/ 41 h 41"/>
              <a:gd name="T52" fmla="*/ 2 w 48"/>
              <a:gd name="T53" fmla="*/ 41 h 41"/>
              <a:gd name="T54" fmla="*/ 0 w 48"/>
              <a:gd name="T55" fmla="*/ 38 h 41"/>
              <a:gd name="T56" fmla="*/ 0 w 48"/>
              <a:gd name="T57" fmla="*/ 30 h 41"/>
              <a:gd name="T58" fmla="*/ 2 w 48"/>
              <a:gd name="T59" fmla="*/ 27 h 41"/>
              <a:gd name="T60" fmla="*/ 5 w 48"/>
              <a:gd name="T61" fmla="*/ 27 h 41"/>
              <a:gd name="T62" fmla="*/ 5 w 48"/>
              <a:gd name="T63" fmla="*/ 22 h 41"/>
              <a:gd name="T64" fmla="*/ 8 w 48"/>
              <a:gd name="T65" fmla="*/ 19 h 41"/>
              <a:gd name="T66" fmla="*/ 22 w 48"/>
              <a:gd name="T67" fmla="*/ 19 h 41"/>
              <a:gd name="T68" fmla="*/ 22 w 48"/>
              <a:gd name="T69" fmla="*/ 13 h 41"/>
              <a:gd name="T70" fmla="*/ 19 w 48"/>
              <a:gd name="T71" fmla="*/ 13 h 41"/>
              <a:gd name="T72" fmla="*/ 17 w 48"/>
              <a:gd name="T73" fmla="*/ 11 h 41"/>
              <a:gd name="T74" fmla="*/ 17 w 48"/>
              <a:gd name="T75" fmla="*/ 2 h 41"/>
              <a:gd name="T76" fmla="*/ 19 w 48"/>
              <a:gd name="T77" fmla="*/ 0 h 41"/>
              <a:gd name="T78" fmla="*/ 28 w 48"/>
              <a:gd name="T79" fmla="*/ 0 h 41"/>
              <a:gd name="T80" fmla="*/ 31 w 48"/>
              <a:gd name="T81" fmla="*/ 2 h 41"/>
              <a:gd name="T82" fmla="*/ 31 w 48"/>
              <a:gd name="T83" fmla="*/ 11 h 41"/>
              <a:gd name="T84" fmla="*/ 28 w 48"/>
              <a:gd name="T85" fmla="*/ 13 h 41"/>
              <a:gd name="T86" fmla="*/ 25 w 48"/>
              <a:gd name="T87" fmla="*/ 13 h 41"/>
              <a:gd name="T88" fmla="*/ 25 w 48"/>
              <a:gd name="T89" fmla="*/ 19 h 41"/>
              <a:gd name="T90" fmla="*/ 39 w 48"/>
              <a:gd name="T91" fmla="*/ 19 h 41"/>
              <a:gd name="T92" fmla="*/ 43 w 48"/>
              <a:gd name="T93" fmla="*/ 22 h 41"/>
              <a:gd name="T94" fmla="*/ 43 w 48"/>
              <a:gd name="T95" fmla="*/ 27 h 41"/>
              <a:gd name="T96" fmla="*/ 45 w 48"/>
              <a:gd name="T97" fmla="*/ 27 h 41"/>
              <a:gd name="T98" fmla="*/ 48 w 48"/>
              <a:gd name="T99" fmla="*/ 30 h 41"/>
              <a:gd name="T100" fmla="*/ 48 w 48"/>
              <a:gd name="T101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41">
                <a:moveTo>
                  <a:pt x="48" y="38"/>
                </a:moveTo>
                <a:cubicBezTo>
                  <a:pt x="48" y="40"/>
                  <a:pt x="47" y="41"/>
                  <a:pt x="45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5" y="41"/>
                  <a:pt x="34" y="40"/>
                  <a:pt x="34" y="38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8"/>
                  <a:pt x="35" y="27"/>
                  <a:pt x="37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2"/>
                  <a:pt x="39" y="22"/>
                  <a:pt x="39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7"/>
                  <a:pt x="25" y="27"/>
                  <a:pt x="25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7"/>
                  <a:pt x="31" y="28"/>
                  <a:pt x="31" y="30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40"/>
                  <a:pt x="29" y="41"/>
                  <a:pt x="2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0"/>
                  <a:pt x="17" y="38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8" y="27"/>
                  <a:pt x="19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2"/>
                  <a:pt x="22" y="22"/>
                  <a:pt x="2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7"/>
                  <a:pt x="8" y="27"/>
                  <a:pt x="8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7"/>
                  <a:pt x="13" y="28"/>
                  <a:pt x="13" y="30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0"/>
                  <a:pt x="12" y="41"/>
                  <a:pt x="11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2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0"/>
                  <a:pt x="6" y="19"/>
                  <a:pt x="8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2" y="13"/>
                  <a:pt x="22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3"/>
                  <a:pt x="17" y="12"/>
                  <a:pt x="17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1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29" y="13"/>
                  <a:pt x="28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9"/>
                  <a:pt x="25" y="19"/>
                  <a:pt x="2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9"/>
                  <a:pt x="43" y="20"/>
                  <a:pt x="43" y="22"/>
                </a:cubicBezTo>
                <a:cubicBezTo>
                  <a:pt x="43" y="27"/>
                  <a:pt x="43" y="27"/>
                  <a:pt x="43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7"/>
                  <a:pt x="48" y="28"/>
                  <a:pt x="48" y="30"/>
                </a:cubicBezTo>
                <a:lnTo>
                  <a:pt x="48" y="3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9" name="Group 53">
            <a:extLst>
              <a:ext uri="{FF2B5EF4-FFF2-40B4-BE49-F238E27FC236}">
                <a16:creationId xmlns:a16="http://schemas.microsoft.com/office/drawing/2014/main" xmlns="" id="{E5BD0ABE-3126-4CC1-9BD2-F917FDAED28D}"/>
              </a:ext>
            </a:extLst>
          </p:cNvPr>
          <p:cNvGrpSpPr/>
          <p:nvPr/>
        </p:nvGrpSpPr>
        <p:grpSpPr>
          <a:xfrm>
            <a:off x="5613962" y="3898298"/>
            <a:ext cx="2646859" cy="836112"/>
            <a:chOff x="2591258" y="3352018"/>
            <a:chExt cx="2646859" cy="836112"/>
          </a:xfrm>
        </p:grpSpPr>
        <p:sp>
          <p:nvSpPr>
            <p:cNvPr id="141" name="Rectangle 55">
              <a:extLst>
                <a:ext uri="{FF2B5EF4-FFF2-40B4-BE49-F238E27FC236}">
                  <a16:creationId xmlns:a16="http://schemas.microsoft.com/office/drawing/2014/main" xmlns="" id="{1D13CBE0-8239-4B07-A925-11FE30D1E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021" y="3630731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42" name="TextBox 56">
              <a:extLst>
                <a:ext uri="{FF2B5EF4-FFF2-40B4-BE49-F238E27FC236}">
                  <a16:creationId xmlns:a16="http://schemas.microsoft.com/office/drawing/2014/main" xmlns="" id="{D62F35DC-E1CC-4E99-8ED7-79D5D493FB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3352018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140" name="Freeform: Shape 54">
            <a:extLst>
              <a:ext uri="{FF2B5EF4-FFF2-40B4-BE49-F238E27FC236}">
                <a16:creationId xmlns:a16="http://schemas.microsoft.com/office/drawing/2014/main" xmlns="" id="{502BD9D2-BB70-44F2-8115-EB82070FE3D0}"/>
              </a:ext>
            </a:extLst>
          </p:cNvPr>
          <p:cNvSpPr>
            <a:spLocks/>
          </p:cNvSpPr>
          <p:nvPr/>
        </p:nvSpPr>
        <p:spPr bwMode="auto">
          <a:xfrm>
            <a:off x="5069547" y="3962086"/>
            <a:ext cx="508494" cy="50849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5" name="Group 49">
            <a:extLst>
              <a:ext uri="{FF2B5EF4-FFF2-40B4-BE49-F238E27FC236}">
                <a16:creationId xmlns:a16="http://schemas.microsoft.com/office/drawing/2014/main" xmlns="" id="{DBD1401C-2AE5-49F1-9266-245BEB0F3558}"/>
              </a:ext>
            </a:extLst>
          </p:cNvPr>
          <p:cNvGrpSpPr/>
          <p:nvPr/>
        </p:nvGrpSpPr>
        <p:grpSpPr>
          <a:xfrm>
            <a:off x="5613962" y="2337246"/>
            <a:ext cx="2642096" cy="836112"/>
            <a:chOff x="2591258" y="2102656"/>
            <a:chExt cx="2642096" cy="836112"/>
          </a:xfrm>
        </p:grpSpPr>
        <p:sp>
          <p:nvSpPr>
            <p:cNvPr id="137" name="Rectangle 51">
              <a:extLst>
                <a:ext uri="{FF2B5EF4-FFF2-40B4-BE49-F238E27FC236}">
                  <a16:creationId xmlns:a16="http://schemas.microsoft.com/office/drawing/2014/main" xmlns="" id="{931BD2AF-1D64-48CE-89A2-AEAD596AF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258" y="2381369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</a:p>
          </p:txBody>
        </p:sp>
        <p:sp>
          <p:nvSpPr>
            <p:cNvPr id="138" name="TextBox 52">
              <a:extLst>
                <a:ext uri="{FF2B5EF4-FFF2-40B4-BE49-F238E27FC236}">
                  <a16:creationId xmlns:a16="http://schemas.microsoft.com/office/drawing/2014/main" xmlns="" id="{E396D6B1-EC1C-4F7A-9737-921A6ABC667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210265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sp>
        <p:nvSpPr>
          <p:cNvPr id="136" name="Freeform: Shape 50">
            <a:extLst>
              <a:ext uri="{FF2B5EF4-FFF2-40B4-BE49-F238E27FC236}">
                <a16:creationId xmlns:a16="http://schemas.microsoft.com/office/drawing/2014/main" xmlns="" id="{FEFD9C15-EEEA-4FBF-9026-60DC2BCBF67E}"/>
              </a:ext>
            </a:extLst>
          </p:cNvPr>
          <p:cNvSpPr>
            <a:spLocks noChangeAspect="1"/>
          </p:cNvSpPr>
          <p:nvPr/>
        </p:nvSpPr>
        <p:spPr bwMode="auto">
          <a:xfrm>
            <a:off x="5069547" y="2404177"/>
            <a:ext cx="455626" cy="486000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4" name="Straight Connector 58">
            <a:extLst>
              <a:ext uri="{FF2B5EF4-FFF2-40B4-BE49-F238E27FC236}">
                <a16:creationId xmlns:a16="http://schemas.microsoft.com/office/drawing/2014/main" xmlns="" id="{7F5E0DFF-A12D-425B-A592-A43628FCE8E9}"/>
              </a:ext>
            </a:extLst>
          </p:cNvPr>
          <p:cNvCxnSpPr/>
          <p:nvPr/>
        </p:nvCxnSpPr>
        <p:spPr>
          <a:xfrm>
            <a:off x="4790342" y="3537013"/>
            <a:ext cx="668252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027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86" grpId="0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48" grpId="0" animBg="1"/>
      <p:bldP spid="144" grpId="0" animBg="1"/>
      <p:bldP spid="140" grpId="0" animBg="1"/>
      <p:bldP spid="1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xmlns="" id="{1C8721F6-A049-4432-810E-A557ADFBE90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xmlns="" id="{3D05594E-A969-41EA-9CA8-4D91BA1A91B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1" name="Freeform: Shape 2">
            <a:extLst>
              <a:ext uri="{FF2B5EF4-FFF2-40B4-BE49-F238E27FC236}">
                <a16:creationId xmlns:a16="http://schemas.microsoft.com/office/drawing/2014/main" xmlns="" id="{B41BB97F-073E-4361-980F-1FE1D7DED079}"/>
              </a:ext>
            </a:extLst>
          </p:cNvPr>
          <p:cNvSpPr>
            <a:spLocks/>
          </p:cNvSpPr>
          <p:nvPr/>
        </p:nvSpPr>
        <p:spPr bwMode="auto">
          <a:xfrm>
            <a:off x="4485345" y="2969062"/>
            <a:ext cx="3021641" cy="2595719"/>
          </a:xfrm>
          <a:custGeom>
            <a:avLst/>
            <a:gdLst>
              <a:gd name="T0" fmla="*/ 1108 w 1490"/>
              <a:gd name="T1" fmla="*/ 486 h 1207"/>
              <a:gd name="T2" fmla="*/ 745 w 1490"/>
              <a:gd name="T3" fmla="*/ 250 h 1207"/>
              <a:gd name="T4" fmla="*/ 362 w 1490"/>
              <a:gd name="T5" fmla="*/ 0 h 1207"/>
              <a:gd name="T6" fmla="*/ 0 w 1490"/>
              <a:gd name="T7" fmla="*/ 236 h 1207"/>
              <a:gd name="T8" fmla="*/ 0 w 1490"/>
              <a:gd name="T9" fmla="*/ 236 h 1207"/>
              <a:gd name="T10" fmla="*/ 382 w 1490"/>
              <a:gd name="T11" fmla="*/ 486 h 1207"/>
              <a:gd name="T12" fmla="*/ 745 w 1490"/>
              <a:gd name="T13" fmla="*/ 722 h 1207"/>
              <a:gd name="T14" fmla="*/ 1490 w 1490"/>
              <a:gd name="T15" fmla="*/ 1207 h 1207"/>
              <a:gd name="T16" fmla="*/ 1490 w 1490"/>
              <a:gd name="T17" fmla="*/ 735 h 1207"/>
              <a:gd name="T18" fmla="*/ 1108 w 1490"/>
              <a:gd name="T19" fmla="*/ 486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0" h="1207">
                <a:moveTo>
                  <a:pt x="1108" y="486"/>
                </a:moveTo>
                <a:lnTo>
                  <a:pt x="745" y="250"/>
                </a:lnTo>
                <a:lnTo>
                  <a:pt x="362" y="0"/>
                </a:lnTo>
                <a:lnTo>
                  <a:pt x="0" y="236"/>
                </a:lnTo>
                <a:lnTo>
                  <a:pt x="0" y="236"/>
                </a:lnTo>
                <a:lnTo>
                  <a:pt x="382" y="486"/>
                </a:lnTo>
                <a:lnTo>
                  <a:pt x="745" y="722"/>
                </a:lnTo>
                <a:lnTo>
                  <a:pt x="1490" y="1207"/>
                </a:lnTo>
                <a:lnTo>
                  <a:pt x="1490" y="735"/>
                </a:lnTo>
                <a:lnTo>
                  <a:pt x="1108" y="4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3">
            <a:extLst>
              <a:ext uri="{FF2B5EF4-FFF2-40B4-BE49-F238E27FC236}">
                <a16:creationId xmlns:a16="http://schemas.microsoft.com/office/drawing/2014/main" xmlns="" id="{C00A574F-44D2-474C-8FD4-43AAA1CCE3F8}"/>
              </a:ext>
            </a:extLst>
          </p:cNvPr>
          <p:cNvSpPr>
            <a:spLocks/>
          </p:cNvSpPr>
          <p:nvPr/>
        </p:nvSpPr>
        <p:spPr bwMode="auto">
          <a:xfrm>
            <a:off x="4485345" y="2969062"/>
            <a:ext cx="3021641" cy="2595719"/>
          </a:xfrm>
          <a:custGeom>
            <a:avLst/>
            <a:gdLst>
              <a:gd name="T0" fmla="*/ 1128 w 1490"/>
              <a:gd name="T1" fmla="*/ 0 h 1207"/>
              <a:gd name="T2" fmla="*/ 745 w 1490"/>
              <a:gd name="T3" fmla="*/ 250 h 1207"/>
              <a:gd name="T4" fmla="*/ 382 w 1490"/>
              <a:gd name="T5" fmla="*/ 486 h 1207"/>
              <a:gd name="T6" fmla="*/ 0 w 1490"/>
              <a:gd name="T7" fmla="*/ 735 h 1207"/>
              <a:gd name="T8" fmla="*/ 0 w 1490"/>
              <a:gd name="T9" fmla="*/ 1207 h 1207"/>
              <a:gd name="T10" fmla="*/ 745 w 1490"/>
              <a:gd name="T11" fmla="*/ 722 h 1207"/>
              <a:gd name="T12" fmla="*/ 1108 w 1490"/>
              <a:gd name="T13" fmla="*/ 486 h 1207"/>
              <a:gd name="T14" fmla="*/ 1490 w 1490"/>
              <a:gd name="T15" fmla="*/ 236 h 1207"/>
              <a:gd name="T16" fmla="*/ 1490 w 1490"/>
              <a:gd name="T17" fmla="*/ 236 h 1207"/>
              <a:gd name="T18" fmla="*/ 1128 w 1490"/>
              <a:gd name="T1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0" h="1207">
                <a:moveTo>
                  <a:pt x="1128" y="0"/>
                </a:moveTo>
                <a:lnTo>
                  <a:pt x="745" y="250"/>
                </a:lnTo>
                <a:lnTo>
                  <a:pt x="382" y="486"/>
                </a:lnTo>
                <a:lnTo>
                  <a:pt x="0" y="735"/>
                </a:lnTo>
                <a:lnTo>
                  <a:pt x="0" y="1207"/>
                </a:lnTo>
                <a:lnTo>
                  <a:pt x="745" y="722"/>
                </a:lnTo>
                <a:lnTo>
                  <a:pt x="1108" y="486"/>
                </a:lnTo>
                <a:lnTo>
                  <a:pt x="1490" y="236"/>
                </a:lnTo>
                <a:lnTo>
                  <a:pt x="1490" y="236"/>
                </a:lnTo>
                <a:lnTo>
                  <a:pt x="112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Rectangle 4">
            <a:extLst>
              <a:ext uri="{FF2B5EF4-FFF2-40B4-BE49-F238E27FC236}">
                <a16:creationId xmlns:a16="http://schemas.microsoft.com/office/drawing/2014/main" xmlns="" id="{E5739404-37F6-4621-8186-2ABF60166AAC}"/>
              </a:ext>
            </a:extLst>
          </p:cNvPr>
          <p:cNvSpPr>
            <a:spLocks/>
          </p:cNvSpPr>
          <p:nvPr/>
        </p:nvSpPr>
        <p:spPr bwMode="auto">
          <a:xfrm>
            <a:off x="4485345" y="2559559"/>
            <a:ext cx="2028" cy="45719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Rectangle 5">
            <a:extLst>
              <a:ext uri="{FF2B5EF4-FFF2-40B4-BE49-F238E27FC236}">
                <a16:creationId xmlns:a16="http://schemas.microsoft.com/office/drawing/2014/main" xmlns="" id="{22ACAAF3-DC46-43DB-BB87-AF4E358ADBF1}"/>
              </a:ext>
            </a:extLst>
          </p:cNvPr>
          <p:cNvSpPr>
            <a:spLocks/>
          </p:cNvSpPr>
          <p:nvPr/>
        </p:nvSpPr>
        <p:spPr bwMode="auto">
          <a:xfrm>
            <a:off x="4485345" y="3528272"/>
            <a:ext cx="2028" cy="45719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6">
            <a:extLst>
              <a:ext uri="{FF2B5EF4-FFF2-40B4-BE49-F238E27FC236}">
                <a16:creationId xmlns:a16="http://schemas.microsoft.com/office/drawing/2014/main" xmlns="" id="{30683E3B-AFBE-4D8C-B35A-303506EBD62F}"/>
              </a:ext>
            </a:extLst>
          </p:cNvPr>
          <p:cNvSpPr>
            <a:spLocks/>
          </p:cNvSpPr>
          <p:nvPr/>
        </p:nvSpPr>
        <p:spPr bwMode="auto">
          <a:xfrm>
            <a:off x="7506986" y="2559559"/>
            <a:ext cx="0" cy="45719"/>
          </a:xfrm>
          <a:custGeom>
            <a:avLst/>
            <a:gdLst>
              <a:gd name="T0" fmla="*/ 1 h 1"/>
              <a:gd name="T1" fmla="*/ 0 h 1"/>
              <a:gd name="T2" fmla="*/ 1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8">
            <a:extLst>
              <a:ext uri="{FF2B5EF4-FFF2-40B4-BE49-F238E27FC236}">
                <a16:creationId xmlns:a16="http://schemas.microsoft.com/office/drawing/2014/main" xmlns="" id="{80297EDA-F435-41F7-BAC3-DCA0B5A7C64C}"/>
              </a:ext>
            </a:extLst>
          </p:cNvPr>
          <p:cNvSpPr>
            <a:spLocks/>
          </p:cNvSpPr>
          <p:nvPr/>
        </p:nvSpPr>
        <p:spPr bwMode="auto">
          <a:xfrm>
            <a:off x="4485345" y="4534316"/>
            <a:ext cx="3021641" cy="2088188"/>
          </a:xfrm>
          <a:custGeom>
            <a:avLst/>
            <a:gdLst>
              <a:gd name="T0" fmla="*/ 1490 w 1490"/>
              <a:gd name="T1" fmla="*/ 971 h 971"/>
              <a:gd name="T2" fmla="*/ 1108 w 1490"/>
              <a:gd name="T3" fmla="*/ 722 h 971"/>
              <a:gd name="T4" fmla="*/ 745 w 1490"/>
              <a:gd name="T5" fmla="*/ 485 h 971"/>
              <a:gd name="T6" fmla="*/ 0 w 1490"/>
              <a:gd name="T7" fmla="*/ 0 h 971"/>
              <a:gd name="T8" fmla="*/ 0 w 1490"/>
              <a:gd name="T9" fmla="*/ 472 h 971"/>
              <a:gd name="T10" fmla="*/ 382 w 1490"/>
              <a:gd name="T11" fmla="*/ 722 h 971"/>
              <a:gd name="T12" fmla="*/ 745 w 1490"/>
              <a:gd name="T13" fmla="*/ 957 h 971"/>
              <a:gd name="T14" fmla="*/ 766 w 1490"/>
              <a:gd name="T15" fmla="*/ 971 h 971"/>
              <a:gd name="T16" fmla="*/ 1490 w 1490"/>
              <a:gd name="T17" fmla="*/ 971 h 971"/>
              <a:gd name="T18" fmla="*/ 1490 w 1490"/>
              <a:gd name="T19" fmla="*/ 971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0" h="971">
                <a:moveTo>
                  <a:pt x="1490" y="971"/>
                </a:moveTo>
                <a:lnTo>
                  <a:pt x="1108" y="722"/>
                </a:lnTo>
                <a:lnTo>
                  <a:pt x="745" y="485"/>
                </a:lnTo>
                <a:lnTo>
                  <a:pt x="0" y="0"/>
                </a:lnTo>
                <a:lnTo>
                  <a:pt x="0" y="472"/>
                </a:lnTo>
                <a:lnTo>
                  <a:pt x="382" y="722"/>
                </a:lnTo>
                <a:lnTo>
                  <a:pt x="745" y="957"/>
                </a:lnTo>
                <a:lnTo>
                  <a:pt x="766" y="971"/>
                </a:lnTo>
                <a:lnTo>
                  <a:pt x="1490" y="971"/>
                </a:lnTo>
                <a:lnTo>
                  <a:pt x="1490" y="9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Freeform: Shape 9">
            <a:extLst>
              <a:ext uri="{FF2B5EF4-FFF2-40B4-BE49-F238E27FC236}">
                <a16:creationId xmlns:a16="http://schemas.microsoft.com/office/drawing/2014/main" xmlns="" id="{60589211-72B2-42F4-B9F7-9F4EA035DF76}"/>
              </a:ext>
            </a:extLst>
          </p:cNvPr>
          <p:cNvSpPr>
            <a:spLocks/>
          </p:cNvSpPr>
          <p:nvPr/>
        </p:nvSpPr>
        <p:spPr bwMode="auto">
          <a:xfrm>
            <a:off x="4485345" y="4534316"/>
            <a:ext cx="3021641" cy="2088188"/>
          </a:xfrm>
          <a:custGeom>
            <a:avLst/>
            <a:gdLst>
              <a:gd name="T0" fmla="*/ 745 w 1490"/>
              <a:gd name="T1" fmla="*/ 957 h 971"/>
              <a:gd name="T2" fmla="*/ 1108 w 1490"/>
              <a:gd name="T3" fmla="*/ 722 h 971"/>
              <a:gd name="T4" fmla="*/ 1490 w 1490"/>
              <a:gd name="T5" fmla="*/ 472 h 971"/>
              <a:gd name="T6" fmla="*/ 1490 w 1490"/>
              <a:gd name="T7" fmla="*/ 0 h 971"/>
              <a:gd name="T8" fmla="*/ 745 w 1490"/>
              <a:gd name="T9" fmla="*/ 485 h 971"/>
              <a:gd name="T10" fmla="*/ 382 w 1490"/>
              <a:gd name="T11" fmla="*/ 722 h 971"/>
              <a:gd name="T12" fmla="*/ 0 w 1490"/>
              <a:gd name="T13" fmla="*/ 971 h 971"/>
              <a:gd name="T14" fmla="*/ 0 w 1490"/>
              <a:gd name="T15" fmla="*/ 971 h 971"/>
              <a:gd name="T16" fmla="*/ 724 w 1490"/>
              <a:gd name="T17" fmla="*/ 971 h 971"/>
              <a:gd name="T18" fmla="*/ 745 w 1490"/>
              <a:gd name="T19" fmla="*/ 957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0" h="971">
                <a:moveTo>
                  <a:pt x="745" y="957"/>
                </a:moveTo>
                <a:lnTo>
                  <a:pt x="1108" y="722"/>
                </a:lnTo>
                <a:lnTo>
                  <a:pt x="1490" y="472"/>
                </a:lnTo>
                <a:lnTo>
                  <a:pt x="1490" y="0"/>
                </a:lnTo>
                <a:lnTo>
                  <a:pt x="745" y="485"/>
                </a:lnTo>
                <a:lnTo>
                  <a:pt x="382" y="722"/>
                </a:lnTo>
                <a:lnTo>
                  <a:pt x="0" y="971"/>
                </a:lnTo>
                <a:lnTo>
                  <a:pt x="0" y="971"/>
                </a:lnTo>
                <a:lnTo>
                  <a:pt x="724" y="971"/>
                </a:lnTo>
                <a:lnTo>
                  <a:pt x="745" y="9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Freeform: Shape 10">
            <a:extLst>
              <a:ext uri="{FF2B5EF4-FFF2-40B4-BE49-F238E27FC236}">
                <a16:creationId xmlns:a16="http://schemas.microsoft.com/office/drawing/2014/main" xmlns="" id="{89B7C274-835A-4BAB-B89F-E11AD1746B3C}"/>
              </a:ext>
            </a:extLst>
          </p:cNvPr>
          <p:cNvSpPr>
            <a:spLocks/>
          </p:cNvSpPr>
          <p:nvPr/>
        </p:nvSpPr>
        <p:spPr bwMode="auto">
          <a:xfrm>
            <a:off x="4487373" y="1401924"/>
            <a:ext cx="3019613" cy="2086036"/>
          </a:xfrm>
          <a:custGeom>
            <a:avLst/>
            <a:gdLst>
              <a:gd name="T0" fmla="*/ 381 w 1489"/>
              <a:gd name="T1" fmla="*/ 248 h 970"/>
              <a:gd name="T2" fmla="*/ 744 w 1489"/>
              <a:gd name="T3" fmla="*/ 485 h 970"/>
              <a:gd name="T4" fmla="*/ 1127 w 1489"/>
              <a:gd name="T5" fmla="*/ 734 h 970"/>
              <a:gd name="T6" fmla="*/ 1489 w 1489"/>
              <a:gd name="T7" fmla="*/ 970 h 970"/>
              <a:gd name="T8" fmla="*/ 1489 w 1489"/>
              <a:gd name="T9" fmla="*/ 499 h 970"/>
              <a:gd name="T10" fmla="*/ 1489 w 1489"/>
              <a:gd name="T11" fmla="*/ 498 h 970"/>
              <a:gd name="T12" fmla="*/ 1107 w 1489"/>
              <a:gd name="T13" fmla="*/ 248 h 970"/>
              <a:gd name="T14" fmla="*/ 744 w 1489"/>
              <a:gd name="T15" fmla="*/ 13 h 970"/>
              <a:gd name="T16" fmla="*/ 724 w 1489"/>
              <a:gd name="T17" fmla="*/ 0 h 970"/>
              <a:gd name="T18" fmla="*/ 0 w 1489"/>
              <a:gd name="T19" fmla="*/ 0 h 970"/>
              <a:gd name="T20" fmla="*/ 381 w 1489"/>
              <a:gd name="T21" fmla="*/ 248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9" h="970">
                <a:moveTo>
                  <a:pt x="381" y="248"/>
                </a:moveTo>
                <a:lnTo>
                  <a:pt x="744" y="485"/>
                </a:lnTo>
                <a:lnTo>
                  <a:pt x="1127" y="734"/>
                </a:lnTo>
                <a:lnTo>
                  <a:pt x="1489" y="970"/>
                </a:lnTo>
                <a:lnTo>
                  <a:pt x="1489" y="499"/>
                </a:lnTo>
                <a:lnTo>
                  <a:pt x="1489" y="498"/>
                </a:lnTo>
                <a:lnTo>
                  <a:pt x="1107" y="248"/>
                </a:lnTo>
                <a:lnTo>
                  <a:pt x="744" y="13"/>
                </a:lnTo>
                <a:lnTo>
                  <a:pt x="724" y="0"/>
                </a:lnTo>
                <a:lnTo>
                  <a:pt x="0" y="0"/>
                </a:lnTo>
                <a:lnTo>
                  <a:pt x="381" y="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Freeform: Shape 11">
            <a:extLst>
              <a:ext uri="{FF2B5EF4-FFF2-40B4-BE49-F238E27FC236}">
                <a16:creationId xmlns:a16="http://schemas.microsoft.com/office/drawing/2014/main" xmlns="" id="{070943DA-6506-4E29-A387-83408A93C145}"/>
              </a:ext>
            </a:extLst>
          </p:cNvPr>
          <p:cNvSpPr>
            <a:spLocks/>
          </p:cNvSpPr>
          <p:nvPr/>
        </p:nvSpPr>
        <p:spPr bwMode="auto">
          <a:xfrm>
            <a:off x="4485345" y="1401924"/>
            <a:ext cx="3019613" cy="2086036"/>
          </a:xfrm>
          <a:custGeom>
            <a:avLst/>
            <a:gdLst>
              <a:gd name="T0" fmla="*/ 745 w 1489"/>
              <a:gd name="T1" fmla="*/ 13 h 970"/>
              <a:gd name="T2" fmla="*/ 382 w 1489"/>
              <a:gd name="T3" fmla="*/ 248 h 970"/>
              <a:gd name="T4" fmla="*/ 0 w 1489"/>
              <a:gd name="T5" fmla="*/ 498 h 970"/>
              <a:gd name="T6" fmla="*/ 0 w 1489"/>
              <a:gd name="T7" fmla="*/ 499 h 970"/>
              <a:gd name="T8" fmla="*/ 0 w 1489"/>
              <a:gd name="T9" fmla="*/ 970 h 970"/>
              <a:gd name="T10" fmla="*/ 362 w 1489"/>
              <a:gd name="T11" fmla="*/ 734 h 970"/>
              <a:gd name="T12" fmla="*/ 745 w 1489"/>
              <a:gd name="T13" fmla="*/ 485 h 970"/>
              <a:gd name="T14" fmla="*/ 1108 w 1489"/>
              <a:gd name="T15" fmla="*/ 248 h 970"/>
              <a:gd name="T16" fmla="*/ 1489 w 1489"/>
              <a:gd name="T17" fmla="*/ 0 h 970"/>
              <a:gd name="T18" fmla="*/ 765 w 1489"/>
              <a:gd name="T19" fmla="*/ 0 h 970"/>
              <a:gd name="T20" fmla="*/ 745 w 1489"/>
              <a:gd name="T21" fmla="*/ 13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9" h="970">
                <a:moveTo>
                  <a:pt x="745" y="13"/>
                </a:moveTo>
                <a:lnTo>
                  <a:pt x="382" y="248"/>
                </a:lnTo>
                <a:lnTo>
                  <a:pt x="0" y="498"/>
                </a:lnTo>
                <a:lnTo>
                  <a:pt x="0" y="499"/>
                </a:lnTo>
                <a:lnTo>
                  <a:pt x="0" y="970"/>
                </a:lnTo>
                <a:lnTo>
                  <a:pt x="362" y="734"/>
                </a:lnTo>
                <a:lnTo>
                  <a:pt x="745" y="485"/>
                </a:lnTo>
                <a:lnTo>
                  <a:pt x="1108" y="248"/>
                </a:lnTo>
                <a:lnTo>
                  <a:pt x="1489" y="0"/>
                </a:lnTo>
                <a:lnTo>
                  <a:pt x="765" y="0"/>
                </a:lnTo>
                <a:lnTo>
                  <a:pt x="745" y="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TextBox 24">
            <a:extLst>
              <a:ext uri="{FF2B5EF4-FFF2-40B4-BE49-F238E27FC236}">
                <a16:creationId xmlns:a16="http://schemas.microsoft.com/office/drawing/2014/main" xmlns="" id="{43428B18-4B9E-42A5-A7E0-197404901B0B}"/>
              </a:ext>
            </a:extLst>
          </p:cNvPr>
          <p:cNvSpPr txBox="1">
            <a:spLocks/>
          </p:cNvSpPr>
          <p:nvPr/>
        </p:nvSpPr>
        <p:spPr bwMode="auto">
          <a:xfrm>
            <a:off x="4632820" y="2778336"/>
            <a:ext cx="381515" cy="4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sz="2667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91" name="TextBox 25">
            <a:extLst>
              <a:ext uri="{FF2B5EF4-FFF2-40B4-BE49-F238E27FC236}">
                <a16:creationId xmlns:a16="http://schemas.microsoft.com/office/drawing/2014/main" xmlns="" id="{6D9833E0-B8F0-443C-A8A8-A4DB5C206E61}"/>
              </a:ext>
            </a:extLst>
          </p:cNvPr>
          <p:cNvSpPr txBox="1">
            <a:spLocks/>
          </p:cNvSpPr>
          <p:nvPr/>
        </p:nvSpPr>
        <p:spPr bwMode="auto">
          <a:xfrm>
            <a:off x="6978198" y="2778336"/>
            <a:ext cx="381515" cy="4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sz="2667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92" name="TextBox 26">
            <a:extLst>
              <a:ext uri="{FF2B5EF4-FFF2-40B4-BE49-F238E27FC236}">
                <a16:creationId xmlns:a16="http://schemas.microsoft.com/office/drawing/2014/main" xmlns="" id="{76953AB8-9975-4707-AE55-4BC0BBCF5A46}"/>
              </a:ext>
            </a:extLst>
          </p:cNvPr>
          <p:cNvSpPr txBox="1">
            <a:spLocks/>
          </p:cNvSpPr>
          <p:nvPr/>
        </p:nvSpPr>
        <p:spPr bwMode="auto">
          <a:xfrm>
            <a:off x="4632820" y="5139222"/>
            <a:ext cx="381515" cy="4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sz="2667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93" name="TextBox 27">
            <a:extLst>
              <a:ext uri="{FF2B5EF4-FFF2-40B4-BE49-F238E27FC236}">
                <a16:creationId xmlns:a16="http://schemas.microsoft.com/office/drawing/2014/main" xmlns="" id="{24BDF9A7-2BF7-4BC9-8895-E07AC5B267E4}"/>
              </a:ext>
            </a:extLst>
          </p:cNvPr>
          <p:cNvSpPr txBox="1">
            <a:spLocks/>
          </p:cNvSpPr>
          <p:nvPr/>
        </p:nvSpPr>
        <p:spPr bwMode="auto">
          <a:xfrm>
            <a:off x="6978198" y="5139222"/>
            <a:ext cx="381515" cy="4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sz="2667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94" name="Freeform: Shape 28">
            <a:extLst>
              <a:ext uri="{FF2B5EF4-FFF2-40B4-BE49-F238E27FC236}">
                <a16:creationId xmlns:a16="http://schemas.microsoft.com/office/drawing/2014/main" xmlns="" id="{50F7632B-9787-49AB-BD74-94A055412B8B}"/>
              </a:ext>
            </a:extLst>
          </p:cNvPr>
          <p:cNvSpPr>
            <a:spLocks/>
          </p:cNvSpPr>
          <p:nvPr/>
        </p:nvSpPr>
        <p:spPr bwMode="auto">
          <a:xfrm>
            <a:off x="3675889" y="4401804"/>
            <a:ext cx="468052" cy="468052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31">
            <a:extLst>
              <a:ext uri="{FF2B5EF4-FFF2-40B4-BE49-F238E27FC236}">
                <a16:creationId xmlns:a16="http://schemas.microsoft.com/office/drawing/2014/main" xmlns="" id="{CA2F2781-7036-49F6-9A7F-B6458BFB4B37}"/>
              </a:ext>
            </a:extLst>
          </p:cNvPr>
          <p:cNvSpPr>
            <a:spLocks/>
          </p:cNvSpPr>
          <p:nvPr/>
        </p:nvSpPr>
        <p:spPr bwMode="auto">
          <a:xfrm>
            <a:off x="3675889" y="2446040"/>
            <a:ext cx="434773" cy="444508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Freeform: Shape 40">
            <a:extLst>
              <a:ext uri="{FF2B5EF4-FFF2-40B4-BE49-F238E27FC236}">
                <a16:creationId xmlns:a16="http://schemas.microsoft.com/office/drawing/2014/main" xmlns="" id="{52A1A8D9-82DF-4CD8-84CB-297B4BA59C2E}"/>
              </a:ext>
            </a:extLst>
          </p:cNvPr>
          <p:cNvSpPr>
            <a:spLocks/>
          </p:cNvSpPr>
          <p:nvPr/>
        </p:nvSpPr>
        <p:spPr bwMode="auto">
          <a:xfrm>
            <a:off x="7826610" y="2446039"/>
            <a:ext cx="439155" cy="439155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Freeform: Shape 41">
            <a:extLst>
              <a:ext uri="{FF2B5EF4-FFF2-40B4-BE49-F238E27FC236}">
                <a16:creationId xmlns:a16="http://schemas.microsoft.com/office/drawing/2014/main" xmlns="" id="{EB7E5D9E-6CFC-4CE3-AA10-30B1B5575973}"/>
              </a:ext>
            </a:extLst>
          </p:cNvPr>
          <p:cNvSpPr>
            <a:spLocks/>
          </p:cNvSpPr>
          <p:nvPr/>
        </p:nvSpPr>
        <p:spPr bwMode="auto">
          <a:xfrm>
            <a:off x="7848390" y="4452481"/>
            <a:ext cx="417375" cy="417375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9" name="Group 1">
            <a:extLst>
              <a:ext uri="{FF2B5EF4-FFF2-40B4-BE49-F238E27FC236}">
                <a16:creationId xmlns:a16="http://schemas.microsoft.com/office/drawing/2014/main" xmlns="" id="{1C14D873-5922-466E-85B3-633831F4296A}"/>
              </a:ext>
            </a:extLst>
          </p:cNvPr>
          <p:cNvGrpSpPr/>
          <p:nvPr/>
        </p:nvGrpSpPr>
        <p:grpSpPr>
          <a:xfrm>
            <a:off x="1078838" y="2446039"/>
            <a:ext cx="2597051" cy="677109"/>
            <a:chOff x="917452" y="1932634"/>
            <a:chExt cx="2597051" cy="677109"/>
          </a:xfrm>
        </p:grpSpPr>
        <p:sp>
          <p:nvSpPr>
            <p:cNvPr id="109" name="TextBox 30">
              <a:extLst>
                <a:ext uri="{FF2B5EF4-FFF2-40B4-BE49-F238E27FC236}">
                  <a16:creationId xmlns:a16="http://schemas.microsoft.com/office/drawing/2014/main" xmlns="" id="{F078CAA8-3E0B-49A2-9461-9E33586DE1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91879" y="1932634"/>
              <a:ext cx="122262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144000" bIns="0" anchor="ctr" anchorCtr="0">
              <a:normAutofit/>
              <a:sp3d>
                <a:bevelT w="1270" h="127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10" name="TextBox 35">
              <a:extLst>
                <a:ext uri="{FF2B5EF4-FFF2-40B4-BE49-F238E27FC236}">
                  <a16:creationId xmlns:a16="http://schemas.microsoft.com/office/drawing/2014/main" xmlns="" id="{4B4FF2FA-E318-4CB0-978F-9C95140098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2148078"/>
              <a:ext cx="25970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144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00" name="Group 37">
            <a:extLst>
              <a:ext uri="{FF2B5EF4-FFF2-40B4-BE49-F238E27FC236}">
                <a16:creationId xmlns:a16="http://schemas.microsoft.com/office/drawing/2014/main" xmlns="" id="{216CF643-B3EC-4EB9-A32E-FE839B19EACD}"/>
              </a:ext>
            </a:extLst>
          </p:cNvPr>
          <p:cNvGrpSpPr/>
          <p:nvPr/>
        </p:nvGrpSpPr>
        <p:grpSpPr>
          <a:xfrm>
            <a:off x="1078838" y="4421679"/>
            <a:ext cx="2597051" cy="688657"/>
            <a:chOff x="917452" y="1921086"/>
            <a:chExt cx="2597051" cy="688657"/>
          </a:xfrm>
        </p:grpSpPr>
        <p:sp>
          <p:nvSpPr>
            <p:cNvPr id="107" name="TextBox 42">
              <a:extLst>
                <a:ext uri="{FF2B5EF4-FFF2-40B4-BE49-F238E27FC236}">
                  <a16:creationId xmlns:a16="http://schemas.microsoft.com/office/drawing/2014/main" xmlns="" id="{A860FFE3-C8AE-450F-ADD4-196D941C8C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91879" y="1921086"/>
              <a:ext cx="122262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144000" bIns="0" anchor="ctr" anchorCtr="0">
              <a:normAutofit/>
              <a:sp3d>
                <a:bevelT w="1270" h="127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8" name="TextBox 44">
              <a:extLst>
                <a:ext uri="{FF2B5EF4-FFF2-40B4-BE49-F238E27FC236}">
                  <a16:creationId xmlns:a16="http://schemas.microsoft.com/office/drawing/2014/main" xmlns="" id="{86A63318-E5C9-4F80-A8E2-A4A330C417B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2148078"/>
              <a:ext cx="25970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144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01" name="Group 45">
            <a:extLst>
              <a:ext uri="{FF2B5EF4-FFF2-40B4-BE49-F238E27FC236}">
                <a16:creationId xmlns:a16="http://schemas.microsoft.com/office/drawing/2014/main" xmlns="" id="{384584BB-9CF0-472F-B791-F48FBB075EEE}"/>
              </a:ext>
            </a:extLst>
          </p:cNvPr>
          <p:cNvGrpSpPr/>
          <p:nvPr/>
        </p:nvGrpSpPr>
        <p:grpSpPr>
          <a:xfrm>
            <a:off x="8265765" y="2446039"/>
            <a:ext cx="2597051" cy="690702"/>
            <a:chOff x="917452" y="1932634"/>
            <a:chExt cx="2597051" cy="690702"/>
          </a:xfrm>
        </p:grpSpPr>
        <p:sp>
          <p:nvSpPr>
            <p:cNvPr id="105" name="TextBox 46">
              <a:extLst>
                <a:ext uri="{FF2B5EF4-FFF2-40B4-BE49-F238E27FC236}">
                  <a16:creationId xmlns:a16="http://schemas.microsoft.com/office/drawing/2014/main" xmlns="" id="{7756AAED-5B41-4333-A3A5-7515FF2FB9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1932634"/>
              <a:ext cx="13680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14400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6" name="TextBox 47">
              <a:extLst>
                <a:ext uri="{FF2B5EF4-FFF2-40B4-BE49-F238E27FC236}">
                  <a16:creationId xmlns:a16="http://schemas.microsoft.com/office/drawing/2014/main" xmlns="" id="{791A2CCE-D221-4799-B4CE-781BC23B2D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2161671"/>
              <a:ext cx="25970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02" name="Group 48">
            <a:extLst>
              <a:ext uri="{FF2B5EF4-FFF2-40B4-BE49-F238E27FC236}">
                <a16:creationId xmlns:a16="http://schemas.microsoft.com/office/drawing/2014/main" xmlns="" id="{A0341615-8370-4D46-985B-8245CBC28A3A}"/>
              </a:ext>
            </a:extLst>
          </p:cNvPr>
          <p:cNvGrpSpPr/>
          <p:nvPr/>
        </p:nvGrpSpPr>
        <p:grpSpPr>
          <a:xfrm>
            <a:off x="8265765" y="4421679"/>
            <a:ext cx="2597051" cy="702250"/>
            <a:chOff x="917452" y="1921086"/>
            <a:chExt cx="2597051" cy="702250"/>
          </a:xfrm>
        </p:grpSpPr>
        <p:sp>
          <p:nvSpPr>
            <p:cNvPr id="103" name="TextBox 49">
              <a:extLst>
                <a:ext uri="{FF2B5EF4-FFF2-40B4-BE49-F238E27FC236}">
                  <a16:creationId xmlns:a16="http://schemas.microsoft.com/office/drawing/2014/main" xmlns="" id="{207ED802-D23D-449E-873A-5125733B73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1921086"/>
              <a:ext cx="13680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14400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4" name="TextBox 50">
              <a:extLst>
                <a:ext uri="{FF2B5EF4-FFF2-40B4-BE49-F238E27FC236}">
                  <a16:creationId xmlns:a16="http://schemas.microsoft.com/office/drawing/2014/main" xmlns="" id="{9DC51D04-5961-4E38-8EB5-3B124B526B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7452" y="2161671"/>
              <a:ext cx="25970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348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/>
      <p:bldP spid="91" grpId="0"/>
      <p:bldP spid="92" grpId="0"/>
      <p:bldP spid="93" grpId="0"/>
      <p:bldP spid="94" grpId="0" animBg="1"/>
      <p:bldP spid="95" grpId="0" animBg="1"/>
      <p:bldP spid="96" grpId="0" animBg="1"/>
      <p:bldP spid="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_任意多边形 6">
            <a:extLst>
              <a:ext uri="{FF2B5EF4-FFF2-40B4-BE49-F238E27FC236}">
                <a16:creationId xmlns:a16="http://schemas.microsoft.com/office/drawing/2014/main" xmlns="" id="{17CC212E-887E-4817-A80F-010331E88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95064" y="2875133"/>
            <a:ext cx="2272937" cy="780159"/>
          </a:xfrm>
          <a:custGeom>
            <a:avLst/>
            <a:gdLst>
              <a:gd name="connsiteX0" fmla="*/ 0 w 2272937"/>
              <a:gd name="connsiteY0" fmla="*/ 478971 h 478971"/>
              <a:gd name="connsiteX1" fmla="*/ 2272937 w 2272937"/>
              <a:gd name="connsiteY1" fmla="*/ 478971 h 478971"/>
              <a:gd name="connsiteX2" fmla="*/ 2272937 w 2272937"/>
              <a:gd name="connsiteY2" fmla="*/ 0 h 478971"/>
              <a:gd name="connsiteX3" fmla="*/ 1271452 w 2272937"/>
              <a:gd name="connsiteY3" fmla="*/ 0 h 478971"/>
              <a:gd name="connsiteX4" fmla="*/ 17417 w 2272937"/>
              <a:gd name="connsiteY4" fmla="*/ 0 h 478971"/>
              <a:gd name="connsiteX5" fmla="*/ 0 w 2272937"/>
              <a:gd name="connsiteY5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4" name="PA_矩形 103">
            <a:extLst>
              <a:ext uri="{FF2B5EF4-FFF2-40B4-BE49-F238E27FC236}">
                <a16:creationId xmlns:a16="http://schemas.microsoft.com/office/drawing/2014/main" xmlns="" id="{2CF70C25-B82D-4906-9DED-D156E09FA3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4000" y="2610725"/>
            <a:ext cx="8125098" cy="81839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80000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3600" b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LOREM IPSUM</a:t>
            </a:r>
            <a:endParaRPr lang="zh-CN" altLang="en-US" sz="3600" b="1" dirty="0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5" name="PA_任意多边形 8">
            <a:extLst>
              <a:ext uri="{FF2B5EF4-FFF2-40B4-BE49-F238E27FC236}">
                <a16:creationId xmlns:a16="http://schemas.microsoft.com/office/drawing/2014/main" xmlns="" id="{D540CE3F-9156-48CF-948D-1F8BB37B23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60230" y="3429131"/>
            <a:ext cx="1306285" cy="226633"/>
          </a:xfrm>
          <a:custGeom>
            <a:avLst/>
            <a:gdLst>
              <a:gd name="connsiteX0" fmla="*/ 0 w 1306285"/>
              <a:gd name="connsiteY0" fmla="*/ 0 h 156754"/>
              <a:gd name="connsiteX1" fmla="*/ 1306285 w 1306285"/>
              <a:gd name="connsiteY1" fmla="*/ 0 h 156754"/>
              <a:gd name="connsiteX2" fmla="*/ 17417 w 1306285"/>
              <a:gd name="connsiteY2" fmla="*/ 156754 h 156754"/>
              <a:gd name="connsiteX3" fmla="*/ 0 w 1306285"/>
              <a:gd name="connsiteY3" fmla="*/ 0 h 15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6" name="PA_文本占位符 6">
            <a:extLst>
              <a:ext uri="{FF2B5EF4-FFF2-40B4-BE49-F238E27FC236}">
                <a16:creationId xmlns:a16="http://schemas.microsoft.com/office/drawing/2014/main" xmlns="" id="{1427F751-D3B0-4BB0-8814-547A44B109A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30351" y="3494363"/>
            <a:ext cx="5129878" cy="39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76AA30">
                  <a:lumMod val="50000"/>
                </a:srgbClr>
              </a:buClr>
              <a:defRPr/>
            </a:pPr>
            <a:r>
              <a:rPr lang="da-DK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7" name="PA_文本占位符 4">
            <a:extLst>
              <a:ext uri="{FF2B5EF4-FFF2-40B4-BE49-F238E27FC236}">
                <a16:creationId xmlns:a16="http://schemas.microsoft.com/office/drawing/2014/main" xmlns="" id="{1EF3ADF2-025A-46E7-A1F5-EC5AB4C04D6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549581" y="913994"/>
            <a:ext cx="1568089" cy="3509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23900" i="1" kern="1200" baseline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6AA30">
                  <a:lumMod val="50000"/>
                </a:srgbClr>
              </a:buClr>
              <a:defRPr/>
            </a:pPr>
            <a:r>
              <a:rPr lang="en-US" altLang="zh-CN" dirty="0">
                <a:ln w="19050">
                  <a:solidFill>
                    <a:srgbClr val="FFFFFF"/>
                  </a:solidFill>
                </a:ln>
              </a:rPr>
              <a:t>3</a:t>
            </a:r>
            <a:endParaRPr lang="zh-CN" altLang="en-US" dirty="0">
              <a:ln w="19050">
                <a:solidFill>
                  <a:srgbClr val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09879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/>
      <p:bldP spid="1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 6">
            <a:extLst>
              <a:ext uri="{FF2B5EF4-FFF2-40B4-BE49-F238E27FC236}">
                <a16:creationId xmlns:a16="http://schemas.microsoft.com/office/drawing/2014/main" xmlns="" id="{27021627-2194-4B1C-8D3C-20B9E799D177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2" name="Text Placeholder 7">
            <a:extLst>
              <a:ext uri="{FF2B5EF4-FFF2-40B4-BE49-F238E27FC236}">
                <a16:creationId xmlns:a16="http://schemas.microsoft.com/office/drawing/2014/main" xmlns="" id="{B8233AD2-8623-4EFE-8FDA-097BBEC1F8A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3" name="Group 1">
            <a:extLst>
              <a:ext uri="{FF2B5EF4-FFF2-40B4-BE49-F238E27FC236}">
                <a16:creationId xmlns:a16="http://schemas.microsoft.com/office/drawing/2014/main" xmlns="" id="{15416D3A-CE76-46AD-8D27-DF7FFE27EFEE}"/>
              </a:ext>
            </a:extLst>
          </p:cNvPr>
          <p:cNvGrpSpPr/>
          <p:nvPr/>
        </p:nvGrpSpPr>
        <p:grpSpPr>
          <a:xfrm>
            <a:off x="719512" y="3279853"/>
            <a:ext cx="2623342" cy="2836785"/>
            <a:chOff x="595700" y="3691337"/>
            <a:chExt cx="2623342" cy="2836785"/>
          </a:xfrm>
        </p:grpSpPr>
        <p:sp>
          <p:nvSpPr>
            <p:cNvPr id="122" name="Freeform: Shape 2">
              <a:extLst>
                <a:ext uri="{FF2B5EF4-FFF2-40B4-BE49-F238E27FC236}">
                  <a16:creationId xmlns:a16="http://schemas.microsoft.com/office/drawing/2014/main" xmlns="" id="{F9A612BF-6748-422B-8EAE-93233A7F9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192" y="3691337"/>
              <a:ext cx="392275" cy="261036"/>
            </a:xfrm>
            <a:custGeom>
              <a:avLst/>
              <a:gdLst>
                <a:gd name="T0" fmla="*/ 0 w 272"/>
                <a:gd name="T1" fmla="*/ 0 h 181"/>
                <a:gd name="T2" fmla="*/ 0 w 272"/>
                <a:gd name="T3" fmla="*/ 181 h 181"/>
                <a:gd name="T4" fmla="*/ 272 w 272"/>
                <a:gd name="T5" fmla="*/ 105 h 181"/>
                <a:gd name="T6" fmla="*/ 0 w 272"/>
                <a:gd name="T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81">
                  <a:moveTo>
                    <a:pt x="0" y="0"/>
                  </a:moveTo>
                  <a:lnTo>
                    <a:pt x="0" y="181"/>
                  </a:lnTo>
                  <a:lnTo>
                    <a:pt x="272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Rectangle 3">
              <a:extLst>
                <a:ext uri="{FF2B5EF4-FFF2-40B4-BE49-F238E27FC236}">
                  <a16:creationId xmlns:a16="http://schemas.microsoft.com/office/drawing/2014/main" xmlns="" id="{F21B7246-2649-4655-ABEA-3D7C358BA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00" y="3991312"/>
              <a:ext cx="2107038" cy="25368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4">
              <a:extLst>
                <a:ext uri="{FF2B5EF4-FFF2-40B4-BE49-F238E27FC236}">
                  <a16:creationId xmlns:a16="http://schemas.microsoft.com/office/drawing/2014/main" xmlns="" id="{02BADECC-9973-41D6-9713-0291900B3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00" y="3842767"/>
              <a:ext cx="2623341" cy="148545"/>
            </a:xfrm>
            <a:custGeom>
              <a:avLst/>
              <a:gdLst>
                <a:gd name="T0" fmla="*/ 1461 w 1819"/>
                <a:gd name="T1" fmla="*/ 103 h 103"/>
                <a:gd name="T2" fmla="*/ 1819 w 1819"/>
                <a:gd name="T3" fmla="*/ 0 h 103"/>
                <a:gd name="T4" fmla="*/ 470 w 1819"/>
                <a:gd name="T5" fmla="*/ 0 h 103"/>
                <a:gd name="T6" fmla="*/ 0 w 1819"/>
                <a:gd name="T7" fmla="*/ 103 h 103"/>
                <a:gd name="T8" fmla="*/ 1461 w 1819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9" h="103">
                  <a:moveTo>
                    <a:pt x="1461" y="103"/>
                  </a:moveTo>
                  <a:lnTo>
                    <a:pt x="1819" y="0"/>
                  </a:lnTo>
                  <a:lnTo>
                    <a:pt x="470" y="0"/>
                  </a:lnTo>
                  <a:lnTo>
                    <a:pt x="0" y="103"/>
                  </a:lnTo>
                  <a:lnTo>
                    <a:pt x="1461" y="1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5">
              <a:extLst>
                <a:ext uri="{FF2B5EF4-FFF2-40B4-BE49-F238E27FC236}">
                  <a16:creationId xmlns:a16="http://schemas.microsoft.com/office/drawing/2014/main" xmlns="" id="{DD9FB48B-B9E7-4129-A2F6-F7C457693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192" y="3691337"/>
              <a:ext cx="2298849" cy="151430"/>
            </a:xfrm>
            <a:custGeom>
              <a:avLst/>
              <a:gdLst>
                <a:gd name="T0" fmla="*/ 1594 w 1594"/>
                <a:gd name="T1" fmla="*/ 105 h 105"/>
                <a:gd name="T2" fmla="*/ 1236 w 1594"/>
                <a:gd name="T3" fmla="*/ 0 h 105"/>
                <a:gd name="T4" fmla="*/ 0 w 1594"/>
                <a:gd name="T5" fmla="*/ 0 h 105"/>
                <a:gd name="T6" fmla="*/ 245 w 1594"/>
                <a:gd name="T7" fmla="*/ 105 h 105"/>
                <a:gd name="T8" fmla="*/ 1594 w 1594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4" h="105">
                  <a:moveTo>
                    <a:pt x="1594" y="105"/>
                  </a:moveTo>
                  <a:lnTo>
                    <a:pt x="1236" y="0"/>
                  </a:lnTo>
                  <a:lnTo>
                    <a:pt x="0" y="0"/>
                  </a:lnTo>
                  <a:lnTo>
                    <a:pt x="245" y="105"/>
                  </a:lnTo>
                  <a:lnTo>
                    <a:pt x="1594" y="10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6">
              <a:extLst>
                <a:ext uri="{FF2B5EF4-FFF2-40B4-BE49-F238E27FC236}">
                  <a16:creationId xmlns:a16="http://schemas.microsoft.com/office/drawing/2014/main" xmlns="" id="{DC0A86B8-2444-40D0-A4FB-CA66FFA9B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2738" y="3842767"/>
              <a:ext cx="516304" cy="2685355"/>
            </a:xfrm>
            <a:custGeom>
              <a:avLst/>
              <a:gdLst>
                <a:gd name="T0" fmla="*/ 358 w 358"/>
                <a:gd name="T1" fmla="*/ 0 h 1862"/>
                <a:gd name="T2" fmla="*/ 358 w 358"/>
                <a:gd name="T3" fmla="*/ 1650 h 1862"/>
                <a:gd name="T4" fmla="*/ 0 w 358"/>
                <a:gd name="T5" fmla="*/ 1862 h 1862"/>
                <a:gd name="T6" fmla="*/ 0 w 358"/>
                <a:gd name="T7" fmla="*/ 103 h 1862"/>
                <a:gd name="T8" fmla="*/ 358 w 358"/>
                <a:gd name="T9" fmla="*/ 0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862">
                  <a:moveTo>
                    <a:pt x="358" y="0"/>
                  </a:moveTo>
                  <a:lnTo>
                    <a:pt x="358" y="1650"/>
                  </a:lnTo>
                  <a:lnTo>
                    <a:pt x="0" y="1862"/>
                  </a:lnTo>
                  <a:lnTo>
                    <a:pt x="0" y="103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Group 7">
            <a:extLst>
              <a:ext uri="{FF2B5EF4-FFF2-40B4-BE49-F238E27FC236}">
                <a16:creationId xmlns:a16="http://schemas.microsoft.com/office/drawing/2014/main" xmlns="" id="{E490CDBA-44D6-412F-A25F-12868CE8ACBB}"/>
              </a:ext>
            </a:extLst>
          </p:cNvPr>
          <p:cNvGrpSpPr/>
          <p:nvPr/>
        </p:nvGrpSpPr>
        <p:grpSpPr>
          <a:xfrm>
            <a:off x="3204403" y="3922974"/>
            <a:ext cx="1312392" cy="2202317"/>
            <a:chOff x="3080591" y="4334458"/>
            <a:chExt cx="1312392" cy="2202317"/>
          </a:xfrm>
        </p:grpSpPr>
        <p:sp>
          <p:nvSpPr>
            <p:cNvPr id="117" name="Rectangle 8">
              <a:extLst>
                <a:ext uri="{FF2B5EF4-FFF2-40B4-BE49-F238E27FC236}">
                  <a16:creationId xmlns:a16="http://schemas.microsoft.com/office/drawing/2014/main" xmlns="" id="{5BC7FD30-B0B4-4DC0-8820-6013FBC8E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489" y="4334458"/>
              <a:ext cx="447079" cy="64186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9">
              <a:extLst>
                <a:ext uri="{FF2B5EF4-FFF2-40B4-BE49-F238E27FC236}">
                  <a16:creationId xmlns:a16="http://schemas.microsoft.com/office/drawing/2014/main" xmlns="" id="{C784271A-37D5-43D8-9AB2-0A78D5551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490" y="4337437"/>
              <a:ext cx="1247493" cy="167294"/>
            </a:xfrm>
            <a:custGeom>
              <a:avLst/>
              <a:gdLst>
                <a:gd name="T0" fmla="*/ 865 w 865"/>
                <a:gd name="T1" fmla="*/ 116 h 116"/>
                <a:gd name="T2" fmla="*/ 504 w 865"/>
                <a:gd name="T3" fmla="*/ 0 h 116"/>
                <a:gd name="T4" fmla="*/ 0 w 865"/>
                <a:gd name="T5" fmla="*/ 0 h 116"/>
                <a:gd name="T6" fmla="*/ 330 w 865"/>
                <a:gd name="T7" fmla="*/ 116 h 116"/>
                <a:gd name="T8" fmla="*/ 865 w 86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16">
                  <a:moveTo>
                    <a:pt x="865" y="116"/>
                  </a:moveTo>
                  <a:lnTo>
                    <a:pt x="504" y="0"/>
                  </a:lnTo>
                  <a:lnTo>
                    <a:pt x="0" y="0"/>
                  </a:lnTo>
                  <a:lnTo>
                    <a:pt x="330" y="116"/>
                  </a:lnTo>
                  <a:lnTo>
                    <a:pt x="865" y="11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Rectangle 10">
              <a:extLst>
                <a:ext uri="{FF2B5EF4-FFF2-40B4-BE49-F238E27FC236}">
                  <a16:creationId xmlns:a16="http://schemas.microsoft.com/office/drawing/2014/main" xmlns="" id="{A987C3B8-DED2-48A5-9064-F4B78BD07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0591" y="4676352"/>
              <a:ext cx="791762" cy="18604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11">
              <a:extLst>
                <a:ext uri="{FF2B5EF4-FFF2-40B4-BE49-F238E27FC236}">
                  <a16:creationId xmlns:a16="http://schemas.microsoft.com/office/drawing/2014/main" xmlns="" id="{BAA48F8B-A5B9-47B0-92B2-1BDA91691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0591" y="4468677"/>
              <a:ext cx="1263357" cy="207675"/>
            </a:xfrm>
            <a:custGeom>
              <a:avLst/>
              <a:gdLst>
                <a:gd name="T0" fmla="*/ 549 w 876"/>
                <a:gd name="T1" fmla="*/ 144 h 144"/>
                <a:gd name="T2" fmla="*/ 876 w 876"/>
                <a:gd name="T3" fmla="*/ 0 h 144"/>
                <a:gd name="T4" fmla="*/ 341 w 876"/>
                <a:gd name="T5" fmla="*/ 0 h 144"/>
                <a:gd name="T6" fmla="*/ 0 w 876"/>
                <a:gd name="T7" fmla="*/ 144 h 144"/>
                <a:gd name="T8" fmla="*/ 549 w 876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6" h="144">
                  <a:moveTo>
                    <a:pt x="549" y="144"/>
                  </a:moveTo>
                  <a:lnTo>
                    <a:pt x="876" y="0"/>
                  </a:lnTo>
                  <a:lnTo>
                    <a:pt x="341" y="0"/>
                  </a:lnTo>
                  <a:lnTo>
                    <a:pt x="0" y="144"/>
                  </a:lnTo>
                  <a:lnTo>
                    <a:pt x="549" y="14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2">
              <a:extLst>
                <a:ext uri="{FF2B5EF4-FFF2-40B4-BE49-F238E27FC236}">
                  <a16:creationId xmlns:a16="http://schemas.microsoft.com/office/drawing/2014/main" xmlns="" id="{84945AB1-551D-426B-B6A1-681CC3533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353" y="4468677"/>
              <a:ext cx="471596" cy="2068098"/>
            </a:xfrm>
            <a:custGeom>
              <a:avLst/>
              <a:gdLst>
                <a:gd name="T0" fmla="*/ 327 w 327"/>
                <a:gd name="T1" fmla="*/ 0 h 1434"/>
                <a:gd name="T2" fmla="*/ 327 w 327"/>
                <a:gd name="T3" fmla="*/ 1195 h 1434"/>
                <a:gd name="T4" fmla="*/ 0 w 327"/>
                <a:gd name="T5" fmla="*/ 1434 h 1434"/>
                <a:gd name="T6" fmla="*/ 0 w 327"/>
                <a:gd name="T7" fmla="*/ 144 h 1434"/>
                <a:gd name="T8" fmla="*/ 327 w 327"/>
                <a:gd name="T9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434">
                  <a:moveTo>
                    <a:pt x="327" y="0"/>
                  </a:moveTo>
                  <a:lnTo>
                    <a:pt x="327" y="1195"/>
                  </a:lnTo>
                  <a:lnTo>
                    <a:pt x="0" y="1434"/>
                  </a:lnTo>
                  <a:lnTo>
                    <a:pt x="0" y="14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Group 13">
            <a:extLst>
              <a:ext uri="{FF2B5EF4-FFF2-40B4-BE49-F238E27FC236}">
                <a16:creationId xmlns:a16="http://schemas.microsoft.com/office/drawing/2014/main" xmlns="" id="{186D8634-F26B-44CE-A6EA-74AD7890D98D}"/>
              </a:ext>
            </a:extLst>
          </p:cNvPr>
          <p:cNvGrpSpPr/>
          <p:nvPr/>
        </p:nvGrpSpPr>
        <p:grpSpPr>
          <a:xfrm>
            <a:off x="4369691" y="4358610"/>
            <a:ext cx="1178269" cy="1752259"/>
            <a:chOff x="4245879" y="4770094"/>
            <a:chExt cx="1178269" cy="1752259"/>
          </a:xfrm>
        </p:grpSpPr>
        <p:sp>
          <p:nvSpPr>
            <p:cNvPr id="112" name="Rectangle 14">
              <a:extLst>
                <a:ext uri="{FF2B5EF4-FFF2-40B4-BE49-F238E27FC236}">
                  <a16:creationId xmlns:a16="http://schemas.microsoft.com/office/drawing/2014/main" xmlns="" id="{DF629C11-1458-489E-8A05-8BCB129A5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879" y="4770094"/>
              <a:ext cx="455732" cy="66484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15">
              <a:extLst>
                <a:ext uri="{FF2B5EF4-FFF2-40B4-BE49-F238E27FC236}">
                  <a16:creationId xmlns:a16="http://schemas.microsoft.com/office/drawing/2014/main" xmlns="" id="{ACE4B3EE-C1F6-4D04-8E8E-5E767B65D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4533" y="4770094"/>
              <a:ext cx="1169615" cy="175947"/>
            </a:xfrm>
            <a:custGeom>
              <a:avLst/>
              <a:gdLst>
                <a:gd name="T0" fmla="*/ 7 w 811"/>
                <a:gd name="T1" fmla="*/ 0 h 122"/>
                <a:gd name="T2" fmla="*/ 426 w 811"/>
                <a:gd name="T3" fmla="*/ 0 h 122"/>
                <a:gd name="T4" fmla="*/ 811 w 811"/>
                <a:gd name="T5" fmla="*/ 122 h 122"/>
                <a:gd name="T6" fmla="*/ 303 w 811"/>
                <a:gd name="T7" fmla="*/ 122 h 122"/>
                <a:gd name="T8" fmla="*/ 0 w 811"/>
                <a:gd name="T9" fmla="*/ 13 h 122"/>
                <a:gd name="T10" fmla="*/ 7 w 811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1" h="122">
                  <a:moveTo>
                    <a:pt x="7" y="0"/>
                  </a:moveTo>
                  <a:lnTo>
                    <a:pt x="426" y="0"/>
                  </a:lnTo>
                  <a:lnTo>
                    <a:pt x="811" y="122"/>
                  </a:lnTo>
                  <a:lnTo>
                    <a:pt x="303" y="122"/>
                  </a:lnTo>
                  <a:lnTo>
                    <a:pt x="0" y="1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xmlns="" id="{299F584D-3B33-415C-BA06-A012ABBB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880" y="5182560"/>
              <a:ext cx="765802" cy="13397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17">
              <a:extLst>
                <a:ext uri="{FF2B5EF4-FFF2-40B4-BE49-F238E27FC236}">
                  <a16:creationId xmlns:a16="http://schemas.microsoft.com/office/drawing/2014/main" xmlns="" id="{BDCBBA7E-9280-4B92-88DF-0B07350C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682" y="4946041"/>
              <a:ext cx="412466" cy="1576312"/>
            </a:xfrm>
            <a:custGeom>
              <a:avLst/>
              <a:gdLst>
                <a:gd name="T0" fmla="*/ 0 w 286"/>
                <a:gd name="T1" fmla="*/ 164 h 1093"/>
                <a:gd name="T2" fmla="*/ 286 w 286"/>
                <a:gd name="T3" fmla="*/ 0 h 1093"/>
                <a:gd name="T4" fmla="*/ 286 w 286"/>
                <a:gd name="T5" fmla="*/ 847 h 1093"/>
                <a:gd name="T6" fmla="*/ 0 w 286"/>
                <a:gd name="T7" fmla="*/ 1093 h 1093"/>
                <a:gd name="T8" fmla="*/ 0 w 286"/>
                <a:gd name="T9" fmla="*/ 164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093">
                  <a:moveTo>
                    <a:pt x="0" y="164"/>
                  </a:moveTo>
                  <a:lnTo>
                    <a:pt x="286" y="0"/>
                  </a:lnTo>
                  <a:lnTo>
                    <a:pt x="286" y="847"/>
                  </a:lnTo>
                  <a:lnTo>
                    <a:pt x="0" y="1093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8">
              <a:extLst>
                <a:ext uri="{FF2B5EF4-FFF2-40B4-BE49-F238E27FC236}">
                  <a16:creationId xmlns:a16="http://schemas.microsoft.com/office/drawing/2014/main" xmlns="" id="{750775B7-FDC9-426B-81B7-62D594B79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880" y="4946041"/>
              <a:ext cx="1178268" cy="236519"/>
            </a:xfrm>
            <a:custGeom>
              <a:avLst/>
              <a:gdLst>
                <a:gd name="T0" fmla="*/ 0 w 817"/>
                <a:gd name="T1" fmla="*/ 164 h 164"/>
                <a:gd name="T2" fmla="*/ 309 w 817"/>
                <a:gd name="T3" fmla="*/ 0 h 164"/>
                <a:gd name="T4" fmla="*/ 817 w 817"/>
                <a:gd name="T5" fmla="*/ 0 h 164"/>
                <a:gd name="T6" fmla="*/ 531 w 817"/>
                <a:gd name="T7" fmla="*/ 164 h 164"/>
                <a:gd name="T8" fmla="*/ 0 w 81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164">
                  <a:moveTo>
                    <a:pt x="0" y="164"/>
                  </a:moveTo>
                  <a:lnTo>
                    <a:pt x="309" y="0"/>
                  </a:lnTo>
                  <a:lnTo>
                    <a:pt x="817" y="0"/>
                  </a:lnTo>
                  <a:lnTo>
                    <a:pt x="531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20">
            <a:extLst>
              <a:ext uri="{FF2B5EF4-FFF2-40B4-BE49-F238E27FC236}">
                <a16:creationId xmlns:a16="http://schemas.microsoft.com/office/drawing/2014/main" xmlns="" id="{C50FA0C9-37D8-4216-A176-BDFDA6591CE8}"/>
              </a:ext>
            </a:extLst>
          </p:cNvPr>
          <p:cNvGrpSpPr/>
          <p:nvPr/>
        </p:nvGrpSpPr>
        <p:grpSpPr>
          <a:xfrm>
            <a:off x="1954988" y="2561911"/>
            <a:ext cx="261290" cy="848459"/>
            <a:chOff x="1374514" y="1504950"/>
            <a:chExt cx="261290" cy="933948"/>
          </a:xfrm>
        </p:grpSpPr>
        <p:cxnSp>
          <p:nvCxnSpPr>
            <p:cNvPr id="110" name="Straight Connector 23">
              <a:extLst>
                <a:ext uri="{FF2B5EF4-FFF2-40B4-BE49-F238E27FC236}">
                  <a16:creationId xmlns:a16="http://schemas.microsoft.com/office/drawing/2014/main" xmlns="" id="{7D2C8E26-DEE7-4990-9EBA-74EB92733380}"/>
                </a:ext>
              </a:extLst>
            </p:cNvPr>
            <p:cNvCxnSpPr/>
            <p:nvPr/>
          </p:nvCxnSpPr>
          <p:spPr>
            <a:xfrm flipV="1">
              <a:off x="1374514" y="1504951"/>
              <a:ext cx="0" cy="933947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24">
              <a:extLst>
                <a:ext uri="{FF2B5EF4-FFF2-40B4-BE49-F238E27FC236}">
                  <a16:creationId xmlns:a16="http://schemas.microsoft.com/office/drawing/2014/main" xmlns="" id="{3C22AAD1-34DF-471A-A3AA-7AC9497B9E70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21">
            <a:extLst>
              <a:ext uri="{FF2B5EF4-FFF2-40B4-BE49-F238E27FC236}">
                <a16:creationId xmlns:a16="http://schemas.microsoft.com/office/drawing/2014/main" xmlns="" id="{E4A5675B-9E43-4102-873C-F31ED6A5B6FA}"/>
              </a:ext>
            </a:extLst>
          </p:cNvPr>
          <p:cNvSpPr txBox="1">
            <a:spLocks/>
          </p:cNvSpPr>
          <p:nvPr/>
        </p:nvSpPr>
        <p:spPr>
          <a:xfrm>
            <a:off x="2108383" y="2281704"/>
            <a:ext cx="1907560" cy="50645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>
                <a:solidFill>
                  <a:srgbClr val="656D78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8" name="TextBox 22">
            <a:extLst>
              <a:ext uri="{FF2B5EF4-FFF2-40B4-BE49-F238E27FC236}">
                <a16:creationId xmlns:a16="http://schemas.microsoft.com/office/drawing/2014/main" xmlns="" id="{281392E9-ECC0-4823-BAB7-8B54B8427EF2}"/>
              </a:ext>
            </a:extLst>
          </p:cNvPr>
          <p:cNvSpPr txBox="1"/>
          <p:nvPr/>
        </p:nvSpPr>
        <p:spPr>
          <a:xfrm>
            <a:off x="2097450" y="2023984"/>
            <a:ext cx="1197828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accent1"/>
                </a:solidFill>
              </a:rPr>
              <a:t>9.100.611</a:t>
            </a:r>
          </a:p>
        </p:txBody>
      </p:sp>
      <p:grpSp>
        <p:nvGrpSpPr>
          <p:cNvPr id="49" name="Group 26">
            <a:extLst>
              <a:ext uri="{FF2B5EF4-FFF2-40B4-BE49-F238E27FC236}">
                <a16:creationId xmlns:a16="http://schemas.microsoft.com/office/drawing/2014/main" xmlns="" id="{7D0C3123-D253-4023-BD58-707F47815F2D}"/>
              </a:ext>
            </a:extLst>
          </p:cNvPr>
          <p:cNvGrpSpPr/>
          <p:nvPr/>
        </p:nvGrpSpPr>
        <p:grpSpPr>
          <a:xfrm>
            <a:off x="3711009" y="3335683"/>
            <a:ext cx="261290" cy="824175"/>
            <a:chOff x="1374514" y="1504950"/>
            <a:chExt cx="261290" cy="907217"/>
          </a:xfrm>
        </p:grpSpPr>
        <p:cxnSp>
          <p:nvCxnSpPr>
            <p:cNvPr id="108" name="Straight Connector 29">
              <a:extLst>
                <a:ext uri="{FF2B5EF4-FFF2-40B4-BE49-F238E27FC236}">
                  <a16:creationId xmlns:a16="http://schemas.microsoft.com/office/drawing/2014/main" xmlns="" id="{7D2665E6-F7FB-44EE-8DF8-940A86C48E40}"/>
                </a:ext>
              </a:extLst>
            </p:cNvPr>
            <p:cNvCxnSpPr/>
            <p:nvPr/>
          </p:nvCxnSpPr>
          <p:spPr>
            <a:xfrm flipV="1">
              <a:off x="1374514" y="1504950"/>
              <a:ext cx="0" cy="907217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0">
              <a:extLst>
                <a:ext uri="{FF2B5EF4-FFF2-40B4-BE49-F238E27FC236}">
                  <a16:creationId xmlns:a16="http://schemas.microsoft.com/office/drawing/2014/main" xmlns="" id="{A0D79A28-D2D0-4527-A4D3-8CF02575AFC9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27">
            <a:extLst>
              <a:ext uri="{FF2B5EF4-FFF2-40B4-BE49-F238E27FC236}">
                <a16:creationId xmlns:a16="http://schemas.microsoft.com/office/drawing/2014/main" xmlns="" id="{D5CD19C4-103E-4D4A-AB1D-CAE24589F029}"/>
              </a:ext>
            </a:extLst>
          </p:cNvPr>
          <p:cNvSpPr txBox="1">
            <a:spLocks/>
          </p:cNvSpPr>
          <p:nvPr/>
        </p:nvSpPr>
        <p:spPr>
          <a:xfrm>
            <a:off x="3864404" y="3055476"/>
            <a:ext cx="1907560" cy="506459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>
                <a:solidFill>
                  <a:srgbClr val="656D78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9" name="TextBox 28">
            <a:extLst>
              <a:ext uri="{FF2B5EF4-FFF2-40B4-BE49-F238E27FC236}">
                <a16:creationId xmlns:a16="http://schemas.microsoft.com/office/drawing/2014/main" xmlns="" id="{533C472E-B4F2-44FC-A6D8-2FFFFB039D19}"/>
              </a:ext>
            </a:extLst>
          </p:cNvPr>
          <p:cNvSpPr txBox="1"/>
          <p:nvPr/>
        </p:nvSpPr>
        <p:spPr>
          <a:xfrm>
            <a:off x="3853471" y="2797756"/>
            <a:ext cx="1197828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accent1"/>
                </a:solidFill>
              </a:rPr>
              <a:t>9.100.611</a:t>
            </a:r>
          </a:p>
        </p:txBody>
      </p:sp>
      <p:grpSp>
        <p:nvGrpSpPr>
          <p:cNvPr id="90" name="Group 32">
            <a:extLst>
              <a:ext uri="{FF2B5EF4-FFF2-40B4-BE49-F238E27FC236}">
                <a16:creationId xmlns:a16="http://schemas.microsoft.com/office/drawing/2014/main" xmlns="" id="{F201E8A8-0C0D-48E4-BA02-E81B2CFCC3AD}"/>
              </a:ext>
            </a:extLst>
          </p:cNvPr>
          <p:cNvGrpSpPr/>
          <p:nvPr/>
        </p:nvGrpSpPr>
        <p:grpSpPr>
          <a:xfrm>
            <a:off x="4846633" y="4071030"/>
            <a:ext cx="261290" cy="581787"/>
            <a:chOff x="1374514" y="1504950"/>
            <a:chExt cx="261290" cy="640406"/>
          </a:xfrm>
        </p:grpSpPr>
        <p:cxnSp>
          <p:nvCxnSpPr>
            <p:cNvPr id="106" name="Straight Connector 35">
              <a:extLst>
                <a:ext uri="{FF2B5EF4-FFF2-40B4-BE49-F238E27FC236}">
                  <a16:creationId xmlns:a16="http://schemas.microsoft.com/office/drawing/2014/main" xmlns="" id="{910C3D1A-2E5C-42EA-8736-C58078B29423}"/>
                </a:ext>
              </a:extLst>
            </p:cNvPr>
            <p:cNvCxnSpPr/>
            <p:nvPr/>
          </p:nvCxnSpPr>
          <p:spPr>
            <a:xfrm flipV="1">
              <a:off x="1374514" y="1504950"/>
              <a:ext cx="0" cy="640406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>
              <a:extLst>
                <a:ext uri="{FF2B5EF4-FFF2-40B4-BE49-F238E27FC236}">
                  <a16:creationId xmlns:a16="http://schemas.microsoft.com/office/drawing/2014/main" xmlns="" id="{A2D551C2-8D6C-4BE1-9CF7-37B17596A4EE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rgbClr val="D8DADD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Box 33">
            <a:extLst>
              <a:ext uri="{FF2B5EF4-FFF2-40B4-BE49-F238E27FC236}">
                <a16:creationId xmlns:a16="http://schemas.microsoft.com/office/drawing/2014/main" xmlns="" id="{9D24F135-CE19-4269-88B6-3586C445ECD4}"/>
              </a:ext>
            </a:extLst>
          </p:cNvPr>
          <p:cNvSpPr txBox="1">
            <a:spLocks/>
          </p:cNvSpPr>
          <p:nvPr/>
        </p:nvSpPr>
        <p:spPr>
          <a:xfrm>
            <a:off x="5000028" y="3790823"/>
            <a:ext cx="1907560" cy="506459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>
                <a:solidFill>
                  <a:srgbClr val="656D78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92" name="TextBox 34">
            <a:extLst>
              <a:ext uri="{FF2B5EF4-FFF2-40B4-BE49-F238E27FC236}">
                <a16:creationId xmlns:a16="http://schemas.microsoft.com/office/drawing/2014/main" xmlns="" id="{41A2A894-D5FE-4E09-9F64-C8738313711C}"/>
              </a:ext>
            </a:extLst>
          </p:cNvPr>
          <p:cNvSpPr txBox="1"/>
          <p:nvPr/>
        </p:nvSpPr>
        <p:spPr>
          <a:xfrm>
            <a:off x="4989095" y="3533103"/>
            <a:ext cx="1197828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accent1"/>
                </a:solidFill>
              </a:rPr>
              <a:t>9.100.611</a:t>
            </a:r>
          </a:p>
        </p:txBody>
      </p:sp>
      <p:grpSp>
        <p:nvGrpSpPr>
          <p:cNvPr id="93" name="Group 38">
            <a:extLst>
              <a:ext uri="{FF2B5EF4-FFF2-40B4-BE49-F238E27FC236}">
                <a16:creationId xmlns:a16="http://schemas.microsoft.com/office/drawing/2014/main" xmlns="" id="{1AF3BD42-46AB-4110-9853-66E546D43FE3}"/>
              </a:ext>
            </a:extLst>
          </p:cNvPr>
          <p:cNvGrpSpPr/>
          <p:nvPr/>
        </p:nvGrpSpPr>
        <p:grpSpPr>
          <a:xfrm>
            <a:off x="7818976" y="2059111"/>
            <a:ext cx="2749722" cy="3463424"/>
            <a:chOff x="8170814" y="1912116"/>
            <a:chExt cx="2749722" cy="3463424"/>
          </a:xfrm>
        </p:grpSpPr>
        <p:grpSp>
          <p:nvGrpSpPr>
            <p:cNvPr id="94" name="Group 39">
              <a:extLst>
                <a:ext uri="{FF2B5EF4-FFF2-40B4-BE49-F238E27FC236}">
                  <a16:creationId xmlns:a16="http://schemas.microsoft.com/office/drawing/2014/main" xmlns="" id="{1CF6238D-7189-4088-AF06-A1C9001D8604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97" name="Group 42">
                <a:extLst>
                  <a:ext uri="{FF2B5EF4-FFF2-40B4-BE49-F238E27FC236}">
                    <a16:creationId xmlns:a16="http://schemas.microsoft.com/office/drawing/2014/main" xmlns="" id="{649B87A5-AFAE-49B7-891E-C8456B37C36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04" name="TextBox 49">
                  <a:extLst>
                    <a:ext uri="{FF2B5EF4-FFF2-40B4-BE49-F238E27FC236}">
                      <a16:creationId xmlns:a16="http://schemas.microsoft.com/office/drawing/2014/main" xmlns="" id="{07A36EC8-AE9C-418E-A189-56E8136BDE8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05" name="Rectangle 50">
                  <a:extLst>
                    <a:ext uri="{FF2B5EF4-FFF2-40B4-BE49-F238E27FC236}">
                      <a16:creationId xmlns:a16="http://schemas.microsoft.com/office/drawing/2014/main" xmlns="" id="{7755A1BF-B12A-4A34-A892-48A7DDE40EB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98" name="Group 43">
                <a:extLst>
                  <a:ext uri="{FF2B5EF4-FFF2-40B4-BE49-F238E27FC236}">
                    <a16:creationId xmlns:a16="http://schemas.microsoft.com/office/drawing/2014/main" xmlns="" id="{E6074069-A334-439B-BE7D-5E04F7B293C5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02" name="TextBox 47">
                  <a:extLst>
                    <a:ext uri="{FF2B5EF4-FFF2-40B4-BE49-F238E27FC236}">
                      <a16:creationId xmlns:a16="http://schemas.microsoft.com/office/drawing/2014/main" xmlns="" id="{2F53867E-665D-4A8A-8470-12EB2B25B23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03" name="Rectangle 48">
                  <a:extLst>
                    <a:ext uri="{FF2B5EF4-FFF2-40B4-BE49-F238E27FC236}">
                      <a16:creationId xmlns:a16="http://schemas.microsoft.com/office/drawing/2014/main" xmlns="" id="{2F05ECF7-1628-4BF7-BC3B-6C5CEADEFDF0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99" name="Group 44">
                <a:extLst>
                  <a:ext uri="{FF2B5EF4-FFF2-40B4-BE49-F238E27FC236}">
                    <a16:creationId xmlns:a16="http://schemas.microsoft.com/office/drawing/2014/main" xmlns="" id="{35E848EA-1E8F-48B8-90CB-6D184708E2FB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00" name="TextBox 45">
                  <a:extLst>
                    <a:ext uri="{FF2B5EF4-FFF2-40B4-BE49-F238E27FC236}">
                      <a16:creationId xmlns:a16="http://schemas.microsoft.com/office/drawing/2014/main" xmlns="" id="{08814CD3-DC38-4FA2-9058-BB77010ED382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01" name="Rectangle 46">
                  <a:extLst>
                    <a:ext uri="{FF2B5EF4-FFF2-40B4-BE49-F238E27FC236}">
                      <a16:creationId xmlns:a16="http://schemas.microsoft.com/office/drawing/2014/main" xmlns="" id="{49139678-4D88-459F-BF29-5CA96C903D2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95" name="Straight Connector 40">
              <a:extLst>
                <a:ext uri="{FF2B5EF4-FFF2-40B4-BE49-F238E27FC236}">
                  <a16:creationId xmlns:a16="http://schemas.microsoft.com/office/drawing/2014/main" xmlns="" id="{A49528C5-BBE3-4D4C-8FE2-E877DE6EE3BE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41">
              <a:extLst>
                <a:ext uri="{FF2B5EF4-FFF2-40B4-BE49-F238E27FC236}">
                  <a16:creationId xmlns:a16="http://schemas.microsoft.com/office/drawing/2014/main" xmlns="" id="{C1FA7C41-296B-4F0D-95B3-E91D422303FD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160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47" grpId="0"/>
      <p:bldP spid="48" grpId="0"/>
      <p:bldP spid="88" grpId="0"/>
      <p:bldP spid="89" grpId="0"/>
      <p:bldP spid="91" grpId="0"/>
      <p:bldP spid="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6">
            <a:extLst>
              <a:ext uri="{FF2B5EF4-FFF2-40B4-BE49-F238E27FC236}">
                <a16:creationId xmlns:a16="http://schemas.microsoft.com/office/drawing/2014/main" xmlns="" id="{1D7340AA-0CC6-4E17-ADAC-9B652CDAA46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xmlns="" id="{756FA7A9-87A2-4D35-876A-12BC6426216E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Freeform: Shape 1">
            <a:extLst>
              <a:ext uri="{FF2B5EF4-FFF2-40B4-BE49-F238E27FC236}">
                <a16:creationId xmlns:a16="http://schemas.microsoft.com/office/drawing/2014/main" xmlns="" id="{133373FB-A9F1-49A7-9DFF-76F47EAF79F9}"/>
              </a:ext>
            </a:extLst>
          </p:cNvPr>
          <p:cNvSpPr>
            <a:spLocks/>
          </p:cNvSpPr>
          <p:nvPr/>
        </p:nvSpPr>
        <p:spPr bwMode="auto">
          <a:xfrm>
            <a:off x="5350334" y="2682524"/>
            <a:ext cx="143951" cy="123799"/>
          </a:xfrm>
          <a:custGeom>
            <a:avLst/>
            <a:gdLst>
              <a:gd name="T0" fmla="*/ 24 w 50"/>
              <a:gd name="T1" fmla="*/ 43 h 43"/>
              <a:gd name="T2" fmla="*/ 0 w 50"/>
              <a:gd name="T3" fmla="*/ 0 h 43"/>
              <a:gd name="T4" fmla="*/ 50 w 50"/>
              <a:gd name="T5" fmla="*/ 0 h 43"/>
              <a:gd name="T6" fmla="*/ 24 w 50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3">
                <a:moveTo>
                  <a:pt x="24" y="43"/>
                </a:moveTo>
                <a:lnTo>
                  <a:pt x="0" y="0"/>
                </a:lnTo>
                <a:lnTo>
                  <a:pt x="50" y="0"/>
                </a:lnTo>
                <a:lnTo>
                  <a:pt x="24" y="4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2">
            <a:extLst>
              <a:ext uri="{FF2B5EF4-FFF2-40B4-BE49-F238E27FC236}">
                <a16:creationId xmlns:a16="http://schemas.microsoft.com/office/drawing/2014/main" xmlns="" id="{F055AD54-8331-4464-8254-568346DA997B}"/>
              </a:ext>
            </a:extLst>
          </p:cNvPr>
          <p:cNvSpPr>
            <a:spLocks/>
          </p:cNvSpPr>
          <p:nvPr/>
        </p:nvSpPr>
        <p:spPr bwMode="auto">
          <a:xfrm>
            <a:off x="6703475" y="2682524"/>
            <a:ext cx="135315" cy="123799"/>
          </a:xfrm>
          <a:custGeom>
            <a:avLst/>
            <a:gdLst>
              <a:gd name="T0" fmla="*/ 24 w 47"/>
              <a:gd name="T1" fmla="*/ 43 h 43"/>
              <a:gd name="T2" fmla="*/ 0 w 47"/>
              <a:gd name="T3" fmla="*/ 0 h 43"/>
              <a:gd name="T4" fmla="*/ 47 w 47"/>
              <a:gd name="T5" fmla="*/ 0 h 43"/>
              <a:gd name="T6" fmla="*/ 24 w 47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3">
                <a:moveTo>
                  <a:pt x="24" y="43"/>
                </a:moveTo>
                <a:lnTo>
                  <a:pt x="0" y="0"/>
                </a:lnTo>
                <a:lnTo>
                  <a:pt x="47" y="0"/>
                </a:lnTo>
                <a:lnTo>
                  <a:pt x="24" y="4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3">
            <a:extLst>
              <a:ext uri="{FF2B5EF4-FFF2-40B4-BE49-F238E27FC236}">
                <a16:creationId xmlns:a16="http://schemas.microsoft.com/office/drawing/2014/main" xmlns="" id="{3B3C1E0C-EBFB-4ED2-A4BB-F827F81E9D72}"/>
              </a:ext>
            </a:extLst>
          </p:cNvPr>
          <p:cNvSpPr>
            <a:spLocks/>
          </p:cNvSpPr>
          <p:nvPr/>
        </p:nvSpPr>
        <p:spPr bwMode="auto">
          <a:xfrm>
            <a:off x="7210183" y="3557747"/>
            <a:ext cx="135315" cy="123799"/>
          </a:xfrm>
          <a:custGeom>
            <a:avLst/>
            <a:gdLst>
              <a:gd name="T0" fmla="*/ 23 w 47"/>
              <a:gd name="T1" fmla="*/ 43 h 43"/>
              <a:gd name="T2" fmla="*/ 0 w 47"/>
              <a:gd name="T3" fmla="*/ 0 h 43"/>
              <a:gd name="T4" fmla="*/ 47 w 47"/>
              <a:gd name="T5" fmla="*/ 0 h 43"/>
              <a:gd name="T6" fmla="*/ 23 w 47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3">
                <a:moveTo>
                  <a:pt x="23" y="43"/>
                </a:moveTo>
                <a:lnTo>
                  <a:pt x="0" y="0"/>
                </a:lnTo>
                <a:lnTo>
                  <a:pt x="47" y="0"/>
                </a:lnTo>
                <a:lnTo>
                  <a:pt x="23" y="4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4">
            <a:extLst>
              <a:ext uri="{FF2B5EF4-FFF2-40B4-BE49-F238E27FC236}">
                <a16:creationId xmlns:a16="http://schemas.microsoft.com/office/drawing/2014/main" xmlns="" id="{46061A83-9BC0-44F9-8355-D6C0D294BE8C}"/>
              </a:ext>
            </a:extLst>
          </p:cNvPr>
          <p:cNvSpPr>
            <a:spLocks/>
          </p:cNvSpPr>
          <p:nvPr/>
        </p:nvSpPr>
        <p:spPr bwMode="auto">
          <a:xfrm>
            <a:off x="7714011" y="4432971"/>
            <a:ext cx="138193" cy="123799"/>
          </a:xfrm>
          <a:custGeom>
            <a:avLst/>
            <a:gdLst>
              <a:gd name="T0" fmla="*/ 24 w 48"/>
              <a:gd name="T1" fmla="*/ 43 h 43"/>
              <a:gd name="T2" fmla="*/ 0 w 48"/>
              <a:gd name="T3" fmla="*/ 0 h 43"/>
              <a:gd name="T4" fmla="*/ 48 w 48"/>
              <a:gd name="T5" fmla="*/ 0 h 43"/>
              <a:gd name="T6" fmla="*/ 24 w 48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43">
                <a:moveTo>
                  <a:pt x="24" y="43"/>
                </a:moveTo>
                <a:lnTo>
                  <a:pt x="0" y="0"/>
                </a:lnTo>
                <a:lnTo>
                  <a:pt x="48" y="0"/>
                </a:lnTo>
                <a:lnTo>
                  <a:pt x="24" y="43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5">
            <a:extLst>
              <a:ext uri="{FF2B5EF4-FFF2-40B4-BE49-F238E27FC236}">
                <a16:creationId xmlns:a16="http://schemas.microsoft.com/office/drawing/2014/main" xmlns="" id="{80AB3788-C954-4801-9F0D-C7AF497364C9}"/>
              </a:ext>
            </a:extLst>
          </p:cNvPr>
          <p:cNvSpPr>
            <a:spLocks/>
          </p:cNvSpPr>
          <p:nvPr/>
        </p:nvSpPr>
        <p:spPr bwMode="auto">
          <a:xfrm>
            <a:off x="8220720" y="5308194"/>
            <a:ext cx="143951" cy="129557"/>
          </a:xfrm>
          <a:custGeom>
            <a:avLst/>
            <a:gdLst>
              <a:gd name="T0" fmla="*/ 23 w 50"/>
              <a:gd name="T1" fmla="*/ 45 h 45"/>
              <a:gd name="T2" fmla="*/ 0 w 50"/>
              <a:gd name="T3" fmla="*/ 0 h 45"/>
              <a:gd name="T4" fmla="*/ 50 w 50"/>
              <a:gd name="T5" fmla="*/ 0 h 45"/>
              <a:gd name="T6" fmla="*/ 23 w 50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5">
                <a:moveTo>
                  <a:pt x="23" y="45"/>
                </a:moveTo>
                <a:lnTo>
                  <a:pt x="0" y="0"/>
                </a:lnTo>
                <a:lnTo>
                  <a:pt x="50" y="0"/>
                </a:lnTo>
                <a:lnTo>
                  <a:pt x="23" y="4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6">
            <a:extLst>
              <a:ext uri="{FF2B5EF4-FFF2-40B4-BE49-F238E27FC236}">
                <a16:creationId xmlns:a16="http://schemas.microsoft.com/office/drawing/2014/main" xmlns="" id="{AC4AEDFB-6089-4373-A96F-F216BF9DC896}"/>
              </a:ext>
            </a:extLst>
          </p:cNvPr>
          <p:cNvSpPr>
            <a:spLocks/>
          </p:cNvSpPr>
          <p:nvPr/>
        </p:nvSpPr>
        <p:spPr bwMode="auto">
          <a:xfrm>
            <a:off x="4846504" y="3557747"/>
            <a:ext cx="141073" cy="123799"/>
          </a:xfrm>
          <a:custGeom>
            <a:avLst/>
            <a:gdLst>
              <a:gd name="T0" fmla="*/ 23 w 49"/>
              <a:gd name="T1" fmla="*/ 43 h 43"/>
              <a:gd name="T2" fmla="*/ 0 w 49"/>
              <a:gd name="T3" fmla="*/ 0 h 43"/>
              <a:gd name="T4" fmla="*/ 49 w 49"/>
              <a:gd name="T5" fmla="*/ 0 h 43"/>
              <a:gd name="T6" fmla="*/ 23 w 49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3">
                <a:moveTo>
                  <a:pt x="23" y="43"/>
                </a:moveTo>
                <a:lnTo>
                  <a:pt x="0" y="0"/>
                </a:lnTo>
                <a:lnTo>
                  <a:pt x="49" y="0"/>
                </a:lnTo>
                <a:lnTo>
                  <a:pt x="23" y="4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7">
            <a:extLst>
              <a:ext uri="{FF2B5EF4-FFF2-40B4-BE49-F238E27FC236}">
                <a16:creationId xmlns:a16="http://schemas.microsoft.com/office/drawing/2014/main" xmlns="" id="{05C57C67-1275-4FBE-B597-0DC2B7061AA9}"/>
              </a:ext>
            </a:extLst>
          </p:cNvPr>
          <p:cNvSpPr>
            <a:spLocks/>
          </p:cNvSpPr>
          <p:nvPr/>
        </p:nvSpPr>
        <p:spPr bwMode="auto">
          <a:xfrm>
            <a:off x="4339795" y="4432971"/>
            <a:ext cx="143951" cy="123799"/>
          </a:xfrm>
          <a:custGeom>
            <a:avLst/>
            <a:gdLst>
              <a:gd name="T0" fmla="*/ 24 w 50"/>
              <a:gd name="T1" fmla="*/ 43 h 43"/>
              <a:gd name="T2" fmla="*/ 0 w 50"/>
              <a:gd name="T3" fmla="*/ 0 h 43"/>
              <a:gd name="T4" fmla="*/ 50 w 50"/>
              <a:gd name="T5" fmla="*/ 0 h 43"/>
              <a:gd name="T6" fmla="*/ 24 w 50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3">
                <a:moveTo>
                  <a:pt x="24" y="43"/>
                </a:moveTo>
                <a:lnTo>
                  <a:pt x="0" y="0"/>
                </a:lnTo>
                <a:lnTo>
                  <a:pt x="50" y="0"/>
                </a:lnTo>
                <a:lnTo>
                  <a:pt x="24" y="43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8">
            <a:extLst>
              <a:ext uri="{FF2B5EF4-FFF2-40B4-BE49-F238E27FC236}">
                <a16:creationId xmlns:a16="http://schemas.microsoft.com/office/drawing/2014/main" xmlns="" id="{B82A6403-1567-4CC7-9712-DC4C40F9E9F5}"/>
              </a:ext>
            </a:extLst>
          </p:cNvPr>
          <p:cNvSpPr>
            <a:spLocks/>
          </p:cNvSpPr>
          <p:nvPr/>
        </p:nvSpPr>
        <p:spPr bwMode="auto">
          <a:xfrm>
            <a:off x="3833087" y="5308194"/>
            <a:ext cx="143951" cy="129557"/>
          </a:xfrm>
          <a:custGeom>
            <a:avLst/>
            <a:gdLst>
              <a:gd name="T0" fmla="*/ 24 w 50"/>
              <a:gd name="T1" fmla="*/ 45 h 45"/>
              <a:gd name="T2" fmla="*/ 0 w 50"/>
              <a:gd name="T3" fmla="*/ 0 h 45"/>
              <a:gd name="T4" fmla="*/ 50 w 50"/>
              <a:gd name="T5" fmla="*/ 0 h 45"/>
              <a:gd name="T6" fmla="*/ 24 w 50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5">
                <a:moveTo>
                  <a:pt x="24" y="45"/>
                </a:moveTo>
                <a:lnTo>
                  <a:pt x="0" y="0"/>
                </a:lnTo>
                <a:lnTo>
                  <a:pt x="50" y="0"/>
                </a:lnTo>
                <a:lnTo>
                  <a:pt x="24" y="4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9">
            <a:extLst>
              <a:ext uri="{FF2B5EF4-FFF2-40B4-BE49-F238E27FC236}">
                <a16:creationId xmlns:a16="http://schemas.microsoft.com/office/drawing/2014/main" xmlns="" id="{B5C9792E-B700-4F22-9584-9DEC6C65CA49}"/>
              </a:ext>
            </a:extLst>
          </p:cNvPr>
          <p:cNvSpPr>
            <a:spLocks/>
          </p:cNvSpPr>
          <p:nvPr/>
        </p:nvSpPr>
        <p:spPr bwMode="auto">
          <a:xfrm>
            <a:off x="3746716" y="1628800"/>
            <a:ext cx="4698568" cy="4076700"/>
          </a:xfrm>
          <a:custGeom>
            <a:avLst/>
            <a:gdLst>
              <a:gd name="T0" fmla="*/ 0 w 1632"/>
              <a:gd name="T1" fmla="*/ 1416 h 1416"/>
              <a:gd name="T2" fmla="*/ 816 w 1632"/>
              <a:gd name="T3" fmla="*/ 0 h 1416"/>
              <a:gd name="T4" fmla="*/ 1632 w 1632"/>
              <a:gd name="T5" fmla="*/ 1416 h 1416"/>
              <a:gd name="T6" fmla="*/ 0 w 1632"/>
              <a:gd name="T7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2" h="1416">
                <a:moveTo>
                  <a:pt x="0" y="1416"/>
                </a:moveTo>
                <a:lnTo>
                  <a:pt x="816" y="0"/>
                </a:lnTo>
                <a:lnTo>
                  <a:pt x="1632" y="1416"/>
                </a:lnTo>
                <a:lnTo>
                  <a:pt x="0" y="14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10">
            <a:extLst>
              <a:ext uri="{FF2B5EF4-FFF2-40B4-BE49-F238E27FC236}">
                <a16:creationId xmlns:a16="http://schemas.microsoft.com/office/drawing/2014/main" xmlns="" id="{CA5D64D9-4329-42A6-818E-930A5F71DED6}"/>
              </a:ext>
            </a:extLst>
          </p:cNvPr>
          <p:cNvSpPr>
            <a:spLocks/>
          </p:cNvSpPr>
          <p:nvPr/>
        </p:nvSpPr>
        <p:spPr bwMode="auto">
          <a:xfrm>
            <a:off x="5350334" y="2026106"/>
            <a:ext cx="1488457" cy="656418"/>
          </a:xfrm>
          <a:custGeom>
            <a:avLst/>
            <a:gdLst>
              <a:gd name="T0" fmla="*/ 387 w 517"/>
              <a:gd name="T1" fmla="*/ 0 h 228"/>
              <a:gd name="T2" fmla="*/ 131 w 517"/>
              <a:gd name="T3" fmla="*/ 0 h 228"/>
              <a:gd name="T4" fmla="*/ 0 w 517"/>
              <a:gd name="T5" fmla="*/ 228 h 228"/>
              <a:gd name="T6" fmla="*/ 517 w 517"/>
              <a:gd name="T7" fmla="*/ 228 h 228"/>
              <a:gd name="T8" fmla="*/ 387 w 517"/>
              <a:gd name="T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28">
                <a:moveTo>
                  <a:pt x="387" y="0"/>
                </a:moveTo>
                <a:lnTo>
                  <a:pt x="131" y="0"/>
                </a:lnTo>
                <a:lnTo>
                  <a:pt x="0" y="228"/>
                </a:lnTo>
                <a:lnTo>
                  <a:pt x="517" y="228"/>
                </a:lnTo>
                <a:lnTo>
                  <a:pt x="3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1">
            <a:extLst>
              <a:ext uri="{FF2B5EF4-FFF2-40B4-BE49-F238E27FC236}">
                <a16:creationId xmlns:a16="http://schemas.microsoft.com/office/drawing/2014/main" xmlns="" id="{98F75992-6527-4EDB-9ABA-828FF662EC0A}"/>
              </a:ext>
            </a:extLst>
          </p:cNvPr>
          <p:cNvSpPr>
            <a:spLocks/>
          </p:cNvSpPr>
          <p:nvPr/>
        </p:nvSpPr>
        <p:spPr bwMode="auto">
          <a:xfrm>
            <a:off x="4846504" y="2901329"/>
            <a:ext cx="2498993" cy="656418"/>
          </a:xfrm>
          <a:custGeom>
            <a:avLst/>
            <a:gdLst>
              <a:gd name="T0" fmla="*/ 738 w 868"/>
              <a:gd name="T1" fmla="*/ 0 h 228"/>
              <a:gd name="T2" fmla="*/ 130 w 868"/>
              <a:gd name="T3" fmla="*/ 0 h 228"/>
              <a:gd name="T4" fmla="*/ 0 w 868"/>
              <a:gd name="T5" fmla="*/ 228 h 228"/>
              <a:gd name="T6" fmla="*/ 868 w 868"/>
              <a:gd name="T7" fmla="*/ 228 h 228"/>
              <a:gd name="T8" fmla="*/ 738 w 868"/>
              <a:gd name="T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8" h="228">
                <a:moveTo>
                  <a:pt x="738" y="0"/>
                </a:moveTo>
                <a:lnTo>
                  <a:pt x="130" y="0"/>
                </a:lnTo>
                <a:lnTo>
                  <a:pt x="0" y="228"/>
                </a:lnTo>
                <a:lnTo>
                  <a:pt x="868" y="228"/>
                </a:lnTo>
                <a:lnTo>
                  <a:pt x="7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2">
            <a:extLst>
              <a:ext uri="{FF2B5EF4-FFF2-40B4-BE49-F238E27FC236}">
                <a16:creationId xmlns:a16="http://schemas.microsoft.com/office/drawing/2014/main" xmlns="" id="{72964E24-53A0-4F90-AD99-B3E3243A855C}"/>
              </a:ext>
            </a:extLst>
          </p:cNvPr>
          <p:cNvSpPr>
            <a:spLocks/>
          </p:cNvSpPr>
          <p:nvPr/>
        </p:nvSpPr>
        <p:spPr bwMode="auto">
          <a:xfrm>
            <a:off x="4339795" y="3776553"/>
            <a:ext cx="3512410" cy="656418"/>
          </a:xfrm>
          <a:custGeom>
            <a:avLst/>
            <a:gdLst>
              <a:gd name="T0" fmla="*/ 0 w 1220"/>
              <a:gd name="T1" fmla="*/ 228 h 228"/>
              <a:gd name="T2" fmla="*/ 1220 w 1220"/>
              <a:gd name="T3" fmla="*/ 228 h 228"/>
              <a:gd name="T4" fmla="*/ 1089 w 1220"/>
              <a:gd name="T5" fmla="*/ 0 h 228"/>
              <a:gd name="T6" fmla="*/ 131 w 1220"/>
              <a:gd name="T7" fmla="*/ 0 h 228"/>
              <a:gd name="T8" fmla="*/ 0 w 1220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0" h="228">
                <a:moveTo>
                  <a:pt x="0" y="228"/>
                </a:moveTo>
                <a:lnTo>
                  <a:pt x="1220" y="228"/>
                </a:lnTo>
                <a:lnTo>
                  <a:pt x="1089" y="0"/>
                </a:lnTo>
                <a:lnTo>
                  <a:pt x="131" y="0"/>
                </a:lnTo>
                <a:lnTo>
                  <a:pt x="0" y="2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13">
            <a:extLst>
              <a:ext uri="{FF2B5EF4-FFF2-40B4-BE49-F238E27FC236}">
                <a16:creationId xmlns:a16="http://schemas.microsoft.com/office/drawing/2014/main" xmlns="" id="{8235AD9C-5750-48AF-A3B4-C5123CCB9C6A}"/>
              </a:ext>
            </a:extLst>
          </p:cNvPr>
          <p:cNvSpPr>
            <a:spLocks/>
          </p:cNvSpPr>
          <p:nvPr/>
        </p:nvSpPr>
        <p:spPr bwMode="auto">
          <a:xfrm>
            <a:off x="3833087" y="4651776"/>
            <a:ext cx="4531585" cy="656418"/>
          </a:xfrm>
          <a:custGeom>
            <a:avLst/>
            <a:gdLst>
              <a:gd name="T0" fmla="*/ 0 w 1574"/>
              <a:gd name="T1" fmla="*/ 228 h 228"/>
              <a:gd name="T2" fmla="*/ 1574 w 1574"/>
              <a:gd name="T3" fmla="*/ 228 h 228"/>
              <a:gd name="T4" fmla="*/ 1441 w 1574"/>
              <a:gd name="T5" fmla="*/ 0 h 228"/>
              <a:gd name="T6" fmla="*/ 131 w 1574"/>
              <a:gd name="T7" fmla="*/ 0 h 228"/>
              <a:gd name="T8" fmla="*/ 0 w 1574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4" h="228">
                <a:moveTo>
                  <a:pt x="0" y="228"/>
                </a:moveTo>
                <a:lnTo>
                  <a:pt x="1574" y="228"/>
                </a:lnTo>
                <a:lnTo>
                  <a:pt x="1441" y="0"/>
                </a:lnTo>
                <a:lnTo>
                  <a:pt x="131" y="0"/>
                </a:lnTo>
                <a:lnTo>
                  <a:pt x="0" y="2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Freeform: Shape 14">
            <a:extLst>
              <a:ext uri="{FF2B5EF4-FFF2-40B4-BE49-F238E27FC236}">
                <a16:creationId xmlns:a16="http://schemas.microsoft.com/office/drawing/2014/main" xmlns="" id="{0BFB1428-74CD-425F-9D12-2B00E25C09C4}"/>
              </a:ext>
            </a:extLst>
          </p:cNvPr>
          <p:cNvSpPr>
            <a:spLocks/>
          </p:cNvSpPr>
          <p:nvPr/>
        </p:nvSpPr>
        <p:spPr bwMode="auto">
          <a:xfrm>
            <a:off x="5962294" y="2239487"/>
            <a:ext cx="264536" cy="264536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8" y="0"/>
              </a:cxn>
              <a:cxn ang="0">
                <a:pos x="168" y="4"/>
              </a:cxn>
              <a:cxn ang="0">
                <a:pos x="112" y="54"/>
              </a:cxn>
              <a:cxn ang="0">
                <a:pos x="110" y="54"/>
              </a:cxn>
              <a:cxn ang="0">
                <a:pos x="28" y="138"/>
              </a:cxn>
              <a:cxn ang="0">
                <a:pos x="20" y="152"/>
              </a:cxn>
              <a:cxn ang="0">
                <a:pos x="0" y="228"/>
              </a:cxn>
              <a:cxn ang="0">
                <a:pos x="8" y="248"/>
              </a:cxn>
              <a:cxn ang="0">
                <a:pos x="28" y="256"/>
              </a:cxn>
              <a:cxn ang="0">
                <a:pos x="106" y="236"/>
              </a:cxn>
              <a:cxn ang="0">
                <a:pos x="240" y="106"/>
              </a:cxn>
              <a:cxn ang="0">
                <a:pos x="252" y="86"/>
              </a:cxn>
              <a:cxn ang="0">
                <a:pos x="254" y="52"/>
              </a:cxn>
              <a:cxn ang="0">
                <a:pos x="236" y="20"/>
              </a:cxn>
              <a:cxn ang="0">
                <a:pos x="126" y="180"/>
              </a:cxn>
              <a:cxn ang="0">
                <a:pos x="198" y="94"/>
              </a:cxn>
              <a:cxn ang="0">
                <a:pos x="196" y="126"/>
              </a:cxn>
              <a:cxn ang="0">
                <a:pos x="190" y="134"/>
              </a:cxn>
              <a:cxn ang="0">
                <a:pos x="128" y="196"/>
              </a:cxn>
              <a:cxn ang="0">
                <a:pos x="118" y="162"/>
              </a:cxn>
              <a:cxn ang="0">
                <a:pos x="100" y="142"/>
              </a:cxn>
              <a:cxn ang="0">
                <a:pos x="168" y="60"/>
              </a:cxn>
              <a:cxn ang="0">
                <a:pos x="184" y="72"/>
              </a:cxn>
              <a:cxn ang="0">
                <a:pos x="118" y="162"/>
              </a:cxn>
              <a:cxn ang="0">
                <a:pos x="72" y="130"/>
              </a:cxn>
              <a:cxn ang="0">
                <a:pos x="122" y="66"/>
              </a:cxn>
              <a:cxn ang="0">
                <a:pos x="150" y="56"/>
              </a:cxn>
              <a:cxn ang="0">
                <a:pos x="34" y="238"/>
              </a:cxn>
              <a:cxn ang="0">
                <a:pos x="28" y="240"/>
              </a:cxn>
              <a:cxn ang="0">
                <a:pos x="16" y="232"/>
              </a:cxn>
              <a:cxn ang="0">
                <a:pos x="16" y="224"/>
              </a:cxn>
              <a:cxn ang="0">
                <a:pos x="32" y="194"/>
              </a:cxn>
              <a:cxn ang="0">
                <a:pos x="52" y="204"/>
              </a:cxn>
              <a:cxn ang="0">
                <a:pos x="60" y="218"/>
              </a:cxn>
              <a:cxn ang="0">
                <a:pos x="34" y="238"/>
              </a:cxn>
              <a:cxn ang="0">
                <a:pos x="70" y="222"/>
              </a:cxn>
              <a:cxn ang="0">
                <a:pos x="58" y="198"/>
              </a:cxn>
              <a:cxn ang="0">
                <a:pos x="44" y="188"/>
              </a:cxn>
              <a:cxn ang="0">
                <a:pos x="36" y="156"/>
              </a:cxn>
              <a:cxn ang="0">
                <a:pos x="38" y="150"/>
              </a:cxn>
              <a:cxn ang="0">
                <a:pos x="60" y="144"/>
              </a:cxn>
              <a:cxn ang="0">
                <a:pos x="82" y="150"/>
              </a:cxn>
              <a:cxn ang="0">
                <a:pos x="96" y="160"/>
              </a:cxn>
              <a:cxn ang="0">
                <a:pos x="110" y="182"/>
              </a:cxn>
              <a:cxn ang="0">
                <a:pos x="110" y="206"/>
              </a:cxn>
              <a:cxn ang="0">
                <a:pos x="104" y="220"/>
              </a:cxn>
              <a:cxn ang="0">
                <a:pos x="230" y="94"/>
              </a:cxn>
              <a:cxn ang="0">
                <a:pos x="216" y="102"/>
              </a:cxn>
              <a:cxn ang="0">
                <a:pos x="210" y="80"/>
              </a:cxn>
              <a:cxn ang="0">
                <a:pos x="196" y="60"/>
              </a:cxn>
              <a:cxn ang="0">
                <a:pos x="162" y="42"/>
              </a:cxn>
              <a:cxn ang="0">
                <a:pos x="162" y="26"/>
              </a:cxn>
              <a:cxn ang="0">
                <a:pos x="180" y="16"/>
              </a:cxn>
              <a:cxn ang="0">
                <a:pos x="198" y="18"/>
              </a:cxn>
              <a:cxn ang="0">
                <a:pos x="224" y="32"/>
              </a:cxn>
              <a:cxn ang="0">
                <a:pos x="236" y="48"/>
              </a:cxn>
              <a:cxn ang="0">
                <a:pos x="240" y="66"/>
              </a:cxn>
              <a:cxn ang="0">
                <a:pos x="234" y="88"/>
              </a:cxn>
            </a:cxnLst>
            <a:rect l="0" t="0" r="r" b="b"/>
            <a:pathLst>
              <a:path w="256" h="256">
                <a:moveTo>
                  <a:pt x="236" y="20"/>
                </a:moveTo>
                <a:lnTo>
                  <a:pt x="236" y="20"/>
                </a:lnTo>
                <a:lnTo>
                  <a:pt x="224" y="12"/>
                </a:lnTo>
                <a:lnTo>
                  <a:pt x="212" y="6"/>
                </a:lnTo>
                <a:lnTo>
                  <a:pt x="200" y="2"/>
                </a:lnTo>
                <a:lnTo>
                  <a:pt x="188" y="0"/>
                </a:lnTo>
                <a:lnTo>
                  <a:pt x="188" y="0"/>
                </a:lnTo>
                <a:lnTo>
                  <a:pt x="178" y="0"/>
                </a:lnTo>
                <a:lnTo>
                  <a:pt x="168" y="4"/>
                </a:lnTo>
                <a:lnTo>
                  <a:pt x="158" y="8"/>
                </a:lnTo>
                <a:lnTo>
                  <a:pt x="150" y="16"/>
                </a:lnTo>
                <a:lnTo>
                  <a:pt x="112" y="54"/>
                </a:lnTo>
                <a:lnTo>
                  <a:pt x="112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28" y="138"/>
                </a:lnTo>
                <a:lnTo>
                  <a:pt x="28" y="138"/>
                </a:lnTo>
                <a:lnTo>
                  <a:pt x="24" y="144"/>
                </a:lnTo>
                <a:lnTo>
                  <a:pt x="20" y="152"/>
                </a:lnTo>
                <a:lnTo>
                  <a:pt x="2" y="220"/>
                </a:lnTo>
                <a:lnTo>
                  <a:pt x="2" y="220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38" y="254"/>
                </a:lnTo>
                <a:lnTo>
                  <a:pt x="106" y="236"/>
                </a:lnTo>
                <a:lnTo>
                  <a:pt x="106" y="236"/>
                </a:lnTo>
                <a:lnTo>
                  <a:pt x="112" y="234"/>
                </a:lnTo>
                <a:lnTo>
                  <a:pt x="118" y="228"/>
                </a:lnTo>
                <a:lnTo>
                  <a:pt x="240" y="106"/>
                </a:lnTo>
                <a:lnTo>
                  <a:pt x="240" y="106"/>
                </a:lnTo>
                <a:lnTo>
                  <a:pt x="248" y="96"/>
                </a:lnTo>
                <a:lnTo>
                  <a:pt x="252" y="86"/>
                </a:lnTo>
                <a:lnTo>
                  <a:pt x="256" y="76"/>
                </a:lnTo>
                <a:lnTo>
                  <a:pt x="256" y="64"/>
                </a:lnTo>
                <a:lnTo>
                  <a:pt x="254" y="52"/>
                </a:lnTo>
                <a:lnTo>
                  <a:pt x="250" y="42"/>
                </a:lnTo>
                <a:lnTo>
                  <a:pt x="244" y="30"/>
                </a:lnTo>
                <a:lnTo>
                  <a:pt x="236" y="20"/>
                </a:lnTo>
                <a:close/>
                <a:moveTo>
                  <a:pt x="128" y="190"/>
                </a:moveTo>
                <a:lnTo>
                  <a:pt x="128" y="190"/>
                </a:lnTo>
                <a:lnTo>
                  <a:pt x="126" y="180"/>
                </a:lnTo>
                <a:lnTo>
                  <a:pt x="122" y="170"/>
                </a:lnTo>
                <a:lnTo>
                  <a:pt x="198" y="94"/>
                </a:lnTo>
                <a:lnTo>
                  <a:pt x="198" y="94"/>
                </a:lnTo>
                <a:lnTo>
                  <a:pt x="200" y="104"/>
                </a:lnTo>
                <a:lnTo>
                  <a:pt x="200" y="116"/>
                </a:lnTo>
                <a:lnTo>
                  <a:pt x="196" y="126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28" y="196"/>
                </a:lnTo>
                <a:lnTo>
                  <a:pt x="128" y="196"/>
                </a:lnTo>
                <a:lnTo>
                  <a:pt x="128" y="190"/>
                </a:lnTo>
                <a:close/>
                <a:moveTo>
                  <a:pt x="118" y="162"/>
                </a:moveTo>
                <a:lnTo>
                  <a:pt x="118" y="162"/>
                </a:lnTo>
                <a:lnTo>
                  <a:pt x="108" y="148"/>
                </a:lnTo>
                <a:lnTo>
                  <a:pt x="108" y="148"/>
                </a:lnTo>
                <a:lnTo>
                  <a:pt x="100" y="142"/>
                </a:lnTo>
                <a:lnTo>
                  <a:pt x="92" y="136"/>
                </a:lnTo>
                <a:lnTo>
                  <a:pt x="168" y="60"/>
                </a:lnTo>
                <a:lnTo>
                  <a:pt x="168" y="60"/>
                </a:lnTo>
                <a:lnTo>
                  <a:pt x="176" y="64"/>
                </a:lnTo>
                <a:lnTo>
                  <a:pt x="184" y="72"/>
                </a:lnTo>
                <a:lnTo>
                  <a:pt x="184" y="72"/>
                </a:lnTo>
                <a:lnTo>
                  <a:pt x="190" y="78"/>
                </a:lnTo>
                <a:lnTo>
                  <a:pt x="194" y="86"/>
                </a:lnTo>
                <a:lnTo>
                  <a:pt x="118" y="162"/>
                </a:lnTo>
                <a:close/>
                <a:moveTo>
                  <a:pt x="84" y="132"/>
                </a:moveTo>
                <a:lnTo>
                  <a:pt x="84" y="132"/>
                </a:lnTo>
                <a:lnTo>
                  <a:pt x="72" y="130"/>
                </a:lnTo>
                <a:lnTo>
                  <a:pt x="60" y="128"/>
                </a:lnTo>
                <a:lnTo>
                  <a:pt x="122" y="66"/>
                </a:lnTo>
                <a:lnTo>
                  <a:pt x="122" y="66"/>
                </a:lnTo>
                <a:lnTo>
                  <a:pt x="130" y="60"/>
                </a:lnTo>
                <a:lnTo>
                  <a:pt x="140" y="56"/>
                </a:lnTo>
                <a:lnTo>
                  <a:pt x="150" y="56"/>
                </a:lnTo>
                <a:lnTo>
                  <a:pt x="160" y="58"/>
                </a:lnTo>
                <a:lnTo>
                  <a:pt x="84" y="132"/>
                </a:lnTo>
                <a:close/>
                <a:moveTo>
                  <a:pt x="34" y="238"/>
                </a:moveTo>
                <a:lnTo>
                  <a:pt x="34" y="238"/>
                </a:lnTo>
                <a:lnTo>
                  <a:pt x="28" y="240"/>
                </a:lnTo>
                <a:lnTo>
                  <a:pt x="28" y="240"/>
                </a:lnTo>
                <a:lnTo>
                  <a:pt x="24" y="240"/>
                </a:lnTo>
                <a:lnTo>
                  <a:pt x="20" y="236"/>
                </a:lnTo>
                <a:lnTo>
                  <a:pt x="16" y="232"/>
                </a:lnTo>
                <a:lnTo>
                  <a:pt x="16" y="228"/>
                </a:lnTo>
                <a:lnTo>
                  <a:pt x="16" y="228"/>
                </a:lnTo>
                <a:lnTo>
                  <a:pt x="16" y="224"/>
                </a:lnTo>
                <a:lnTo>
                  <a:pt x="26" y="192"/>
                </a:lnTo>
                <a:lnTo>
                  <a:pt x="26" y="192"/>
                </a:lnTo>
                <a:lnTo>
                  <a:pt x="32" y="194"/>
                </a:lnTo>
                <a:lnTo>
                  <a:pt x="40" y="196"/>
                </a:lnTo>
                <a:lnTo>
                  <a:pt x="46" y="200"/>
                </a:lnTo>
                <a:lnTo>
                  <a:pt x="52" y="204"/>
                </a:lnTo>
                <a:lnTo>
                  <a:pt x="52" y="204"/>
                </a:lnTo>
                <a:lnTo>
                  <a:pt x="58" y="210"/>
                </a:lnTo>
                <a:lnTo>
                  <a:pt x="60" y="218"/>
                </a:lnTo>
                <a:lnTo>
                  <a:pt x="62" y="224"/>
                </a:lnTo>
                <a:lnTo>
                  <a:pt x="64" y="232"/>
                </a:lnTo>
                <a:lnTo>
                  <a:pt x="34" y="238"/>
                </a:lnTo>
                <a:close/>
                <a:moveTo>
                  <a:pt x="70" y="230"/>
                </a:moveTo>
                <a:lnTo>
                  <a:pt x="70" y="230"/>
                </a:lnTo>
                <a:lnTo>
                  <a:pt x="70" y="222"/>
                </a:lnTo>
                <a:lnTo>
                  <a:pt x="68" y="214"/>
                </a:lnTo>
                <a:lnTo>
                  <a:pt x="64" y="206"/>
                </a:lnTo>
                <a:lnTo>
                  <a:pt x="58" y="198"/>
                </a:lnTo>
                <a:lnTo>
                  <a:pt x="58" y="198"/>
                </a:lnTo>
                <a:lnTo>
                  <a:pt x="50" y="192"/>
                </a:lnTo>
                <a:lnTo>
                  <a:pt x="44" y="188"/>
                </a:lnTo>
                <a:lnTo>
                  <a:pt x="36" y="186"/>
                </a:lnTo>
                <a:lnTo>
                  <a:pt x="28" y="184"/>
                </a:lnTo>
                <a:lnTo>
                  <a:pt x="36" y="156"/>
                </a:lnTo>
                <a:lnTo>
                  <a:pt x="36" y="156"/>
                </a:lnTo>
                <a:lnTo>
                  <a:pt x="38" y="150"/>
                </a:lnTo>
                <a:lnTo>
                  <a:pt x="38" y="150"/>
                </a:lnTo>
                <a:lnTo>
                  <a:pt x="44" y="146"/>
                </a:lnTo>
                <a:lnTo>
                  <a:pt x="52" y="144"/>
                </a:lnTo>
                <a:lnTo>
                  <a:pt x="60" y="144"/>
                </a:lnTo>
                <a:lnTo>
                  <a:pt x="68" y="144"/>
                </a:lnTo>
                <a:lnTo>
                  <a:pt x="74" y="146"/>
                </a:lnTo>
                <a:lnTo>
                  <a:pt x="82" y="150"/>
                </a:lnTo>
                <a:lnTo>
                  <a:pt x="90" y="154"/>
                </a:lnTo>
                <a:lnTo>
                  <a:pt x="96" y="160"/>
                </a:lnTo>
                <a:lnTo>
                  <a:pt x="96" y="160"/>
                </a:lnTo>
                <a:lnTo>
                  <a:pt x="102" y="166"/>
                </a:lnTo>
                <a:lnTo>
                  <a:pt x="108" y="174"/>
                </a:lnTo>
                <a:lnTo>
                  <a:pt x="110" y="182"/>
                </a:lnTo>
                <a:lnTo>
                  <a:pt x="112" y="190"/>
                </a:lnTo>
                <a:lnTo>
                  <a:pt x="112" y="198"/>
                </a:lnTo>
                <a:lnTo>
                  <a:pt x="110" y="206"/>
                </a:lnTo>
                <a:lnTo>
                  <a:pt x="108" y="214"/>
                </a:lnTo>
                <a:lnTo>
                  <a:pt x="104" y="220"/>
                </a:lnTo>
                <a:lnTo>
                  <a:pt x="104" y="220"/>
                </a:lnTo>
                <a:lnTo>
                  <a:pt x="100" y="222"/>
                </a:lnTo>
                <a:lnTo>
                  <a:pt x="70" y="230"/>
                </a:lnTo>
                <a:close/>
                <a:moveTo>
                  <a:pt x="230" y="94"/>
                </a:moveTo>
                <a:lnTo>
                  <a:pt x="216" y="108"/>
                </a:lnTo>
                <a:lnTo>
                  <a:pt x="216" y="108"/>
                </a:lnTo>
                <a:lnTo>
                  <a:pt x="216" y="102"/>
                </a:lnTo>
                <a:lnTo>
                  <a:pt x="216" y="102"/>
                </a:lnTo>
                <a:lnTo>
                  <a:pt x="214" y="90"/>
                </a:lnTo>
                <a:lnTo>
                  <a:pt x="210" y="80"/>
                </a:lnTo>
                <a:lnTo>
                  <a:pt x="204" y="70"/>
                </a:lnTo>
                <a:lnTo>
                  <a:pt x="196" y="60"/>
                </a:lnTo>
                <a:lnTo>
                  <a:pt x="196" y="60"/>
                </a:lnTo>
                <a:lnTo>
                  <a:pt x="186" y="52"/>
                </a:lnTo>
                <a:lnTo>
                  <a:pt x="174" y="46"/>
                </a:lnTo>
                <a:lnTo>
                  <a:pt x="162" y="42"/>
                </a:lnTo>
                <a:lnTo>
                  <a:pt x="148" y="40"/>
                </a:lnTo>
                <a:lnTo>
                  <a:pt x="162" y="26"/>
                </a:lnTo>
                <a:lnTo>
                  <a:pt x="162" y="26"/>
                </a:lnTo>
                <a:lnTo>
                  <a:pt x="168" y="22"/>
                </a:lnTo>
                <a:lnTo>
                  <a:pt x="174" y="18"/>
                </a:lnTo>
                <a:lnTo>
                  <a:pt x="180" y="16"/>
                </a:lnTo>
                <a:lnTo>
                  <a:pt x="188" y="16"/>
                </a:lnTo>
                <a:lnTo>
                  <a:pt x="188" y="16"/>
                </a:lnTo>
                <a:lnTo>
                  <a:pt x="198" y="18"/>
                </a:lnTo>
                <a:lnTo>
                  <a:pt x="206" y="20"/>
                </a:lnTo>
                <a:lnTo>
                  <a:pt x="216" y="26"/>
                </a:lnTo>
                <a:lnTo>
                  <a:pt x="224" y="32"/>
                </a:lnTo>
                <a:lnTo>
                  <a:pt x="224" y="32"/>
                </a:lnTo>
                <a:lnTo>
                  <a:pt x="230" y="40"/>
                </a:lnTo>
                <a:lnTo>
                  <a:pt x="236" y="48"/>
                </a:lnTo>
                <a:lnTo>
                  <a:pt x="238" y="56"/>
                </a:lnTo>
                <a:lnTo>
                  <a:pt x="240" y="66"/>
                </a:lnTo>
                <a:lnTo>
                  <a:pt x="240" y="66"/>
                </a:lnTo>
                <a:lnTo>
                  <a:pt x="240" y="74"/>
                </a:lnTo>
                <a:lnTo>
                  <a:pt x="238" y="82"/>
                </a:lnTo>
                <a:lnTo>
                  <a:pt x="234" y="88"/>
                </a:lnTo>
                <a:lnTo>
                  <a:pt x="230" y="9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5" name="Group 15">
            <a:extLst>
              <a:ext uri="{FF2B5EF4-FFF2-40B4-BE49-F238E27FC236}">
                <a16:creationId xmlns:a16="http://schemas.microsoft.com/office/drawing/2014/main" xmlns="" id="{A2402E8B-6313-4206-9B88-8C09265C434D}"/>
              </a:ext>
            </a:extLst>
          </p:cNvPr>
          <p:cNvGrpSpPr/>
          <p:nvPr/>
        </p:nvGrpSpPr>
        <p:grpSpPr>
          <a:xfrm>
            <a:off x="5979710" y="3060076"/>
            <a:ext cx="219430" cy="319171"/>
            <a:chOff x="4838700" y="2774950"/>
            <a:chExt cx="279400" cy="406400"/>
          </a:xfrm>
          <a:solidFill>
            <a:schemeClr val="bg2"/>
          </a:solidFill>
        </p:grpSpPr>
        <p:sp>
          <p:nvSpPr>
            <p:cNvPr id="57" name="Freeform: Shape 16">
              <a:extLst>
                <a:ext uri="{FF2B5EF4-FFF2-40B4-BE49-F238E27FC236}">
                  <a16:creationId xmlns:a16="http://schemas.microsoft.com/office/drawing/2014/main" xmlns="" id="{97DF42BC-1B69-44C5-8059-FA4663977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17">
              <a:extLst>
                <a:ext uri="{FF2B5EF4-FFF2-40B4-BE49-F238E27FC236}">
                  <a16:creationId xmlns:a16="http://schemas.microsoft.com/office/drawing/2014/main" xmlns="" id="{44349045-1840-4F29-BE55-3315CC988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18">
              <a:extLst>
                <a:ext uri="{FF2B5EF4-FFF2-40B4-BE49-F238E27FC236}">
                  <a16:creationId xmlns:a16="http://schemas.microsoft.com/office/drawing/2014/main" xmlns="" id="{4319619B-14BF-434D-8C12-C6990DAB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19">
            <a:extLst>
              <a:ext uri="{FF2B5EF4-FFF2-40B4-BE49-F238E27FC236}">
                <a16:creationId xmlns:a16="http://schemas.microsoft.com/office/drawing/2014/main" xmlns="" id="{DB05538B-0C86-495A-ABE5-3DD160266279}"/>
              </a:ext>
            </a:extLst>
          </p:cNvPr>
          <p:cNvGrpSpPr/>
          <p:nvPr/>
        </p:nvGrpSpPr>
        <p:grpSpPr>
          <a:xfrm>
            <a:off x="5916638" y="3909696"/>
            <a:ext cx="362233" cy="362233"/>
            <a:chOff x="3149600" y="2774950"/>
            <a:chExt cx="406400" cy="406400"/>
          </a:xfrm>
          <a:solidFill>
            <a:schemeClr val="bg2"/>
          </a:solidFill>
        </p:grpSpPr>
        <p:sp>
          <p:nvSpPr>
            <p:cNvPr id="51" name="Freeform: Shape 20">
              <a:extLst>
                <a:ext uri="{FF2B5EF4-FFF2-40B4-BE49-F238E27FC236}">
                  <a16:creationId xmlns:a16="http://schemas.microsoft.com/office/drawing/2014/main" xmlns="" id="{C36AB141-91C9-4D0B-BDBD-B18D2DDBF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400" y="2978150"/>
              <a:ext cx="63500" cy="63500"/>
            </a:xfrm>
            <a:custGeom>
              <a:avLst/>
              <a:gdLst/>
              <a:ahLst/>
              <a:cxnLst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close/>
                  <a:moveTo>
                    <a:pt x="20" y="8"/>
                  </a:move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1">
              <a:extLst>
                <a:ext uri="{FF2B5EF4-FFF2-40B4-BE49-F238E27FC236}">
                  <a16:creationId xmlns:a16="http://schemas.microsoft.com/office/drawing/2014/main" xmlns="" id="{7319A343-5F6E-46FC-B1EF-802EF819A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0" y="2774950"/>
              <a:ext cx="63500" cy="635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close/>
                  <a:moveTo>
                    <a:pt x="20" y="32"/>
                  </a:move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2">
              <a:extLst>
                <a:ext uri="{FF2B5EF4-FFF2-40B4-BE49-F238E27FC236}">
                  <a16:creationId xmlns:a16="http://schemas.microsoft.com/office/drawing/2014/main" xmlns="" id="{7BA6861B-C943-4649-810D-CED8C2BF4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200" y="2965450"/>
              <a:ext cx="50800" cy="508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0"/>
                </a:cxn>
                <a:cxn ang="0">
                  <a:pos x="22" y="22"/>
                </a:cxn>
                <a:cxn ang="0">
                  <a:pos x="20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0" y="22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6" y="8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3">
              <a:extLst>
                <a:ext uri="{FF2B5EF4-FFF2-40B4-BE49-F238E27FC236}">
                  <a16:creationId xmlns:a16="http://schemas.microsoft.com/office/drawing/2014/main" xmlns="" id="{AE9E7E19-E5C9-4B1A-81A8-150ADB36C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30543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4">
              <a:extLst>
                <a:ext uri="{FF2B5EF4-FFF2-40B4-BE49-F238E27FC236}">
                  <a16:creationId xmlns:a16="http://schemas.microsoft.com/office/drawing/2014/main" xmlns="" id="{2C370F3B-36EF-4519-B8C9-7492DE153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200" y="286385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5">
              <a:extLst>
                <a:ext uri="{FF2B5EF4-FFF2-40B4-BE49-F238E27FC236}">
                  <a16:creationId xmlns:a16="http://schemas.microsoft.com/office/drawing/2014/main" xmlns="" id="{2DD697E1-F3E1-454F-9859-9A28C3E3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600" y="2813050"/>
              <a:ext cx="371475" cy="368300"/>
            </a:xfrm>
            <a:custGeom>
              <a:avLst/>
              <a:gdLst/>
              <a:ahLst/>
              <a:cxnLst>
                <a:cxn ang="0">
                  <a:pos x="166" y="6"/>
                </a:cxn>
                <a:cxn ang="0">
                  <a:pos x="152" y="0"/>
                </a:cxn>
                <a:cxn ang="0">
                  <a:pos x="144" y="2"/>
                </a:cxn>
                <a:cxn ang="0">
                  <a:pos x="126" y="18"/>
                </a:cxn>
                <a:cxn ang="0">
                  <a:pos x="122" y="24"/>
                </a:cxn>
                <a:cxn ang="0">
                  <a:pos x="120" y="32"/>
                </a:cxn>
                <a:cxn ang="0">
                  <a:pos x="122" y="42"/>
                </a:cxn>
                <a:cxn ang="0">
                  <a:pos x="14" y="86"/>
                </a:cxn>
                <a:cxn ang="0">
                  <a:pos x="6" y="92"/>
                </a:cxn>
                <a:cxn ang="0">
                  <a:pos x="0" y="102"/>
                </a:cxn>
                <a:cxn ang="0">
                  <a:pos x="0" y="108"/>
                </a:cxn>
                <a:cxn ang="0">
                  <a:pos x="4" y="120"/>
                </a:cxn>
                <a:cxn ang="0">
                  <a:pos x="108" y="224"/>
                </a:cxn>
                <a:cxn ang="0">
                  <a:pos x="116" y="230"/>
                </a:cxn>
                <a:cxn ang="0">
                  <a:pos x="126" y="232"/>
                </a:cxn>
                <a:cxn ang="0">
                  <a:pos x="126" y="232"/>
                </a:cxn>
                <a:cxn ang="0">
                  <a:pos x="130" y="232"/>
                </a:cxn>
                <a:cxn ang="0">
                  <a:pos x="142" y="226"/>
                </a:cxn>
                <a:cxn ang="0">
                  <a:pos x="148" y="216"/>
                </a:cxn>
                <a:cxn ang="0">
                  <a:pos x="190" y="110"/>
                </a:cxn>
                <a:cxn ang="0">
                  <a:pos x="202" y="114"/>
                </a:cxn>
                <a:cxn ang="0">
                  <a:pos x="210" y="112"/>
                </a:cxn>
                <a:cxn ang="0">
                  <a:pos x="228" y="96"/>
                </a:cxn>
                <a:cxn ang="0">
                  <a:pos x="232" y="90"/>
                </a:cxn>
                <a:cxn ang="0">
                  <a:pos x="234" y="82"/>
                </a:cxn>
                <a:cxn ang="0">
                  <a:pos x="228" y="68"/>
                </a:cxn>
                <a:cxn ang="0">
                  <a:pos x="134" y="210"/>
                </a:cxn>
                <a:cxn ang="0">
                  <a:pos x="130" y="214"/>
                </a:cxn>
                <a:cxn ang="0">
                  <a:pos x="128" y="216"/>
                </a:cxn>
                <a:cxn ang="0">
                  <a:pos x="126" y="216"/>
                </a:cxn>
                <a:cxn ang="0">
                  <a:pos x="18" y="112"/>
                </a:cxn>
                <a:cxn ang="0">
                  <a:pos x="16" y="110"/>
                </a:cxn>
                <a:cxn ang="0">
                  <a:pos x="16" y="106"/>
                </a:cxn>
                <a:cxn ang="0">
                  <a:pos x="20" y="100"/>
                </a:cxn>
                <a:cxn ang="0">
                  <a:pos x="70" y="80"/>
                </a:cxn>
                <a:cxn ang="0">
                  <a:pos x="96" y="86"/>
                </a:cxn>
                <a:cxn ang="0">
                  <a:pos x="134" y="92"/>
                </a:cxn>
                <a:cxn ang="0">
                  <a:pos x="158" y="104"/>
                </a:cxn>
                <a:cxn ang="0">
                  <a:pos x="134" y="210"/>
                </a:cxn>
                <a:cxn ang="0">
                  <a:pos x="204" y="96"/>
                </a:cxn>
                <a:cxn ang="0">
                  <a:pos x="202" y="98"/>
                </a:cxn>
                <a:cxn ang="0">
                  <a:pos x="184" y="82"/>
                </a:cxn>
                <a:cxn ang="0">
                  <a:pos x="174" y="108"/>
                </a:cxn>
                <a:cxn ang="0">
                  <a:pos x="166" y="100"/>
                </a:cxn>
                <a:cxn ang="0">
                  <a:pos x="138" y="86"/>
                </a:cxn>
                <a:cxn ang="0">
                  <a:pos x="104" y="78"/>
                </a:cxn>
                <a:cxn ang="0">
                  <a:pos x="82" y="76"/>
                </a:cxn>
                <a:cxn ang="0">
                  <a:pos x="138" y="34"/>
                </a:cxn>
                <a:cxn ang="0">
                  <a:pos x="136" y="32"/>
                </a:cxn>
                <a:cxn ang="0">
                  <a:pos x="148" y="18"/>
                </a:cxn>
                <a:cxn ang="0">
                  <a:pos x="152" y="16"/>
                </a:cxn>
                <a:cxn ang="0">
                  <a:pos x="216" y="78"/>
                </a:cxn>
                <a:cxn ang="0">
                  <a:pos x="218" y="82"/>
                </a:cxn>
              </a:cxnLst>
              <a:rect l="0" t="0" r="r" b="b"/>
              <a:pathLst>
                <a:path w="234" h="232">
                  <a:moveTo>
                    <a:pt x="166" y="6"/>
                  </a:moveTo>
                  <a:lnTo>
                    <a:pt x="166" y="6"/>
                  </a:lnTo>
                  <a:lnTo>
                    <a:pt x="158" y="2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44" y="2"/>
                  </a:lnTo>
                  <a:lnTo>
                    <a:pt x="138" y="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2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0" y="36"/>
                  </a:lnTo>
                  <a:lnTo>
                    <a:pt x="122" y="42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6" y="92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8"/>
                  </a:lnTo>
                  <a:lnTo>
                    <a:pt x="2" y="114"/>
                  </a:lnTo>
                  <a:lnTo>
                    <a:pt x="4" y="120"/>
                  </a:lnTo>
                  <a:lnTo>
                    <a:pt x="8" y="124"/>
                  </a:lnTo>
                  <a:lnTo>
                    <a:pt x="108" y="224"/>
                  </a:lnTo>
                  <a:lnTo>
                    <a:pt x="108" y="224"/>
                  </a:lnTo>
                  <a:lnTo>
                    <a:pt x="116" y="230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30" y="232"/>
                  </a:lnTo>
                  <a:lnTo>
                    <a:pt x="130" y="232"/>
                  </a:lnTo>
                  <a:lnTo>
                    <a:pt x="136" y="230"/>
                  </a:lnTo>
                  <a:lnTo>
                    <a:pt x="142" y="226"/>
                  </a:lnTo>
                  <a:lnTo>
                    <a:pt x="146" y="222"/>
                  </a:lnTo>
                  <a:lnTo>
                    <a:pt x="148" y="216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96" y="112"/>
                  </a:lnTo>
                  <a:lnTo>
                    <a:pt x="202" y="114"/>
                  </a:lnTo>
                  <a:lnTo>
                    <a:pt x="202" y="114"/>
                  </a:lnTo>
                  <a:lnTo>
                    <a:pt x="210" y="112"/>
                  </a:lnTo>
                  <a:lnTo>
                    <a:pt x="216" y="108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32" y="90"/>
                  </a:lnTo>
                  <a:lnTo>
                    <a:pt x="234" y="82"/>
                  </a:lnTo>
                  <a:lnTo>
                    <a:pt x="234" y="82"/>
                  </a:lnTo>
                  <a:lnTo>
                    <a:pt x="232" y="74"/>
                  </a:lnTo>
                  <a:lnTo>
                    <a:pt x="228" y="68"/>
                  </a:lnTo>
                  <a:lnTo>
                    <a:pt x="166" y="6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4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0" y="214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16" y="110"/>
                  </a:lnTo>
                  <a:lnTo>
                    <a:pt x="16" y="106"/>
                  </a:lnTo>
                  <a:lnTo>
                    <a:pt x="16" y="106"/>
                  </a:lnTo>
                  <a:lnTo>
                    <a:pt x="18" y="102"/>
                  </a:lnTo>
                  <a:lnTo>
                    <a:pt x="20" y="10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84" y="84"/>
                  </a:lnTo>
                  <a:lnTo>
                    <a:pt x="96" y="86"/>
                  </a:lnTo>
                  <a:lnTo>
                    <a:pt x="120" y="88"/>
                  </a:lnTo>
                  <a:lnTo>
                    <a:pt x="134" y="92"/>
                  </a:lnTo>
                  <a:lnTo>
                    <a:pt x="146" y="98"/>
                  </a:lnTo>
                  <a:lnTo>
                    <a:pt x="158" y="104"/>
                  </a:lnTo>
                  <a:lnTo>
                    <a:pt x="172" y="116"/>
                  </a:lnTo>
                  <a:lnTo>
                    <a:pt x="134" y="210"/>
                  </a:lnTo>
                  <a:close/>
                  <a:moveTo>
                    <a:pt x="216" y="84"/>
                  </a:moveTo>
                  <a:lnTo>
                    <a:pt x="204" y="96"/>
                  </a:lnTo>
                  <a:lnTo>
                    <a:pt x="204" y="96"/>
                  </a:lnTo>
                  <a:lnTo>
                    <a:pt x="202" y="98"/>
                  </a:lnTo>
                  <a:lnTo>
                    <a:pt x="198" y="96"/>
                  </a:lnTo>
                  <a:lnTo>
                    <a:pt x="184" y="82"/>
                  </a:lnTo>
                  <a:lnTo>
                    <a:pt x="174" y="110"/>
                  </a:lnTo>
                  <a:lnTo>
                    <a:pt x="174" y="108"/>
                  </a:lnTo>
                  <a:lnTo>
                    <a:pt x="174" y="108"/>
                  </a:lnTo>
                  <a:lnTo>
                    <a:pt x="166" y="100"/>
                  </a:lnTo>
                  <a:lnTo>
                    <a:pt x="156" y="94"/>
                  </a:lnTo>
                  <a:lnTo>
                    <a:pt x="138" y="86"/>
                  </a:lnTo>
                  <a:lnTo>
                    <a:pt x="120" y="80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82" y="76"/>
                  </a:lnTo>
                  <a:lnTo>
                    <a:pt x="150" y="48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36" y="32"/>
                  </a:lnTo>
                  <a:lnTo>
                    <a:pt x="138" y="2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2" y="16"/>
                  </a:lnTo>
                  <a:lnTo>
                    <a:pt x="154" y="18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18" y="82"/>
                  </a:lnTo>
                  <a:lnTo>
                    <a:pt x="216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Group 26">
            <a:extLst>
              <a:ext uri="{FF2B5EF4-FFF2-40B4-BE49-F238E27FC236}">
                <a16:creationId xmlns:a16="http://schemas.microsoft.com/office/drawing/2014/main" xmlns="" id="{CE3B4A87-A6B6-4791-9A90-2DA1BF0E0A4F}"/>
              </a:ext>
            </a:extLst>
          </p:cNvPr>
          <p:cNvGrpSpPr/>
          <p:nvPr/>
        </p:nvGrpSpPr>
        <p:grpSpPr>
          <a:xfrm>
            <a:off x="5902896" y="4836182"/>
            <a:ext cx="340852" cy="287592"/>
            <a:chOff x="6400800" y="2000250"/>
            <a:chExt cx="406400" cy="342900"/>
          </a:xfrm>
          <a:solidFill>
            <a:schemeClr val="bg2"/>
          </a:solidFill>
        </p:grpSpPr>
        <p:sp>
          <p:nvSpPr>
            <p:cNvPr id="48" name="Freeform: Shape 27">
              <a:extLst>
                <a:ext uri="{FF2B5EF4-FFF2-40B4-BE49-F238E27FC236}">
                  <a16:creationId xmlns:a16="http://schemas.microsoft.com/office/drawing/2014/main" xmlns="" id="{53B7ABA5-8673-40D7-B32C-DA96C9410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0" y="2089150"/>
              <a:ext cx="203200" cy="2032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0" y="6"/>
                </a:cxn>
                <a:cxn ang="0">
                  <a:pos x="18" y="18"/>
                </a:cxn>
                <a:cxn ang="0">
                  <a:pos x="6" y="40"/>
                </a:cxn>
                <a:cxn ang="0">
                  <a:pos x="0" y="64"/>
                </a:cxn>
                <a:cxn ang="0">
                  <a:pos x="2" y="76"/>
                </a:cxn>
                <a:cxn ang="0">
                  <a:pos x="10" y="100"/>
                </a:cxn>
                <a:cxn ang="0">
                  <a:pos x="28" y="118"/>
                </a:cxn>
                <a:cxn ang="0">
                  <a:pos x="52" y="126"/>
                </a:cxn>
                <a:cxn ang="0">
                  <a:pos x="64" y="128"/>
                </a:cxn>
                <a:cxn ang="0">
                  <a:pos x="88" y="122"/>
                </a:cxn>
                <a:cxn ang="0">
                  <a:pos x="110" y="110"/>
                </a:cxn>
                <a:cxn ang="0">
                  <a:pos x="122" y="88"/>
                </a:cxn>
                <a:cxn ang="0">
                  <a:pos x="128" y="64"/>
                </a:cxn>
                <a:cxn ang="0">
                  <a:pos x="126" y="52"/>
                </a:cxn>
                <a:cxn ang="0">
                  <a:pos x="118" y="28"/>
                </a:cxn>
                <a:cxn ang="0">
                  <a:pos x="100" y="10"/>
                </a:cxn>
                <a:cxn ang="0">
                  <a:pos x="76" y="2"/>
                </a:cxn>
                <a:cxn ang="0">
                  <a:pos x="100" y="96"/>
                </a:cxn>
                <a:cxn ang="0">
                  <a:pos x="94" y="102"/>
                </a:cxn>
                <a:cxn ang="0">
                  <a:pos x="76" y="110"/>
                </a:cxn>
                <a:cxn ang="0">
                  <a:pos x="58" y="112"/>
                </a:cxn>
                <a:cxn ang="0">
                  <a:pos x="40" y="106"/>
                </a:cxn>
                <a:cxn ang="0">
                  <a:pos x="32" y="100"/>
                </a:cxn>
                <a:cxn ang="0">
                  <a:pos x="22" y="86"/>
                </a:cxn>
                <a:cxn ang="0">
                  <a:pos x="16" y="68"/>
                </a:cxn>
                <a:cxn ang="0">
                  <a:pos x="18" y="50"/>
                </a:cxn>
                <a:cxn ang="0">
                  <a:pos x="28" y="32"/>
                </a:cxn>
                <a:cxn ang="0">
                  <a:pos x="34" y="26"/>
                </a:cxn>
                <a:cxn ang="0">
                  <a:pos x="52" y="18"/>
                </a:cxn>
                <a:cxn ang="0">
                  <a:pos x="70" y="16"/>
                </a:cxn>
                <a:cxn ang="0">
                  <a:pos x="88" y="22"/>
                </a:cxn>
                <a:cxn ang="0">
                  <a:pos x="96" y="28"/>
                </a:cxn>
                <a:cxn ang="0">
                  <a:pos x="106" y="42"/>
                </a:cxn>
                <a:cxn ang="0">
                  <a:pos x="112" y="60"/>
                </a:cxn>
                <a:cxn ang="0">
                  <a:pos x="110" y="78"/>
                </a:cxn>
                <a:cxn ang="0">
                  <a:pos x="100" y="96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76"/>
                  </a:lnTo>
                  <a:lnTo>
                    <a:pt x="6" y="88"/>
                  </a:lnTo>
                  <a:lnTo>
                    <a:pt x="10" y="100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40" y="122"/>
                  </a:lnTo>
                  <a:lnTo>
                    <a:pt x="52" y="126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76" y="126"/>
                  </a:lnTo>
                  <a:lnTo>
                    <a:pt x="88" y="122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0"/>
                  </a:lnTo>
                  <a:lnTo>
                    <a:pt x="122" y="88"/>
                  </a:lnTo>
                  <a:lnTo>
                    <a:pt x="126" y="76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2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0" y="10"/>
                  </a:lnTo>
                  <a:lnTo>
                    <a:pt x="88" y="6"/>
                  </a:lnTo>
                  <a:lnTo>
                    <a:pt x="76" y="2"/>
                  </a:lnTo>
                  <a:lnTo>
                    <a:pt x="64" y="0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94" y="102"/>
                  </a:lnTo>
                  <a:lnTo>
                    <a:pt x="86" y="106"/>
                  </a:lnTo>
                  <a:lnTo>
                    <a:pt x="76" y="110"/>
                  </a:lnTo>
                  <a:lnTo>
                    <a:pt x="68" y="112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0" y="106"/>
                  </a:lnTo>
                  <a:lnTo>
                    <a:pt x="32" y="100"/>
                  </a:lnTo>
                  <a:lnTo>
                    <a:pt x="32" y="100"/>
                  </a:lnTo>
                  <a:lnTo>
                    <a:pt x="26" y="94"/>
                  </a:lnTo>
                  <a:lnTo>
                    <a:pt x="22" y="86"/>
                  </a:lnTo>
                  <a:lnTo>
                    <a:pt x="18" y="76"/>
                  </a:lnTo>
                  <a:lnTo>
                    <a:pt x="16" y="68"/>
                  </a:lnTo>
                  <a:lnTo>
                    <a:pt x="16" y="58"/>
                  </a:lnTo>
                  <a:lnTo>
                    <a:pt x="18" y="50"/>
                  </a:lnTo>
                  <a:lnTo>
                    <a:pt x="22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4" y="26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0" y="16"/>
                  </a:lnTo>
                  <a:lnTo>
                    <a:pt x="70" y="16"/>
                  </a:lnTo>
                  <a:lnTo>
                    <a:pt x="78" y="18"/>
                  </a:lnTo>
                  <a:lnTo>
                    <a:pt x="88" y="22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102" y="34"/>
                  </a:lnTo>
                  <a:lnTo>
                    <a:pt x="106" y="42"/>
                  </a:lnTo>
                  <a:lnTo>
                    <a:pt x="110" y="52"/>
                  </a:lnTo>
                  <a:lnTo>
                    <a:pt x="112" y="60"/>
                  </a:lnTo>
                  <a:lnTo>
                    <a:pt x="112" y="70"/>
                  </a:lnTo>
                  <a:lnTo>
                    <a:pt x="110" y="78"/>
                  </a:lnTo>
                  <a:lnTo>
                    <a:pt x="106" y="88"/>
                  </a:lnTo>
                  <a:lnTo>
                    <a:pt x="100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8">
              <a:extLst>
                <a:ext uri="{FF2B5EF4-FFF2-40B4-BE49-F238E27FC236}">
                  <a16:creationId xmlns:a16="http://schemas.microsoft.com/office/drawing/2014/main" xmlns="" id="{2FC4E782-29E6-47C7-87C5-A74E7E4FA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200" y="2139950"/>
              <a:ext cx="57150" cy="571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4"/>
                </a:cxn>
                <a:cxn ang="0">
                  <a:pos x="4" y="36"/>
                </a:cxn>
                <a:cxn ang="0">
                  <a:pos x="4" y="36"/>
                </a:cxn>
                <a:cxn ang="0">
                  <a:pos x="6" y="34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4" y="6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4" y="2"/>
                </a:cxn>
                <a:cxn ang="0">
                  <a:pos x="32" y="0"/>
                </a:cxn>
              </a:cxnLst>
              <a:rect l="0" t="0" r="r" b="b"/>
              <a:pathLst>
                <a:path w="36" h="36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9">
              <a:extLst>
                <a:ext uri="{FF2B5EF4-FFF2-40B4-BE49-F238E27FC236}">
                  <a16:creationId xmlns:a16="http://schemas.microsoft.com/office/drawing/2014/main" xmlns="" id="{9CC97A5A-6BF6-488C-BD10-49036F0FA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800" y="2000250"/>
              <a:ext cx="406400" cy="342900"/>
            </a:xfrm>
            <a:custGeom>
              <a:avLst/>
              <a:gdLst/>
              <a:ahLst/>
              <a:cxnLst>
                <a:cxn ang="0">
                  <a:pos x="202" y="42"/>
                </a:cxn>
                <a:cxn ang="0">
                  <a:pos x="190" y="16"/>
                </a:cxn>
                <a:cxn ang="0">
                  <a:pos x="182" y="4"/>
                </a:cxn>
                <a:cxn ang="0">
                  <a:pos x="168" y="0"/>
                </a:cxn>
                <a:cxn ang="0">
                  <a:pos x="88" y="0"/>
                </a:cxn>
                <a:cxn ang="0">
                  <a:pos x="74" y="4"/>
                </a:cxn>
                <a:cxn ang="0">
                  <a:pos x="66" y="16"/>
                </a:cxn>
                <a:cxn ang="0">
                  <a:pos x="20" y="48"/>
                </a:cxn>
                <a:cxn ang="0">
                  <a:pos x="12" y="52"/>
                </a:cxn>
                <a:cxn ang="0">
                  <a:pos x="2" y="64"/>
                </a:cxn>
                <a:cxn ang="0">
                  <a:pos x="0" y="192"/>
                </a:cxn>
                <a:cxn ang="0">
                  <a:pos x="2" y="202"/>
                </a:cxn>
                <a:cxn ang="0">
                  <a:pos x="14" y="214"/>
                </a:cxn>
                <a:cxn ang="0">
                  <a:pos x="232" y="216"/>
                </a:cxn>
                <a:cxn ang="0">
                  <a:pos x="242" y="214"/>
                </a:cxn>
                <a:cxn ang="0">
                  <a:pos x="254" y="202"/>
                </a:cxn>
                <a:cxn ang="0">
                  <a:pos x="256" y="72"/>
                </a:cxn>
                <a:cxn ang="0">
                  <a:pos x="254" y="64"/>
                </a:cxn>
                <a:cxn ang="0">
                  <a:pos x="244" y="52"/>
                </a:cxn>
                <a:cxn ang="0">
                  <a:pos x="240" y="192"/>
                </a:cxn>
                <a:cxn ang="0">
                  <a:pos x="240" y="196"/>
                </a:cxn>
                <a:cxn ang="0">
                  <a:pos x="236" y="200"/>
                </a:cxn>
                <a:cxn ang="0">
                  <a:pos x="24" y="200"/>
                </a:cxn>
                <a:cxn ang="0">
                  <a:pos x="20" y="200"/>
                </a:cxn>
                <a:cxn ang="0">
                  <a:pos x="16" y="196"/>
                </a:cxn>
                <a:cxn ang="0">
                  <a:pos x="16" y="72"/>
                </a:cxn>
                <a:cxn ang="0">
                  <a:pos x="18" y="66"/>
                </a:cxn>
                <a:cxn ang="0">
                  <a:pos x="66" y="56"/>
                </a:cxn>
                <a:cxn ang="0">
                  <a:pos x="80" y="22"/>
                </a:cxn>
                <a:cxn ang="0">
                  <a:pos x="88" y="16"/>
                </a:cxn>
                <a:cxn ang="0">
                  <a:pos x="168" y="16"/>
                </a:cxn>
                <a:cxn ang="0">
                  <a:pos x="176" y="22"/>
                </a:cxn>
                <a:cxn ang="0">
                  <a:pos x="234" y="64"/>
                </a:cxn>
                <a:cxn ang="0">
                  <a:pos x="238" y="66"/>
                </a:cxn>
                <a:cxn ang="0">
                  <a:pos x="240" y="192"/>
                </a:cxn>
              </a:cxnLst>
              <a:rect l="0" t="0" r="r" b="b"/>
              <a:pathLst>
                <a:path w="256" h="216">
                  <a:moveTo>
                    <a:pt x="236" y="48"/>
                  </a:moveTo>
                  <a:lnTo>
                    <a:pt x="202" y="42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86" y="8"/>
                  </a:lnTo>
                  <a:lnTo>
                    <a:pt x="182" y="4"/>
                  </a:lnTo>
                  <a:lnTo>
                    <a:pt x="176" y="2"/>
                  </a:lnTo>
                  <a:lnTo>
                    <a:pt x="16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4" y="4"/>
                  </a:lnTo>
                  <a:lnTo>
                    <a:pt x="70" y="8"/>
                  </a:lnTo>
                  <a:lnTo>
                    <a:pt x="66" y="16"/>
                  </a:lnTo>
                  <a:lnTo>
                    <a:pt x="54" y="42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2" y="52"/>
                  </a:lnTo>
                  <a:lnTo>
                    <a:pt x="6" y="56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8" y="208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42" y="214"/>
                  </a:lnTo>
                  <a:lnTo>
                    <a:pt x="248" y="208"/>
                  </a:lnTo>
                  <a:lnTo>
                    <a:pt x="254" y="202"/>
                  </a:lnTo>
                  <a:lnTo>
                    <a:pt x="256" y="192"/>
                  </a:lnTo>
                  <a:lnTo>
                    <a:pt x="256" y="72"/>
                  </a:lnTo>
                  <a:lnTo>
                    <a:pt x="256" y="72"/>
                  </a:lnTo>
                  <a:lnTo>
                    <a:pt x="254" y="64"/>
                  </a:lnTo>
                  <a:lnTo>
                    <a:pt x="250" y="56"/>
                  </a:lnTo>
                  <a:lnTo>
                    <a:pt x="244" y="52"/>
                  </a:lnTo>
                  <a:lnTo>
                    <a:pt x="236" y="48"/>
                  </a:lnTo>
                  <a:close/>
                  <a:moveTo>
                    <a:pt x="240" y="192"/>
                  </a:moveTo>
                  <a:lnTo>
                    <a:pt x="240" y="192"/>
                  </a:lnTo>
                  <a:lnTo>
                    <a:pt x="240" y="196"/>
                  </a:lnTo>
                  <a:lnTo>
                    <a:pt x="238" y="198"/>
                  </a:lnTo>
                  <a:lnTo>
                    <a:pt x="236" y="200"/>
                  </a:lnTo>
                  <a:lnTo>
                    <a:pt x="232" y="200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20" y="200"/>
                  </a:lnTo>
                  <a:lnTo>
                    <a:pt x="18" y="198"/>
                  </a:lnTo>
                  <a:lnTo>
                    <a:pt x="16" y="196"/>
                  </a:lnTo>
                  <a:lnTo>
                    <a:pt x="16" y="19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66" y="56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4" y="18"/>
                  </a:lnTo>
                  <a:lnTo>
                    <a:pt x="88" y="16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72" y="18"/>
                  </a:lnTo>
                  <a:lnTo>
                    <a:pt x="176" y="22"/>
                  </a:lnTo>
                  <a:lnTo>
                    <a:pt x="190" y="56"/>
                  </a:lnTo>
                  <a:lnTo>
                    <a:pt x="234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0" y="72"/>
                  </a:lnTo>
                  <a:lnTo>
                    <a:pt x="240" y="1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Rectangle 32">
            <a:extLst>
              <a:ext uri="{FF2B5EF4-FFF2-40B4-BE49-F238E27FC236}">
                <a16:creationId xmlns:a16="http://schemas.microsoft.com/office/drawing/2014/main" xmlns="" id="{DFF23205-69E7-4073-97EB-8CEDA4CCDE2C}"/>
              </a:ext>
            </a:extLst>
          </p:cNvPr>
          <p:cNvSpPr/>
          <p:nvPr/>
        </p:nvSpPr>
        <p:spPr>
          <a:xfrm>
            <a:off x="7586270" y="2580059"/>
            <a:ext cx="3061283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2" name="Rectangle: Rounded Corners 33">
            <a:extLst>
              <a:ext uri="{FF2B5EF4-FFF2-40B4-BE49-F238E27FC236}">
                <a16:creationId xmlns:a16="http://schemas.microsoft.com/office/drawing/2014/main" xmlns="" id="{F1A5158B-B465-4CC6-81FB-9EFA4F43E332}"/>
              </a:ext>
            </a:extLst>
          </p:cNvPr>
          <p:cNvSpPr/>
          <p:nvPr/>
        </p:nvSpPr>
        <p:spPr>
          <a:xfrm>
            <a:off x="7586270" y="2133109"/>
            <a:ext cx="3132970" cy="3497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3" name="Rectangle 35">
            <a:extLst>
              <a:ext uri="{FF2B5EF4-FFF2-40B4-BE49-F238E27FC236}">
                <a16:creationId xmlns:a16="http://schemas.microsoft.com/office/drawing/2014/main" xmlns="" id="{F7C0C1BE-9C1F-468B-B181-34A38159C4F3}"/>
              </a:ext>
            </a:extLst>
          </p:cNvPr>
          <p:cNvSpPr/>
          <p:nvPr/>
        </p:nvSpPr>
        <p:spPr>
          <a:xfrm>
            <a:off x="8235490" y="4419506"/>
            <a:ext cx="3046851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4" name="Rectangle: Rounded Corners 36">
            <a:extLst>
              <a:ext uri="{FF2B5EF4-FFF2-40B4-BE49-F238E27FC236}">
                <a16:creationId xmlns:a16="http://schemas.microsoft.com/office/drawing/2014/main" xmlns="" id="{230EB865-D59F-4777-BDBA-5A2A544E4CB6}"/>
              </a:ext>
            </a:extLst>
          </p:cNvPr>
          <p:cNvSpPr/>
          <p:nvPr/>
        </p:nvSpPr>
        <p:spPr>
          <a:xfrm>
            <a:off x="8235490" y="3972556"/>
            <a:ext cx="3118200" cy="34972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xmlns="" id="{F142AAE3-F532-4043-9A53-F08BC0943C6D}"/>
              </a:ext>
            </a:extLst>
          </p:cNvPr>
          <p:cNvSpPr/>
          <p:nvPr/>
        </p:nvSpPr>
        <p:spPr>
          <a:xfrm>
            <a:off x="1556004" y="2580059"/>
            <a:ext cx="3046851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6" name="Rectangle: Rounded Corners 39">
            <a:extLst>
              <a:ext uri="{FF2B5EF4-FFF2-40B4-BE49-F238E27FC236}">
                <a16:creationId xmlns:a16="http://schemas.microsoft.com/office/drawing/2014/main" xmlns="" id="{DF21052F-ABE6-4A2D-BF4F-5D0CB6B0F6B7}"/>
              </a:ext>
            </a:extLst>
          </p:cNvPr>
          <p:cNvSpPr/>
          <p:nvPr/>
        </p:nvSpPr>
        <p:spPr>
          <a:xfrm>
            <a:off x="1556004" y="2133109"/>
            <a:ext cx="3118200" cy="3497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7" name="Rectangle 41">
            <a:extLst>
              <a:ext uri="{FF2B5EF4-FFF2-40B4-BE49-F238E27FC236}">
                <a16:creationId xmlns:a16="http://schemas.microsoft.com/office/drawing/2014/main" xmlns="" id="{F7C6638A-7DFF-4E80-9BE6-AB19C9CC3E90}"/>
              </a:ext>
            </a:extLst>
          </p:cNvPr>
          <p:cNvSpPr/>
          <p:nvPr/>
        </p:nvSpPr>
        <p:spPr>
          <a:xfrm>
            <a:off x="820558" y="4419506"/>
            <a:ext cx="3046851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8" name="Rectangle: Rounded Corners 42">
            <a:extLst>
              <a:ext uri="{FF2B5EF4-FFF2-40B4-BE49-F238E27FC236}">
                <a16:creationId xmlns:a16="http://schemas.microsoft.com/office/drawing/2014/main" xmlns="" id="{628D275B-CEBF-44FA-8B4B-5E19EFA47009}"/>
              </a:ext>
            </a:extLst>
          </p:cNvPr>
          <p:cNvSpPr/>
          <p:nvPr/>
        </p:nvSpPr>
        <p:spPr>
          <a:xfrm>
            <a:off x="820558" y="3972556"/>
            <a:ext cx="3118200" cy="34972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6168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xmlns="" id="{704CBA75-3A28-476E-B1E5-0FC6A65C0DE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xmlns="" id="{BAF59FD8-EE17-4E4D-BE5A-DFE4FBF3DF8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Group 1">
            <a:extLst>
              <a:ext uri="{FF2B5EF4-FFF2-40B4-BE49-F238E27FC236}">
                <a16:creationId xmlns:a16="http://schemas.microsoft.com/office/drawing/2014/main" xmlns="" id="{48149319-C671-4877-AADA-C44C21E188F4}"/>
              </a:ext>
            </a:extLst>
          </p:cNvPr>
          <p:cNvGrpSpPr/>
          <p:nvPr/>
        </p:nvGrpSpPr>
        <p:grpSpPr>
          <a:xfrm rot="16200000">
            <a:off x="3833406" y="4032991"/>
            <a:ext cx="67582" cy="973442"/>
            <a:chOff x="9338695" y="2216156"/>
            <a:chExt cx="67582" cy="973442"/>
          </a:xfrm>
          <a:solidFill>
            <a:schemeClr val="accent5"/>
          </a:solidFill>
        </p:grpSpPr>
        <p:cxnSp>
          <p:nvCxnSpPr>
            <p:cNvPr id="105" name="Straight Connector 2">
              <a:extLst>
                <a:ext uri="{FF2B5EF4-FFF2-40B4-BE49-F238E27FC236}">
                  <a16:creationId xmlns:a16="http://schemas.microsoft.com/office/drawing/2014/main" xmlns="" id="{68AE112B-CE0C-42BB-8867-94FFAD2A12C8}"/>
                </a:ext>
              </a:extLst>
            </p:cNvPr>
            <p:cNvCxnSpPr/>
            <p:nvPr/>
          </p:nvCxnSpPr>
          <p:spPr>
            <a:xfrm>
              <a:off x="9372486" y="2258334"/>
              <a:ext cx="0" cy="931264"/>
            </a:xfrm>
            <a:prstGeom prst="line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3">
              <a:extLst>
                <a:ext uri="{FF2B5EF4-FFF2-40B4-BE49-F238E27FC236}">
                  <a16:creationId xmlns:a16="http://schemas.microsoft.com/office/drawing/2014/main" xmlns="" id="{3BBA2F04-6205-49A0-8E3F-C018C1DD30CC}"/>
                </a:ext>
              </a:extLst>
            </p:cNvPr>
            <p:cNvSpPr/>
            <p:nvPr/>
          </p:nvSpPr>
          <p:spPr>
            <a:xfrm>
              <a:off x="9338695" y="2216156"/>
              <a:ext cx="67582" cy="67582"/>
            </a:xfrm>
            <a:prstGeom prst="ellipse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4">
            <a:extLst>
              <a:ext uri="{FF2B5EF4-FFF2-40B4-BE49-F238E27FC236}">
                <a16:creationId xmlns:a16="http://schemas.microsoft.com/office/drawing/2014/main" xmlns="" id="{95C979A7-127F-4505-8285-DA9806BBD036}"/>
              </a:ext>
            </a:extLst>
          </p:cNvPr>
          <p:cNvGrpSpPr/>
          <p:nvPr/>
        </p:nvGrpSpPr>
        <p:grpSpPr>
          <a:xfrm rot="16200000">
            <a:off x="5152751" y="2153040"/>
            <a:ext cx="67582" cy="2446848"/>
            <a:chOff x="6065696" y="2957245"/>
            <a:chExt cx="67582" cy="2446848"/>
          </a:xfrm>
          <a:solidFill>
            <a:schemeClr val="accent3"/>
          </a:solidFill>
        </p:grpSpPr>
        <p:cxnSp>
          <p:nvCxnSpPr>
            <p:cNvPr id="103" name="Straight Connector 5">
              <a:extLst>
                <a:ext uri="{FF2B5EF4-FFF2-40B4-BE49-F238E27FC236}">
                  <a16:creationId xmlns:a16="http://schemas.microsoft.com/office/drawing/2014/main" xmlns="" id="{61C5EC43-4741-49F9-AB25-35D2AF0730B6}"/>
                </a:ext>
              </a:extLst>
            </p:cNvPr>
            <p:cNvCxnSpPr/>
            <p:nvPr/>
          </p:nvCxnSpPr>
          <p:spPr>
            <a:xfrm>
              <a:off x="6099486" y="2988635"/>
              <a:ext cx="0" cy="2415458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6">
              <a:extLst>
                <a:ext uri="{FF2B5EF4-FFF2-40B4-BE49-F238E27FC236}">
                  <a16:creationId xmlns:a16="http://schemas.microsoft.com/office/drawing/2014/main" xmlns="" id="{EC6CCEB6-F9FB-46D3-8A3C-C2C6F24B3DF4}"/>
                </a:ext>
              </a:extLst>
            </p:cNvPr>
            <p:cNvSpPr/>
            <p:nvPr/>
          </p:nvSpPr>
          <p:spPr>
            <a:xfrm>
              <a:off x="6065696" y="2957245"/>
              <a:ext cx="67582" cy="67582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7" name="Teardrop 8">
            <a:extLst>
              <a:ext uri="{FF2B5EF4-FFF2-40B4-BE49-F238E27FC236}">
                <a16:creationId xmlns:a16="http://schemas.microsoft.com/office/drawing/2014/main" xmlns="" id="{9320EA14-F2DE-428A-A88D-3DA743039933}"/>
              </a:ext>
            </a:extLst>
          </p:cNvPr>
          <p:cNvSpPr/>
          <p:nvPr/>
        </p:nvSpPr>
        <p:spPr>
          <a:xfrm rot="18900000" flipH="1">
            <a:off x="6235965" y="3002242"/>
            <a:ext cx="1885698" cy="188569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0" name="Group 10">
            <a:extLst>
              <a:ext uri="{FF2B5EF4-FFF2-40B4-BE49-F238E27FC236}">
                <a16:creationId xmlns:a16="http://schemas.microsoft.com/office/drawing/2014/main" xmlns="" id="{BF4E7166-E2CE-4744-8705-A784DB982E28}"/>
              </a:ext>
            </a:extLst>
          </p:cNvPr>
          <p:cNvGrpSpPr/>
          <p:nvPr/>
        </p:nvGrpSpPr>
        <p:grpSpPr>
          <a:xfrm rot="5400000">
            <a:off x="7576842" y="2297991"/>
            <a:ext cx="67582" cy="973442"/>
            <a:chOff x="6065694" y="3074932"/>
            <a:chExt cx="67582" cy="973442"/>
          </a:xfrm>
          <a:solidFill>
            <a:schemeClr val="accent2"/>
          </a:solidFill>
        </p:grpSpPr>
        <p:cxnSp>
          <p:nvCxnSpPr>
            <p:cNvPr id="101" name="Straight Connector 11">
              <a:extLst>
                <a:ext uri="{FF2B5EF4-FFF2-40B4-BE49-F238E27FC236}">
                  <a16:creationId xmlns:a16="http://schemas.microsoft.com/office/drawing/2014/main" xmlns="" id="{51212A0C-5393-4E25-89C1-E3A953CAD4BD}"/>
                </a:ext>
              </a:extLst>
            </p:cNvPr>
            <p:cNvCxnSpPr/>
            <p:nvPr/>
          </p:nvCxnSpPr>
          <p:spPr>
            <a:xfrm>
              <a:off x="6099485" y="3117110"/>
              <a:ext cx="0" cy="931264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2">
              <a:extLst>
                <a:ext uri="{FF2B5EF4-FFF2-40B4-BE49-F238E27FC236}">
                  <a16:creationId xmlns:a16="http://schemas.microsoft.com/office/drawing/2014/main" xmlns="" id="{5F97153A-82FE-412E-9D6C-4AB80AA0F74B}"/>
                </a:ext>
              </a:extLst>
            </p:cNvPr>
            <p:cNvSpPr/>
            <p:nvPr/>
          </p:nvSpPr>
          <p:spPr>
            <a:xfrm>
              <a:off x="6065694" y="3074932"/>
              <a:ext cx="67582" cy="67582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1" name="Teardrop 14">
            <a:extLst>
              <a:ext uri="{FF2B5EF4-FFF2-40B4-BE49-F238E27FC236}">
                <a16:creationId xmlns:a16="http://schemas.microsoft.com/office/drawing/2014/main" xmlns="" id="{17C3D939-A5E0-4465-8EA0-B19BE3268E3B}"/>
              </a:ext>
            </a:extLst>
          </p:cNvPr>
          <p:cNvSpPr/>
          <p:nvPr/>
        </p:nvSpPr>
        <p:spPr>
          <a:xfrm rot="18900000" flipH="1">
            <a:off x="6330277" y="2213306"/>
            <a:ext cx="1226310" cy="12263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Teardrop 17">
            <a:extLst>
              <a:ext uri="{FF2B5EF4-FFF2-40B4-BE49-F238E27FC236}">
                <a16:creationId xmlns:a16="http://schemas.microsoft.com/office/drawing/2014/main" xmlns="" id="{18F7828B-8EB1-4F69-AD70-7E3BEFBA2E13}"/>
              </a:ext>
            </a:extLst>
          </p:cNvPr>
          <p:cNvSpPr/>
          <p:nvPr/>
        </p:nvSpPr>
        <p:spPr>
          <a:xfrm rot="2700000">
            <a:off x="3902400" y="3508779"/>
            <a:ext cx="2146551" cy="2146551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3" name="Teardrop 20">
            <a:extLst>
              <a:ext uri="{FF2B5EF4-FFF2-40B4-BE49-F238E27FC236}">
                <a16:creationId xmlns:a16="http://schemas.microsoft.com/office/drawing/2014/main" xmlns="" id="{2495AC9F-F283-48BA-B430-70D2E51A72C6}"/>
              </a:ext>
            </a:extLst>
          </p:cNvPr>
          <p:cNvSpPr/>
          <p:nvPr/>
        </p:nvSpPr>
        <p:spPr>
          <a:xfrm rot="2700000">
            <a:off x="4706743" y="2526575"/>
            <a:ext cx="1524572" cy="1524572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4" name="Teardrop 23">
            <a:extLst>
              <a:ext uri="{FF2B5EF4-FFF2-40B4-BE49-F238E27FC236}">
                <a16:creationId xmlns:a16="http://schemas.microsoft.com/office/drawing/2014/main" xmlns="" id="{2D5E5240-1628-4357-8885-0BF5AFA5D81F}"/>
              </a:ext>
            </a:extLst>
          </p:cNvPr>
          <p:cNvSpPr/>
          <p:nvPr/>
        </p:nvSpPr>
        <p:spPr>
          <a:xfrm rot="2700000">
            <a:off x="5222896" y="1971919"/>
            <a:ext cx="999564" cy="99956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5" name="Group 37">
            <a:extLst>
              <a:ext uri="{FF2B5EF4-FFF2-40B4-BE49-F238E27FC236}">
                <a16:creationId xmlns:a16="http://schemas.microsoft.com/office/drawing/2014/main" xmlns="" id="{3250E01F-9FF8-4747-AAB0-52BB72E4B2AD}"/>
              </a:ext>
            </a:extLst>
          </p:cNvPr>
          <p:cNvGrpSpPr/>
          <p:nvPr/>
        </p:nvGrpSpPr>
        <p:grpSpPr>
          <a:xfrm rot="16200000">
            <a:off x="5093514" y="1960514"/>
            <a:ext cx="67582" cy="624803"/>
            <a:chOff x="9338695" y="2216156"/>
            <a:chExt cx="67582" cy="624803"/>
          </a:xfrm>
          <a:solidFill>
            <a:schemeClr val="accent1"/>
          </a:solidFill>
        </p:grpSpPr>
        <p:cxnSp>
          <p:nvCxnSpPr>
            <p:cNvPr id="99" name="Straight Connector 38">
              <a:extLst>
                <a:ext uri="{FF2B5EF4-FFF2-40B4-BE49-F238E27FC236}">
                  <a16:creationId xmlns:a16="http://schemas.microsoft.com/office/drawing/2014/main" xmlns="" id="{6015D447-0C51-4932-BA77-382001C272FE}"/>
                </a:ext>
              </a:extLst>
            </p:cNvPr>
            <p:cNvCxnSpPr/>
            <p:nvPr/>
          </p:nvCxnSpPr>
          <p:spPr>
            <a:xfrm>
              <a:off x="9372487" y="2262717"/>
              <a:ext cx="0" cy="578242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Oval 39">
              <a:extLst>
                <a:ext uri="{FF2B5EF4-FFF2-40B4-BE49-F238E27FC236}">
                  <a16:creationId xmlns:a16="http://schemas.microsoft.com/office/drawing/2014/main" xmlns="" id="{FCFD4FD5-712F-43B6-A7A4-81C009ED71CE}"/>
                </a:ext>
              </a:extLst>
            </p:cNvPr>
            <p:cNvSpPr/>
            <p:nvPr/>
          </p:nvSpPr>
          <p:spPr>
            <a:xfrm>
              <a:off x="9338695" y="2216156"/>
              <a:ext cx="67582" cy="67582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43">
            <a:extLst>
              <a:ext uri="{FF2B5EF4-FFF2-40B4-BE49-F238E27FC236}">
                <a16:creationId xmlns:a16="http://schemas.microsoft.com/office/drawing/2014/main" xmlns="" id="{659B8391-AE71-42DC-8DCE-A0EEEEB1BDB8}"/>
              </a:ext>
            </a:extLst>
          </p:cNvPr>
          <p:cNvGrpSpPr/>
          <p:nvPr/>
        </p:nvGrpSpPr>
        <p:grpSpPr>
          <a:xfrm rot="5400000">
            <a:off x="8234247" y="3525027"/>
            <a:ext cx="67582" cy="973442"/>
            <a:chOff x="6065694" y="3074932"/>
            <a:chExt cx="67582" cy="973442"/>
          </a:xfrm>
          <a:solidFill>
            <a:schemeClr val="accent4"/>
          </a:solidFill>
        </p:grpSpPr>
        <p:cxnSp>
          <p:nvCxnSpPr>
            <p:cNvPr id="97" name="Straight Connector 44">
              <a:extLst>
                <a:ext uri="{FF2B5EF4-FFF2-40B4-BE49-F238E27FC236}">
                  <a16:creationId xmlns:a16="http://schemas.microsoft.com/office/drawing/2014/main" xmlns="" id="{8905F05B-E915-4F13-AFC0-E1CDDBDA5990}"/>
                </a:ext>
              </a:extLst>
            </p:cNvPr>
            <p:cNvCxnSpPr/>
            <p:nvPr/>
          </p:nvCxnSpPr>
          <p:spPr>
            <a:xfrm>
              <a:off x="6099485" y="3117110"/>
              <a:ext cx="0" cy="931264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45">
              <a:extLst>
                <a:ext uri="{FF2B5EF4-FFF2-40B4-BE49-F238E27FC236}">
                  <a16:creationId xmlns:a16="http://schemas.microsoft.com/office/drawing/2014/main" xmlns="" id="{7D8299E5-C7DD-4A13-A0AC-1DB6879A4CBF}"/>
                </a:ext>
              </a:extLst>
            </p:cNvPr>
            <p:cNvSpPr/>
            <p:nvPr/>
          </p:nvSpPr>
          <p:spPr>
            <a:xfrm>
              <a:off x="6065694" y="3074932"/>
              <a:ext cx="67582" cy="67582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16">
            <a:extLst>
              <a:ext uri="{FF2B5EF4-FFF2-40B4-BE49-F238E27FC236}">
                <a16:creationId xmlns:a16="http://schemas.microsoft.com/office/drawing/2014/main" xmlns="" id="{0CABB49D-5E82-4462-808E-9968E33B59A4}"/>
              </a:ext>
            </a:extLst>
          </p:cNvPr>
          <p:cNvGrpSpPr/>
          <p:nvPr/>
        </p:nvGrpSpPr>
        <p:grpSpPr>
          <a:xfrm>
            <a:off x="8792359" y="3850013"/>
            <a:ext cx="2147157" cy="836769"/>
            <a:chOff x="8792359" y="3850013"/>
            <a:chExt cx="2147157" cy="836769"/>
          </a:xfrm>
        </p:grpSpPr>
        <p:sp>
          <p:nvSpPr>
            <p:cNvPr id="95" name="TextBox 46">
              <a:extLst>
                <a:ext uri="{FF2B5EF4-FFF2-40B4-BE49-F238E27FC236}">
                  <a16:creationId xmlns:a16="http://schemas.microsoft.com/office/drawing/2014/main" xmlns="" id="{1ED3B28D-5448-4F96-B8EC-1F35A1E097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92359" y="3850013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96" name="Rectangle 47">
              <a:extLst>
                <a:ext uri="{FF2B5EF4-FFF2-40B4-BE49-F238E27FC236}">
                  <a16:creationId xmlns:a16="http://schemas.microsoft.com/office/drawing/2014/main" xmlns="" id="{BFDC04C4-7439-4E5F-ACEA-5B95160FFA3E}"/>
                </a:ext>
              </a:extLst>
            </p:cNvPr>
            <p:cNvSpPr/>
            <p:nvPr/>
          </p:nvSpPr>
          <p:spPr>
            <a:xfrm>
              <a:off x="8792359" y="4159971"/>
              <a:ext cx="2147157" cy="52681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8" name="Group 15">
            <a:extLst>
              <a:ext uri="{FF2B5EF4-FFF2-40B4-BE49-F238E27FC236}">
                <a16:creationId xmlns:a16="http://schemas.microsoft.com/office/drawing/2014/main" xmlns="" id="{21E4C142-DB23-488A-9236-8DBFFBEC3BAD}"/>
              </a:ext>
            </a:extLst>
          </p:cNvPr>
          <p:cNvGrpSpPr/>
          <p:nvPr/>
        </p:nvGrpSpPr>
        <p:grpSpPr>
          <a:xfrm>
            <a:off x="8097354" y="2630972"/>
            <a:ext cx="2147157" cy="836769"/>
            <a:chOff x="8097354" y="2630972"/>
            <a:chExt cx="2147157" cy="836769"/>
          </a:xfrm>
        </p:grpSpPr>
        <p:sp>
          <p:nvSpPr>
            <p:cNvPr id="93" name="TextBox 48">
              <a:extLst>
                <a:ext uri="{FF2B5EF4-FFF2-40B4-BE49-F238E27FC236}">
                  <a16:creationId xmlns:a16="http://schemas.microsoft.com/office/drawing/2014/main" xmlns="" id="{865BC90D-340C-44CF-9551-C569B6FBED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097354" y="263097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94" name="Rectangle 49">
              <a:extLst>
                <a:ext uri="{FF2B5EF4-FFF2-40B4-BE49-F238E27FC236}">
                  <a16:creationId xmlns:a16="http://schemas.microsoft.com/office/drawing/2014/main" xmlns="" id="{F17C409F-2EA0-4B2F-B302-A7E2EFE37CD9}"/>
                </a:ext>
              </a:extLst>
            </p:cNvPr>
            <p:cNvSpPr/>
            <p:nvPr/>
          </p:nvSpPr>
          <p:spPr>
            <a:xfrm>
              <a:off x="8097354" y="2940930"/>
              <a:ext cx="2147157" cy="52681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9" name="Group 7">
            <a:extLst>
              <a:ext uri="{FF2B5EF4-FFF2-40B4-BE49-F238E27FC236}">
                <a16:creationId xmlns:a16="http://schemas.microsoft.com/office/drawing/2014/main" xmlns="" id="{69DA1FCE-9E72-4002-8E80-9C961C99D0A6}"/>
              </a:ext>
            </a:extLst>
          </p:cNvPr>
          <p:cNvGrpSpPr/>
          <p:nvPr/>
        </p:nvGrpSpPr>
        <p:grpSpPr>
          <a:xfrm>
            <a:off x="2625568" y="2151727"/>
            <a:ext cx="2147157" cy="836769"/>
            <a:chOff x="2625568" y="2151727"/>
            <a:chExt cx="2147157" cy="836769"/>
          </a:xfrm>
        </p:grpSpPr>
        <p:sp>
          <p:nvSpPr>
            <p:cNvPr id="91" name="TextBox 50">
              <a:extLst>
                <a:ext uri="{FF2B5EF4-FFF2-40B4-BE49-F238E27FC236}">
                  <a16:creationId xmlns:a16="http://schemas.microsoft.com/office/drawing/2014/main" xmlns="" id="{3ACB5972-15BE-4D00-83EF-A427F7B3EB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13749" y="215172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92" name="Rectangle 51">
              <a:extLst>
                <a:ext uri="{FF2B5EF4-FFF2-40B4-BE49-F238E27FC236}">
                  <a16:creationId xmlns:a16="http://schemas.microsoft.com/office/drawing/2014/main" xmlns="" id="{A111D76E-0BBD-48B5-8EB8-FA72ED53AB3C}"/>
                </a:ext>
              </a:extLst>
            </p:cNvPr>
            <p:cNvSpPr/>
            <p:nvPr/>
          </p:nvSpPr>
          <p:spPr>
            <a:xfrm>
              <a:off x="2625568" y="2461685"/>
              <a:ext cx="2147157" cy="52681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0" name="Group 9">
            <a:extLst>
              <a:ext uri="{FF2B5EF4-FFF2-40B4-BE49-F238E27FC236}">
                <a16:creationId xmlns:a16="http://schemas.microsoft.com/office/drawing/2014/main" xmlns="" id="{61CF2677-7634-4048-8BB9-DF34280AC2E2}"/>
              </a:ext>
            </a:extLst>
          </p:cNvPr>
          <p:cNvGrpSpPr/>
          <p:nvPr/>
        </p:nvGrpSpPr>
        <p:grpSpPr>
          <a:xfrm>
            <a:off x="1809733" y="3187693"/>
            <a:ext cx="2147157" cy="836769"/>
            <a:chOff x="1809733" y="3187693"/>
            <a:chExt cx="2147157" cy="836769"/>
          </a:xfrm>
        </p:grpSpPr>
        <p:sp>
          <p:nvSpPr>
            <p:cNvPr id="89" name="TextBox 52">
              <a:extLst>
                <a:ext uri="{FF2B5EF4-FFF2-40B4-BE49-F238E27FC236}">
                  <a16:creationId xmlns:a16="http://schemas.microsoft.com/office/drawing/2014/main" xmlns="" id="{3DC34FCC-26CF-4259-86CE-A42AC62241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97914" y="3187693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90" name="Rectangle 53">
              <a:extLst>
                <a:ext uri="{FF2B5EF4-FFF2-40B4-BE49-F238E27FC236}">
                  <a16:creationId xmlns:a16="http://schemas.microsoft.com/office/drawing/2014/main" xmlns="" id="{CAF2340A-6B4B-4373-8B7A-0F5EFEC58197}"/>
                </a:ext>
              </a:extLst>
            </p:cNvPr>
            <p:cNvSpPr/>
            <p:nvPr/>
          </p:nvSpPr>
          <p:spPr>
            <a:xfrm>
              <a:off x="1809733" y="3497651"/>
              <a:ext cx="2147157" cy="52681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1" name="Group 13">
            <a:extLst>
              <a:ext uri="{FF2B5EF4-FFF2-40B4-BE49-F238E27FC236}">
                <a16:creationId xmlns:a16="http://schemas.microsoft.com/office/drawing/2014/main" xmlns="" id="{E1CCB769-AD9C-43E7-9417-1919A1FF6272}"/>
              </a:ext>
            </a:extLst>
          </p:cNvPr>
          <p:cNvGrpSpPr/>
          <p:nvPr/>
        </p:nvGrpSpPr>
        <p:grpSpPr>
          <a:xfrm>
            <a:off x="1237093" y="4344912"/>
            <a:ext cx="2147157" cy="836769"/>
            <a:chOff x="1237093" y="4344912"/>
            <a:chExt cx="2147157" cy="836769"/>
          </a:xfrm>
        </p:grpSpPr>
        <p:sp>
          <p:nvSpPr>
            <p:cNvPr id="87" name="TextBox 54">
              <a:extLst>
                <a:ext uri="{FF2B5EF4-FFF2-40B4-BE49-F238E27FC236}">
                  <a16:creationId xmlns:a16="http://schemas.microsoft.com/office/drawing/2014/main" xmlns="" id="{146F0F04-0438-4005-BBFE-D3CCF87689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5274" y="434491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88" name="Rectangle 55">
              <a:extLst>
                <a:ext uri="{FF2B5EF4-FFF2-40B4-BE49-F238E27FC236}">
                  <a16:creationId xmlns:a16="http://schemas.microsoft.com/office/drawing/2014/main" xmlns="" id="{D2B2277E-6FC0-42E6-BD34-204926F39E07}"/>
                </a:ext>
              </a:extLst>
            </p:cNvPr>
            <p:cNvSpPr/>
            <p:nvPr/>
          </p:nvSpPr>
          <p:spPr>
            <a:xfrm>
              <a:off x="1237093" y="4654870"/>
              <a:ext cx="2147157" cy="52681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82" name="Freeform: Shape 56">
            <a:extLst>
              <a:ext uri="{FF2B5EF4-FFF2-40B4-BE49-F238E27FC236}">
                <a16:creationId xmlns:a16="http://schemas.microsoft.com/office/drawing/2014/main" xmlns="" id="{79700D51-0485-4C27-A1FB-B8EF60276AB5}"/>
              </a:ext>
            </a:extLst>
          </p:cNvPr>
          <p:cNvSpPr>
            <a:spLocks/>
          </p:cNvSpPr>
          <p:nvPr/>
        </p:nvSpPr>
        <p:spPr bwMode="auto">
          <a:xfrm>
            <a:off x="4634073" y="4248543"/>
            <a:ext cx="738425" cy="73842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57">
            <a:extLst>
              <a:ext uri="{FF2B5EF4-FFF2-40B4-BE49-F238E27FC236}">
                <a16:creationId xmlns:a16="http://schemas.microsoft.com/office/drawing/2014/main" xmlns="" id="{1EB9C875-C6DB-48C7-AB2A-0866572A25A8}"/>
              </a:ext>
            </a:extLst>
          </p:cNvPr>
          <p:cNvSpPr>
            <a:spLocks/>
          </p:cNvSpPr>
          <p:nvPr/>
        </p:nvSpPr>
        <p:spPr bwMode="auto">
          <a:xfrm>
            <a:off x="5427643" y="2169253"/>
            <a:ext cx="568774" cy="568774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58">
            <a:extLst>
              <a:ext uri="{FF2B5EF4-FFF2-40B4-BE49-F238E27FC236}">
                <a16:creationId xmlns:a16="http://schemas.microsoft.com/office/drawing/2014/main" xmlns="" id="{E55AC1F7-1A24-469A-B196-0C572DFC3E04}"/>
              </a:ext>
            </a:extLst>
          </p:cNvPr>
          <p:cNvSpPr>
            <a:spLocks/>
          </p:cNvSpPr>
          <p:nvPr/>
        </p:nvSpPr>
        <p:spPr bwMode="auto">
          <a:xfrm>
            <a:off x="6897275" y="3603547"/>
            <a:ext cx="664835" cy="66483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59">
            <a:extLst>
              <a:ext uri="{FF2B5EF4-FFF2-40B4-BE49-F238E27FC236}">
                <a16:creationId xmlns:a16="http://schemas.microsoft.com/office/drawing/2014/main" xmlns="" id="{C96F6F21-CCF4-4589-950D-D82B6F608F56}"/>
              </a:ext>
            </a:extLst>
          </p:cNvPr>
          <p:cNvSpPr>
            <a:spLocks/>
          </p:cNvSpPr>
          <p:nvPr/>
        </p:nvSpPr>
        <p:spPr bwMode="auto">
          <a:xfrm>
            <a:off x="6671893" y="2534116"/>
            <a:ext cx="568774" cy="56877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60">
            <a:extLst>
              <a:ext uri="{FF2B5EF4-FFF2-40B4-BE49-F238E27FC236}">
                <a16:creationId xmlns:a16="http://schemas.microsoft.com/office/drawing/2014/main" xmlns="" id="{73B3511A-E4C6-4421-8724-22FDC85010D6}"/>
              </a:ext>
            </a:extLst>
          </p:cNvPr>
          <p:cNvSpPr>
            <a:spLocks/>
          </p:cNvSpPr>
          <p:nvPr/>
        </p:nvSpPr>
        <p:spPr bwMode="auto">
          <a:xfrm>
            <a:off x="5164009" y="3092076"/>
            <a:ext cx="568774" cy="568774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18271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7" grpId="0" animBg="1"/>
      <p:bldP spid="71" grpId="0" animBg="1"/>
      <p:bldP spid="72" grpId="0" animBg="1"/>
      <p:bldP spid="73" grpId="0" animBg="1"/>
      <p:bldP spid="74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:a16="http://schemas.microsoft.com/office/drawing/2014/main" xmlns="" id="{AECF2BD8-264B-4C2F-B5EA-42DCC2763F1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xmlns="" id="{A92C8AFF-7773-47B8-A9D5-61169441852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xmlns="" id="{56492156-E89E-4046-9081-324D32BAF22E}"/>
              </a:ext>
            </a:extLst>
          </p:cNvPr>
          <p:cNvSpPr txBox="1"/>
          <p:nvPr/>
        </p:nvSpPr>
        <p:spPr>
          <a:xfrm rot="20145">
            <a:off x="1610544" y="2204992"/>
            <a:ext cx="515206" cy="5616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lIns="68580" tIns="34290" rIns="68580" bIns="34290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xmlns="" id="{8467E4C3-93E9-4A44-AF1C-8A91278D5683}"/>
              </a:ext>
            </a:extLst>
          </p:cNvPr>
          <p:cNvSpPr txBox="1"/>
          <p:nvPr/>
        </p:nvSpPr>
        <p:spPr>
          <a:xfrm rot="20145">
            <a:off x="2311743" y="1693396"/>
            <a:ext cx="2269359" cy="553998"/>
          </a:xfrm>
          <a:prstGeom prst="rect">
            <a:avLst/>
          </a:prstGeom>
          <a:noFill/>
        </p:spPr>
        <p:txBody>
          <a:bodyPr wrap="square" lIns="68580" tIns="34290" rIns="68580" bIns="34290" anchor="ctr" anchorCtr="0">
            <a:norm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050" kern="0"/>
              <a:t>此部分内容作为文字排版占位显示</a:t>
            </a:r>
            <a:br>
              <a:rPr lang="zh-CN" altLang="en-US" sz="1050" kern="0"/>
            </a:br>
            <a:r>
              <a:rPr lang="zh-CN" altLang="en-US" sz="1050" kern="0"/>
              <a:t>（建议使用主题字体）</a:t>
            </a: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xmlns="" id="{6BCDA559-A373-4380-82F4-03E55C648D81}"/>
              </a:ext>
            </a:extLst>
          </p:cNvPr>
          <p:cNvSpPr txBox="1"/>
          <p:nvPr/>
        </p:nvSpPr>
        <p:spPr>
          <a:xfrm rot="20145">
            <a:off x="2473935" y="2373576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anchor="ctr" anchorCtr="0">
            <a:normAutofit/>
          </a:bodyPr>
          <a:lstStyle/>
          <a:p>
            <a:pPr lvl="0" defTabSz="914400">
              <a:defRPr/>
            </a:pPr>
            <a:r>
              <a:rPr lang="zh-CN" altLang="en-US" sz="1400" b="1" kern="0"/>
              <a:t>标题文本预设</a:t>
            </a:r>
          </a:p>
        </p:txBody>
      </p:sp>
      <p:cxnSp>
        <p:nvCxnSpPr>
          <p:cNvPr id="32" name="Straight Connector 9">
            <a:extLst>
              <a:ext uri="{FF2B5EF4-FFF2-40B4-BE49-F238E27FC236}">
                <a16:creationId xmlns:a16="http://schemas.microsoft.com/office/drawing/2014/main" xmlns="" id="{C93B1E4F-6906-4817-9E04-0F3C4C9FFC6B}"/>
              </a:ext>
            </a:extLst>
          </p:cNvPr>
          <p:cNvCxnSpPr/>
          <p:nvPr/>
        </p:nvCxnSpPr>
        <p:spPr>
          <a:xfrm>
            <a:off x="1058048" y="1351865"/>
            <a:ext cx="1228570" cy="1295474"/>
          </a:xfrm>
          <a:prstGeom prst="line">
            <a:avLst/>
          </a:prstGeom>
          <a:noFill/>
          <a:ln w="317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</a:ln>
          <a:effectLst/>
        </p:spPr>
      </p:cxnSp>
      <p:sp>
        <p:nvSpPr>
          <p:cNvPr id="33" name="Freeform: Shape 10">
            <a:extLst>
              <a:ext uri="{FF2B5EF4-FFF2-40B4-BE49-F238E27FC236}">
                <a16:creationId xmlns:a16="http://schemas.microsoft.com/office/drawing/2014/main" xmlns="" id="{845093AD-3907-4080-AE7F-E3FD480CF505}"/>
              </a:ext>
            </a:extLst>
          </p:cNvPr>
          <p:cNvSpPr/>
          <p:nvPr/>
        </p:nvSpPr>
        <p:spPr>
          <a:xfrm>
            <a:off x="1030490" y="1330725"/>
            <a:ext cx="1513718" cy="309535"/>
          </a:xfrm>
          <a:custGeom>
            <a:avLst/>
            <a:gdLst/>
            <a:ahLst/>
            <a:cxnLst/>
            <a:rect l="l" t="t" r="r" b="b"/>
            <a:pathLst>
              <a:path w="2464985" h="504056">
                <a:moveTo>
                  <a:pt x="0" y="0"/>
                </a:moveTo>
                <a:lnTo>
                  <a:pt x="2464985" y="0"/>
                </a:lnTo>
                <a:lnTo>
                  <a:pt x="2464985" y="1"/>
                </a:lnTo>
                <a:lnTo>
                  <a:pt x="1960930" y="504056"/>
                </a:lnTo>
                <a:lnTo>
                  <a:pt x="504056" y="504056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1">
            <a:extLst>
              <a:ext uri="{FF2B5EF4-FFF2-40B4-BE49-F238E27FC236}">
                <a16:creationId xmlns:a16="http://schemas.microsoft.com/office/drawing/2014/main" xmlns="" id="{302D26A5-98BA-45BB-A510-19E79B560ED5}"/>
              </a:ext>
            </a:extLst>
          </p:cNvPr>
          <p:cNvSpPr/>
          <p:nvPr/>
        </p:nvSpPr>
        <p:spPr>
          <a:xfrm rot="16200000">
            <a:off x="420373" y="1932818"/>
            <a:ext cx="1513718" cy="309535"/>
          </a:xfrm>
          <a:custGeom>
            <a:avLst/>
            <a:gdLst/>
            <a:ahLst/>
            <a:cxnLst/>
            <a:rect l="l" t="t" r="r" b="b"/>
            <a:pathLst>
              <a:path w="2464985" h="504056">
                <a:moveTo>
                  <a:pt x="0" y="0"/>
                </a:moveTo>
                <a:lnTo>
                  <a:pt x="2464985" y="0"/>
                </a:lnTo>
                <a:lnTo>
                  <a:pt x="2464985" y="1"/>
                </a:lnTo>
                <a:lnTo>
                  <a:pt x="1960930" y="504056"/>
                </a:lnTo>
                <a:lnTo>
                  <a:pt x="504056" y="50405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5" name="Straight Connector 12">
            <a:extLst>
              <a:ext uri="{FF2B5EF4-FFF2-40B4-BE49-F238E27FC236}">
                <a16:creationId xmlns:a16="http://schemas.microsoft.com/office/drawing/2014/main" xmlns="" id="{05288285-0D57-4740-AEB2-680457EECD56}"/>
              </a:ext>
            </a:extLst>
          </p:cNvPr>
          <p:cNvCxnSpPr/>
          <p:nvPr/>
        </p:nvCxnSpPr>
        <p:spPr>
          <a:xfrm>
            <a:off x="1943452" y="2276758"/>
            <a:ext cx="2114634" cy="0"/>
          </a:xfrm>
          <a:prstGeom prst="line">
            <a:avLst/>
          </a:prstGeom>
          <a:noFill/>
          <a:ln w="317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</a:ln>
          <a:effectLst/>
        </p:spPr>
      </p:cxnSp>
      <p:sp>
        <p:nvSpPr>
          <p:cNvPr id="36" name="TextBox 14">
            <a:extLst>
              <a:ext uri="{FF2B5EF4-FFF2-40B4-BE49-F238E27FC236}">
                <a16:creationId xmlns:a16="http://schemas.microsoft.com/office/drawing/2014/main" xmlns="" id="{ABC5359E-130E-42B4-8E92-604FFB15FEB1}"/>
              </a:ext>
            </a:extLst>
          </p:cNvPr>
          <p:cNvSpPr txBox="1"/>
          <p:nvPr/>
        </p:nvSpPr>
        <p:spPr>
          <a:xfrm rot="10779855" flipV="1">
            <a:off x="10421884" y="4416537"/>
            <a:ext cx="576120" cy="5616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lIns="68580" tIns="34290" rIns="68580" bIns="34290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63" name="TextBox 16">
            <a:extLst>
              <a:ext uri="{FF2B5EF4-FFF2-40B4-BE49-F238E27FC236}">
                <a16:creationId xmlns:a16="http://schemas.microsoft.com/office/drawing/2014/main" xmlns="" id="{7A3CBDC0-40A6-4F57-86A1-2763D206FD22}"/>
              </a:ext>
            </a:extLst>
          </p:cNvPr>
          <p:cNvSpPr txBox="1"/>
          <p:nvPr/>
        </p:nvSpPr>
        <p:spPr>
          <a:xfrm rot="10820145" flipH="1" flipV="1">
            <a:off x="8241830" y="5094932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anchor="ctr" anchorCtr="0">
            <a:normAutofit/>
          </a:bodyPr>
          <a:lstStyle/>
          <a:p>
            <a:pPr algn="r" defTabSz="914400">
              <a:defRPr/>
            </a:pPr>
            <a:r>
              <a:rPr lang="zh-CN" altLang="en-US" sz="1400" b="1" kern="0"/>
              <a:t>标题文本预设</a:t>
            </a:r>
          </a:p>
        </p:txBody>
      </p:sp>
      <p:sp>
        <p:nvSpPr>
          <p:cNvPr id="64" name="TextBox 17">
            <a:extLst>
              <a:ext uri="{FF2B5EF4-FFF2-40B4-BE49-F238E27FC236}">
                <a16:creationId xmlns:a16="http://schemas.microsoft.com/office/drawing/2014/main" xmlns="" id="{476526E8-4D1E-49AC-BA5C-04BCEF0B65FF}"/>
              </a:ext>
            </a:extLst>
          </p:cNvPr>
          <p:cNvSpPr txBox="1"/>
          <p:nvPr/>
        </p:nvSpPr>
        <p:spPr>
          <a:xfrm rot="10779855" flipV="1">
            <a:off x="7814130" y="4296157"/>
            <a:ext cx="2327869" cy="553998"/>
          </a:xfrm>
          <a:prstGeom prst="rect">
            <a:avLst/>
          </a:prstGeom>
          <a:noFill/>
        </p:spPr>
        <p:txBody>
          <a:bodyPr wrap="square" lIns="68580" tIns="34290" rIns="68580" bIns="34290" anchor="ctr" anchorCtr="0">
            <a:normAutofit/>
          </a:bodyPr>
          <a:lstStyle/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050" kern="0">
                <a:solidFill>
                  <a:srgbClr val="000000"/>
                </a:solidFill>
              </a:rPr>
              <a:t>此部分内容作为文字排版占位显示</a:t>
            </a:r>
            <a:br>
              <a:rPr lang="zh-CN" altLang="en-US" sz="1050" kern="0">
                <a:solidFill>
                  <a:srgbClr val="000000"/>
                </a:solidFill>
              </a:rPr>
            </a:br>
            <a:r>
              <a:rPr lang="zh-CN" altLang="en-US" sz="1050" kern="0">
                <a:solidFill>
                  <a:srgbClr val="000000"/>
                </a:solidFill>
              </a:rPr>
              <a:t>（建议使用主题字体）</a:t>
            </a:r>
          </a:p>
        </p:txBody>
      </p:sp>
      <p:cxnSp>
        <p:nvCxnSpPr>
          <p:cNvPr id="65" name="Straight Connector 19">
            <a:extLst>
              <a:ext uri="{FF2B5EF4-FFF2-40B4-BE49-F238E27FC236}">
                <a16:creationId xmlns:a16="http://schemas.microsoft.com/office/drawing/2014/main" xmlns="" id="{1D14EA2F-738B-4597-B90E-CE5F7DED32E9}"/>
              </a:ext>
            </a:extLst>
          </p:cNvPr>
          <p:cNvCxnSpPr/>
          <p:nvPr/>
        </p:nvCxnSpPr>
        <p:spPr>
          <a:xfrm rot="10800000">
            <a:off x="9890729" y="4552710"/>
            <a:ext cx="1228570" cy="1295474"/>
          </a:xfrm>
          <a:prstGeom prst="line">
            <a:avLst/>
          </a:prstGeom>
          <a:noFill/>
          <a:ln w="317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</a:ln>
          <a:effectLst/>
        </p:spPr>
      </p:cxnSp>
      <p:sp>
        <p:nvSpPr>
          <p:cNvPr id="66" name="Freeform: Shape 22">
            <a:extLst>
              <a:ext uri="{FF2B5EF4-FFF2-40B4-BE49-F238E27FC236}">
                <a16:creationId xmlns:a16="http://schemas.microsoft.com/office/drawing/2014/main" xmlns="" id="{4E17D3C7-A646-4303-B801-85BE80A058CC}"/>
              </a:ext>
            </a:extLst>
          </p:cNvPr>
          <p:cNvSpPr/>
          <p:nvPr/>
        </p:nvSpPr>
        <p:spPr>
          <a:xfrm rot="10800000">
            <a:off x="9633141" y="5559789"/>
            <a:ext cx="1513718" cy="309535"/>
          </a:xfrm>
          <a:custGeom>
            <a:avLst/>
            <a:gdLst/>
            <a:ahLst/>
            <a:cxnLst/>
            <a:rect l="l" t="t" r="r" b="b"/>
            <a:pathLst>
              <a:path w="2464985" h="504056">
                <a:moveTo>
                  <a:pt x="0" y="0"/>
                </a:moveTo>
                <a:lnTo>
                  <a:pt x="2464985" y="0"/>
                </a:lnTo>
                <a:lnTo>
                  <a:pt x="2464985" y="1"/>
                </a:lnTo>
                <a:lnTo>
                  <a:pt x="1960930" y="504056"/>
                </a:lnTo>
                <a:lnTo>
                  <a:pt x="504056" y="5040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Freeform: Shape 23">
            <a:extLst>
              <a:ext uri="{FF2B5EF4-FFF2-40B4-BE49-F238E27FC236}">
                <a16:creationId xmlns:a16="http://schemas.microsoft.com/office/drawing/2014/main" xmlns="" id="{92156374-B794-4946-A29C-77A32C4ED50E}"/>
              </a:ext>
            </a:extLst>
          </p:cNvPr>
          <p:cNvSpPr/>
          <p:nvPr/>
        </p:nvSpPr>
        <p:spPr>
          <a:xfrm rot="5400000">
            <a:off x="10243256" y="4957697"/>
            <a:ext cx="1513718" cy="309535"/>
          </a:xfrm>
          <a:custGeom>
            <a:avLst/>
            <a:gdLst/>
            <a:ahLst/>
            <a:cxnLst/>
            <a:rect l="l" t="t" r="r" b="b"/>
            <a:pathLst>
              <a:path w="2464985" h="504056">
                <a:moveTo>
                  <a:pt x="0" y="0"/>
                </a:moveTo>
                <a:lnTo>
                  <a:pt x="2464985" y="0"/>
                </a:lnTo>
                <a:lnTo>
                  <a:pt x="2464985" y="1"/>
                </a:lnTo>
                <a:lnTo>
                  <a:pt x="1960930" y="504056"/>
                </a:lnTo>
                <a:lnTo>
                  <a:pt x="504056" y="504056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8" name="Straight Connector 21">
            <a:extLst>
              <a:ext uri="{FF2B5EF4-FFF2-40B4-BE49-F238E27FC236}">
                <a16:creationId xmlns:a16="http://schemas.microsoft.com/office/drawing/2014/main" xmlns="" id="{98544278-68F8-4AF9-B798-542939666442}"/>
              </a:ext>
            </a:extLst>
          </p:cNvPr>
          <p:cNvCxnSpPr/>
          <p:nvPr/>
        </p:nvCxnSpPr>
        <p:spPr>
          <a:xfrm rot="10800000">
            <a:off x="8119262" y="4923292"/>
            <a:ext cx="2114634" cy="0"/>
          </a:xfrm>
          <a:prstGeom prst="line">
            <a:avLst/>
          </a:prstGeom>
          <a:noFill/>
          <a:ln w="317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</a:ln>
          <a:effectLst/>
        </p:spPr>
      </p:cxnSp>
      <p:sp>
        <p:nvSpPr>
          <p:cNvPr id="69" name="Parallelogram 25">
            <a:extLst>
              <a:ext uri="{FF2B5EF4-FFF2-40B4-BE49-F238E27FC236}">
                <a16:creationId xmlns:a16="http://schemas.microsoft.com/office/drawing/2014/main" xmlns="" id="{4C19792B-C2D5-4BB0-9CA7-16DE091A318F}"/>
              </a:ext>
            </a:extLst>
          </p:cNvPr>
          <p:cNvSpPr/>
          <p:nvPr/>
        </p:nvSpPr>
        <p:spPr>
          <a:xfrm rot="10801208">
            <a:off x="1802360" y="4225383"/>
            <a:ext cx="3669545" cy="847071"/>
          </a:xfrm>
          <a:prstGeom prst="parallelogram">
            <a:avLst>
              <a:gd name="adj" fmla="val 100365"/>
            </a:avLst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Parallelogram 26">
            <a:extLst>
              <a:ext uri="{FF2B5EF4-FFF2-40B4-BE49-F238E27FC236}">
                <a16:creationId xmlns:a16="http://schemas.microsoft.com/office/drawing/2014/main" xmlns="" id="{872416A1-2BDF-472A-81F5-145175403187}"/>
              </a:ext>
            </a:extLst>
          </p:cNvPr>
          <p:cNvSpPr/>
          <p:nvPr/>
        </p:nvSpPr>
        <p:spPr>
          <a:xfrm rot="10798792" flipV="1">
            <a:off x="622669" y="5003125"/>
            <a:ext cx="4319676" cy="847071"/>
          </a:xfrm>
          <a:prstGeom prst="parallelogram">
            <a:avLst>
              <a:gd name="adj" fmla="val 100365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wrap="square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</a:rPr>
            </a:br>
            <a:r>
              <a:rPr lang="zh-CN" altLang="en-US" sz="11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71" name="Parallelogram 27">
            <a:extLst>
              <a:ext uri="{FF2B5EF4-FFF2-40B4-BE49-F238E27FC236}">
                <a16:creationId xmlns:a16="http://schemas.microsoft.com/office/drawing/2014/main" xmlns="" id="{7E32BE81-EC27-4049-8477-B4C0378CB676}"/>
              </a:ext>
            </a:extLst>
          </p:cNvPr>
          <p:cNvSpPr/>
          <p:nvPr/>
        </p:nvSpPr>
        <p:spPr>
          <a:xfrm rot="10801208">
            <a:off x="4585916" y="4225390"/>
            <a:ext cx="3707720" cy="847071"/>
          </a:xfrm>
          <a:prstGeom prst="parallelogram">
            <a:avLst>
              <a:gd name="adj" fmla="val 100365"/>
            </a:avLst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28">
            <a:extLst>
              <a:ext uri="{FF2B5EF4-FFF2-40B4-BE49-F238E27FC236}">
                <a16:creationId xmlns:a16="http://schemas.microsoft.com/office/drawing/2014/main" xmlns="" id="{8DBF5E4D-B03F-4E71-9549-861FC26699A7}"/>
              </a:ext>
            </a:extLst>
          </p:cNvPr>
          <p:cNvSpPr/>
          <p:nvPr/>
        </p:nvSpPr>
        <p:spPr>
          <a:xfrm rot="10801208">
            <a:off x="3801899" y="5003231"/>
            <a:ext cx="3707869" cy="847071"/>
          </a:xfrm>
          <a:custGeom>
            <a:avLst/>
            <a:gdLst>
              <a:gd name="connsiteX0" fmla="*/ 0 w 1703105"/>
              <a:gd name="connsiteY0" fmla="*/ 389094 h 389094"/>
              <a:gd name="connsiteX1" fmla="*/ 390514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44396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44396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842 h 389842"/>
              <a:gd name="connsiteX1" fmla="*/ 444396 w 1703105"/>
              <a:gd name="connsiteY1" fmla="*/ 748 h 389842"/>
              <a:gd name="connsiteX2" fmla="*/ 1703105 w 1703105"/>
              <a:gd name="connsiteY2" fmla="*/ 748 h 389842"/>
              <a:gd name="connsiteX3" fmla="*/ 1312591 w 1703105"/>
              <a:gd name="connsiteY3" fmla="*/ 389842 h 389842"/>
              <a:gd name="connsiteX4" fmla="*/ 0 w 1703105"/>
              <a:gd name="connsiteY4" fmla="*/ 389842 h 389842"/>
              <a:gd name="connsiteX0" fmla="*/ 0 w 1703105"/>
              <a:gd name="connsiteY0" fmla="*/ 389094 h 389094"/>
              <a:gd name="connsiteX1" fmla="*/ 447764 w 1703105"/>
              <a:gd name="connsiteY1" fmla="*/ 20205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71337 w 1703105"/>
              <a:gd name="connsiteY1" fmla="*/ 6736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74705 w 1703105"/>
              <a:gd name="connsiteY1" fmla="*/ 10104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59551 w 1703105"/>
              <a:gd name="connsiteY1" fmla="*/ 15155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69653 w 1703105"/>
              <a:gd name="connsiteY1" fmla="*/ 842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3105" h="389094">
                <a:moveTo>
                  <a:pt x="0" y="389094"/>
                </a:moveTo>
                <a:cubicBezTo>
                  <a:pt x="148132" y="259396"/>
                  <a:pt x="324888" y="128015"/>
                  <a:pt x="469653" y="8420"/>
                </a:cubicBezTo>
                <a:cubicBezTo>
                  <a:pt x="409339" y="6736"/>
                  <a:pt x="1283535" y="0"/>
                  <a:pt x="1703105" y="0"/>
                </a:cubicBezTo>
                <a:lnTo>
                  <a:pt x="1312591" y="389094"/>
                </a:lnTo>
                <a:lnTo>
                  <a:pt x="0" y="389094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Parallelogram 29">
            <a:extLst>
              <a:ext uri="{FF2B5EF4-FFF2-40B4-BE49-F238E27FC236}">
                <a16:creationId xmlns:a16="http://schemas.microsoft.com/office/drawing/2014/main" xmlns="" id="{B43D5732-0584-4286-8566-3AC384832F63}"/>
              </a:ext>
            </a:extLst>
          </p:cNvPr>
          <p:cNvSpPr/>
          <p:nvPr/>
        </p:nvSpPr>
        <p:spPr>
          <a:xfrm rot="1208">
            <a:off x="6705443" y="2083398"/>
            <a:ext cx="3669545" cy="847071"/>
          </a:xfrm>
          <a:prstGeom prst="parallelogram">
            <a:avLst>
              <a:gd name="adj" fmla="val 100365"/>
            </a:avLst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Parallelogram 30">
            <a:extLst>
              <a:ext uri="{FF2B5EF4-FFF2-40B4-BE49-F238E27FC236}">
                <a16:creationId xmlns:a16="http://schemas.microsoft.com/office/drawing/2014/main" xmlns="" id="{930B7995-CF0B-41EB-A3E2-4CC96499A71E}"/>
              </a:ext>
            </a:extLst>
          </p:cNvPr>
          <p:cNvSpPr/>
          <p:nvPr/>
        </p:nvSpPr>
        <p:spPr>
          <a:xfrm rot="1208">
            <a:off x="7447012" y="1305606"/>
            <a:ext cx="4027838" cy="847071"/>
          </a:xfrm>
          <a:prstGeom prst="parallelogram">
            <a:avLst>
              <a:gd name="adj" fmla="val 100365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wrap="square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</a:rPr>
            </a:br>
            <a:r>
              <a:rPr lang="zh-CN" altLang="en-US" sz="11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75" name="Parallelogram 31">
            <a:extLst>
              <a:ext uri="{FF2B5EF4-FFF2-40B4-BE49-F238E27FC236}">
                <a16:creationId xmlns:a16="http://schemas.microsoft.com/office/drawing/2014/main" xmlns="" id="{410F7B81-769E-4D19-96DE-A13A47ADF7FE}"/>
              </a:ext>
            </a:extLst>
          </p:cNvPr>
          <p:cNvSpPr/>
          <p:nvPr/>
        </p:nvSpPr>
        <p:spPr>
          <a:xfrm rot="1208">
            <a:off x="3883711" y="2083391"/>
            <a:ext cx="3707720" cy="847071"/>
          </a:xfrm>
          <a:prstGeom prst="parallelogram">
            <a:avLst>
              <a:gd name="adj" fmla="val 100365"/>
            </a:avLst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Freeform: Shape 32">
            <a:extLst>
              <a:ext uri="{FF2B5EF4-FFF2-40B4-BE49-F238E27FC236}">
                <a16:creationId xmlns:a16="http://schemas.microsoft.com/office/drawing/2014/main" xmlns="" id="{90DF2E6B-B3D5-4D65-90D9-2CA9F357D49E}"/>
              </a:ext>
            </a:extLst>
          </p:cNvPr>
          <p:cNvSpPr/>
          <p:nvPr/>
        </p:nvSpPr>
        <p:spPr>
          <a:xfrm rot="1208">
            <a:off x="4672241" y="1305549"/>
            <a:ext cx="3707869" cy="847071"/>
          </a:xfrm>
          <a:custGeom>
            <a:avLst/>
            <a:gdLst>
              <a:gd name="connsiteX0" fmla="*/ 0 w 1703105"/>
              <a:gd name="connsiteY0" fmla="*/ 389094 h 389094"/>
              <a:gd name="connsiteX1" fmla="*/ 390514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44396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44396 w 1703105"/>
              <a:gd name="connsiteY1" fmla="*/ 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842 h 389842"/>
              <a:gd name="connsiteX1" fmla="*/ 444396 w 1703105"/>
              <a:gd name="connsiteY1" fmla="*/ 748 h 389842"/>
              <a:gd name="connsiteX2" fmla="*/ 1703105 w 1703105"/>
              <a:gd name="connsiteY2" fmla="*/ 748 h 389842"/>
              <a:gd name="connsiteX3" fmla="*/ 1312591 w 1703105"/>
              <a:gd name="connsiteY3" fmla="*/ 389842 h 389842"/>
              <a:gd name="connsiteX4" fmla="*/ 0 w 1703105"/>
              <a:gd name="connsiteY4" fmla="*/ 389842 h 389842"/>
              <a:gd name="connsiteX0" fmla="*/ 0 w 1703105"/>
              <a:gd name="connsiteY0" fmla="*/ 389094 h 389094"/>
              <a:gd name="connsiteX1" fmla="*/ 447764 w 1703105"/>
              <a:gd name="connsiteY1" fmla="*/ 20205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71337 w 1703105"/>
              <a:gd name="connsiteY1" fmla="*/ 6736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74705 w 1703105"/>
              <a:gd name="connsiteY1" fmla="*/ 10104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59551 w 1703105"/>
              <a:gd name="connsiteY1" fmla="*/ 15155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  <a:gd name="connsiteX0" fmla="*/ 0 w 1703105"/>
              <a:gd name="connsiteY0" fmla="*/ 389094 h 389094"/>
              <a:gd name="connsiteX1" fmla="*/ 469653 w 1703105"/>
              <a:gd name="connsiteY1" fmla="*/ 8420 h 389094"/>
              <a:gd name="connsiteX2" fmla="*/ 1703105 w 1703105"/>
              <a:gd name="connsiteY2" fmla="*/ 0 h 389094"/>
              <a:gd name="connsiteX3" fmla="*/ 1312591 w 1703105"/>
              <a:gd name="connsiteY3" fmla="*/ 389094 h 389094"/>
              <a:gd name="connsiteX4" fmla="*/ 0 w 1703105"/>
              <a:gd name="connsiteY4" fmla="*/ 389094 h 38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3105" h="389094">
                <a:moveTo>
                  <a:pt x="0" y="389094"/>
                </a:moveTo>
                <a:cubicBezTo>
                  <a:pt x="148132" y="259396"/>
                  <a:pt x="324888" y="128015"/>
                  <a:pt x="469653" y="8420"/>
                </a:cubicBezTo>
                <a:cubicBezTo>
                  <a:pt x="409339" y="6736"/>
                  <a:pt x="1283535" y="0"/>
                  <a:pt x="1703105" y="0"/>
                </a:cubicBezTo>
                <a:lnTo>
                  <a:pt x="1312591" y="389094"/>
                </a:lnTo>
                <a:lnTo>
                  <a:pt x="0" y="389094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Parallelogram 33">
            <a:extLst>
              <a:ext uri="{FF2B5EF4-FFF2-40B4-BE49-F238E27FC236}">
                <a16:creationId xmlns:a16="http://schemas.microsoft.com/office/drawing/2014/main" xmlns="" id="{BCDC4A2A-5AF8-4777-BA42-2BF1A3519E20}"/>
              </a:ext>
            </a:extLst>
          </p:cNvPr>
          <p:cNvSpPr/>
          <p:nvPr/>
        </p:nvSpPr>
        <p:spPr>
          <a:xfrm rot="5401208" flipV="1">
            <a:off x="2381318" y="3575419"/>
            <a:ext cx="3707721" cy="847071"/>
          </a:xfrm>
          <a:prstGeom prst="parallelogram">
            <a:avLst>
              <a:gd name="adj" fmla="val 100365"/>
            </a:avLst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Freeform: Shape 34">
            <a:extLst>
              <a:ext uri="{FF2B5EF4-FFF2-40B4-BE49-F238E27FC236}">
                <a16:creationId xmlns:a16="http://schemas.microsoft.com/office/drawing/2014/main" xmlns="" id="{8C7FE8EA-7FD6-4FAF-A36D-24B9ED67DFD7}"/>
              </a:ext>
            </a:extLst>
          </p:cNvPr>
          <p:cNvSpPr/>
          <p:nvPr/>
        </p:nvSpPr>
        <p:spPr>
          <a:xfrm rot="5401208" flipV="1">
            <a:off x="3336483" y="2634409"/>
            <a:ext cx="3688169" cy="1042578"/>
          </a:xfrm>
          <a:custGeom>
            <a:avLst/>
            <a:gdLst>
              <a:gd name="connsiteX0" fmla="*/ 1694125 w 1694125"/>
              <a:gd name="connsiteY0" fmla="*/ 0 h 478898"/>
              <a:gd name="connsiteX1" fmla="*/ 381534 w 1694125"/>
              <a:gd name="connsiteY1" fmla="*/ 0 h 478898"/>
              <a:gd name="connsiteX2" fmla="*/ 0 w 1694125"/>
              <a:gd name="connsiteY2" fmla="*/ 478898 h 478898"/>
              <a:gd name="connsiteX3" fmla="*/ 385240 w 1694125"/>
              <a:gd name="connsiteY3" fmla="*/ 358209 h 478898"/>
              <a:gd name="connsiteX4" fmla="*/ 589951 w 1694125"/>
              <a:gd name="connsiteY4" fmla="*/ 351197 h 478898"/>
              <a:gd name="connsiteX5" fmla="*/ 645907 w 1694125"/>
              <a:gd name="connsiteY5" fmla="*/ 351217 h 478898"/>
              <a:gd name="connsiteX6" fmla="*/ 1341381 w 1694125"/>
              <a:gd name="connsiteY6" fmla="*/ 351461 h 478898"/>
              <a:gd name="connsiteX7" fmla="*/ 1694125 w 1694125"/>
              <a:gd name="connsiteY7" fmla="*/ 0 h 478898"/>
              <a:gd name="connsiteX0" fmla="*/ 1694125 w 1694125"/>
              <a:gd name="connsiteY0" fmla="*/ 0 h 478898"/>
              <a:gd name="connsiteX1" fmla="*/ 381534 w 1694125"/>
              <a:gd name="connsiteY1" fmla="*/ 0 h 478898"/>
              <a:gd name="connsiteX2" fmla="*/ 0 w 1694125"/>
              <a:gd name="connsiteY2" fmla="*/ 478898 h 478898"/>
              <a:gd name="connsiteX3" fmla="*/ 385240 w 1694125"/>
              <a:gd name="connsiteY3" fmla="*/ 358209 h 478898"/>
              <a:gd name="connsiteX4" fmla="*/ 589951 w 1694125"/>
              <a:gd name="connsiteY4" fmla="*/ 351197 h 478898"/>
              <a:gd name="connsiteX5" fmla="*/ 645907 w 1694125"/>
              <a:gd name="connsiteY5" fmla="*/ 351217 h 478898"/>
              <a:gd name="connsiteX6" fmla="*/ 1341381 w 1694125"/>
              <a:gd name="connsiteY6" fmla="*/ 351461 h 478898"/>
              <a:gd name="connsiteX7" fmla="*/ 1694125 w 1694125"/>
              <a:gd name="connsiteY7" fmla="*/ 0 h 47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4125" h="478898">
                <a:moveTo>
                  <a:pt x="1694125" y="0"/>
                </a:moveTo>
                <a:lnTo>
                  <a:pt x="381534" y="0"/>
                </a:lnTo>
                <a:cubicBezTo>
                  <a:pt x="254356" y="159633"/>
                  <a:pt x="77786" y="278854"/>
                  <a:pt x="0" y="478898"/>
                </a:cubicBezTo>
                <a:cubicBezTo>
                  <a:pt x="53968" y="405931"/>
                  <a:pt x="203700" y="371291"/>
                  <a:pt x="385240" y="358209"/>
                </a:cubicBezTo>
                <a:cubicBezTo>
                  <a:pt x="488323" y="351216"/>
                  <a:pt x="546507" y="352362"/>
                  <a:pt x="589951" y="351197"/>
                </a:cubicBezTo>
                <a:cubicBezTo>
                  <a:pt x="608542" y="350428"/>
                  <a:pt x="627215" y="350501"/>
                  <a:pt x="645907" y="351217"/>
                </a:cubicBezTo>
                <a:lnTo>
                  <a:pt x="1341381" y="351461"/>
                </a:lnTo>
                <a:lnTo>
                  <a:pt x="169412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9" name="Straight Connector 37">
            <a:extLst>
              <a:ext uri="{FF2B5EF4-FFF2-40B4-BE49-F238E27FC236}">
                <a16:creationId xmlns:a16="http://schemas.microsoft.com/office/drawing/2014/main" xmlns="" id="{CEE82C34-6606-4563-B170-A8E866A57754}"/>
              </a:ext>
            </a:extLst>
          </p:cNvPr>
          <p:cNvCxnSpPr/>
          <p:nvPr/>
        </p:nvCxnSpPr>
        <p:spPr>
          <a:xfrm>
            <a:off x="6508825" y="1394646"/>
            <a:ext cx="0" cy="66887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0" name="Straight Connector 38">
            <a:extLst>
              <a:ext uri="{FF2B5EF4-FFF2-40B4-BE49-F238E27FC236}">
                <a16:creationId xmlns:a16="http://schemas.microsoft.com/office/drawing/2014/main" xmlns="" id="{97626D73-4784-4F98-8B3C-619978190785}"/>
              </a:ext>
            </a:extLst>
          </p:cNvPr>
          <p:cNvCxnSpPr/>
          <p:nvPr/>
        </p:nvCxnSpPr>
        <p:spPr>
          <a:xfrm>
            <a:off x="5666041" y="5092327"/>
            <a:ext cx="0" cy="66887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1" name="Rectangle: Rounded Corners 39">
            <a:extLst>
              <a:ext uri="{FF2B5EF4-FFF2-40B4-BE49-F238E27FC236}">
                <a16:creationId xmlns:a16="http://schemas.microsoft.com/office/drawing/2014/main" xmlns="" id="{E0A2A69D-ABE1-4C4C-A5C7-EC27F33A3086}"/>
              </a:ext>
            </a:extLst>
          </p:cNvPr>
          <p:cNvSpPr/>
          <p:nvPr/>
        </p:nvSpPr>
        <p:spPr>
          <a:xfrm>
            <a:off x="5602104" y="3081496"/>
            <a:ext cx="992859" cy="992859"/>
          </a:xfrm>
          <a:prstGeom prst="roundRect">
            <a:avLst>
              <a:gd name="adj" fmla="val 3386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40">
            <a:extLst>
              <a:ext uri="{FF2B5EF4-FFF2-40B4-BE49-F238E27FC236}">
                <a16:creationId xmlns:a16="http://schemas.microsoft.com/office/drawing/2014/main" xmlns="" id="{38335A4E-9795-493F-9240-1E350D84AEF3}"/>
              </a:ext>
            </a:extLst>
          </p:cNvPr>
          <p:cNvSpPr>
            <a:spLocks/>
          </p:cNvSpPr>
          <p:nvPr/>
        </p:nvSpPr>
        <p:spPr bwMode="auto">
          <a:xfrm>
            <a:off x="5842406" y="3385721"/>
            <a:ext cx="512253" cy="38440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TextBox 41">
            <a:extLst>
              <a:ext uri="{FF2B5EF4-FFF2-40B4-BE49-F238E27FC236}">
                <a16:creationId xmlns:a16="http://schemas.microsoft.com/office/drawing/2014/main" xmlns="" id="{229BDB71-4834-456C-BF60-835C3CBCDA29}"/>
              </a:ext>
            </a:extLst>
          </p:cNvPr>
          <p:cNvSpPr txBox="1"/>
          <p:nvPr/>
        </p:nvSpPr>
        <p:spPr>
          <a:xfrm rot="20145">
            <a:off x="5917235" y="1457296"/>
            <a:ext cx="617798" cy="623248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lIns="68580" tIns="34290" rIns="68580" bIns="34290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4" name="TextBox 42">
            <a:extLst>
              <a:ext uri="{FF2B5EF4-FFF2-40B4-BE49-F238E27FC236}">
                <a16:creationId xmlns:a16="http://schemas.microsoft.com/office/drawing/2014/main" xmlns="" id="{6CE2633F-A835-48FE-AF3E-CCAB484D688A}"/>
              </a:ext>
            </a:extLst>
          </p:cNvPr>
          <p:cNvSpPr txBox="1"/>
          <p:nvPr/>
        </p:nvSpPr>
        <p:spPr>
          <a:xfrm rot="20145">
            <a:off x="5918036" y="5143676"/>
            <a:ext cx="616194" cy="623248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lIns="68580" tIns="34290" rIns="68580" bIns="34290">
            <a:normAutofit/>
          </a:bodyPr>
          <a:lstStyle/>
          <a:p>
            <a:pPr marL="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85" name="Group 45">
            <a:extLst>
              <a:ext uri="{FF2B5EF4-FFF2-40B4-BE49-F238E27FC236}">
                <a16:creationId xmlns:a16="http://schemas.microsoft.com/office/drawing/2014/main" xmlns="" id="{004395DF-3C7C-4E98-8B0C-233C6AC12D90}"/>
              </a:ext>
            </a:extLst>
          </p:cNvPr>
          <p:cNvGrpSpPr/>
          <p:nvPr/>
        </p:nvGrpSpPr>
        <p:grpSpPr>
          <a:xfrm>
            <a:off x="6854706" y="1506944"/>
            <a:ext cx="352010" cy="513129"/>
            <a:chOff x="5441157" y="4440238"/>
            <a:chExt cx="319088" cy="465138"/>
          </a:xfrm>
          <a:solidFill>
            <a:schemeClr val="bg1"/>
          </a:solidFill>
          <a:effectLst/>
        </p:grpSpPr>
        <p:sp>
          <p:nvSpPr>
            <p:cNvPr id="89" name="Freeform: Shape 49">
              <a:extLst>
                <a:ext uri="{FF2B5EF4-FFF2-40B4-BE49-F238E27FC236}">
                  <a16:creationId xmlns:a16="http://schemas.microsoft.com/office/drawing/2014/main" xmlns="" id="{F0C85DB3-D7D4-43B4-BB91-D616E7613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50">
              <a:extLst>
                <a:ext uri="{FF2B5EF4-FFF2-40B4-BE49-F238E27FC236}">
                  <a16:creationId xmlns:a16="http://schemas.microsoft.com/office/drawing/2014/main" xmlns="" id="{F76B2615-7758-430C-B2D9-11DF6DDDA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51">
              <a:extLst>
                <a:ext uri="{FF2B5EF4-FFF2-40B4-BE49-F238E27FC236}">
                  <a16:creationId xmlns:a16="http://schemas.microsoft.com/office/drawing/2014/main" xmlns="" id="{C2EA8F0E-4661-4EC0-A346-DDF178C47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6" name="Group 46">
            <a:extLst>
              <a:ext uri="{FF2B5EF4-FFF2-40B4-BE49-F238E27FC236}">
                <a16:creationId xmlns:a16="http://schemas.microsoft.com/office/drawing/2014/main" xmlns="" id="{70BA6DD0-73DA-491D-8C75-93BBA5AA9EBF}"/>
              </a:ext>
            </a:extLst>
          </p:cNvPr>
          <p:cNvGrpSpPr/>
          <p:nvPr/>
        </p:nvGrpSpPr>
        <p:grpSpPr>
          <a:xfrm>
            <a:off x="4924963" y="5233835"/>
            <a:ext cx="513128" cy="480731"/>
            <a:chOff x="5368132" y="3540125"/>
            <a:chExt cx="465138" cy="435769"/>
          </a:xfrm>
          <a:solidFill>
            <a:schemeClr val="bg1"/>
          </a:solidFill>
          <a:effectLst/>
        </p:grpSpPr>
        <p:sp>
          <p:nvSpPr>
            <p:cNvPr id="87" name="Freeform: Shape 47">
              <a:extLst>
                <a:ext uri="{FF2B5EF4-FFF2-40B4-BE49-F238E27FC236}">
                  <a16:creationId xmlns:a16="http://schemas.microsoft.com/office/drawing/2014/main" xmlns="" id="{5A1B5C28-75D3-4AF1-8C06-7976A18F9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48">
              <a:extLst>
                <a:ext uri="{FF2B5EF4-FFF2-40B4-BE49-F238E27FC236}">
                  <a16:creationId xmlns:a16="http://schemas.microsoft.com/office/drawing/2014/main" xmlns="" id="{558BD533-088D-4F6C-86AA-BCF9220FA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9444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29" grpId="0"/>
      <p:bldP spid="30" grpId="0"/>
      <p:bldP spid="31" grpId="0"/>
      <p:bldP spid="33" grpId="0" animBg="1"/>
      <p:bldP spid="34" grpId="0" animBg="1"/>
      <p:bldP spid="36" grpId="0"/>
      <p:bldP spid="63" grpId="0"/>
      <p:bldP spid="64" grpId="0"/>
      <p:bldP spid="66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1" grpId="0" animBg="1"/>
      <p:bldP spid="82" grpId="0" animBg="1"/>
      <p:bldP spid="83" grpId="0"/>
      <p:bldP spid="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_任意多边形 6">
            <a:extLst>
              <a:ext uri="{FF2B5EF4-FFF2-40B4-BE49-F238E27FC236}">
                <a16:creationId xmlns:a16="http://schemas.microsoft.com/office/drawing/2014/main" xmlns="" id="{17CC212E-887E-4817-A80F-010331E88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95064" y="2875133"/>
            <a:ext cx="2272937" cy="780159"/>
          </a:xfrm>
          <a:custGeom>
            <a:avLst/>
            <a:gdLst>
              <a:gd name="connsiteX0" fmla="*/ 0 w 2272937"/>
              <a:gd name="connsiteY0" fmla="*/ 478971 h 478971"/>
              <a:gd name="connsiteX1" fmla="*/ 2272937 w 2272937"/>
              <a:gd name="connsiteY1" fmla="*/ 478971 h 478971"/>
              <a:gd name="connsiteX2" fmla="*/ 2272937 w 2272937"/>
              <a:gd name="connsiteY2" fmla="*/ 0 h 478971"/>
              <a:gd name="connsiteX3" fmla="*/ 1271452 w 2272937"/>
              <a:gd name="connsiteY3" fmla="*/ 0 h 478971"/>
              <a:gd name="connsiteX4" fmla="*/ 17417 w 2272937"/>
              <a:gd name="connsiteY4" fmla="*/ 0 h 478971"/>
              <a:gd name="connsiteX5" fmla="*/ 0 w 2272937"/>
              <a:gd name="connsiteY5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4" name="PA_矩形 103">
            <a:extLst>
              <a:ext uri="{FF2B5EF4-FFF2-40B4-BE49-F238E27FC236}">
                <a16:creationId xmlns:a16="http://schemas.microsoft.com/office/drawing/2014/main" xmlns="" id="{2CF70C25-B82D-4906-9DED-D156E09FA3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4000" y="2610725"/>
            <a:ext cx="8125098" cy="81839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80000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3600" b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LOREM IPSUM</a:t>
            </a:r>
            <a:endParaRPr lang="zh-CN" altLang="en-US" sz="3600" b="1" dirty="0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5" name="PA_任意多边形 8">
            <a:extLst>
              <a:ext uri="{FF2B5EF4-FFF2-40B4-BE49-F238E27FC236}">
                <a16:creationId xmlns:a16="http://schemas.microsoft.com/office/drawing/2014/main" xmlns="" id="{D540CE3F-9156-48CF-948D-1F8BB37B23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60230" y="3429131"/>
            <a:ext cx="1306285" cy="226633"/>
          </a:xfrm>
          <a:custGeom>
            <a:avLst/>
            <a:gdLst>
              <a:gd name="connsiteX0" fmla="*/ 0 w 1306285"/>
              <a:gd name="connsiteY0" fmla="*/ 0 h 156754"/>
              <a:gd name="connsiteX1" fmla="*/ 1306285 w 1306285"/>
              <a:gd name="connsiteY1" fmla="*/ 0 h 156754"/>
              <a:gd name="connsiteX2" fmla="*/ 17417 w 1306285"/>
              <a:gd name="connsiteY2" fmla="*/ 156754 h 156754"/>
              <a:gd name="connsiteX3" fmla="*/ 0 w 1306285"/>
              <a:gd name="connsiteY3" fmla="*/ 0 h 15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6" name="PA_文本占位符 6">
            <a:extLst>
              <a:ext uri="{FF2B5EF4-FFF2-40B4-BE49-F238E27FC236}">
                <a16:creationId xmlns:a16="http://schemas.microsoft.com/office/drawing/2014/main" xmlns="" id="{1427F751-D3B0-4BB0-8814-547A44B109A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30351" y="3494363"/>
            <a:ext cx="5129878" cy="39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76AA30">
                  <a:lumMod val="50000"/>
                </a:srgbClr>
              </a:buClr>
              <a:defRPr/>
            </a:pPr>
            <a:r>
              <a:rPr lang="da-DK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7" name="PA_文本占位符 4">
            <a:extLst>
              <a:ext uri="{FF2B5EF4-FFF2-40B4-BE49-F238E27FC236}">
                <a16:creationId xmlns:a16="http://schemas.microsoft.com/office/drawing/2014/main" xmlns="" id="{1EF3ADF2-025A-46E7-A1F5-EC5AB4C04D6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549581" y="913994"/>
            <a:ext cx="1568089" cy="3509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23900" i="1" kern="1200" baseline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6AA30">
                  <a:lumMod val="50000"/>
                </a:srgbClr>
              </a:buClr>
              <a:defRPr/>
            </a:pPr>
            <a:r>
              <a:rPr lang="en-US" altLang="zh-CN" dirty="0">
                <a:ln w="19050">
                  <a:solidFill>
                    <a:srgbClr val="FFFFFF"/>
                  </a:solidFill>
                </a:ln>
              </a:rPr>
              <a:t>4</a:t>
            </a:r>
            <a:endParaRPr lang="zh-CN" altLang="en-US" dirty="0">
              <a:ln w="19050">
                <a:solidFill>
                  <a:srgbClr val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16632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2">
            <a:extLst>
              <a:ext uri="{FF2B5EF4-FFF2-40B4-BE49-F238E27FC236}">
                <a16:creationId xmlns:a16="http://schemas.microsoft.com/office/drawing/2014/main" xmlns="" id="{DC4587CE-C3B2-4B6D-BDDA-5D4EDEB72B73}"/>
              </a:ext>
            </a:extLst>
          </p:cNvPr>
          <p:cNvSpPr txBox="1"/>
          <p:nvPr/>
        </p:nvSpPr>
        <p:spPr>
          <a:xfrm>
            <a:off x="5207872" y="1415770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dirty="0">
                <a:cs typeface="+mn-ea"/>
                <a:sym typeface="+mn-lt"/>
              </a:rPr>
              <a:t>01.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48" name="TextBox 15">
            <a:extLst>
              <a:ext uri="{FF2B5EF4-FFF2-40B4-BE49-F238E27FC236}">
                <a16:creationId xmlns:a16="http://schemas.microsoft.com/office/drawing/2014/main" xmlns="" id="{1A2F0D9A-7135-4237-B99C-A6984B7CC70D}"/>
              </a:ext>
            </a:extLst>
          </p:cNvPr>
          <p:cNvSpPr txBox="1"/>
          <p:nvPr/>
        </p:nvSpPr>
        <p:spPr>
          <a:xfrm>
            <a:off x="6381428" y="1297727"/>
            <a:ext cx="4644807" cy="73952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如需更改请在（设置形状格式）菜单下（文本选项）中调整</a:t>
            </a:r>
            <a:endParaRPr lang="tr-TR" sz="1100" dirty="0">
              <a:cs typeface="+mn-ea"/>
              <a:sym typeface="+mn-lt"/>
            </a:endParaRPr>
          </a:p>
        </p:txBody>
      </p:sp>
      <p:cxnSp>
        <p:nvCxnSpPr>
          <p:cNvPr id="49" name="Straight Connector 5">
            <a:extLst>
              <a:ext uri="{FF2B5EF4-FFF2-40B4-BE49-F238E27FC236}">
                <a16:creationId xmlns:a16="http://schemas.microsoft.com/office/drawing/2014/main" xmlns="" id="{E7196895-ECF3-4A00-AEEE-4BC2B1805FF5}"/>
              </a:ext>
            </a:extLst>
          </p:cNvPr>
          <p:cNvCxnSpPr/>
          <p:nvPr/>
        </p:nvCxnSpPr>
        <p:spPr>
          <a:xfrm>
            <a:off x="6054969" y="1287493"/>
            <a:ext cx="0" cy="71255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7">
            <a:extLst>
              <a:ext uri="{FF2B5EF4-FFF2-40B4-BE49-F238E27FC236}">
                <a16:creationId xmlns:a16="http://schemas.microsoft.com/office/drawing/2014/main" xmlns="" id="{3CC7F369-7C81-4816-B908-E2FDEBEC33F3}"/>
              </a:ext>
            </a:extLst>
          </p:cNvPr>
          <p:cNvSpPr txBox="1"/>
          <p:nvPr/>
        </p:nvSpPr>
        <p:spPr>
          <a:xfrm>
            <a:off x="5207872" y="258620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dirty="0">
                <a:cs typeface="+mn-ea"/>
                <a:sym typeface="+mn-lt"/>
              </a:rPr>
              <a:t>02.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51" name="TextBox 8">
            <a:extLst>
              <a:ext uri="{FF2B5EF4-FFF2-40B4-BE49-F238E27FC236}">
                <a16:creationId xmlns:a16="http://schemas.microsoft.com/office/drawing/2014/main" xmlns="" id="{532645B9-2BAC-4DCA-9906-EEBF421CC71D}"/>
              </a:ext>
            </a:extLst>
          </p:cNvPr>
          <p:cNvSpPr txBox="1"/>
          <p:nvPr/>
        </p:nvSpPr>
        <p:spPr>
          <a:xfrm>
            <a:off x="6381428" y="2468159"/>
            <a:ext cx="4644807" cy="73952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如需更改请在（设置形状格式）菜单下（文本选项）中调整</a:t>
            </a:r>
            <a:endParaRPr lang="tr-TR" sz="1100" dirty="0">
              <a:cs typeface="+mn-ea"/>
              <a:sym typeface="+mn-lt"/>
            </a:endParaRPr>
          </a:p>
        </p:txBody>
      </p:sp>
      <p:cxnSp>
        <p:nvCxnSpPr>
          <p:cNvPr id="52" name="Straight Connector 10">
            <a:extLst>
              <a:ext uri="{FF2B5EF4-FFF2-40B4-BE49-F238E27FC236}">
                <a16:creationId xmlns:a16="http://schemas.microsoft.com/office/drawing/2014/main" xmlns="" id="{4612C34F-08E9-45EF-A614-DCC79D110C59}"/>
              </a:ext>
            </a:extLst>
          </p:cNvPr>
          <p:cNvCxnSpPr/>
          <p:nvPr/>
        </p:nvCxnSpPr>
        <p:spPr>
          <a:xfrm>
            <a:off x="6054969" y="2457925"/>
            <a:ext cx="0" cy="71255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11">
            <a:extLst>
              <a:ext uri="{FF2B5EF4-FFF2-40B4-BE49-F238E27FC236}">
                <a16:creationId xmlns:a16="http://schemas.microsoft.com/office/drawing/2014/main" xmlns="" id="{9419D81F-36F5-44AB-8BEA-446E1E3D3B00}"/>
              </a:ext>
            </a:extLst>
          </p:cNvPr>
          <p:cNvSpPr txBox="1"/>
          <p:nvPr/>
        </p:nvSpPr>
        <p:spPr>
          <a:xfrm>
            <a:off x="5207872" y="3833708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dirty="0">
                <a:cs typeface="+mn-ea"/>
                <a:sym typeface="+mn-lt"/>
              </a:rPr>
              <a:t>03.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54" name="TextBox 12">
            <a:extLst>
              <a:ext uri="{FF2B5EF4-FFF2-40B4-BE49-F238E27FC236}">
                <a16:creationId xmlns:a16="http://schemas.microsoft.com/office/drawing/2014/main" xmlns="" id="{9EB79D4A-2B09-4E73-981D-EBB6AFB48691}"/>
              </a:ext>
            </a:extLst>
          </p:cNvPr>
          <p:cNvSpPr txBox="1"/>
          <p:nvPr/>
        </p:nvSpPr>
        <p:spPr>
          <a:xfrm>
            <a:off x="6381428" y="3715667"/>
            <a:ext cx="4644807" cy="70231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如需更改请在（设置形状格式）菜单下（文本选项）中调整</a:t>
            </a:r>
            <a:endParaRPr lang="tr-TR" sz="1100" dirty="0">
              <a:cs typeface="+mn-ea"/>
              <a:sym typeface="+mn-lt"/>
            </a:endParaRPr>
          </a:p>
        </p:txBody>
      </p:sp>
      <p:cxnSp>
        <p:nvCxnSpPr>
          <p:cNvPr id="55" name="Straight Connector 13">
            <a:extLst>
              <a:ext uri="{FF2B5EF4-FFF2-40B4-BE49-F238E27FC236}">
                <a16:creationId xmlns:a16="http://schemas.microsoft.com/office/drawing/2014/main" xmlns="" id="{2B4AA536-E7E1-4742-8BBE-20C125789012}"/>
              </a:ext>
            </a:extLst>
          </p:cNvPr>
          <p:cNvCxnSpPr/>
          <p:nvPr/>
        </p:nvCxnSpPr>
        <p:spPr>
          <a:xfrm>
            <a:off x="6054969" y="3705432"/>
            <a:ext cx="0" cy="71255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14">
            <a:extLst>
              <a:ext uri="{FF2B5EF4-FFF2-40B4-BE49-F238E27FC236}">
                <a16:creationId xmlns:a16="http://schemas.microsoft.com/office/drawing/2014/main" xmlns="" id="{8419CA0D-E104-4EF1-BA9A-231DFBC0CC78}"/>
              </a:ext>
            </a:extLst>
          </p:cNvPr>
          <p:cNvSpPr/>
          <p:nvPr/>
        </p:nvSpPr>
        <p:spPr>
          <a:xfrm>
            <a:off x="1798388" y="1287493"/>
            <a:ext cx="1768052" cy="16738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57" name="TextBox 16">
            <a:extLst>
              <a:ext uri="{FF2B5EF4-FFF2-40B4-BE49-F238E27FC236}">
                <a16:creationId xmlns:a16="http://schemas.microsoft.com/office/drawing/2014/main" xmlns="" id="{B4D129A9-6587-4847-8BB0-C3006BE0D8E3}"/>
              </a:ext>
            </a:extLst>
          </p:cNvPr>
          <p:cNvSpPr txBox="1"/>
          <p:nvPr/>
        </p:nvSpPr>
        <p:spPr>
          <a:xfrm>
            <a:off x="2408262" y="2265603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1600" dirty="0">
                <a:solidFill>
                  <a:schemeClr val="bg1"/>
                </a:solidFill>
                <a:cs typeface="+mn-ea"/>
                <a:sym typeface="+mn-lt"/>
              </a:rPr>
              <a:t>BULLET</a:t>
            </a:r>
          </a:p>
          <a:p>
            <a:pPr algn="r"/>
            <a:r>
              <a:rPr lang="tr-TR" sz="1600" dirty="0">
                <a:solidFill>
                  <a:schemeClr val="bg1"/>
                </a:solidFill>
                <a:cs typeface="+mn-ea"/>
                <a:sym typeface="+mn-lt"/>
              </a:rPr>
              <a:t>POINTS</a:t>
            </a:r>
          </a:p>
        </p:txBody>
      </p:sp>
      <p:sp>
        <p:nvSpPr>
          <p:cNvPr id="58" name="TextBox 11">
            <a:extLst>
              <a:ext uri="{FF2B5EF4-FFF2-40B4-BE49-F238E27FC236}">
                <a16:creationId xmlns:a16="http://schemas.microsoft.com/office/drawing/2014/main" xmlns="" id="{512494D7-50D7-404F-BB83-5571582E9AAD}"/>
              </a:ext>
            </a:extLst>
          </p:cNvPr>
          <p:cNvSpPr txBox="1"/>
          <p:nvPr/>
        </p:nvSpPr>
        <p:spPr>
          <a:xfrm>
            <a:off x="5207872" y="4986233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dirty="0">
                <a:cs typeface="+mn-ea"/>
                <a:sym typeface="+mn-lt"/>
              </a:rPr>
              <a:t>0</a:t>
            </a:r>
            <a:r>
              <a:rPr lang="en-US" altLang="zh-CN" sz="2400" dirty="0">
                <a:cs typeface="+mn-ea"/>
                <a:sym typeface="+mn-lt"/>
              </a:rPr>
              <a:t>4</a:t>
            </a:r>
            <a:r>
              <a:rPr lang="tr-TR" sz="2400" dirty="0">
                <a:cs typeface="+mn-ea"/>
                <a:sym typeface="+mn-lt"/>
              </a:rPr>
              <a:t>.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xmlns="" id="{08612FF3-6EE9-4049-AC6D-85B2FC999DA3}"/>
              </a:ext>
            </a:extLst>
          </p:cNvPr>
          <p:cNvSpPr txBox="1"/>
          <p:nvPr/>
        </p:nvSpPr>
        <p:spPr>
          <a:xfrm>
            <a:off x="6381428" y="4868192"/>
            <a:ext cx="4644807" cy="70231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如需更改请在（设置形状格式）菜单下（文本选项）中调整</a:t>
            </a:r>
            <a:endParaRPr lang="tr-TR" sz="1100" dirty="0">
              <a:cs typeface="+mn-ea"/>
              <a:sym typeface="+mn-lt"/>
            </a:endParaRPr>
          </a:p>
        </p:txBody>
      </p:sp>
      <p:cxnSp>
        <p:nvCxnSpPr>
          <p:cNvPr id="60" name="Straight Connector 13">
            <a:extLst>
              <a:ext uri="{FF2B5EF4-FFF2-40B4-BE49-F238E27FC236}">
                <a16:creationId xmlns:a16="http://schemas.microsoft.com/office/drawing/2014/main" xmlns="" id="{09FA299A-CC75-4C8A-ABA8-D21F8D367689}"/>
              </a:ext>
            </a:extLst>
          </p:cNvPr>
          <p:cNvCxnSpPr/>
          <p:nvPr/>
        </p:nvCxnSpPr>
        <p:spPr>
          <a:xfrm>
            <a:off x="6054969" y="4857957"/>
            <a:ext cx="0" cy="71255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504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  <p:bldP spid="51" grpId="0"/>
      <p:bldP spid="53" grpId="0"/>
      <p:bldP spid="54" grpId="0"/>
      <p:bldP spid="56" grpId="0" animBg="1"/>
      <p:bldP spid="57" grpId="0"/>
      <p:bldP spid="58" grpId="0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6">
            <a:extLst>
              <a:ext uri="{FF2B5EF4-FFF2-40B4-BE49-F238E27FC236}">
                <a16:creationId xmlns:a16="http://schemas.microsoft.com/office/drawing/2014/main" xmlns="" id="{C70AD231-98A9-41E0-A9D4-C1A7C8CF77D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xmlns="" id="{7CDC0765-FB2C-4670-BD3D-3F2CD747346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Rectangle: Rounded Corners 112">
            <a:extLst>
              <a:ext uri="{FF2B5EF4-FFF2-40B4-BE49-F238E27FC236}">
                <a16:creationId xmlns:a16="http://schemas.microsoft.com/office/drawing/2014/main" xmlns="" id="{C5F60ABA-D200-4E11-A25C-D241A3542A54}"/>
              </a:ext>
            </a:extLst>
          </p:cNvPr>
          <p:cNvSpPr/>
          <p:nvPr/>
        </p:nvSpPr>
        <p:spPr>
          <a:xfrm>
            <a:off x="6561298" y="1772816"/>
            <a:ext cx="1904712" cy="3813028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980000" rIns="0" bIns="0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4" name="Rectangle: Rounded Corners 113">
            <a:extLst>
              <a:ext uri="{FF2B5EF4-FFF2-40B4-BE49-F238E27FC236}">
                <a16:creationId xmlns:a16="http://schemas.microsoft.com/office/drawing/2014/main" xmlns="" id="{629149FB-EC07-4295-8D0F-3FE6B26E5990}"/>
              </a:ext>
            </a:extLst>
          </p:cNvPr>
          <p:cNvSpPr/>
          <p:nvPr/>
        </p:nvSpPr>
        <p:spPr>
          <a:xfrm>
            <a:off x="9184075" y="1772816"/>
            <a:ext cx="1904712" cy="3813028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980000" rIns="0" bIns="0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5" name="Rectangle: Rounded Corners 111">
            <a:extLst>
              <a:ext uri="{FF2B5EF4-FFF2-40B4-BE49-F238E27FC236}">
                <a16:creationId xmlns:a16="http://schemas.microsoft.com/office/drawing/2014/main" xmlns="" id="{352F5F97-9C5B-4CDF-9F81-6B77AC8392C9}"/>
              </a:ext>
            </a:extLst>
          </p:cNvPr>
          <p:cNvSpPr/>
          <p:nvPr/>
        </p:nvSpPr>
        <p:spPr>
          <a:xfrm>
            <a:off x="3868442" y="1772816"/>
            <a:ext cx="1904712" cy="3813028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980000" rIns="0" bIns="0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6" name="Oval 88">
            <a:extLst>
              <a:ext uri="{FF2B5EF4-FFF2-40B4-BE49-F238E27FC236}">
                <a16:creationId xmlns:a16="http://schemas.microsoft.com/office/drawing/2014/main" xmlns="" id="{B8AEFC6C-3740-4196-9557-5FA75499C69B}"/>
              </a:ext>
            </a:extLst>
          </p:cNvPr>
          <p:cNvSpPr/>
          <p:nvPr/>
        </p:nvSpPr>
        <p:spPr>
          <a:xfrm>
            <a:off x="9212768" y="1809655"/>
            <a:ext cx="1855112" cy="1855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7" name="Group 94">
            <a:extLst>
              <a:ext uri="{FF2B5EF4-FFF2-40B4-BE49-F238E27FC236}">
                <a16:creationId xmlns:a16="http://schemas.microsoft.com/office/drawing/2014/main" xmlns="" id="{9F932849-B91C-4D19-B6A8-0FDAF6419F9F}"/>
              </a:ext>
            </a:extLst>
          </p:cNvPr>
          <p:cNvGrpSpPr/>
          <p:nvPr/>
        </p:nvGrpSpPr>
        <p:grpSpPr>
          <a:xfrm>
            <a:off x="9307921" y="1904661"/>
            <a:ext cx="1657021" cy="1655464"/>
            <a:chOff x="9395211" y="1980875"/>
            <a:chExt cx="1657021" cy="1655464"/>
          </a:xfrm>
        </p:grpSpPr>
        <p:sp>
          <p:nvSpPr>
            <p:cNvPr id="120" name="Freeform: Shape 69">
              <a:extLst>
                <a:ext uri="{FF2B5EF4-FFF2-40B4-BE49-F238E27FC236}">
                  <a16:creationId xmlns:a16="http://schemas.microsoft.com/office/drawing/2014/main" xmlns="" id="{0E05E3A8-C493-4A91-8DF5-14AA14A82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3471" y="1980875"/>
              <a:ext cx="341380" cy="210441"/>
            </a:xfrm>
            <a:custGeom>
              <a:avLst/>
              <a:gdLst>
                <a:gd name="T0" fmla="*/ 350 w 438"/>
                <a:gd name="T1" fmla="*/ 271 h 271"/>
                <a:gd name="T2" fmla="*/ 438 w 438"/>
                <a:gd name="T3" fmla="*/ 118 h 271"/>
                <a:gd name="T4" fmla="*/ 438 w 438"/>
                <a:gd name="T5" fmla="*/ 118 h 271"/>
                <a:gd name="T6" fmla="*/ 388 w 438"/>
                <a:gd name="T7" fmla="*/ 92 h 271"/>
                <a:gd name="T8" fmla="*/ 336 w 438"/>
                <a:gd name="T9" fmla="*/ 71 h 271"/>
                <a:gd name="T10" fmla="*/ 283 w 438"/>
                <a:gd name="T11" fmla="*/ 52 h 271"/>
                <a:gd name="T12" fmla="*/ 256 w 438"/>
                <a:gd name="T13" fmla="*/ 43 h 271"/>
                <a:gd name="T14" fmla="*/ 228 w 438"/>
                <a:gd name="T15" fmla="*/ 35 h 271"/>
                <a:gd name="T16" fmla="*/ 200 w 438"/>
                <a:gd name="T17" fmla="*/ 28 h 271"/>
                <a:gd name="T18" fmla="*/ 172 w 438"/>
                <a:gd name="T19" fmla="*/ 22 h 271"/>
                <a:gd name="T20" fmla="*/ 145 w 438"/>
                <a:gd name="T21" fmla="*/ 16 h 271"/>
                <a:gd name="T22" fmla="*/ 116 w 438"/>
                <a:gd name="T23" fmla="*/ 11 h 271"/>
                <a:gd name="T24" fmla="*/ 88 w 438"/>
                <a:gd name="T25" fmla="*/ 8 h 271"/>
                <a:gd name="T26" fmla="*/ 59 w 438"/>
                <a:gd name="T27" fmla="*/ 4 h 271"/>
                <a:gd name="T28" fmla="*/ 29 w 438"/>
                <a:gd name="T29" fmla="*/ 1 h 271"/>
                <a:gd name="T30" fmla="*/ 0 w 438"/>
                <a:gd name="T31" fmla="*/ 0 h 271"/>
                <a:gd name="T32" fmla="*/ 0 w 438"/>
                <a:gd name="T33" fmla="*/ 177 h 271"/>
                <a:gd name="T34" fmla="*/ 0 w 438"/>
                <a:gd name="T35" fmla="*/ 177 h 271"/>
                <a:gd name="T36" fmla="*/ 46 w 438"/>
                <a:gd name="T37" fmla="*/ 181 h 271"/>
                <a:gd name="T38" fmla="*/ 93 w 438"/>
                <a:gd name="T39" fmla="*/ 187 h 271"/>
                <a:gd name="T40" fmla="*/ 137 w 438"/>
                <a:gd name="T41" fmla="*/ 195 h 271"/>
                <a:gd name="T42" fmla="*/ 181 w 438"/>
                <a:gd name="T43" fmla="*/ 206 h 271"/>
                <a:gd name="T44" fmla="*/ 226 w 438"/>
                <a:gd name="T45" fmla="*/ 219 h 271"/>
                <a:gd name="T46" fmla="*/ 267 w 438"/>
                <a:gd name="T47" fmla="*/ 234 h 271"/>
                <a:gd name="T48" fmla="*/ 309 w 438"/>
                <a:gd name="T49" fmla="*/ 252 h 271"/>
                <a:gd name="T50" fmla="*/ 350 w 438"/>
                <a:gd name="T51" fmla="*/ 271 h 271"/>
                <a:gd name="T52" fmla="*/ 350 w 438"/>
                <a:gd name="T5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350" y="271"/>
                  </a:moveTo>
                  <a:lnTo>
                    <a:pt x="438" y="118"/>
                  </a:lnTo>
                  <a:lnTo>
                    <a:pt x="438" y="118"/>
                  </a:lnTo>
                  <a:lnTo>
                    <a:pt x="388" y="92"/>
                  </a:lnTo>
                  <a:lnTo>
                    <a:pt x="336" y="71"/>
                  </a:lnTo>
                  <a:lnTo>
                    <a:pt x="283" y="52"/>
                  </a:lnTo>
                  <a:lnTo>
                    <a:pt x="256" y="43"/>
                  </a:lnTo>
                  <a:lnTo>
                    <a:pt x="228" y="35"/>
                  </a:lnTo>
                  <a:lnTo>
                    <a:pt x="200" y="28"/>
                  </a:lnTo>
                  <a:lnTo>
                    <a:pt x="172" y="22"/>
                  </a:lnTo>
                  <a:lnTo>
                    <a:pt x="145" y="16"/>
                  </a:lnTo>
                  <a:lnTo>
                    <a:pt x="116" y="11"/>
                  </a:lnTo>
                  <a:lnTo>
                    <a:pt x="88" y="8"/>
                  </a:lnTo>
                  <a:lnTo>
                    <a:pt x="59" y="4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46" y="181"/>
                  </a:lnTo>
                  <a:lnTo>
                    <a:pt x="93" y="187"/>
                  </a:lnTo>
                  <a:lnTo>
                    <a:pt x="137" y="195"/>
                  </a:lnTo>
                  <a:lnTo>
                    <a:pt x="181" y="206"/>
                  </a:lnTo>
                  <a:lnTo>
                    <a:pt x="226" y="219"/>
                  </a:lnTo>
                  <a:lnTo>
                    <a:pt x="267" y="234"/>
                  </a:lnTo>
                  <a:lnTo>
                    <a:pt x="309" y="252"/>
                  </a:lnTo>
                  <a:lnTo>
                    <a:pt x="350" y="271"/>
                  </a:lnTo>
                  <a:lnTo>
                    <a:pt x="350" y="2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70">
              <a:extLst>
                <a:ext uri="{FF2B5EF4-FFF2-40B4-BE49-F238E27FC236}">
                  <a16:creationId xmlns:a16="http://schemas.microsoft.com/office/drawing/2014/main" xmlns="" id="{435392A0-5E38-49B9-A727-286FAAAAB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6152" y="2111816"/>
              <a:ext cx="317998" cy="319558"/>
            </a:xfrm>
            <a:custGeom>
              <a:avLst/>
              <a:gdLst>
                <a:gd name="T0" fmla="*/ 409 w 409"/>
                <a:gd name="T1" fmla="*/ 154 h 410"/>
                <a:gd name="T2" fmla="*/ 319 w 409"/>
                <a:gd name="T3" fmla="*/ 0 h 410"/>
                <a:gd name="T4" fmla="*/ 319 w 409"/>
                <a:gd name="T5" fmla="*/ 0 h 410"/>
                <a:gd name="T6" fmla="*/ 296 w 409"/>
                <a:gd name="T7" fmla="*/ 16 h 410"/>
                <a:gd name="T8" fmla="*/ 272 w 409"/>
                <a:gd name="T9" fmla="*/ 32 h 410"/>
                <a:gd name="T10" fmla="*/ 250 w 409"/>
                <a:gd name="T11" fmla="*/ 50 h 410"/>
                <a:gd name="T12" fmla="*/ 227 w 409"/>
                <a:gd name="T13" fmla="*/ 67 h 410"/>
                <a:gd name="T14" fmla="*/ 184 w 409"/>
                <a:gd name="T15" fmla="*/ 104 h 410"/>
                <a:gd name="T16" fmla="*/ 143 w 409"/>
                <a:gd name="T17" fmla="*/ 143 h 410"/>
                <a:gd name="T18" fmla="*/ 104 w 409"/>
                <a:gd name="T19" fmla="*/ 185 h 410"/>
                <a:gd name="T20" fmla="*/ 66 w 409"/>
                <a:gd name="T21" fmla="*/ 228 h 410"/>
                <a:gd name="T22" fmla="*/ 50 w 409"/>
                <a:gd name="T23" fmla="*/ 251 h 410"/>
                <a:gd name="T24" fmla="*/ 32 w 409"/>
                <a:gd name="T25" fmla="*/ 274 h 410"/>
                <a:gd name="T26" fmla="*/ 15 w 409"/>
                <a:gd name="T27" fmla="*/ 298 h 410"/>
                <a:gd name="T28" fmla="*/ 0 w 409"/>
                <a:gd name="T29" fmla="*/ 321 h 410"/>
                <a:gd name="T30" fmla="*/ 153 w 409"/>
                <a:gd name="T31" fmla="*/ 410 h 410"/>
                <a:gd name="T32" fmla="*/ 153 w 409"/>
                <a:gd name="T33" fmla="*/ 410 h 410"/>
                <a:gd name="T34" fmla="*/ 180 w 409"/>
                <a:gd name="T35" fmla="*/ 372 h 410"/>
                <a:gd name="T36" fmla="*/ 208 w 409"/>
                <a:gd name="T37" fmla="*/ 337 h 410"/>
                <a:gd name="T38" fmla="*/ 237 w 409"/>
                <a:gd name="T39" fmla="*/ 302 h 410"/>
                <a:gd name="T40" fmla="*/ 269 w 409"/>
                <a:gd name="T41" fmla="*/ 269 h 410"/>
                <a:gd name="T42" fmla="*/ 300 w 409"/>
                <a:gd name="T43" fmla="*/ 237 h 410"/>
                <a:gd name="T44" fmla="*/ 336 w 409"/>
                <a:gd name="T45" fmla="*/ 208 h 410"/>
                <a:gd name="T46" fmla="*/ 371 w 409"/>
                <a:gd name="T47" fmla="*/ 180 h 410"/>
                <a:gd name="T48" fmla="*/ 409 w 409"/>
                <a:gd name="T49" fmla="*/ 154 h 410"/>
                <a:gd name="T50" fmla="*/ 409 w 409"/>
                <a:gd name="T5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409" y="154"/>
                  </a:moveTo>
                  <a:lnTo>
                    <a:pt x="319" y="0"/>
                  </a:lnTo>
                  <a:lnTo>
                    <a:pt x="319" y="0"/>
                  </a:lnTo>
                  <a:lnTo>
                    <a:pt x="296" y="16"/>
                  </a:lnTo>
                  <a:lnTo>
                    <a:pt x="272" y="32"/>
                  </a:lnTo>
                  <a:lnTo>
                    <a:pt x="250" y="50"/>
                  </a:lnTo>
                  <a:lnTo>
                    <a:pt x="227" y="67"/>
                  </a:lnTo>
                  <a:lnTo>
                    <a:pt x="184" y="104"/>
                  </a:lnTo>
                  <a:lnTo>
                    <a:pt x="143" y="143"/>
                  </a:lnTo>
                  <a:lnTo>
                    <a:pt x="104" y="185"/>
                  </a:lnTo>
                  <a:lnTo>
                    <a:pt x="66" y="228"/>
                  </a:lnTo>
                  <a:lnTo>
                    <a:pt x="50" y="251"/>
                  </a:lnTo>
                  <a:lnTo>
                    <a:pt x="32" y="274"/>
                  </a:lnTo>
                  <a:lnTo>
                    <a:pt x="15" y="298"/>
                  </a:lnTo>
                  <a:lnTo>
                    <a:pt x="0" y="321"/>
                  </a:lnTo>
                  <a:lnTo>
                    <a:pt x="153" y="410"/>
                  </a:lnTo>
                  <a:lnTo>
                    <a:pt x="153" y="410"/>
                  </a:lnTo>
                  <a:lnTo>
                    <a:pt x="180" y="372"/>
                  </a:lnTo>
                  <a:lnTo>
                    <a:pt x="208" y="337"/>
                  </a:lnTo>
                  <a:lnTo>
                    <a:pt x="237" y="302"/>
                  </a:lnTo>
                  <a:lnTo>
                    <a:pt x="269" y="269"/>
                  </a:lnTo>
                  <a:lnTo>
                    <a:pt x="300" y="237"/>
                  </a:lnTo>
                  <a:lnTo>
                    <a:pt x="336" y="208"/>
                  </a:lnTo>
                  <a:lnTo>
                    <a:pt x="371" y="180"/>
                  </a:lnTo>
                  <a:lnTo>
                    <a:pt x="409" y="154"/>
                  </a:lnTo>
                  <a:lnTo>
                    <a:pt x="409" y="1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71">
              <a:extLst>
                <a:ext uri="{FF2B5EF4-FFF2-40B4-BE49-F238E27FC236}">
                  <a16:creationId xmlns:a16="http://schemas.microsoft.com/office/drawing/2014/main" xmlns="" id="{DE24D693-6F25-478E-9C3B-7B8DE9172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1792" y="2431373"/>
              <a:ext cx="210440" cy="339822"/>
            </a:xfrm>
            <a:custGeom>
              <a:avLst/>
              <a:gdLst>
                <a:gd name="T0" fmla="*/ 93 w 270"/>
                <a:gd name="T1" fmla="*/ 437 h 437"/>
                <a:gd name="T2" fmla="*/ 270 w 270"/>
                <a:gd name="T3" fmla="*/ 437 h 437"/>
                <a:gd name="T4" fmla="*/ 270 w 270"/>
                <a:gd name="T5" fmla="*/ 437 h 437"/>
                <a:gd name="T6" fmla="*/ 269 w 270"/>
                <a:gd name="T7" fmla="*/ 408 h 437"/>
                <a:gd name="T8" fmla="*/ 266 w 270"/>
                <a:gd name="T9" fmla="*/ 379 h 437"/>
                <a:gd name="T10" fmla="*/ 262 w 270"/>
                <a:gd name="T11" fmla="*/ 350 h 437"/>
                <a:gd name="T12" fmla="*/ 259 w 270"/>
                <a:gd name="T13" fmla="*/ 322 h 437"/>
                <a:gd name="T14" fmla="*/ 254 w 270"/>
                <a:gd name="T15" fmla="*/ 293 h 437"/>
                <a:gd name="T16" fmla="*/ 248 w 270"/>
                <a:gd name="T17" fmla="*/ 265 h 437"/>
                <a:gd name="T18" fmla="*/ 242 w 270"/>
                <a:gd name="T19" fmla="*/ 237 h 437"/>
                <a:gd name="T20" fmla="*/ 235 w 270"/>
                <a:gd name="T21" fmla="*/ 209 h 437"/>
                <a:gd name="T22" fmla="*/ 227 w 270"/>
                <a:gd name="T23" fmla="*/ 182 h 437"/>
                <a:gd name="T24" fmla="*/ 219 w 270"/>
                <a:gd name="T25" fmla="*/ 155 h 437"/>
                <a:gd name="T26" fmla="*/ 200 w 270"/>
                <a:gd name="T27" fmla="*/ 101 h 437"/>
                <a:gd name="T28" fmla="*/ 179 w 270"/>
                <a:gd name="T29" fmla="*/ 51 h 437"/>
                <a:gd name="T30" fmla="*/ 155 w 270"/>
                <a:gd name="T31" fmla="*/ 0 h 437"/>
                <a:gd name="T32" fmla="*/ 0 w 270"/>
                <a:gd name="T33" fmla="*/ 89 h 437"/>
                <a:gd name="T34" fmla="*/ 0 w 270"/>
                <a:gd name="T35" fmla="*/ 89 h 437"/>
                <a:gd name="T36" fmla="*/ 19 w 270"/>
                <a:gd name="T37" fmla="*/ 129 h 437"/>
                <a:gd name="T38" fmla="*/ 36 w 270"/>
                <a:gd name="T39" fmla="*/ 170 h 437"/>
                <a:gd name="T40" fmla="*/ 51 w 270"/>
                <a:gd name="T41" fmla="*/ 213 h 437"/>
                <a:gd name="T42" fmla="*/ 64 w 270"/>
                <a:gd name="T43" fmla="*/ 256 h 437"/>
                <a:gd name="T44" fmla="*/ 75 w 270"/>
                <a:gd name="T45" fmla="*/ 300 h 437"/>
                <a:gd name="T46" fmla="*/ 83 w 270"/>
                <a:gd name="T47" fmla="*/ 346 h 437"/>
                <a:gd name="T48" fmla="*/ 89 w 270"/>
                <a:gd name="T49" fmla="*/ 391 h 437"/>
                <a:gd name="T50" fmla="*/ 93 w 270"/>
                <a:gd name="T51" fmla="*/ 437 h 437"/>
                <a:gd name="T52" fmla="*/ 93 w 270"/>
                <a:gd name="T53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93" y="437"/>
                  </a:moveTo>
                  <a:lnTo>
                    <a:pt x="270" y="437"/>
                  </a:lnTo>
                  <a:lnTo>
                    <a:pt x="270" y="437"/>
                  </a:lnTo>
                  <a:lnTo>
                    <a:pt x="269" y="408"/>
                  </a:lnTo>
                  <a:lnTo>
                    <a:pt x="266" y="379"/>
                  </a:lnTo>
                  <a:lnTo>
                    <a:pt x="262" y="350"/>
                  </a:lnTo>
                  <a:lnTo>
                    <a:pt x="259" y="322"/>
                  </a:lnTo>
                  <a:lnTo>
                    <a:pt x="254" y="293"/>
                  </a:lnTo>
                  <a:lnTo>
                    <a:pt x="248" y="265"/>
                  </a:lnTo>
                  <a:lnTo>
                    <a:pt x="242" y="237"/>
                  </a:lnTo>
                  <a:lnTo>
                    <a:pt x="235" y="209"/>
                  </a:lnTo>
                  <a:lnTo>
                    <a:pt x="227" y="182"/>
                  </a:lnTo>
                  <a:lnTo>
                    <a:pt x="219" y="155"/>
                  </a:lnTo>
                  <a:lnTo>
                    <a:pt x="200" y="101"/>
                  </a:lnTo>
                  <a:lnTo>
                    <a:pt x="179" y="51"/>
                  </a:lnTo>
                  <a:lnTo>
                    <a:pt x="155" y="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9" y="129"/>
                  </a:lnTo>
                  <a:lnTo>
                    <a:pt x="36" y="170"/>
                  </a:lnTo>
                  <a:lnTo>
                    <a:pt x="51" y="213"/>
                  </a:lnTo>
                  <a:lnTo>
                    <a:pt x="64" y="256"/>
                  </a:lnTo>
                  <a:lnTo>
                    <a:pt x="75" y="300"/>
                  </a:lnTo>
                  <a:lnTo>
                    <a:pt x="83" y="346"/>
                  </a:lnTo>
                  <a:lnTo>
                    <a:pt x="89" y="391"/>
                  </a:lnTo>
                  <a:lnTo>
                    <a:pt x="93" y="437"/>
                  </a:lnTo>
                  <a:lnTo>
                    <a:pt x="93" y="4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72">
              <a:extLst>
                <a:ext uri="{FF2B5EF4-FFF2-40B4-BE49-F238E27FC236}">
                  <a16:creationId xmlns:a16="http://schemas.microsoft.com/office/drawing/2014/main" xmlns="" id="{B327E34F-A4AE-48DF-824F-EEAF6B73C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4852" y="2111816"/>
              <a:ext cx="317998" cy="319558"/>
            </a:xfrm>
            <a:custGeom>
              <a:avLst/>
              <a:gdLst>
                <a:gd name="T0" fmla="*/ 255 w 409"/>
                <a:gd name="T1" fmla="*/ 410 h 410"/>
                <a:gd name="T2" fmla="*/ 409 w 409"/>
                <a:gd name="T3" fmla="*/ 321 h 410"/>
                <a:gd name="T4" fmla="*/ 409 w 409"/>
                <a:gd name="T5" fmla="*/ 321 h 410"/>
                <a:gd name="T6" fmla="*/ 393 w 409"/>
                <a:gd name="T7" fmla="*/ 298 h 410"/>
                <a:gd name="T8" fmla="*/ 376 w 409"/>
                <a:gd name="T9" fmla="*/ 274 h 410"/>
                <a:gd name="T10" fmla="*/ 360 w 409"/>
                <a:gd name="T11" fmla="*/ 251 h 410"/>
                <a:gd name="T12" fmla="*/ 342 w 409"/>
                <a:gd name="T13" fmla="*/ 228 h 410"/>
                <a:gd name="T14" fmla="*/ 305 w 409"/>
                <a:gd name="T15" fmla="*/ 185 h 410"/>
                <a:gd name="T16" fmla="*/ 266 w 409"/>
                <a:gd name="T17" fmla="*/ 143 h 410"/>
                <a:gd name="T18" fmla="*/ 224 w 409"/>
                <a:gd name="T19" fmla="*/ 104 h 410"/>
                <a:gd name="T20" fmla="*/ 181 w 409"/>
                <a:gd name="T21" fmla="*/ 67 h 410"/>
                <a:gd name="T22" fmla="*/ 158 w 409"/>
                <a:gd name="T23" fmla="*/ 50 h 410"/>
                <a:gd name="T24" fmla="*/ 136 w 409"/>
                <a:gd name="T25" fmla="*/ 32 h 410"/>
                <a:gd name="T26" fmla="*/ 113 w 409"/>
                <a:gd name="T27" fmla="*/ 16 h 410"/>
                <a:gd name="T28" fmla="*/ 89 w 409"/>
                <a:gd name="T29" fmla="*/ 0 h 410"/>
                <a:gd name="T30" fmla="*/ 0 w 409"/>
                <a:gd name="T31" fmla="*/ 154 h 410"/>
                <a:gd name="T32" fmla="*/ 0 w 409"/>
                <a:gd name="T33" fmla="*/ 154 h 410"/>
                <a:gd name="T34" fmla="*/ 37 w 409"/>
                <a:gd name="T35" fmla="*/ 180 h 410"/>
                <a:gd name="T36" fmla="*/ 74 w 409"/>
                <a:gd name="T37" fmla="*/ 208 h 410"/>
                <a:gd name="T38" fmla="*/ 108 w 409"/>
                <a:gd name="T39" fmla="*/ 237 h 410"/>
                <a:gd name="T40" fmla="*/ 141 w 409"/>
                <a:gd name="T41" fmla="*/ 269 h 410"/>
                <a:gd name="T42" fmla="*/ 172 w 409"/>
                <a:gd name="T43" fmla="*/ 302 h 410"/>
                <a:gd name="T44" fmla="*/ 201 w 409"/>
                <a:gd name="T45" fmla="*/ 337 h 410"/>
                <a:gd name="T46" fmla="*/ 229 w 409"/>
                <a:gd name="T47" fmla="*/ 372 h 410"/>
                <a:gd name="T48" fmla="*/ 255 w 409"/>
                <a:gd name="T49" fmla="*/ 410 h 410"/>
                <a:gd name="T50" fmla="*/ 255 w 409"/>
                <a:gd name="T5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255" y="410"/>
                  </a:moveTo>
                  <a:lnTo>
                    <a:pt x="409" y="321"/>
                  </a:lnTo>
                  <a:lnTo>
                    <a:pt x="409" y="321"/>
                  </a:lnTo>
                  <a:lnTo>
                    <a:pt x="393" y="298"/>
                  </a:lnTo>
                  <a:lnTo>
                    <a:pt x="376" y="274"/>
                  </a:lnTo>
                  <a:lnTo>
                    <a:pt x="360" y="251"/>
                  </a:lnTo>
                  <a:lnTo>
                    <a:pt x="342" y="228"/>
                  </a:lnTo>
                  <a:lnTo>
                    <a:pt x="305" y="185"/>
                  </a:lnTo>
                  <a:lnTo>
                    <a:pt x="266" y="143"/>
                  </a:lnTo>
                  <a:lnTo>
                    <a:pt x="224" y="104"/>
                  </a:lnTo>
                  <a:lnTo>
                    <a:pt x="181" y="67"/>
                  </a:lnTo>
                  <a:lnTo>
                    <a:pt x="158" y="50"/>
                  </a:lnTo>
                  <a:lnTo>
                    <a:pt x="136" y="32"/>
                  </a:lnTo>
                  <a:lnTo>
                    <a:pt x="113" y="16"/>
                  </a:lnTo>
                  <a:lnTo>
                    <a:pt x="89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37" y="180"/>
                  </a:lnTo>
                  <a:lnTo>
                    <a:pt x="74" y="208"/>
                  </a:lnTo>
                  <a:lnTo>
                    <a:pt x="108" y="237"/>
                  </a:lnTo>
                  <a:lnTo>
                    <a:pt x="141" y="269"/>
                  </a:lnTo>
                  <a:lnTo>
                    <a:pt x="172" y="302"/>
                  </a:lnTo>
                  <a:lnTo>
                    <a:pt x="201" y="337"/>
                  </a:lnTo>
                  <a:lnTo>
                    <a:pt x="229" y="372"/>
                  </a:lnTo>
                  <a:lnTo>
                    <a:pt x="255" y="410"/>
                  </a:lnTo>
                  <a:lnTo>
                    <a:pt x="255" y="4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73">
              <a:extLst>
                <a:ext uri="{FF2B5EF4-FFF2-40B4-BE49-F238E27FC236}">
                  <a16:creationId xmlns:a16="http://schemas.microsoft.com/office/drawing/2014/main" xmlns="" id="{2BC0E826-99F6-4093-B853-1972C9558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91" y="1980875"/>
              <a:ext cx="341380" cy="210441"/>
            </a:xfrm>
            <a:custGeom>
              <a:avLst/>
              <a:gdLst>
                <a:gd name="T0" fmla="*/ 438 w 438"/>
                <a:gd name="T1" fmla="*/ 177 h 271"/>
                <a:gd name="T2" fmla="*/ 438 w 438"/>
                <a:gd name="T3" fmla="*/ 0 h 271"/>
                <a:gd name="T4" fmla="*/ 438 w 438"/>
                <a:gd name="T5" fmla="*/ 0 h 271"/>
                <a:gd name="T6" fmla="*/ 408 w 438"/>
                <a:gd name="T7" fmla="*/ 1 h 271"/>
                <a:gd name="T8" fmla="*/ 378 w 438"/>
                <a:gd name="T9" fmla="*/ 4 h 271"/>
                <a:gd name="T10" fmla="*/ 351 w 438"/>
                <a:gd name="T11" fmla="*/ 8 h 271"/>
                <a:gd name="T12" fmla="*/ 321 w 438"/>
                <a:gd name="T13" fmla="*/ 11 h 271"/>
                <a:gd name="T14" fmla="*/ 292 w 438"/>
                <a:gd name="T15" fmla="*/ 16 h 271"/>
                <a:gd name="T16" fmla="*/ 265 w 438"/>
                <a:gd name="T17" fmla="*/ 22 h 271"/>
                <a:gd name="T18" fmla="*/ 237 w 438"/>
                <a:gd name="T19" fmla="*/ 28 h 271"/>
                <a:gd name="T20" fmla="*/ 209 w 438"/>
                <a:gd name="T21" fmla="*/ 35 h 271"/>
                <a:gd name="T22" fmla="*/ 182 w 438"/>
                <a:gd name="T23" fmla="*/ 43 h 271"/>
                <a:gd name="T24" fmla="*/ 154 w 438"/>
                <a:gd name="T25" fmla="*/ 52 h 271"/>
                <a:gd name="T26" fmla="*/ 101 w 438"/>
                <a:gd name="T27" fmla="*/ 71 h 271"/>
                <a:gd name="T28" fmla="*/ 49 w 438"/>
                <a:gd name="T29" fmla="*/ 92 h 271"/>
                <a:gd name="T30" fmla="*/ 0 w 438"/>
                <a:gd name="T31" fmla="*/ 118 h 271"/>
                <a:gd name="T32" fmla="*/ 89 w 438"/>
                <a:gd name="T33" fmla="*/ 271 h 271"/>
                <a:gd name="T34" fmla="*/ 89 w 438"/>
                <a:gd name="T35" fmla="*/ 271 h 271"/>
                <a:gd name="T36" fmla="*/ 129 w 438"/>
                <a:gd name="T37" fmla="*/ 252 h 271"/>
                <a:gd name="T38" fmla="*/ 170 w 438"/>
                <a:gd name="T39" fmla="*/ 234 h 271"/>
                <a:gd name="T40" fmla="*/ 213 w 438"/>
                <a:gd name="T41" fmla="*/ 219 h 271"/>
                <a:gd name="T42" fmla="*/ 256 w 438"/>
                <a:gd name="T43" fmla="*/ 206 h 271"/>
                <a:gd name="T44" fmla="*/ 300 w 438"/>
                <a:gd name="T45" fmla="*/ 195 h 271"/>
                <a:gd name="T46" fmla="*/ 346 w 438"/>
                <a:gd name="T47" fmla="*/ 187 h 271"/>
                <a:gd name="T48" fmla="*/ 391 w 438"/>
                <a:gd name="T49" fmla="*/ 181 h 271"/>
                <a:gd name="T50" fmla="*/ 438 w 438"/>
                <a:gd name="T51" fmla="*/ 177 h 271"/>
                <a:gd name="T52" fmla="*/ 438 w 438"/>
                <a:gd name="T53" fmla="*/ 17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438" y="177"/>
                  </a:moveTo>
                  <a:lnTo>
                    <a:pt x="438" y="0"/>
                  </a:lnTo>
                  <a:lnTo>
                    <a:pt x="438" y="0"/>
                  </a:lnTo>
                  <a:lnTo>
                    <a:pt x="408" y="1"/>
                  </a:lnTo>
                  <a:lnTo>
                    <a:pt x="378" y="4"/>
                  </a:lnTo>
                  <a:lnTo>
                    <a:pt x="351" y="8"/>
                  </a:lnTo>
                  <a:lnTo>
                    <a:pt x="321" y="11"/>
                  </a:lnTo>
                  <a:lnTo>
                    <a:pt x="292" y="16"/>
                  </a:lnTo>
                  <a:lnTo>
                    <a:pt x="265" y="22"/>
                  </a:lnTo>
                  <a:lnTo>
                    <a:pt x="237" y="28"/>
                  </a:lnTo>
                  <a:lnTo>
                    <a:pt x="209" y="35"/>
                  </a:lnTo>
                  <a:lnTo>
                    <a:pt x="182" y="43"/>
                  </a:lnTo>
                  <a:lnTo>
                    <a:pt x="154" y="52"/>
                  </a:lnTo>
                  <a:lnTo>
                    <a:pt x="101" y="71"/>
                  </a:lnTo>
                  <a:lnTo>
                    <a:pt x="49" y="92"/>
                  </a:lnTo>
                  <a:lnTo>
                    <a:pt x="0" y="118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129" y="252"/>
                  </a:lnTo>
                  <a:lnTo>
                    <a:pt x="170" y="234"/>
                  </a:lnTo>
                  <a:lnTo>
                    <a:pt x="213" y="219"/>
                  </a:lnTo>
                  <a:lnTo>
                    <a:pt x="256" y="206"/>
                  </a:lnTo>
                  <a:lnTo>
                    <a:pt x="300" y="195"/>
                  </a:lnTo>
                  <a:lnTo>
                    <a:pt x="346" y="187"/>
                  </a:lnTo>
                  <a:lnTo>
                    <a:pt x="391" y="181"/>
                  </a:lnTo>
                  <a:lnTo>
                    <a:pt x="438" y="177"/>
                  </a:lnTo>
                  <a:lnTo>
                    <a:pt x="438" y="17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74">
              <a:extLst>
                <a:ext uri="{FF2B5EF4-FFF2-40B4-BE49-F238E27FC236}">
                  <a16:creationId xmlns:a16="http://schemas.microsoft.com/office/drawing/2014/main" xmlns="" id="{E27D9EF7-4F01-4C7E-888B-BBC86AE49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7710" y="3188958"/>
              <a:ext cx="317998" cy="316440"/>
            </a:xfrm>
            <a:custGeom>
              <a:avLst/>
              <a:gdLst>
                <a:gd name="T0" fmla="*/ 154 w 409"/>
                <a:gd name="T1" fmla="*/ 0 h 406"/>
                <a:gd name="T2" fmla="*/ 0 w 409"/>
                <a:gd name="T3" fmla="*/ 88 h 406"/>
                <a:gd name="T4" fmla="*/ 0 w 409"/>
                <a:gd name="T5" fmla="*/ 88 h 406"/>
                <a:gd name="T6" fmla="*/ 33 w 409"/>
                <a:gd name="T7" fmla="*/ 135 h 406"/>
                <a:gd name="T8" fmla="*/ 67 w 409"/>
                <a:gd name="T9" fmla="*/ 181 h 406"/>
                <a:gd name="T10" fmla="*/ 104 w 409"/>
                <a:gd name="T11" fmla="*/ 224 h 406"/>
                <a:gd name="T12" fmla="*/ 143 w 409"/>
                <a:gd name="T13" fmla="*/ 264 h 406"/>
                <a:gd name="T14" fmla="*/ 185 w 409"/>
                <a:gd name="T15" fmla="*/ 303 h 406"/>
                <a:gd name="T16" fmla="*/ 228 w 409"/>
                <a:gd name="T17" fmla="*/ 340 h 406"/>
                <a:gd name="T18" fmla="*/ 272 w 409"/>
                <a:gd name="T19" fmla="*/ 374 h 406"/>
                <a:gd name="T20" fmla="*/ 319 w 409"/>
                <a:gd name="T21" fmla="*/ 406 h 406"/>
                <a:gd name="T22" fmla="*/ 409 w 409"/>
                <a:gd name="T23" fmla="*/ 253 h 406"/>
                <a:gd name="T24" fmla="*/ 409 w 409"/>
                <a:gd name="T25" fmla="*/ 253 h 406"/>
                <a:gd name="T26" fmla="*/ 371 w 409"/>
                <a:gd name="T27" fmla="*/ 227 h 406"/>
                <a:gd name="T28" fmla="*/ 335 w 409"/>
                <a:gd name="T29" fmla="*/ 200 h 406"/>
                <a:gd name="T30" fmla="*/ 301 w 409"/>
                <a:gd name="T31" fmla="*/ 170 h 406"/>
                <a:gd name="T32" fmla="*/ 268 w 409"/>
                <a:gd name="T33" fmla="*/ 139 h 406"/>
                <a:gd name="T34" fmla="*/ 236 w 409"/>
                <a:gd name="T35" fmla="*/ 106 h 406"/>
                <a:gd name="T36" fmla="*/ 207 w 409"/>
                <a:gd name="T37" fmla="*/ 72 h 406"/>
                <a:gd name="T38" fmla="*/ 179 w 409"/>
                <a:gd name="T39" fmla="*/ 36 h 406"/>
                <a:gd name="T40" fmla="*/ 154 w 409"/>
                <a:gd name="T41" fmla="*/ 0 h 406"/>
                <a:gd name="T42" fmla="*/ 154 w 409"/>
                <a:gd name="T4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9" h="406">
                  <a:moveTo>
                    <a:pt x="154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33" y="135"/>
                  </a:lnTo>
                  <a:lnTo>
                    <a:pt x="67" y="181"/>
                  </a:lnTo>
                  <a:lnTo>
                    <a:pt x="104" y="224"/>
                  </a:lnTo>
                  <a:lnTo>
                    <a:pt x="143" y="264"/>
                  </a:lnTo>
                  <a:lnTo>
                    <a:pt x="185" y="303"/>
                  </a:lnTo>
                  <a:lnTo>
                    <a:pt x="228" y="340"/>
                  </a:lnTo>
                  <a:lnTo>
                    <a:pt x="272" y="374"/>
                  </a:lnTo>
                  <a:lnTo>
                    <a:pt x="319" y="406"/>
                  </a:lnTo>
                  <a:lnTo>
                    <a:pt x="409" y="253"/>
                  </a:lnTo>
                  <a:lnTo>
                    <a:pt x="409" y="253"/>
                  </a:lnTo>
                  <a:lnTo>
                    <a:pt x="371" y="227"/>
                  </a:lnTo>
                  <a:lnTo>
                    <a:pt x="335" y="200"/>
                  </a:lnTo>
                  <a:lnTo>
                    <a:pt x="301" y="170"/>
                  </a:lnTo>
                  <a:lnTo>
                    <a:pt x="268" y="139"/>
                  </a:lnTo>
                  <a:lnTo>
                    <a:pt x="236" y="106"/>
                  </a:lnTo>
                  <a:lnTo>
                    <a:pt x="207" y="72"/>
                  </a:lnTo>
                  <a:lnTo>
                    <a:pt x="179" y="3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75">
              <a:extLst>
                <a:ext uri="{FF2B5EF4-FFF2-40B4-BE49-F238E27FC236}">
                  <a16:creationId xmlns:a16="http://schemas.microsoft.com/office/drawing/2014/main" xmlns="" id="{425CDE2F-9823-4A16-BCE9-10400B44D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3471" y="3425898"/>
              <a:ext cx="339822" cy="210441"/>
            </a:xfrm>
            <a:custGeom>
              <a:avLst/>
              <a:gdLst>
                <a:gd name="T0" fmla="*/ 0 w 436"/>
                <a:gd name="T1" fmla="*/ 93 h 270"/>
                <a:gd name="T2" fmla="*/ 0 w 436"/>
                <a:gd name="T3" fmla="*/ 270 h 270"/>
                <a:gd name="T4" fmla="*/ 0 w 436"/>
                <a:gd name="T5" fmla="*/ 270 h 270"/>
                <a:gd name="T6" fmla="*/ 29 w 436"/>
                <a:gd name="T7" fmla="*/ 269 h 270"/>
                <a:gd name="T8" fmla="*/ 59 w 436"/>
                <a:gd name="T9" fmla="*/ 266 h 270"/>
                <a:gd name="T10" fmla="*/ 86 w 436"/>
                <a:gd name="T11" fmla="*/ 262 h 270"/>
                <a:gd name="T12" fmla="*/ 116 w 436"/>
                <a:gd name="T13" fmla="*/ 259 h 270"/>
                <a:gd name="T14" fmla="*/ 143 w 436"/>
                <a:gd name="T15" fmla="*/ 254 h 270"/>
                <a:gd name="T16" fmla="*/ 171 w 436"/>
                <a:gd name="T17" fmla="*/ 248 h 270"/>
                <a:gd name="T18" fmla="*/ 199 w 436"/>
                <a:gd name="T19" fmla="*/ 242 h 270"/>
                <a:gd name="T20" fmla="*/ 227 w 436"/>
                <a:gd name="T21" fmla="*/ 235 h 270"/>
                <a:gd name="T22" fmla="*/ 281 w 436"/>
                <a:gd name="T23" fmla="*/ 218 h 270"/>
                <a:gd name="T24" fmla="*/ 333 w 436"/>
                <a:gd name="T25" fmla="*/ 200 h 270"/>
                <a:gd name="T26" fmla="*/ 385 w 436"/>
                <a:gd name="T27" fmla="*/ 178 h 270"/>
                <a:gd name="T28" fmla="*/ 436 w 436"/>
                <a:gd name="T29" fmla="*/ 154 h 270"/>
                <a:gd name="T30" fmla="*/ 347 w 436"/>
                <a:gd name="T31" fmla="*/ 0 h 270"/>
                <a:gd name="T32" fmla="*/ 347 w 436"/>
                <a:gd name="T33" fmla="*/ 0 h 270"/>
                <a:gd name="T34" fmla="*/ 307 w 436"/>
                <a:gd name="T35" fmla="*/ 19 h 270"/>
                <a:gd name="T36" fmla="*/ 265 w 436"/>
                <a:gd name="T37" fmla="*/ 36 h 270"/>
                <a:gd name="T38" fmla="*/ 223 w 436"/>
                <a:gd name="T39" fmla="*/ 51 h 270"/>
                <a:gd name="T40" fmla="*/ 180 w 436"/>
                <a:gd name="T41" fmla="*/ 64 h 270"/>
                <a:gd name="T42" fmla="*/ 136 w 436"/>
                <a:gd name="T43" fmla="*/ 75 h 270"/>
                <a:gd name="T44" fmla="*/ 91 w 436"/>
                <a:gd name="T45" fmla="*/ 83 h 270"/>
                <a:gd name="T46" fmla="*/ 46 w 436"/>
                <a:gd name="T47" fmla="*/ 89 h 270"/>
                <a:gd name="T48" fmla="*/ 0 w 436"/>
                <a:gd name="T49" fmla="*/ 93 h 270"/>
                <a:gd name="T50" fmla="*/ 0 w 436"/>
                <a:gd name="T51" fmla="*/ 9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0" y="93"/>
                  </a:moveTo>
                  <a:lnTo>
                    <a:pt x="0" y="270"/>
                  </a:lnTo>
                  <a:lnTo>
                    <a:pt x="0" y="270"/>
                  </a:lnTo>
                  <a:lnTo>
                    <a:pt x="29" y="269"/>
                  </a:lnTo>
                  <a:lnTo>
                    <a:pt x="59" y="266"/>
                  </a:lnTo>
                  <a:lnTo>
                    <a:pt x="86" y="262"/>
                  </a:lnTo>
                  <a:lnTo>
                    <a:pt x="116" y="259"/>
                  </a:lnTo>
                  <a:lnTo>
                    <a:pt x="143" y="254"/>
                  </a:lnTo>
                  <a:lnTo>
                    <a:pt x="171" y="248"/>
                  </a:lnTo>
                  <a:lnTo>
                    <a:pt x="199" y="242"/>
                  </a:lnTo>
                  <a:lnTo>
                    <a:pt x="227" y="235"/>
                  </a:lnTo>
                  <a:lnTo>
                    <a:pt x="281" y="218"/>
                  </a:lnTo>
                  <a:lnTo>
                    <a:pt x="333" y="200"/>
                  </a:lnTo>
                  <a:lnTo>
                    <a:pt x="385" y="178"/>
                  </a:lnTo>
                  <a:lnTo>
                    <a:pt x="436" y="154"/>
                  </a:lnTo>
                  <a:lnTo>
                    <a:pt x="347" y="0"/>
                  </a:lnTo>
                  <a:lnTo>
                    <a:pt x="347" y="0"/>
                  </a:lnTo>
                  <a:lnTo>
                    <a:pt x="307" y="19"/>
                  </a:lnTo>
                  <a:lnTo>
                    <a:pt x="265" y="36"/>
                  </a:lnTo>
                  <a:lnTo>
                    <a:pt x="223" y="51"/>
                  </a:lnTo>
                  <a:lnTo>
                    <a:pt x="180" y="64"/>
                  </a:lnTo>
                  <a:lnTo>
                    <a:pt x="136" y="75"/>
                  </a:lnTo>
                  <a:lnTo>
                    <a:pt x="91" y="83"/>
                  </a:lnTo>
                  <a:lnTo>
                    <a:pt x="46" y="89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76">
              <a:extLst>
                <a:ext uri="{FF2B5EF4-FFF2-40B4-BE49-F238E27FC236}">
                  <a16:creationId xmlns:a16="http://schemas.microsoft.com/office/drawing/2014/main" xmlns="" id="{3323E71F-6306-466D-8DD4-87C0D0944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0233" y="2850695"/>
              <a:ext cx="211999" cy="339822"/>
            </a:xfrm>
            <a:custGeom>
              <a:avLst/>
              <a:gdLst>
                <a:gd name="T0" fmla="*/ 95 w 272"/>
                <a:gd name="T1" fmla="*/ 0 h 437"/>
                <a:gd name="T2" fmla="*/ 95 w 272"/>
                <a:gd name="T3" fmla="*/ 0 h 437"/>
                <a:gd name="T4" fmla="*/ 91 w 272"/>
                <a:gd name="T5" fmla="*/ 47 h 437"/>
                <a:gd name="T6" fmla="*/ 85 w 272"/>
                <a:gd name="T7" fmla="*/ 93 h 437"/>
                <a:gd name="T8" fmla="*/ 76 w 272"/>
                <a:gd name="T9" fmla="*/ 137 h 437"/>
                <a:gd name="T10" fmla="*/ 64 w 272"/>
                <a:gd name="T11" fmla="*/ 181 h 437"/>
                <a:gd name="T12" fmla="*/ 52 w 272"/>
                <a:gd name="T13" fmla="*/ 224 h 437"/>
                <a:gd name="T14" fmla="*/ 36 w 272"/>
                <a:gd name="T15" fmla="*/ 267 h 437"/>
                <a:gd name="T16" fmla="*/ 19 w 272"/>
                <a:gd name="T17" fmla="*/ 308 h 437"/>
                <a:gd name="T18" fmla="*/ 0 w 272"/>
                <a:gd name="T19" fmla="*/ 348 h 437"/>
                <a:gd name="T20" fmla="*/ 154 w 272"/>
                <a:gd name="T21" fmla="*/ 437 h 437"/>
                <a:gd name="T22" fmla="*/ 154 w 272"/>
                <a:gd name="T23" fmla="*/ 437 h 437"/>
                <a:gd name="T24" fmla="*/ 178 w 272"/>
                <a:gd name="T25" fmla="*/ 386 h 437"/>
                <a:gd name="T26" fmla="*/ 200 w 272"/>
                <a:gd name="T27" fmla="*/ 336 h 437"/>
                <a:gd name="T28" fmla="*/ 219 w 272"/>
                <a:gd name="T29" fmla="*/ 282 h 437"/>
                <a:gd name="T30" fmla="*/ 228 w 272"/>
                <a:gd name="T31" fmla="*/ 255 h 437"/>
                <a:gd name="T32" fmla="*/ 235 w 272"/>
                <a:gd name="T33" fmla="*/ 228 h 437"/>
                <a:gd name="T34" fmla="*/ 243 w 272"/>
                <a:gd name="T35" fmla="*/ 200 h 437"/>
                <a:gd name="T36" fmla="*/ 249 w 272"/>
                <a:gd name="T37" fmla="*/ 172 h 437"/>
                <a:gd name="T38" fmla="*/ 254 w 272"/>
                <a:gd name="T39" fmla="*/ 144 h 437"/>
                <a:gd name="T40" fmla="*/ 259 w 272"/>
                <a:gd name="T41" fmla="*/ 117 h 437"/>
                <a:gd name="T42" fmla="*/ 264 w 272"/>
                <a:gd name="T43" fmla="*/ 88 h 437"/>
                <a:gd name="T44" fmla="*/ 267 w 272"/>
                <a:gd name="T45" fmla="*/ 58 h 437"/>
                <a:gd name="T46" fmla="*/ 271 w 272"/>
                <a:gd name="T47" fmla="*/ 31 h 437"/>
                <a:gd name="T48" fmla="*/ 272 w 272"/>
                <a:gd name="T49" fmla="*/ 0 h 437"/>
                <a:gd name="T50" fmla="*/ 95 w 272"/>
                <a:gd name="T5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437">
                  <a:moveTo>
                    <a:pt x="95" y="0"/>
                  </a:moveTo>
                  <a:lnTo>
                    <a:pt x="95" y="0"/>
                  </a:lnTo>
                  <a:lnTo>
                    <a:pt x="91" y="47"/>
                  </a:lnTo>
                  <a:lnTo>
                    <a:pt x="85" y="93"/>
                  </a:lnTo>
                  <a:lnTo>
                    <a:pt x="76" y="137"/>
                  </a:lnTo>
                  <a:lnTo>
                    <a:pt x="64" y="181"/>
                  </a:lnTo>
                  <a:lnTo>
                    <a:pt x="52" y="224"/>
                  </a:lnTo>
                  <a:lnTo>
                    <a:pt x="36" y="267"/>
                  </a:lnTo>
                  <a:lnTo>
                    <a:pt x="19" y="308"/>
                  </a:lnTo>
                  <a:lnTo>
                    <a:pt x="0" y="348"/>
                  </a:lnTo>
                  <a:lnTo>
                    <a:pt x="154" y="437"/>
                  </a:lnTo>
                  <a:lnTo>
                    <a:pt x="154" y="437"/>
                  </a:lnTo>
                  <a:lnTo>
                    <a:pt x="178" y="386"/>
                  </a:lnTo>
                  <a:lnTo>
                    <a:pt x="200" y="336"/>
                  </a:lnTo>
                  <a:lnTo>
                    <a:pt x="219" y="282"/>
                  </a:lnTo>
                  <a:lnTo>
                    <a:pt x="228" y="255"/>
                  </a:lnTo>
                  <a:lnTo>
                    <a:pt x="235" y="228"/>
                  </a:lnTo>
                  <a:lnTo>
                    <a:pt x="243" y="200"/>
                  </a:lnTo>
                  <a:lnTo>
                    <a:pt x="249" y="172"/>
                  </a:lnTo>
                  <a:lnTo>
                    <a:pt x="254" y="144"/>
                  </a:lnTo>
                  <a:lnTo>
                    <a:pt x="259" y="117"/>
                  </a:lnTo>
                  <a:lnTo>
                    <a:pt x="264" y="88"/>
                  </a:lnTo>
                  <a:lnTo>
                    <a:pt x="267" y="58"/>
                  </a:lnTo>
                  <a:lnTo>
                    <a:pt x="271" y="31"/>
                  </a:lnTo>
                  <a:lnTo>
                    <a:pt x="272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77">
              <a:extLst>
                <a:ext uri="{FF2B5EF4-FFF2-40B4-BE49-F238E27FC236}">
                  <a16:creationId xmlns:a16="http://schemas.microsoft.com/office/drawing/2014/main" xmlns="" id="{6DC28EEC-D763-44B6-8156-EE9D50384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735" y="3188958"/>
              <a:ext cx="317998" cy="316440"/>
            </a:xfrm>
            <a:custGeom>
              <a:avLst/>
              <a:gdLst>
                <a:gd name="T0" fmla="*/ 0 w 407"/>
                <a:gd name="T1" fmla="*/ 253 h 406"/>
                <a:gd name="T2" fmla="*/ 88 w 407"/>
                <a:gd name="T3" fmla="*/ 406 h 406"/>
                <a:gd name="T4" fmla="*/ 88 w 407"/>
                <a:gd name="T5" fmla="*/ 406 h 406"/>
                <a:gd name="T6" fmla="*/ 135 w 407"/>
                <a:gd name="T7" fmla="*/ 374 h 406"/>
                <a:gd name="T8" fmla="*/ 181 w 407"/>
                <a:gd name="T9" fmla="*/ 340 h 406"/>
                <a:gd name="T10" fmla="*/ 224 w 407"/>
                <a:gd name="T11" fmla="*/ 303 h 406"/>
                <a:gd name="T12" fmla="*/ 264 w 407"/>
                <a:gd name="T13" fmla="*/ 264 h 406"/>
                <a:gd name="T14" fmla="*/ 303 w 407"/>
                <a:gd name="T15" fmla="*/ 224 h 406"/>
                <a:gd name="T16" fmla="*/ 340 w 407"/>
                <a:gd name="T17" fmla="*/ 181 h 406"/>
                <a:gd name="T18" fmla="*/ 376 w 407"/>
                <a:gd name="T19" fmla="*/ 135 h 406"/>
                <a:gd name="T20" fmla="*/ 407 w 407"/>
                <a:gd name="T21" fmla="*/ 88 h 406"/>
                <a:gd name="T22" fmla="*/ 254 w 407"/>
                <a:gd name="T23" fmla="*/ 0 h 406"/>
                <a:gd name="T24" fmla="*/ 254 w 407"/>
                <a:gd name="T25" fmla="*/ 0 h 406"/>
                <a:gd name="T26" fmla="*/ 228 w 407"/>
                <a:gd name="T27" fmla="*/ 36 h 406"/>
                <a:gd name="T28" fmla="*/ 200 w 407"/>
                <a:gd name="T29" fmla="*/ 72 h 406"/>
                <a:gd name="T30" fmla="*/ 171 w 407"/>
                <a:gd name="T31" fmla="*/ 106 h 406"/>
                <a:gd name="T32" fmla="*/ 139 w 407"/>
                <a:gd name="T33" fmla="*/ 139 h 406"/>
                <a:gd name="T34" fmla="*/ 107 w 407"/>
                <a:gd name="T35" fmla="*/ 170 h 406"/>
                <a:gd name="T36" fmla="*/ 72 w 407"/>
                <a:gd name="T37" fmla="*/ 200 h 406"/>
                <a:gd name="T38" fmla="*/ 36 w 407"/>
                <a:gd name="T39" fmla="*/ 227 h 406"/>
                <a:gd name="T40" fmla="*/ 0 w 407"/>
                <a:gd name="T41" fmla="*/ 253 h 406"/>
                <a:gd name="T42" fmla="*/ 0 w 407"/>
                <a:gd name="T43" fmla="*/ 25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7" h="406">
                  <a:moveTo>
                    <a:pt x="0" y="253"/>
                  </a:moveTo>
                  <a:lnTo>
                    <a:pt x="88" y="406"/>
                  </a:lnTo>
                  <a:lnTo>
                    <a:pt x="88" y="406"/>
                  </a:lnTo>
                  <a:lnTo>
                    <a:pt x="135" y="374"/>
                  </a:lnTo>
                  <a:lnTo>
                    <a:pt x="181" y="340"/>
                  </a:lnTo>
                  <a:lnTo>
                    <a:pt x="224" y="303"/>
                  </a:lnTo>
                  <a:lnTo>
                    <a:pt x="264" y="264"/>
                  </a:lnTo>
                  <a:lnTo>
                    <a:pt x="303" y="224"/>
                  </a:lnTo>
                  <a:lnTo>
                    <a:pt x="340" y="181"/>
                  </a:lnTo>
                  <a:lnTo>
                    <a:pt x="376" y="135"/>
                  </a:lnTo>
                  <a:lnTo>
                    <a:pt x="407" y="88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28" y="36"/>
                  </a:lnTo>
                  <a:lnTo>
                    <a:pt x="200" y="72"/>
                  </a:lnTo>
                  <a:lnTo>
                    <a:pt x="171" y="106"/>
                  </a:lnTo>
                  <a:lnTo>
                    <a:pt x="139" y="139"/>
                  </a:lnTo>
                  <a:lnTo>
                    <a:pt x="107" y="170"/>
                  </a:lnTo>
                  <a:lnTo>
                    <a:pt x="72" y="200"/>
                  </a:lnTo>
                  <a:lnTo>
                    <a:pt x="36" y="227"/>
                  </a:lnTo>
                  <a:lnTo>
                    <a:pt x="0" y="25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78">
              <a:extLst>
                <a:ext uri="{FF2B5EF4-FFF2-40B4-BE49-F238E27FC236}">
                  <a16:creationId xmlns:a16="http://schemas.microsoft.com/office/drawing/2014/main" xmlns="" id="{3DF8C129-9BA2-4C92-AF0A-00AE6B354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5211" y="2850695"/>
              <a:ext cx="211999" cy="339822"/>
            </a:xfrm>
            <a:custGeom>
              <a:avLst/>
              <a:gdLst>
                <a:gd name="T0" fmla="*/ 179 w 272"/>
                <a:gd name="T1" fmla="*/ 0 h 437"/>
                <a:gd name="T2" fmla="*/ 0 w 272"/>
                <a:gd name="T3" fmla="*/ 0 h 437"/>
                <a:gd name="T4" fmla="*/ 0 w 272"/>
                <a:gd name="T5" fmla="*/ 0 h 437"/>
                <a:gd name="T6" fmla="*/ 3 w 272"/>
                <a:gd name="T7" fmla="*/ 31 h 437"/>
                <a:gd name="T8" fmla="*/ 5 w 272"/>
                <a:gd name="T9" fmla="*/ 58 h 437"/>
                <a:gd name="T10" fmla="*/ 9 w 272"/>
                <a:gd name="T11" fmla="*/ 88 h 437"/>
                <a:gd name="T12" fmla="*/ 13 w 272"/>
                <a:gd name="T13" fmla="*/ 117 h 437"/>
                <a:gd name="T14" fmla="*/ 18 w 272"/>
                <a:gd name="T15" fmla="*/ 144 h 437"/>
                <a:gd name="T16" fmla="*/ 23 w 272"/>
                <a:gd name="T17" fmla="*/ 172 h 437"/>
                <a:gd name="T18" fmla="*/ 29 w 272"/>
                <a:gd name="T19" fmla="*/ 200 h 437"/>
                <a:gd name="T20" fmla="*/ 37 w 272"/>
                <a:gd name="T21" fmla="*/ 228 h 437"/>
                <a:gd name="T22" fmla="*/ 44 w 272"/>
                <a:gd name="T23" fmla="*/ 255 h 437"/>
                <a:gd name="T24" fmla="*/ 53 w 272"/>
                <a:gd name="T25" fmla="*/ 282 h 437"/>
                <a:gd name="T26" fmla="*/ 72 w 272"/>
                <a:gd name="T27" fmla="*/ 336 h 437"/>
                <a:gd name="T28" fmla="*/ 95 w 272"/>
                <a:gd name="T29" fmla="*/ 386 h 437"/>
                <a:gd name="T30" fmla="*/ 119 w 272"/>
                <a:gd name="T31" fmla="*/ 437 h 437"/>
                <a:gd name="T32" fmla="*/ 272 w 272"/>
                <a:gd name="T33" fmla="*/ 348 h 437"/>
                <a:gd name="T34" fmla="*/ 272 w 272"/>
                <a:gd name="T35" fmla="*/ 348 h 437"/>
                <a:gd name="T36" fmla="*/ 253 w 272"/>
                <a:gd name="T37" fmla="*/ 308 h 437"/>
                <a:gd name="T38" fmla="*/ 236 w 272"/>
                <a:gd name="T39" fmla="*/ 267 h 437"/>
                <a:gd name="T40" fmla="*/ 222 w 272"/>
                <a:gd name="T41" fmla="*/ 224 h 437"/>
                <a:gd name="T42" fmla="*/ 208 w 272"/>
                <a:gd name="T43" fmla="*/ 181 h 437"/>
                <a:gd name="T44" fmla="*/ 198 w 272"/>
                <a:gd name="T45" fmla="*/ 137 h 437"/>
                <a:gd name="T46" fmla="*/ 189 w 272"/>
                <a:gd name="T47" fmla="*/ 93 h 437"/>
                <a:gd name="T48" fmla="*/ 182 w 272"/>
                <a:gd name="T49" fmla="*/ 47 h 437"/>
                <a:gd name="T50" fmla="*/ 179 w 272"/>
                <a:gd name="T51" fmla="*/ 0 h 437"/>
                <a:gd name="T52" fmla="*/ 179 w 272"/>
                <a:gd name="T5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2" h="437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31"/>
                  </a:lnTo>
                  <a:lnTo>
                    <a:pt x="5" y="58"/>
                  </a:lnTo>
                  <a:lnTo>
                    <a:pt x="9" y="88"/>
                  </a:lnTo>
                  <a:lnTo>
                    <a:pt x="13" y="117"/>
                  </a:lnTo>
                  <a:lnTo>
                    <a:pt x="18" y="144"/>
                  </a:lnTo>
                  <a:lnTo>
                    <a:pt x="23" y="172"/>
                  </a:lnTo>
                  <a:lnTo>
                    <a:pt x="29" y="200"/>
                  </a:lnTo>
                  <a:lnTo>
                    <a:pt x="37" y="228"/>
                  </a:lnTo>
                  <a:lnTo>
                    <a:pt x="44" y="255"/>
                  </a:lnTo>
                  <a:lnTo>
                    <a:pt x="53" y="282"/>
                  </a:lnTo>
                  <a:lnTo>
                    <a:pt x="72" y="336"/>
                  </a:lnTo>
                  <a:lnTo>
                    <a:pt x="95" y="386"/>
                  </a:lnTo>
                  <a:lnTo>
                    <a:pt x="119" y="437"/>
                  </a:lnTo>
                  <a:lnTo>
                    <a:pt x="272" y="348"/>
                  </a:lnTo>
                  <a:lnTo>
                    <a:pt x="272" y="348"/>
                  </a:lnTo>
                  <a:lnTo>
                    <a:pt x="253" y="308"/>
                  </a:lnTo>
                  <a:lnTo>
                    <a:pt x="236" y="267"/>
                  </a:lnTo>
                  <a:lnTo>
                    <a:pt x="222" y="224"/>
                  </a:lnTo>
                  <a:lnTo>
                    <a:pt x="208" y="181"/>
                  </a:lnTo>
                  <a:lnTo>
                    <a:pt x="198" y="137"/>
                  </a:lnTo>
                  <a:lnTo>
                    <a:pt x="189" y="93"/>
                  </a:lnTo>
                  <a:lnTo>
                    <a:pt x="182" y="47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79">
              <a:extLst>
                <a:ext uri="{FF2B5EF4-FFF2-40B4-BE49-F238E27FC236}">
                  <a16:creationId xmlns:a16="http://schemas.microsoft.com/office/drawing/2014/main" xmlns="" id="{F1D80FF7-B496-45B9-AE6D-F142F232E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5708" y="3425898"/>
              <a:ext cx="338263" cy="210441"/>
            </a:xfrm>
            <a:custGeom>
              <a:avLst/>
              <a:gdLst>
                <a:gd name="T0" fmla="*/ 89 w 436"/>
                <a:gd name="T1" fmla="*/ 0 h 270"/>
                <a:gd name="T2" fmla="*/ 0 w 436"/>
                <a:gd name="T3" fmla="*/ 154 h 270"/>
                <a:gd name="T4" fmla="*/ 0 w 436"/>
                <a:gd name="T5" fmla="*/ 154 h 270"/>
                <a:gd name="T6" fmla="*/ 50 w 436"/>
                <a:gd name="T7" fmla="*/ 178 h 270"/>
                <a:gd name="T8" fmla="*/ 102 w 436"/>
                <a:gd name="T9" fmla="*/ 200 h 270"/>
                <a:gd name="T10" fmla="*/ 155 w 436"/>
                <a:gd name="T11" fmla="*/ 218 h 270"/>
                <a:gd name="T12" fmla="*/ 208 w 436"/>
                <a:gd name="T13" fmla="*/ 235 h 270"/>
                <a:gd name="T14" fmla="*/ 236 w 436"/>
                <a:gd name="T15" fmla="*/ 242 h 270"/>
                <a:gd name="T16" fmla="*/ 264 w 436"/>
                <a:gd name="T17" fmla="*/ 248 h 270"/>
                <a:gd name="T18" fmla="*/ 292 w 436"/>
                <a:gd name="T19" fmla="*/ 254 h 270"/>
                <a:gd name="T20" fmla="*/ 321 w 436"/>
                <a:gd name="T21" fmla="*/ 259 h 270"/>
                <a:gd name="T22" fmla="*/ 349 w 436"/>
                <a:gd name="T23" fmla="*/ 262 h 270"/>
                <a:gd name="T24" fmla="*/ 378 w 436"/>
                <a:gd name="T25" fmla="*/ 266 h 270"/>
                <a:gd name="T26" fmla="*/ 407 w 436"/>
                <a:gd name="T27" fmla="*/ 269 h 270"/>
                <a:gd name="T28" fmla="*/ 436 w 436"/>
                <a:gd name="T29" fmla="*/ 270 h 270"/>
                <a:gd name="T30" fmla="*/ 436 w 436"/>
                <a:gd name="T31" fmla="*/ 93 h 270"/>
                <a:gd name="T32" fmla="*/ 436 w 436"/>
                <a:gd name="T33" fmla="*/ 93 h 270"/>
                <a:gd name="T34" fmla="*/ 389 w 436"/>
                <a:gd name="T35" fmla="*/ 89 h 270"/>
                <a:gd name="T36" fmla="*/ 344 w 436"/>
                <a:gd name="T37" fmla="*/ 83 h 270"/>
                <a:gd name="T38" fmla="*/ 299 w 436"/>
                <a:gd name="T39" fmla="*/ 75 h 270"/>
                <a:gd name="T40" fmla="*/ 255 w 436"/>
                <a:gd name="T41" fmla="*/ 64 h 270"/>
                <a:gd name="T42" fmla="*/ 212 w 436"/>
                <a:gd name="T43" fmla="*/ 51 h 270"/>
                <a:gd name="T44" fmla="*/ 170 w 436"/>
                <a:gd name="T45" fmla="*/ 36 h 270"/>
                <a:gd name="T46" fmla="*/ 130 w 436"/>
                <a:gd name="T47" fmla="*/ 19 h 270"/>
                <a:gd name="T48" fmla="*/ 89 w 436"/>
                <a:gd name="T49" fmla="*/ 0 h 270"/>
                <a:gd name="T50" fmla="*/ 89 w 436"/>
                <a:gd name="T5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89" y="0"/>
                  </a:moveTo>
                  <a:lnTo>
                    <a:pt x="0" y="154"/>
                  </a:lnTo>
                  <a:lnTo>
                    <a:pt x="0" y="154"/>
                  </a:lnTo>
                  <a:lnTo>
                    <a:pt x="50" y="178"/>
                  </a:lnTo>
                  <a:lnTo>
                    <a:pt x="102" y="200"/>
                  </a:lnTo>
                  <a:lnTo>
                    <a:pt x="155" y="218"/>
                  </a:lnTo>
                  <a:lnTo>
                    <a:pt x="208" y="235"/>
                  </a:lnTo>
                  <a:lnTo>
                    <a:pt x="236" y="242"/>
                  </a:lnTo>
                  <a:lnTo>
                    <a:pt x="264" y="248"/>
                  </a:lnTo>
                  <a:lnTo>
                    <a:pt x="292" y="254"/>
                  </a:lnTo>
                  <a:lnTo>
                    <a:pt x="321" y="259"/>
                  </a:lnTo>
                  <a:lnTo>
                    <a:pt x="349" y="262"/>
                  </a:lnTo>
                  <a:lnTo>
                    <a:pt x="378" y="266"/>
                  </a:lnTo>
                  <a:lnTo>
                    <a:pt x="407" y="269"/>
                  </a:lnTo>
                  <a:lnTo>
                    <a:pt x="436" y="270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389" y="89"/>
                  </a:lnTo>
                  <a:lnTo>
                    <a:pt x="344" y="83"/>
                  </a:lnTo>
                  <a:lnTo>
                    <a:pt x="299" y="75"/>
                  </a:lnTo>
                  <a:lnTo>
                    <a:pt x="255" y="64"/>
                  </a:lnTo>
                  <a:lnTo>
                    <a:pt x="212" y="51"/>
                  </a:lnTo>
                  <a:lnTo>
                    <a:pt x="170" y="36"/>
                  </a:lnTo>
                  <a:lnTo>
                    <a:pt x="130" y="19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80">
              <a:extLst>
                <a:ext uri="{FF2B5EF4-FFF2-40B4-BE49-F238E27FC236}">
                  <a16:creationId xmlns:a16="http://schemas.microsoft.com/office/drawing/2014/main" xmlns="" id="{1CAC6990-8967-42F3-B996-1DD8E4139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5211" y="2431373"/>
              <a:ext cx="210440" cy="339822"/>
            </a:xfrm>
            <a:custGeom>
              <a:avLst/>
              <a:gdLst>
                <a:gd name="T0" fmla="*/ 270 w 270"/>
                <a:gd name="T1" fmla="*/ 89 h 437"/>
                <a:gd name="T2" fmla="*/ 116 w 270"/>
                <a:gd name="T3" fmla="*/ 0 h 437"/>
                <a:gd name="T4" fmla="*/ 116 w 270"/>
                <a:gd name="T5" fmla="*/ 0 h 437"/>
                <a:gd name="T6" fmla="*/ 92 w 270"/>
                <a:gd name="T7" fmla="*/ 51 h 437"/>
                <a:gd name="T8" fmla="*/ 71 w 270"/>
                <a:gd name="T9" fmla="*/ 101 h 437"/>
                <a:gd name="T10" fmla="*/ 52 w 270"/>
                <a:gd name="T11" fmla="*/ 155 h 437"/>
                <a:gd name="T12" fmla="*/ 43 w 270"/>
                <a:gd name="T13" fmla="*/ 182 h 437"/>
                <a:gd name="T14" fmla="*/ 35 w 270"/>
                <a:gd name="T15" fmla="*/ 209 h 437"/>
                <a:gd name="T16" fmla="*/ 28 w 270"/>
                <a:gd name="T17" fmla="*/ 237 h 437"/>
                <a:gd name="T18" fmla="*/ 22 w 270"/>
                <a:gd name="T19" fmla="*/ 265 h 437"/>
                <a:gd name="T20" fmla="*/ 16 w 270"/>
                <a:gd name="T21" fmla="*/ 293 h 437"/>
                <a:gd name="T22" fmla="*/ 11 w 270"/>
                <a:gd name="T23" fmla="*/ 322 h 437"/>
                <a:gd name="T24" fmla="*/ 8 w 270"/>
                <a:gd name="T25" fmla="*/ 350 h 437"/>
                <a:gd name="T26" fmla="*/ 5 w 270"/>
                <a:gd name="T27" fmla="*/ 379 h 437"/>
                <a:gd name="T28" fmla="*/ 3 w 270"/>
                <a:gd name="T29" fmla="*/ 408 h 437"/>
                <a:gd name="T30" fmla="*/ 0 w 270"/>
                <a:gd name="T31" fmla="*/ 437 h 437"/>
                <a:gd name="T32" fmla="*/ 177 w 270"/>
                <a:gd name="T33" fmla="*/ 437 h 437"/>
                <a:gd name="T34" fmla="*/ 177 w 270"/>
                <a:gd name="T35" fmla="*/ 437 h 437"/>
                <a:gd name="T36" fmla="*/ 181 w 270"/>
                <a:gd name="T37" fmla="*/ 391 h 437"/>
                <a:gd name="T38" fmla="*/ 187 w 270"/>
                <a:gd name="T39" fmla="*/ 346 h 437"/>
                <a:gd name="T40" fmla="*/ 196 w 270"/>
                <a:gd name="T41" fmla="*/ 300 h 437"/>
                <a:gd name="T42" fmla="*/ 206 w 270"/>
                <a:gd name="T43" fmla="*/ 256 h 437"/>
                <a:gd name="T44" fmla="*/ 219 w 270"/>
                <a:gd name="T45" fmla="*/ 213 h 437"/>
                <a:gd name="T46" fmla="*/ 234 w 270"/>
                <a:gd name="T47" fmla="*/ 170 h 437"/>
                <a:gd name="T48" fmla="*/ 251 w 270"/>
                <a:gd name="T49" fmla="*/ 129 h 437"/>
                <a:gd name="T50" fmla="*/ 270 w 270"/>
                <a:gd name="T51" fmla="*/ 89 h 437"/>
                <a:gd name="T52" fmla="*/ 270 w 270"/>
                <a:gd name="T53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270" y="89"/>
                  </a:moveTo>
                  <a:lnTo>
                    <a:pt x="116" y="0"/>
                  </a:lnTo>
                  <a:lnTo>
                    <a:pt x="116" y="0"/>
                  </a:lnTo>
                  <a:lnTo>
                    <a:pt x="92" y="51"/>
                  </a:lnTo>
                  <a:lnTo>
                    <a:pt x="71" y="101"/>
                  </a:lnTo>
                  <a:lnTo>
                    <a:pt x="52" y="155"/>
                  </a:lnTo>
                  <a:lnTo>
                    <a:pt x="43" y="182"/>
                  </a:lnTo>
                  <a:lnTo>
                    <a:pt x="35" y="209"/>
                  </a:lnTo>
                  <a:lnTo>
                    <a:pt x="28" y="237"/>
                  </a:lnTo>
                  <a:lnTo>
                    <a:pt x="22" y="265"/>
                  </a:lnTo>
                  <a:lnTo>
                    <a:pt x="16" y="293"/>
                  </a:lnTo>
                  <a:lnTo>
                    <a:pt x="11" y="322"/>
                  </a:lnTo>
                  <a:lnTo>
                    <a:pt x="8" y="350"/>
                  </a:lnTo>
                  <a:lnTo>
                    <a:pt x="5" y="379"/>
                  </a:lnTo>
                  <a:lnTo>
                    <a:pt x="3" y="408"/>
                  </a:lnTo>
                  <a:lnTo>
                    <a:pt x="0" y="437"/>
                  </a:lnTo>
                  <a:lnTo>
                    <a:pt x="177" y="437"/>
                  </a:lnTo>
                  <a:lnTo>
                    <a:pt x="177" y="437"/>
                  </a:lnTo>
                  <a:lnTo>
                    <a:pt x="181" y="391"/>
                  </a:lnTo>
                  <a:lnTo>
                    <a:pt x="187" y="346"/>
                  </a:lnTo>
                  <a:lnTo>
                    <a:pt x="196" y="300"/>
                  </a:lnTo>
                  <a:lnTo>
                    <a:pt x="206" y="256"/>
                  </a:lnTo>
                  <a:lnTo>
                    <a:pt x="219" y="213"/>
                  </a:lnTo>
                  <a:lnTo>
                    <a:pt x="234" y="170"/>
                  </a:lnTo>
                  <a:lnTo>
                    <a:pt x="251" y="129"/>
                  </a:lnTo>
                  <a:lnTo>
                    <a:pt x="270" y="89"/>
                  </a:lnTo>
                  <a:lnTo>
                    <a:pt x="270" y="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TextBox 66">
              <a:extLst>
                <a:ext uri="{FF2B5EF4-FFF2-40B4-BE49-F238E27FC236}">
                  <a16:creationId xmlns:a16="http://schemas.microsoft.com/office/drawing/2014/main" xmlns="" id="{809A76EA-5DCC-4DCC-908B-232135D3D60F}"/>
                </a:ext>
              </a:extLst>
            </p:cNvPr>
            <p:cNvSpPr txBox="1">
              <a:spLocks/>
            </p:cNvSpPr>
            <p:nvPr/>
          </p:nvSpPr>
          <p:spPr>
            <a:xfrm>
              <a:off x="9864649" y="2476301"/>
              <a:ext cx="718145" cy="609398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en-US" altLang="ko-KR" sz="3600">
                  <a:solidFill>
                    <a:schemeClr val="bg1">
                      <a:lumMod val="50000"/>
                    </a:schemeClr>
                  </a:solidFill>
                </a:rPr>
                <a:t>80%</a:t>
              </a:r>
            </a:p>
          </p:txBody>
        </p:sp>
      </p:grpSp>
      <p:sp>
        <p:nvSpPr>
          <p:cNvPr id="38" name="TextBox 100">
            <a:extLst>
              <a:ext uri="{FF2B5EF4-FFF2-40B4-BE49-F238E27FC236}">
                <a16:creationId xmlns:a16="http://schemas.microsoft.com/office/drawing/2014/main" xmlns="" id="{451BB11C-8EAE-4DBA-92FC-B9F3AE05DEC6}"/>
              </a:ext>
            </a:extLst>
          </p:cNvPr>
          <p:cNvSpPr txBox="1">
            <a:spLocks/>
          </p:cNvSpPr>
          <p:nvPr/>
        </p:nvSpPr>
        <p:spPr bwMode="auto">
          <a:xfrm>
            <a:off x="9520878" y="3717032"/>
            <a:ext cx="1231106" cy="246221"/>
          </a:xfrm>
          <a:prstGeom prst="rect">
            <a:avLst/>
          </a:prstGeom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ct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9" name="Freeform: Shape 102">
            <a:extLst>
              <a:ext uri="{FF2B5EF4-FFF2-40B4-BE49-F238E27FC236}">
                <a16:creationId xmlns:a16="http://schemas.microsoft.com/office/drawing/2014/main" xmlns="" id="{EFDE9908-7DB8-4EF9-A15C-02D7B3F22CEE}"/>
              </a:ext>
            </a:extLst>
          </p:cNvPr>
          <p:cNvSpPr>
            <a:spLocks/>
          </p:cNvSpPr>
          <p:nvPr/>
        </p:nvSpPr>
        <p:spPr bwMode="auto">
          <a:xfrm>
            <a:off x="9872485" y="4853250"/>
            <a:ext cx="527892" cy="52789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Oval 86">
            <a:extLst>
              <a:ext uri="{FF2B5EF4-FFF2-40B4-BE49-F238E27FC236}">
                <a16:creationId xmlns:a16="http://schemas.microsoft.com/office/drawing/2014/main" xmlns="" id="{CA1B2B84-A673-4525-9A27-FB9180F6E002}"/>
              </a:ext>
            </a:extLst>
          </p:cNvPr>
          <p:cNvSpPr/>
          <p:nvPr/>
        </p:nvSpPr>
        <p:spPr>
          <a:xfrm>
            <a:off x="6580764" y="1809655"/>
            <a:ext cx="1855112" cy="1855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1" name="Group 93">
            <a:extLst>
              <a:ext uri="{FF2B5EF4-FFF2-40B4-BE49-F238E27FC236}">
                <a16:creationId xmlns:a16="http://schemas.microsoft.com/office/drawing/2014/main" xmlns="" id="{5C26EA4A-7319-48F6-A14A-F17200B67F82}"/>
              </a:ext>
            </a:extLst>
          </p:cNvPr>
          <p:cNvGrpSpPr/>
          <p:nvPr/>
        </p:nvGrpSpPr>
        <p:grpSpPr>
          <a:xfrm>
            <a:off x="6679809" y="1904661"/>
            <a:ext cx="1657021" cy="1655464"/>
            <a:chOff x="6954106" y="1980875"/>
            <a:chExt cx="1657021" cy="1655464"/>
          </a:xfrm>
        </p:grpSpPr>
        <p:sp>
          <p:nvSpPr>
            <p:cNvPr id="106" name="Freeform: Shape 9">
              <a:extLst>
                <a:ext uri="{FF2B5EF4-FFF2-40B4-BE49-F238E27FC236}">
                  <a16:creationId xmlns:a16="http://schemas.microsoft.com/office/drawing/2014/main" xmlns="" id="{0D74D198-60B1-470B-85B7-337FD575F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2366" y="1980875"/>
              <a:ext cx="341380" cy="210441"/>
            </a:xfrm>
            <a:custGeom>
              <a:avLst/>
              <a:gdLst>
                <a:gd name="T0" fmla="*/ 350 w 438"/>
                <a:gd name="T1" fmla="*/ 271 h 271"/>
                <a:gd name="T2" fmla="*/ 438 w 438"/>
                <a:gd name="T3" fmla="*/ 118 h 271"/>
                <a:gd name="T4" fmla="*/ 438 w 438"/>
                <a:gd name="T5" fmla="*/ 118 h 271"/>
                <a:gd name="T6" fmla="*/ 388 w 438"/>
                <a:gd name="T7" fmla="*/ 92 h 271"/>
                <a:gd name="T8" fmla="*/ 336 w 438"/>
                <a:gd name="T9" fmla="*/ 71 h 271"/>
                <a:gd name="T10" fmla="*/ 283 w 438"/>
                <a:gd name="T11" fmla="*/ 52 h 271"/>
                <a:gd name="T12" fmla="*/ 256 w 438"/>
                <a:gd name="T13" fmla="*/ 43 h 271"/>
                <a:gd name="T14" fmla="*/ 228 w 438"/>
                <a:gd name="T15" fmla="*/ 35 h 271"/>
                <a:gd name="T16" fmla="*/ 200 w 438"/>
                <a:gd name="T17" fmla="*/ 28 h 271"/>
                <a:gd name="T18" fmla="*/ 172 w 438"/>
                <a:gd name="T19" fmla="*/ 22 h 271"/>
                <a:gd name="T20" fmla="*/ 145 w 438"/>
                <a:gd name="T21" fmla="*/ 16 h 271"/>
                <a:gd name="T22" fmla="*/ 116 w 438"/>
                <a:gd name="T23" fmla="*/ 11 h 271"/>
                <a:gd name="T24" fmla="*/ 88 w 438"/>
                <a:gd name="T25" fmla="*/ 8 h 271"/>
                <a:gd name="T26" fmla="*/ 59 w 438"/>
                <a:gd name="T27" fmla="*/ 4 h 271"/>
                <a:gd name="T28" fmla="*/ 29 w 438"/>
                <a:gd name="T29" fmla="*/ 1 h 271"/>
                <a:gd name="T30" fmla="*/ 0 w 438"/>
                <a:gd name="T31" fmla="*/ 0 h 271"/>
                <a:gd name="T32" fmla="*/ 0 w 438"/>
                <a:gd name="T33" fmla="*/ 177 h 271"/>
                <a:gd name="T34" fmla="*/ 0 w 438"/>
                <a:gd name="T35" fmla="*/ 177 h 271"/>
                <a:gd name="T36" fmla="*/ 46 w 438"/>
                <a:gd name="T37" fmla="*/ 181 h 271"/>
                <a:gd name="T38" fmla="*/ 93 w 438"/>
                <a:gd name="T39" fmla="*/ 187 h 271"/>
                <a:gd name="T40" fmla="*/ 137 w 438"/>
                <a:gd name="T41" fmla="*/ 195 h 271"/>
                <a:gd name="T42" fmla="*/ 181 w 438"/>
                <a:gd name="T43" fmla="*/ 206 h 271"/>
                <a:gd name="T44" fmla="*/ 226 w 438"/>
                <a:gd name="T45" fmla="*/ 219 h 271"/>
                <a:gd name="T46" fmla="*/ 267 w 438"/>
                <a:gd name="T47" fmla="*/ 234 h 271"/>
                <a:gd name="T48" fmla="*/ 309 w 438"/>
                <a:gd name="T49" fmla="*/ 252 h 271"/>
                <a:gd name="T50" fmla="*/ 350 w 438"/>
                <a:gd name="T51" fmla="*/ 271 h 271"/>
                <a:gd name="T52" fmla="*/ 350 w 438"/>
                <a:gd name="T5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350" y="271"/>
                  </a:moveTo>
                  <a:lnTo>
                    <a:pt x="438" y="118"/>
                  </a:lnTo>
                  <a:lnTo>
                    <a:pt x="438" y="118"/>
                  </a:lnTo>
                  <a:lnTo>
                    <a:pt x="388" y="92"/>
                  </a:lnTo>
                  <a:lnTo>
                    <a:pt x="336" y="71"/>
                  </a:lnTo>
                  <a:lnTo>
                    <a:pt x="283" y="52"/>
                  </a:lnTo>
                  <a:lnTo>
                    <a:pt x="256" y="43"/>
                  </a:lnTo>
                  <a:lnTo>
                    <a:pt x="228" y="35"/>
                  </a:lnTo>
                  <a:lnTo>
                    <a:pt x="200" y="28"/>
                  </a:lnTo>
                  <a:lnTo>
                    <a:pt x="172" y="22"/>
                  </a:lnTo>
                  <a:lnTo>
                    <a:pt x="145" y="16"/>
                  </a:lnTo>
                  <a:lnTo>
                    <a:pt x="116" y="11"/>
                  </a:lnTo>
                  <a:lnTo>
                    <a:pt x="88" y="8"/>
                  </a:lnTo>
                  <a:lnTo>
                    <a:pt x="59" y="4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46" y="181"/>
                  </a:lnTo>
                  <a:lnTo>
                    <a:pt x="93" y="187"/>
                  </a:lnTo>
                  <a:lnTo>
                    <a:pt x="137" y="195"/>
                  </a:lnTo>
                  <a:lnTo>
                    <a:pt x="181" y="206"/>
                  </a:lnTo>
                  <a:lnTo>
                    <a:pt x="226" y="219"/>
                  </a:lnTo>
                  <a:lnTo>
                    <a:pt x="267" y="234"/>
                  </a:lnTo>
                  <a:lnTo>
                    <a:pt x="309" y="252"/>
                  </a:lnTo>
                  <a:lnTo>
                    <a:pt x="350" y="271"/>
                  </a:lnTo>
                  <a:lnTo>
                    <a:pt x="350" y="27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10">
              <a:extLst>
                <a:ext uri="{FF2B5EF4-FFF2-40B4-BE49-F238E27FC236}">
                  <a16:creationId xmlns:a16="http://schemas.microsoft.com/office/drawing/2014/main" xmlns="" id="{92B0C59B-20C1-4E53-BD10-73AB03665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047" y="2111816"/>
              <a:ext cx="317998" cy="319558"/>
            </a:xfrm>
            <a:custGeom>
              <a:avLst/>
              <a:gdLst>
                <a:gd name="T0" fmla="*/ 409 w 409"/>
                <a:gd name="T1" fmla="*/ 154 h 410"/>
                <a:gd name="T2" fmla="*/ 319 w 409"/>
                <a:gd name="T3" fmla="*/ 0 h 410"/>
                <a:gd name="T4" fmla="*/ 319 w 409"/>
                <a:gd name="T5" fmla="*/ 0 h 410"/>
                <a:gd name="T6" fmla="*/ 296 w 409"/>
                <a:gd name="T7" fmla="*/ 16 h 410"/>
                <a:gd name="T8" fmla="*/ 272 w 409"/>
                <a:gd name="T9" fmla="*/ 32 h 410"/>
                <a:gd name="T10" fmla="*/ 250 w 409"/>
                <a:gd name="T11" fmla="*/ 50 h 410"/>
                <a:gd name="T12" fmla="*/ 227 w 409"/>
                <a:gd name="T13" fmla="*/ 67 h 410"/>
                <a:gd name="T14" fmla="*/ 184 w 409"/>
                <a:gd name="T15" fmla="*/ 104 h 410"/>
                <a:gd name="T16" fmla="*/ 143 w 409"/>
                <a:gd name="T17" fmla="*/ 143 h 410"/>
                <a:gd name="T18" fmla="*/ 104 w 409"/>
                <a:gd name="T19" fmla="*/ 185 h 410"/>
                <a:gd name="T20" fmla="*/ 66 w 409"/>
                <a:gd name="T21" fmla="*/ 228 h 410"/>
                <a:gd name="T22" fmla="*/ 50 w 409"/>
                <a:gd name="T23" fmla="*/ 251 h 410"/>
                <a:gd name="T24" fmla="*/ 32 w 409"/>
                <a:gd name="T25" fmla="*/ 274 h 410"/>
                <a:gd name="T26" fmla="*/ 15 w 409"/>
                <a:gd name="T27" fmla="*/ 298 h 410"/>
                <a:gd name="T28" fmla="*/ 0 w 409"/>
                <a:gd name="T29" fmla="*/ 321 h 410"/>
                <a:gd name="T30" fmla="*/ 153 w 409"/>
                <a:gd name="T31" fmla="*/ 410 h 410"/>
                <a:gd name="T32" fmla="*/ 153 w 409"/>
                <a:gd name="T33" fmla="*/ 410 h 410"/>
                <a:gd name="T34" fmla="*/ 180 w 409"/>
                <a:gd name="T35" fmla="*/ 372 h 410"/>
                <a:gd name="T36" fmla="*/ 208 w 409"/>
                <a:gd name="T37" fmla="*/ 337 h 410"/>
                <a:gd name="T38" fmla="*/ 237 w 409"/>
                <a:gd name="T39" fmla="*/ 302 h 410"/>
                <a:gd name="T40" fmla="*/ 269 w 409"/>
                <a:gd name="T41" fmla="*/ 269 h 410"/>
                <a:gd name="T42" fmla="*/ 300 w 409"/>
                <a:gd name="T43" fmla="*/ 237 h 410"/>
                <a:gd name="T44" fmla="*/ 336 w 409"/>
                <a:gd name="T45" fmla="*/ 208 h 410"/>
                <a:gd name="T46" fmla="*/ 371 w 409"/>
                <a:gd name="T47" fmla="*/ 180 h 410"/>
                <a:gd name="T48" fmla="*/ 409 w 409"/>
                <a:gd name="T49" fmla="*/ 154 h 410"/>
                <a:gd name="T50" fmla="*/ 409 w 409"/>
                <a:gd name="T5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409" y="154"/>
                  </a:moveTo>
                  <a:lnTo>
                    <a:pt x="319" y="0"/>
                  </a:lnTo>
                  <a:lnTo>
                    <a:pt x="319" y="0"/>
                  </a:lnTo>
                  <a:lnTo>
                    <a:pt x="296" y="16"/>
                  </a:lnTo>
                  <a:lnTo>
                    <a:pt x="272" y="32"/>
                  </a:lnTo>
                  <a:lnTo>
                    <a:pt x="250" y="50"/>
                  </a:lnTo>
                  <a:lnTo>
                    <a:pt x="227" y="67"/>
                  </a:lnTo>
                  <a:lnTo>
                    <a:pt x="184" y="104"/>
                  </a:lnTo>
                  <a:lnTo>
                    <a:pt x="143" y="143"/>
                  </a:lnTo>
                  <a:lnTo>
                    <a:pt x="104" y="185"/>
                  </a:lnTo>
                  <a:lnTo>
                    <a:pt x="66" y="228"/>
                  </a:lnTo>
                  <a:lnTo>
                    <a:pt x="50" y="251"/>
                  </a:lnTo>
                  <a:lnTo>
                    <a:pt x="32" y="274"/>
                  </a:lnTo>
                  <a:lnTo>
                    <a:pt x="15" y="298"/>
                  </a:lnTo>
                  <a:lnTo>
                    <a:pt x="0" y="321"/>
                  </a:lnTo>
                  <a:lnTo>
                    <a:pt x="153" y="410"/>
                  </a:lnTo>
                  <a:lnTo>
                    <a:pt x="153" y="410"/>
                  </a:lnTo>
                  <a:lnTo>
                    <a:pt x="180" y="372"/>
                  </a:lnTo>
                  <a:lnTo>
                    <a:pt x="208" y="337"/>
                  </a:lnTo>
                  <a:lnTo>
                    <a:pt x="237" y="302"/>
                  </a:lnTo>
                  <a:lnTo>
                    <a:pt x="269" y="269"/>
                  </a:lnTo>
                  <a:lnTo>
                    <a:pt x="300" y="237"/>
                  </a:lnTo>
                  <a:lnTo>
                    <a:pt x="336" y="208"/>
                  </a:lnTo>
                  <a:lnTo>
                    <a:pt x="371" y="180"/>
                  </a:lnTo>
                  <a:lnTo>
                    <a:pt x="409" y="154"/>
                  </a:lnTo>
                  <a:lnTo>
                    <a:pt x="409" y="1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11">
              <a:extLst>
                <a:ext uri="{FF2B5EF4-FFF2-40B4-BE49-F238E27FC236}">
                  <a16:creationId xmlns:a16="http://schemas.microsoft.com/office/drawing/2014/main" xmlns="" id="{84E4CC7C-9BC6-4668-A091-FC37000E4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0687" y="2431373"/>
              <a:ext cx="210440" cy="339822"/>
            </a:xfrm>
            <a:custGeom>
              <a:avLst/>
              <a:gdLst>
                <a:gd name="T0" fmla="*/ 93 w 270"/>
                <a:gd name="T1" fmla="*/ 437 h 437"/>
                <a:gd name="T2" fmla="*/ 270 w 270"/>
                <a:gd name="T3" fmla="*/ 437 h 437"/>
                <a:gd name="T4" fmla="*/ 270 w 270"/>
                <a:gd name="T5" fmla="*/ 437 h 437"/>
                <a:gd name="T6" fmla="*/ 269 w 270"/>
                <a:gd name="T7" fmla="*/ 408 h 437"/>
                <a:gd name="T8" fmla="*/ 266 w 270"/>
                <a:gd name="T9" fmla="*/ 379 h 437"/>
                <a:gd name="T10" fmla="*/ 262 w 270"/>
                <a:gd name="T11" fmla="*/ 350 h 437"/>
                <a:gd name="T12" fmla="*/ 259 w 270"/>
                <a:gd name="T13" fmla="*/ 322 h 437"/>
                <a:gd name="T14" fmla="*/ 254 w 270"/>
                <a:gd name="T15" fmla="*/ 293 h 437"/>
                <a:gd name="T16" fmla="*/ 248 w 270"/>
                <a:gd name="T17" fmla="*/ 265 h 437"/>
                <a:gd name="T18" fmla="*/ 242 w 270"/>
                <a:gd name="T19" fmla="*/ 237 h 437"/>
                <a:gd name="T20" fmla="*/ 235 w 270"/>
                <a:gd name="T21" fmla="*/ 209 h 437"/>
                <a:gd name="T22" fmla="*/ 227 w 270"/>
                <a:gd name="T23" fmla="*/ 182 h 437"/>
                <a:gd name="T24" fmla="*/ 219 w 270"/>
                <a:gd name="T25" fmla="*/ 155 h 437"/>
                <a:gd name="T26" fmla="*/ 200 w 270"/>
                <a:gd name="T27" fmla="*/ 101 h 437"/>
                <a:gd name="T28" fmla="*/ 179 w 270"/>
                <a:gd name="T29" fmla="*/ 51 h 437"/>
                <a:gd name="T30" fmla="*/ 155 w 270"/>
                <a:gd name="T31" fmla="*/ 0 h 437"/>
                <a:gd name="T32" fmla="*/ 0 w 270"/>
                <a:gd name="T33" fmla="*/ 89 h 437"/>
                <a:gd name="T34" fmla="*/ 0 w 270"/>
                <a:gd name="T35" fmla="*/ 89 h 437"/>
                <a:gd name="T36" fmla="*/ 19 w 270"/>
                <a:gd name="T37" fmla="*/ 129 h 437"/>
                <a:gd name="T38" fmla="*/ 36 w 270"/>
                <a:gd name="T39" fmla="*/ 170 h 437"/>
                <a:gd name="T40" fmla="*/ 51 w 270"/>
                <a:gd name="T41" fmla="*/ 213 h 437"/>
                <a:gd name="T42" fmla="*/ 64 w 270"/>
                <a:gd name="T43" fmla="*/ 256 h 437"/>
                <a:gd name="T44" fmla="*/ 75 w 270"/>
                <a:gd name="T45" fmla="*/ 300 h 437"/>
                <a:gd name="T46" fmla="*/ 83 w 270"/>
                <a:gd name="T47" fmla="*/ 346 h 437"/>
                <a:gd name="T48" fmla="*/ 89 w 270"/>
                <a:gd name="T49" fmla="*/ 391 h 437"/>
                <a:gd name="T50" fmla="*/ 93 w 270"/>
                <a:gd name="T51" fmla="*/ 437 h 437"/>
                <a:gd name="T52" fmla="*/ 93 w 270"/>
                <a:gd name="T53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93" y="437"/>
                  </a:moveTo>
                  <a:lnTo>
                    <a:pt x="270" y="437"/>
                  </a:lnTo>
                  <a:lnTo>
                    <a:pt x="270" y="437"/>
                  </a:lnTo>
                  <a:lnTo>
                    <a:pt x="269" y="408"/>
                  </a:lnTo>
                  <a:lnTo>
                    <a:pt x="266" y="379"/>
                  </a:lnTo>
                  <a:lnTo>
                    <a:pt x="262" y="350"/>
                  </a:lnTo>
                  <a:lnTo>
                    <a:pt x="259" y="322"/>
                  </a:lnTo>
                  <a:lnTo>
                    <a:pt x="254" y="293"/>
                  </a:lnTo>
                  <a:lnTo>
                    <a:pt x="248" y="265"/>
                  </a:lnTo>
                  <a:lnTo>
                    <a:pt x="242" y="237"/>
                  </a:lnTo>
                  <a:lnTo>
                    <a:pt x="235" y="209"/>
                  </a:lnTo>
                  <a:lnTo>
                    <a:pt x="227" y="182"/>
                  </a:lnTo>
                  <a:lnTo>
                    <a:pt x="219" y="155"/>
                  </a:lnTo>
                  <a:lnTo>
                    <a:pt x="200" y="101"/>
                  </a:lnTo>
                  <a:lnTo>
                    <a:pt x="179" y="51"/>
                  </a:lnTo>
                  <a:lnTo>
                    <a:pt x="155" y="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9" y="129"/>
                  </a:lnTo>
                  <a:lnTo>
                    <a:pt x="36" y="170"/>
                  </a:lnTo>
                  <a:lnTo>
                    <a:pt x="51" y="213"/>
                  </a:lnTo>
                  <a:lnTo>
                    <a:pt x="64" y="256"/>
                  </a:lnTo>
                  <a:lnTo>
                    <a:pt x="75" y="300"/>
                  </a:lnTo>
                  <a:lnTo>
                    <a:pt x="83" y="346"/>
                  </a:lnTo>
                  <a:lnTo>
                    <a:pt x="89" y="391"/>
                  </a:lnTo>
                  <a:lnTo>
                    <a:pt x="93" y="437"/>
                  </a:lnTo>
                  <a:lnTo>
                    <a:pt x="93" y="4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12">
              <a:extLst>
                <a:ext uri="{FF2B5EF4-FFF2-40B4-BE49-F238E27FC236}">
                  <a16:creationId xmlns:a16="http://schemas.microsoft.com/office/drawing/2014/main" xmlns="" id="{48B7F873-B5D7-4725-93F0-91B2A5F4E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3747" y="2111816"/>
              <a:ext cx="317998" cy="319558"/>
            </a:xfrm>
            <a:custGeom>
              <a:avLst/>
              <a:gdLst>
                <a:gd name="T0" fmla="*/ 255 w 409"/>
                <a:gd name="T1" fmla="*/ 410 h 410"/>
                <a:gd name="T2" fmla="*/ 409 w 409"/>
                <a:gd name="T3" fmla="*/ 321 h 410"/>
                <a:gd name="T4" fmla="*/ 409 w 409"/>
                <a:gd name="T5" fmla="*/ 321 h 410"/>
                <a:gd name="T6" fmla="*/ 393 w 409"/>
                <a:gd name="T7" fmla="*/ 298 h 410"/>
                <a:gd name="T8" fmla="*/ 376 w 409"/>
                <a:gd name="T9" fmla="*/ 274 h 410"/>
                <a:gd name="T10" fmla="*/ 360 w 409"/>
                <a:gd name="T11" fmla="*/ 251 h 410"/>
                <a:gd name="T12" fmla="*/ 342 w 409"/>
                <a:gd name="T13" fmla="*/ 228 h 410"/>
                <a:gd name="T14" fmla="*/ 305 w 409"/>
                <a:gd name="T15" fmla="*/ 185 h 410"/>
                <a:gd name="T16" fmla="*/ 266 w 409"/>
                <a:gd name="T17" fmla="*/ 143 h 410"/>
                <a:gd name="T18" fmla="*/ 224 w 409"/>
                <a:gd name="T19" fmla="*/ 104 h 410"/>
                <a:gd name="T20" fmla="*/ 181 w 409"/>
                <a:gd name="T21" fmla="*/ 67 h 410"/>
                <a:gd name="T22" fmla="*/ 158 w 409"/>
                <a:gd name="T23" fmla="*/ 50 h 410"/>
                <a:gd name="T24" fmla="*/ 136 w 409"/>
                <a:gd name="T25" fmla="*/ 32 h 410"/>
                <a:gd name="T26" fmla="*/ 113 w 409"/>
                <a:gd name="T27" fmla="*/ 16 h 410"/>
                <a:gd name="T28" fmla="*/ 89 w 409"/>
                <a:gd name="T29" fmla="*/ 0 h 410"/>
                <a:gd name="T30" fmla="*/ 0 w 409"/>
                <a:gd name="T31" fmla="*/ 154 h 410"/>
                <a:gd name="T32" fmla="*/ 0 w 409"/>
                <a:gd name="T33" fmla="*/ 154 h 410"/>
                <a:gd name="T34" fmla="*/ 37 w 409"/>
                <a:gd name="T35" fmla="*/ 180 h 410"/>
                <a:gd name="T36" fmla="*/ 74 w 409"/>
                <a:gd name="T37" fmla="*/ 208 h 410"/>
                <a:gd name="T38" fmla="*/ 108 w 409"/>
                <a:gd name="T39" fmla="*/ 237 h 410"/>
                <a:gd name="T40" fmla="*/ 141 w 409"/>
                <a:gd name="T41" fmla="*/ 269 h 410"/>
                <a:gd name="T42" fmla="*/ 172 w 409"/>
                <a:gd name="T43" fmla="*/ 302 h 410"/>
                <a:gd name="T44" fmla="*/ 201 w 409"/>
                <a:gd name="T45" fmla="*/ 337 h 410"/>
                <a:gd name="T46" fmla="*/ 229 w 409"/>
                <a:gd name="T47" fmla="*/ 372 h 410"/>
                <a:gd name="T48" fmla="*/ 255 w 409"/>
                <a:gd name="T49" fmla="*/ 410 h 410"/>
                <a:gd name="T50" fmla="*/ 255 w 409"/>
                <a:gd name="T5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255" y="410"/>
                  </a:moveTo>
                  <a:lnTo>
                    <a:pt x="409" y="321"/>
                  </a:lnTo>
                  <a:lnTo>
                    <a:pt x="409" y="321"/>
                  </a:lnTo>
                  <a:lnTo>
                    <a:pt x="393" y="298"/>
                  </a:lnTo>
                  <a:lnTo>
                    <a:pt x="376" y="274"/>
                  </a:lnTo>
                  <a:lnTo>
                    <a:pt x="360" y="251"/>
                  </a:lnTo>
                  <a:lnTo>
                    <a:pt x="342" y="228"/>
                  </a:lnTo>
                  <a:lnTo>
                    <a:pt x="305" y="185"/>
                  </a:lnTo>
                  <a:lnTo>
                    <a:pt x="266" y="143"/>
                  </a:lnTo>
                  <a:lnTo>
                    <a:pt x="224" y="104"/>
                  </a:lnTo>
                  <a:lnTo>
                    <a:pt x="181" y="67"/>
                  </a:lnTo>
                  <a:lnTo>
                    <a:pt x="158" y="50"/>
                  </a:lnTo>
                  <a:lnTo>
                    <a:pt x="136" y="32"/>
                  </a:lnTo>
                  <a:lnTo>
                    <a:pt x="113" y="16"/>
                  </a:lnTo>
                  <a:lnTo>
                    <a:pt x="89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37" y="180"/>
                  </a:lnTo>
                  <a:lnTo>
                    <a:pt x="74" y="208"/>
                  </a:lnTo>
                  <a:lnTo>
                    <a:pt x="108" y="237"/>
                  </a:lnTo>
                  <a:lnTo>
                    <a:pt x="141" y="269"/>
                  </a:lnTo>
                  <a:lnTo>
                    <a:pt x="172" y="302"/>
                  </a:lnTo>
                  <a:lnTo>
                    <a:pt x="201" y="337"/>
                  </a:lnTo>
                  <a:lnTo>
                    <a:pt x="229" y="372"/>
                  </a:lnTo>
                  <a:lnTo>
                    <a:pt x="255" y="410"/>
                  </a:lnTo>
                  <a:lnTo>
                    <a:pt x="255" y="4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13">
              <a:extLst>
                <a:ext uri="{FF2B5EF4-FFF2-40B4-BE49-F238E27FC236}">
                  <a16:creationId xmlns:a16="http://schemas.microsoft.com/office/drawing/2014/main" xmlns="" id="{AD2EF181-230F-471C-AD00-9BF30BE6A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1486" y="1980875"/>
              <a:ext cx="341380" cy="210441"/>
            </a:xfrm>
            <a:custGeom>
              <a:avLst/>
              <a:gdLst>
                <a:gd name="T0" fmla="*/ 438 w 438"/>
                <a:gd name="T1" fmla="*/ 177 h 271"/>
                <a:gd name="T2" fmla="*/ 438 w 438"/>
                <a:gd name="T3" fmla="*/ 0 h 271"/>
                <a:gd name="T4" fmla="*/ 438 w 438"/>
                <a:gd name="T5" fmla="*/ 0 h 271"/>
                <a:gd name="T6" fmla="*/ 408 w 438"/>
                <a:gd name="T7" fmla="*/ 1 h 271"/>
                <a:gd name="T8" fmla="*/ 378 w 438"/>
                <a:gd name="T9" fmla="*/ 4 h 271"/>
                <a:gd name="T10" fmla="*/ 351 w 438"/>
                <a:gd name="T11" fmla="*/ 8 h 271"/>
                <a:gd name="T12" fmla="*/ 321 w 438"/>
                <a:gd name="T13" fmla="*/ 11 h 271"/>
                <a:gd name="T14" fmla="*/ 292 w 438"/>
                <a:gd name="T15" fmla="*/ 16 h 271"/>
                <a:gd name="T16" fmla="*/ 265 w 438"/>
                <a:gd name="T17" fmla="*/ 22 h 271"/>
                <a:gd name="T18" fmla="*/ 237 w 438"/>
                <a:gd name="T19" fmla="*/ 28 h 271"/>
                <a:gd name="T20" fmla="*/ 209 w 438"/>
                <a:gd name="T21" fmla="*/ 35 h 271"/>
                <a:gd name="T22" fmla="*/ 182 w 438"/>
                <a:gd name="T23" fmla="*/ 43 h 271"/>
                <a:gd name="T24" fmla="*/ 154 w 438"/>
                <a:gd name="T25" fmla="*/ 52 h 271"/>
                <a:gd name="T26" fmla="*/ 101 w 438"/>
                <a:gd name="T27" fmla="*/ 71 h 271"/>
                <a:gd name="T28" fmla="*/ 49 w 438"/>
                <a:gd name="T29" fmla="*/ 92 h 271"/>
                <a:gd name="T30" fmla="*/ 0 w 438"/>
                <a:gd name="T31" fmla="*/ 118 h 271"/>
                <a:gd name="T32" fmla="*/ 89 w 438"/>
                <a:gd name="T33" fmla="*/ 271 h 271"/>
                <a:gd name="T34" fmla="*/ 89 w 438"/>
                <a:gd name="T35" fmla="*/ 271 h 271"/>
                <a:gd name="T36" fmla="*/ 129 w 438"/>
                <a:gd name="T37" fmla="*/ 252 h 271"/>
                <a:gd name="T38" fmla="*/ 170 w 438"/>
                <a:gd name="T39" fmla="*/ 234 h 271"/>
                <a:gd name="T40" fmla="*/ 213 w 438"/>
                <a:gd name="T41" fmla="*/ 219 h 271"/>
                <a:gd name="T42" fmla="*/ 256 w 438"/>
                <a:gd name="T43" fmla="*/ 206 h 271"/>
                <a:gd name="T44" fmla="*/ 300 w 438"/>
                <a:gd name="T45" fmla="*/ 195 h 271"/>
                <a:gd name="T46" fmla="*/ 346 w 438"/>
                <a:gd name="T47" fmla="*/ 187 h 271"/>
                <a:gd name="T48" fmla="*/ 391 w 438"/>
                <a:gd name="T49" fmla="*/ 181 h 271"/>
                <a:gd name="T50" fmla="*/ 438 w 438"/>
                <a:gd name="T51" fmla="*/ 177 h 271"/>
                <a:gd name="T52" fmla="*/ 438 w 438"/>
                <a:gd name="T53" fmla="*/ 17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438" y="177"/>
                  </a:moveTo>
                  <a:lnTo>
                    <a:pt x="438" y="0"/>
                  </a:lnTo>
                  <a:lnTo>
                    <a:pt x="438" y="0"/>
                  </a:lnTo>
                  <a:lnTo>
                    <a:pt x="408" y="1"/>
                  </a:lnTo>
                  <a:lnTo>
                    <a:pt x="378" y="4"/>
                  </a:lnTo>
                  <a:lnTo>
                    <a:pt x="351" y="8"/>
                  </a:lnTo>
                  <a:lnTo>
                    <a:pt x="321" y="11"/>
                  </a:lnTo>
                  <a:lnTo>
                    <a:pt x="292" y="16"/>
                  </a:lnTo>
                  <a:lnTo>
                    <a:pt x="265" y="22"/>
                  </a:lnTo>
                  <a:lnTo>
                    <a:pt x="237" y="28"/>
                  </a:lnTo>
                  <a:lnTo>
                    <a:pt x="209" y="35"/>
                  </a:lnTo>
                  <a:lnTo>
                    <a:pt x="182" y="43"/>
                  </a:lnTo>
                  <a:lnTo>
                    <a:pt x="154" y="52"/>
                  </a:lnTo>
                  <a:lnTo>
                    <a:pt x="101" y="71"/>
                  </a:lnTo>
                  <a:lnTo>
                    <a:pt x="49" y="92"/>
                  </a:lnTo>
                  <a:lnTo>
                    <a:pt x="0" y="118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129" y="252"/>
                  </a:lnTo>
                  <a:lnTo>
                    <a:pt x="170" y="234"/>
                  </a:lnTo>
                  <a:lnTo>
                    <a:pt x="213" y="219"/>
                  </a:lnTo>
                  <a:lnTo>
                    <a:pt x="256" y="206"/>
                  </a:lnTo>
                  <a:lnTo>
                    <a:pt x="300" y="195"/>
                  </a:lnTo>
                  <a:lnTo>
                    <a:pt x="346" y="187"/>
                  </a:lnTo>
                  <a:lnTo>
                    <a:pt x="391" y="181"/>
                  </a:lnTo>
                  <a:lnTo>
                    <a:pt x="438" y="177"/>
                  </a:lnTo>
                  <a:lnTo>
                    <a:pt x="438" y="17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14">
              <a:extLst>
                <a:ext uri="{FF2B5EF4-FFF2-40B4-BE49-F238E27FC236}">
                  <a16:creationId xmlns:a16="http://schemas.microsoft.com/office/drawing/2014/main" xmlns="" id="{A94D806F-4D3F-4992-B38F-B991AD829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5" y="3188958"/>
              <a:ext cx="317998" cy="316440"/>
            </a:xfrm>
            <a:custGeom>
              <a:avLst/>
              <a:gdLst>
                <a:gd name="T0" fmla="*/ 154 w 409"/>
                <a:gd name="T1" fmla="*/ 0 h 406"/>
                <a:gd name="T2" fmla="*/ 0 w 409"/>
                <a:gd name="T3" fmla="*/ 88 h 406"/>
                <a:gd name="T4" fmla="*/ 0 w 409"/>
                <a:gd name="T5" fmla="*/ 88 h 406"/>
                <a:gd name="T6" fmla="*/ 33 w 409"/>
                <a:gd name="T7" fmla="*/ 135 h 406"/>
                <a:gd name="T8" fmla="*/ 67 w 409"/>
                <a:gd name="T9" fmla="*/ 181 h 406"/>
                <a:gd name="T10" fmla="*/ 104 w 409"/>
                <a:gd name="T11" fmla="*/ 224 h 406"/>
                <a:gd name="T12" fmla="*/ 143 w 409"/>
                <a:gd name="T13" fmla="*/ 264 h 406"/>
                <a:gd name="T14" fmla="*/ 185 w 409"/>
                <a:gd name="T15" fmla="*/ 303 h 406"/>
                <a:gd name="T16" fmla="*/ 228 w 409"/>
                <a:gd name="T17" fmla="*/ 340 h 406"/>
                <a:gd name="T18" fmla="*/ 272 w 409"/>
                <a:gd name="T19" fmla="*/ 374 h 406"/>
                <a:gd name="T20" fmla="*/ 319 w 409"/>
                <a:gd name="T21" fmla="*/ 406 h 406"/>
                <a:gd name="T22" fmla="*/ 409 w 409"/>
                <a:gd name="T23" fmla="*/ 253 h 406"/>
                <a:gd name="T24" fmla="*/ 409 w 409"/>
                <a:gd name="T25" fmla="*/ 253 h 406"/>
                <a:gd name="T26" fmla="*/ 371 w 409"/>
                <a:gd name="T27" fmla="*/ 227 h 406"/>
                <a:gd name="T28" fmla="*/ 335 w 409"/>
                <a:gd name="T29" fmla="*/ 200 h 406"/>
                <a:gd name="T30" fmla="*/ 301 w 409"/>
                <a:gd name="T31" fmla="*/ 170 h 406"/>
                <a:gd name="T32" fmla="*/ 268 w 409"/>
                <a:gd name="T33" fmla="*/ 139 h 406"/>
                <a:gd name="T34" fmla="*/ 236 w 409"/>
                <a:gd name="T35" fmla="*/ 106 h 406"/>
                <a:gd name="T36" fmla="*/ 207 w 409"/>
                <a:gd name="T37" fmla="*/ 72 h 406"/>
                <a:gd name="T38" fmla="*/ 179 w 409"/>
                <a:gd name="T39" fmla="*/ 36 h 406"/>
                <a:gd name="T40" fmla="*/ 154 w 409"/>
                <a:gd name="T41" fmla="*/ 0 h 406"/>
                <a:gd name="T42" fmla="*/ 154 w 409"/>
                <a:gd name="T4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9" h="406">
                  <a:moveTo>
                    <a:pt x="154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33" y="135"/>
                  </a:lnTo>
                  <a:lnTo>
                    <a:pt x="67" y="181"/>
                  </a:lnTo>
                  <a:lnTo>
                    <a:pt x="104" y="224"/>
                  </a:lnTo>
                  <a:lnTo>
                    <a:pt x="143" y="264"/>
                  </a:lnTo>
                  <a:lnTo>
                    <a:pt x="185" y="303"/>
                  </a:lnTo>
                  <a:lnTo>
                    <a:pt x="228" y="340"/>
                  </a:lnTo>
                  <a:lnTo>
                    <a:pt x="272" y="374"/>
                  </a:lnTo>
                  <a:lnTo>
                    <a:pt x="319" y="406"/>
                  </a:lnTo>
                  <a:lnTo>
                    <a:pt x="409" y="253"/>
                  </a:lnTo>
                  <a:lnTo>
                    <a:pt x="409" y="253"/>
                  </a:lnTo>
                  <a:lnTo>
                    <a:pt x="371" y="227"/>
                  </a:lnTo>
                  <a:lnTo>
                    <a:pt x="335" y="200"/>
                  </a:lnTo>
                  <a:lnTo>
                    <a:pt x="301" y="170"/>
                  </a:lnTo>
                  <a:lnTo>
                    <a:pt x="268" y="139"/>
                  </a:lnTo>
                  <a:lnTo>
                    <a:pt x="236" y="106"/>
                  </a:lnTo>
                  <a:lnTo>
                    <a:pt x="207" y="72"/>
                  </a:lnTo>
                  <a:lnTo>
                    <a:pt x="179" y="3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15">
              <a:extLst>
                <a:ext uri="{FF2B5EF4-FFF2-40B4-BE49-F238E27FC236}">
                  <a16:creationId xmlns:a16="http://schemas.microsoft.com/office/drawing/2014/main" xmlns="" id="{B2F1920F-EC98-4F69-8444-F85851B1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2366" y="3425898"/>
              <a:ext cx="339822" cy="210441"/>
            </a:xfrm>
            <a:custGeom>
              <a:avLst/>
              <a:gdLst>
                <a:gd name="T0" fmla="*/ 0 w 436"/>
                <a:gd name="T1" fmla="*/ 93 h 270"/>
                <a:gd name="T2" fmla="*/ 0 w 436"/>
                <a:gd name="T3" fmla="*/ 270 h 270"/>
                <a:gd name="T4" fmla="*/ 0 w 436"/>
                <a:gd name="T5" fmla="*/ 270 h 270"/>
                <a:gd name="T6" fmla="*/ 29 w 436"/>
                <a:gd name="T7" fmla="*/ 269 h 270"/>
                <a:gd name="T8" fmla="*/ 59 w 436"/>
                <a:gd name="T9" fmla="*/ 266 h 270"/>
                <a:gd name="T10" fmla="*/ 86 w 436"/>
                <a:gd name="T11" fmla="*/ 262 h 270"/>
                <a:gd name="T12" fmla="*/ 116 w 436"/>
                <a:gd name="T13" fmla="*/ 259 h 270"/>
                <a:gd name="T14" fmla="*/ 143 w 436"/>
                <a:gd name="T15" fmla="*/ 254 h 270"/>
                <a:gd name="T16" fmla="*/ 171 w 436"/>
                <a:gd name="T17" fmla="*/ 248 h 270"/>
                <a:gd name="T18" fmla="*/ 199 w 436"/>
                <a:gd name="T19" fmla="*/ 242 h 270"/>
                <a:gd name="T20" fmla="*/ 227 w 436"/>
                <a:gd name="T21" fmla="*/ 235 h 270"/>
                <a:gd name="T22" fmla="*/ 281 w 436"/>
                <a:gd name="T23" fmla="*/ 218 h 270"/>
                <a:gd name="T24" fmla="*/ 333 w 436"/>
                <a:gd name="T25" fmla="*/ 200 h 270"/>
                <a:gd name="T26" fmla="*/ 385 w 436"/>
                <a:gd name="T27" fmla="*/ 178 h 270"/>
                <a:gd name="T28" fmla="*/ 436 w 436"/>
                <a:gd name="T29" fmla="*/ 154 h 270"/>
                <a:gd name="T30" fmla="*/ 347 w 436"/>
                <a:gd name="T31" fmla="*/ 0 h 270"/>
                <a:gd name="T32" fmla="*/ 347 w 436"/>
                <a:gd name="T33" fmla="*/ 0 h 270"/>
                <a:gd name="T34" fmla="*/ 307 w 436"/>
                <a:gd name="T35" fmla="*/ 19 h 270"/>
                <a:gd name="T36" fmla="*/ 265 w 436"/>
                <a:gd name="T37" fmla="*/ 36 h 270"/>
                <a:gd name="T38" fmla="*/ 223 w 436"/>
                <a:gd name="T39" fmla="*/ 51 h 270"/>
                <a:gd name="T40" fmla="*/ 180 w 436"/>
                <a:gd name="T41" fmla="*/ 64 h 270"/>
                <a:gd name="T42" fmla="*/ 136 w 436"/>
                <a:gd name="T43" fmla="*/ 75 h 270"/>
                <a:gd name="T44" fmla="*/ 91 w 436"/>
                <a:gd name="T45" fmla="*/ 83 h 270"/>
                <a:gd name="T46" fmla="*/ 46 w 436"/>
                <a:gd name="T47" fmla="*/ 89 h 270"/>
                <a:gd name="T48" fmla="*/ 0 w 436"/>
                <a:gd name="T49" fmla="*/ 93 h 270"/>
                <a:gd name="T50" fmla="*/ 0 w 436"/>
                <a:gd name="T51" fmla="*/ 9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0" y="93"/>
                  </a:moveTo>
                  <a:lnTo>
                    <a:pt x="0" y="270"/>
                  </a:lnTo>
                  <a:lnTo>
                    <a:pt x="0" y="270"/>
                  </a:lnTo>
                  <a:lnTo>
                    <a:pt x="29" y="269"/>
                  </a:lnTo>
                  <a:lnTo>
                    <a:pt x="59" y="266"/>
                  </a:lnTo>
                  <a:lnTo>
                    <a:pt x="86" y="262"/>
                  </a:lnTo>
                  <a:lnTo>
                    <a:pt x="116" y="259"/>
                  </a:lnTo>
                  <a:lnTo>
                    <a:pt x="143" y="254"/>
                  </a:lnTo>
                  <a:lnTo>
                    <a:pt x="171" y="248"/>
                  </a:lnTo>
                  <a:lnTo>
                    <a:pt x="199" y="242"/>
                  </a:lnTo>
                  <a:lnTo>
                    <a:pt x="227" y="235"/>
                  </a:lnTo>
                  <a:lnTo>
                    <a:pt x="281" y="218"/>
                  </a:lnTo>
                  <a:lnTo>
                    <a:pt x="333" y="200"/>
                  </a:lnTo>
                  <a:lnTo>
                    <a:pt x="385" y="178"/>
                  </a:lnTo>
                  <a:lnTo>
                    <a:pt x="436" y="154"/>
                  </a:lnTo>
                  <a:lnTo>
                    <a:pt x="347" y="0"/>
                  </a:lnTo>
                  <a:lnTo>
                    <a:pt x="347" y="0"/>
                  </a:lnTo>
                  <a:lnTo>
                    <a:pt x="307" y="19"/>
                  </a:lnTo>
                  <a:lnTo>
                    <a:pt x="265" y="36"/>
                  </a:lnTo>
                  <a:lnTo>
                    <a:pt x="223" y="51"/>
                  </a:lnTo>
                  <a:lnTo>
                    <a:pt x="180" y="64"/>
                  </a:lnTo>
                  <a:lnTo>
                    <a:pt x="136" y="75"/>
                  </a:lnTo>
                  <a:lnTo>
                    <a:pt x="91" y="83"/>
                  </a:lnTo>
                  <a:lnTo>
                    <a:pt x="46" y="89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16">
              <a:extLst>
                <a:ext uri="{FF2B5EF4-FFF2-40B4-BE49-F238E27FC236}">
                  <a16:creationId xmlns:a16="http://schemas.microsoft.com/office/drawing/2014/main" xmlns="" id="{6211A4DD-F10A-433A-9EE3-A9DDFE8D9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128" y="2850695"/>
              <a:ext cx="211999" cy="339822"/>
            </a:xfrm>
            <a:custGeom>
              <a:avLst/>
              <a:gdLst>
                <a:gd name="T0" fmla="*/ 95 w 272"/>
                <a:gd name="T1" fmla="*/ 0 h 437"/>
                <a:gd name="T2" fmla="*/ 95 w 272"/>
                <a:gd name="T3" fmla="*/ 0 h 437"/>
                <a:gd name="T4" fmla="*/ 91 w 272"/>
                <a:gd name="T5" fmla="*/ 47 h 437"/>
                <a:gd name="T6" fmla="*/ 85 w 272"/>
                <a:gd name="T7" fmla="*/ 93 h 437"/>
                <a:gd name="T8" fmla="*/ 76 w 272"/>
                <a:gd name="T9" fmla="*/ 137 h 437"/>
                <a:gd name="T10" fmla="*/ 64 w 272"/>
                <a:gd name="T11" fmla="*/ 181 h 437"/>
                <a:gd name="T12" fmla="*/ 52 w 272"/>
                <a:gd name="T13" fmla="*/ 224 h 437"/>
                <a:gd name="T14" fmla="*/ 36 w 272"/>
                <a:gd name="T15" fmla="*/ 267 h 437"/>
                <a:gd name="T16" fmla="*/ 19 w 272"/>
                <a:gd name="T17" fmla="*/ 308 h 437"/>
                <a:gd name="T18" fmla="*/ 0 w 272"/>
                <a:gd name="T19" fmla="*/ 348 h 437"/>
                <a:gd name="T20" fmla="*/ 154 w 272"/>
                <a:gd name="T21" fmla="*/ 437 h 437"/>
                <a:gd name="T22" fmla="*/ 154 w 272"/>
                <a:gd name="T23" fmla="*/ 437 h 437"/>
                <a:gd name="T24" fmla="*/ 178 w 272"/>
                <a:gd name="T25" fmla="*/ 386 h 437"/>
                <a:gd name="T26" fmla="*/ 200 w 272"/>
                <a:gd name="T27" fmla="*/ 336 h 437"/>
                <a:gd name="T28" fmla="*/ 219 w 272"/>
                <a:gd name="T29" fmla="*/ 282 h 437"/>
                <a:gd name="T30" fmla="*/ 228 w 272"/>
                <a:gd name="T31" fmla="*/ 255 h 437"/>
                <a:gd name="T32" fmla="*/ 235 w 272"/>
                <a:gd name="T33" fmla="*/ 228 h 437"/>
                <a:gd name="T34" fmla="*/ 243 w 272"/>
                <a:gd name="T35" fmla="*/ 200 h 437"/>
                <a:gd name="T36" fmla="*/ 249 w 272"/>
                <a:gd name="T37" fmla="*/ 172 h 437"/>
                <a:gd name="T38" fmla="*/ 254 w 272"/>
                <a:gd name="T39" fmla="*/ 144 h 437"/>
                <a:gd name="T40" fmla="*/ 259 w 272"/>
                <a:gd name="T41" fmla="*/ 117 h 437"/>
                <a:gd name="T42" fmla="*/ 264 w 272"/>
                <a:gd name="T43" fmla="*/ 88 h 437"/>
                <a:gd name="T44" fmla="*/ 267 w 272"/>
                <a:gd name="T45" fmla="*/ 58 h 437"/>
                <a:gd name="T46" fmla="*/ 271 w 272"/>
                <a:gd name="T47" fmla="*/ 31 h 437"/>
                <a:gd name="T48" fmla="*/ 272 w 272"/>
                <a:gd name="T49" fmla="*/ 0 h 437"/>
                <a:gd name="T50" fmla="*/ 95 w 272"/>
                <a:gd name="T5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437">
                  <a:moveTo>
                    <a:pt x="95" y="0"/>
                  </a:moveTo>
                  <a:lnTo>
                    <a:pt x="95" y="0"/>
                  </a:lnTo>
                  <a:lnTo>
                    <a:pt x="91" y="47"/>
                  </a:lnTo>
                  <a:lnTo>
                    <a:pt x="85" y="93"/>
                  </a:lnTo>
                  <a:lnTo>
                    <a:pt x="76" y="137"/>
                  </a:lnTo>
                  <a:lnTo>
                    <a:pt x="64" y="181"/>
                  </a:lnTo>
                  <a:lnTo>
                    <a:pt x="52" y="224"/>
                  </a:lnTo>
                  <a:lnTo>
                    <a:pt x="36" y="267"/>
                  </a:lnTo>
                  <a:lnTo>
                    <a:pt x="19" y="308"/>
                  </a:lnTo>
                  <a:lnTo>
                    <a:pt x="0" y="348"/>
                  </a:lnTo>
                  <a:lnTo>
                    <a:pt x="154" y="437"/>
                  </a:lnTo>
                  <a:lnTo>
                    <a:pt x="154" y="437"/>
                  </a:lnTo>
                  <a:lnTo>
                    <a:pt x="178" y="386"/>
                  </a:lnTo>
                  <a:lnTo>
                    <a:pt x="200" y="336"/>
                  </a:lnTo>
                  <a:lnTo>
                    <a:pt x="219" y="282"/>
                  </a:lnTo>
                  <a:lnTo>
                    <a:pt x="228" y="255"/>
                  </a:lnTo>
                  <a:lnTo>
                    <a:pt x="235" y="228"/>
                  </a:lnTo>
                  <a:lnTo>
                    <a:pt x="243" y="200"/>
                  </a:lnTo>
                  <a:lnTo>
                    <a:pt x="249" y="172"/>
                  </a:lnTo>
                  <a:lnTo>
                    <a:pt x="254" y="144"/>
                  </a:lnTo>
                  <a:lnTo>
                    <a:pt x="259" y="117"/>
                  </a:lnTo>
                  <a:lnTo>
                    <a:pt x="264" y="88"/>
                  </a:lnTo>
                  <a:lnTo>
                    <a:pt x="267" y="58"/>
                  </a:lnTo>
                  <a:lnTo>
                    <a:pt x="271" y="31"/>
                  </a:lnTo>
                  <a:lnTo>
                    <a:pt x="272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17">
              <a:extLst>
                <a:ext uri="{FF2B5EF4-FFF2-40B4-BE49-F238E27FC236}">
                  <a16:creationId xmlns:a16="http://schemas.microsoft.com/office/drawing/2014/main" xmlns="" id="{C5C48504-0395-4A86-B777-37CC9D860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630" y="3188958"/>
              <a:ext cx="317998" cy="316440"/>
            </a:xfrm>
            <a:custGeom>
              <a:avLst/>
              <a:gdLst>
                <a:gd name="T0" fmla="*/ 0 w 407"/>
                <a:gd name="T1" fmla="*/ 253 h 406"/>
                <a:gd name="T2" fmla="*/ 88 w 407"/>
                <a:gd name="T3" fmla="*/ 406 h 406"/>
                <a:gd name="T4" fmla="*/ 88 w 407"/>
                <a:gd name="T5" fmla="*/ 406 h 406"/>
                <a:gd name="T6" fmla="*/ 135 w 407"/>
                <a:gd name="T7" fmla="*/ 374 h 406"/>
                <a:gd name="T8" fmla="*/ 181 w 407"/>
                <a:gd name="T9" fmla="*/ 340 h 406"/>
                <a:gd name="T10" fmla="*/ 224 w 407"/>
                <a:gd name="T11" fmla="*/ 303 h 406"/>
                <a:gd name="T12" fmla="*/ 264 w 407"/>
                <a:gd name="T13" fmla="*/ 264 h 406"/>
                <a:gd name="T14" fmla="*/ 303 w 407"/>
                <a:gd name="T15" fmla="*/ 224 h 406"/>
                <a:gd name="T16" fmla="*/ 340 w 407"/>
                <a:gd name="T17" fmla="*/ 181 h 406"/>
                <a:gd name="T18" fmla="*/ 376 w 407"/>
                <a:gd name="T19" fmla="*/ 135 h 406"/>
                <a:gd name="T20" fmla="*/ 407 w 407"/>
                <a:gd name="T21" fmla="*/ 88 h 406"/>
                <a:gd name="T22" fmla="*/ 254 w 407"/>
                <a:gd name="T23" fmla="*/ 0 h 406"/>
                <a:gd name="T24" fmla="*/ 254 w 407"/>
                <a:gd name="T25" fmla="*/ 0 h 406"/>
                <a:gd name="T26" fmla="*/ 228 w 407"/>
                <a:gd name="T27" fmla="*/ 36 h 406"/>
                <a:gd name="T28" fmla="*/ 200 w 407"/>
                <a:gd name="T29" fmla="*/ 72 h 406"/>
                <a:gd name="T30" fmla="*/ 171 w 407"/>
                <a:gd name="T31" fmla="*/ 106 h 406"/>
                <a:gd name="T32" fmla="*/ 139 w 407"/>
                <a:gd name="T33" fmla="*/ 139 h 406"/>
                <a:gd name="T34" fmla="*/ 107 w 407"/>
                <a:gd name="T35" fmla="*/ 170 h 406"/>
                <a:gd name="T36" fmla="*/ 72 w 407"/>
                <a:gd name="T37" fmla="*/ 200 h 406"/>
                <a:gd name="T38" fmla="*/ 36 w 407"/>
                <a:gd name="T39" fmla="*/ 227 h 406"/>
                <a:gd name="T40" fmla="*/ 0 w 407"/>
                <a:gd name="T41" fmla="*/ 253 h 406"/>
                <a:gd name="T42" fmla="*/ 0 w 407"/>
                <a:gd name="T43" fmla="*/ 25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7" h="406">
                  <a:moveTo>
                    <a:pt x="0" y="253"/>
                  </a:moveTo>
                  <a:lnTo>
                    <a:pt x="88" y="406"/>
                  </a:lnTo>
                  <a:lnTo>
                    <a:pt x="88" y="406"/>
                  </a:lnTo>
                  <a:lnTo>
                    <a:pt x="135" y="374"/>
                  </a:lnTo>
                  <a:lnTo>
                    <a:pt x="181" y="340"/>
                  </a:lnTo>
                  <a:lnTo>
                    <a:pt x="224" y="303"/>
                  </a:lnTo>
                  <a:lnTo>
                    <a:pt x="264" y="264"/>
                  </a:lnTo>
                  <a:lnTo>
                    <a:pt x="303" y="224"/>
                  </a:lnTo>
                  <a:lnTo>
                    <a:pt x="340" y="181"/>
                  </a:lnTo>
                  <a:lnTo>
                    <a:pt x="376" y="135"/>
                  </a:lnTo>
                  <a:lnTo>
                    <a:pt x="407" y="88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28" y="36"/>
                  </a:lnTo>
                  <a:lnTo>
                    <a:pt x="200" y="72"/>
                  </a:lnTo>
                  <a:lnTo>
                    <a:pt x="171" y="106"/>
                  </a:lnTo>
                  <a:lnTo>
                    <a:pt x="139" y="139"/>
                  </a:lnTo>
                  <a:lnTo>
                    <a:pt x="107" y="170"/>
                  </a:lnTo>
                  <a:lnTo>
                    <a:pt x="72" y="200"/>
                  </a:lnTo>
                  <a:lnTo>
                    <a:pt x="36" y="227"/>
                  </a:lnTo>
                  <a:lnTo>
                    <a:pt x="0" y="25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8">
              <a:extLst>
                <a:ext uri="{FF2B5EF4-FFF2-40B4-BE49-F238E27FC236}">
                  <a16:creationId xmlns:a16="http://schemas.microsoft.com/office/drawing/2014/main" xmlns="" id="{E87243F9-B44A-420D-B0F3-20342790D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106" y="2850695"/>
              <a:ext cx="211999" cy="339822"/>
            </a:xfrm>
            <a:custGeom>
              <a:avLst/>
              <a:gdLst>
                <a:gd name="T0" fmla="*/ 179 w 272"/>
                <a:gd name="T1" fmla="*/ 0 h 437"/>
                <a:gd name="T2" fmla="*/ 0 w 272"/>
                <a:gd name="T3" fmla="*/ 0 h 437"/>
                <a:gd name="T4" fmla="*/ 0 w 272"/>
                <a:gd name="T5" fmla="*/ 0 h 437"/>
                <a:gd name="T6" fmla="*/ 3 w 272"/>
                <a:gd name="T7" fmla="*/ 31 h 437"/>
                <a:gd name="T8" fmla="*/ 5 w 272"/>
                <a:gd name="T9" fmla="*/ 58 h 437"/>
                <a:gd name="T10" fmla="*/ 9 w 272"/>
                <a:gd name="T11" fmla="*/ 88 h 437"/>
                <a:gd name="T12" fmla="*/ 13 w 272"/>
                <a:gd name="T13" fmla="*/ 117 h 437"/>
                <a:gd name="T14" fmla="*/ 18 w 272"/>
                <a:gd name="T15" fmla="*/ 144 h 437"/>
                <a:gd name="T16" fmla="*/ 23 w 272"/>
                <a:gd name="T17" fmla="*/ 172 h 437"/>
                <a:gd name="T18" fmla="*/ 29 w 272"/>
                <a:gd name="T19" fmla="*/ 200 h 437"/>
                <a:gd name="T20" fmla="*/ 37 w 272"/>
                <a:gd name="T21" fmla="*/ 228 h 437"/>
                <a:gd name="T22" fmla="*/ 44 w 272"/>
                <a:gd name="T23" fmla="*/ 255 h 437"/>
                <a:gd name="T24" fmla="*/ 53 w 272"/>
                <a:gd name="T25" fmla="*/ 282 h 437"/>
                <a:gd name="T26" fmla="*/ 72 w 272"/>
                <a:gd name="T27" fmla="*/ 336 h 437"/>
                <a:gd name="T28" fmla="*/ 95 w 272"/>
                <a:gd name="T29" fmla="*/ 386 h 437"/>
                <a:gd name="T30" fmla="*/ 119 w 272"/>
                <a:gd name="T31" fmla="*/ 437 h 437"/>
                <a:gd name="T32" fmla="*/ 272 w 272"/>
                <a:gd name="T33" fmla="*/ 348 h 437"/>
                <a:gd name="T34" fmla="*/ 272 w 272"/>
                <a:gd name="T35" fmla="*/ 348 h 437"/>
                <a:gd name="T36" fmla="*/ 253 w 272"/>
                <a:gd name="T37" fmla="*/ 308 h 437"/>
                <a:gd name="T38" fmla="*/ 236 w 272"/>
                <a:gd name="T39" fmla="*/ 267 h 437"/>
                <a:gd name="T40" fmla="*/ 222 w 272"/>
                <a:gd name="T41" fmla="*/ 224 h 437"/>
                <a:gd name="T42" fmla="*/ 208 w 272"/>
                <a:gd name="T43" fmla="*/ 181 h 437"/>
                <a:gd name="T44" fmla="*/ 198 w 272"/>
                <a:gd name="T45" fmla="*/ 137 h 437"/>
                <a:gd name="T46" fmla="*/ 189 w 272"/>
                <a:gd name="T47" fmla="*/ 93 h 437"/>
                <a:gd name="T48" fmla="*/ 182 w 272"/>
                <a:gd name="T49" fmla="*/ 47 h 437"/>
                <a:gd name="T50" fmla="*/ 179 w 272"/>
                <a:gd name="T51" fmla="*/ 0 h 437"/>
                <a:gd name="T52" fmla="*/ 179 w 272"/>
                <a:gd name="T5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2" h="437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31"/>
                  </a:lnTo>
                  <a:lnTo>
                    <a:pt x="5" y="58"/>
                  </a:lnTo>
                  <a:lnTo>
                    <a:pt x="9" y="88"/>
                  </a:lnTo>
                  <a:lnTo>
                    <a:pt x="13" y="117"/>
                  </a:lnTo>
                  <a:lnTo>
                    <a:pt x="18" y="144"/>
                  </a:lnTo>
                  <a:lnTo>
                    <a:pt x="23" y="172"/>
                  </a:lnTo>
                  <a:lnTo>
                    <a:pt x="29" y="200"/>
                  </a:lnTo>
                  <a:lnTo>
                    <a:pt x="37" y="228"/>
                  </a:lnTo>
                  <a:lnTo>
                    <a:pt x="44" y="255"/>
                  </a:lnTo>
                  <a:lnTo>
                    <a:pt x="53" y="282"/>
                  </a:lnTo>
                  <a:lnTo>
                    <a:pt x="72" y="336"/>
                  </a:lnTo>
                  <a:lnTo>
                    <a:pt x="95" y="386"/>
                  </a:lnTo>
                  <a:lnTo>
                    <a:pt x="119" y="437"/>
                  </a:lnTo>
                  <a:lnTo>
                    <a:pt x="272" y="348"/>
                  </a:lnTo>
                  <a:lnTo>
                    <a:pt x="272" y="348"/>
                  </a:lnTo>
                  <a:lnTo>
                    <a:pt x="253" y="308"/>
                  </a:lnTo>
                  <a:lnTo>
                    <a:pt x="236" y="267"/>
                  </a:lnTo>
                  <a:lnTo>
                    <a:pt x="222" y="224"/>
                  </a:lnTo>
                  <a:lnTo>
                    <a:pt x="208" y="181"/>
                  </a:lnTo>
                  <a:lnTo>
                    <a:pt x="198" y="137"/>
                  </a:lnTo>
                  <a:lnTo>
                    <a:pt x="189" y="93"/>
                  </a:lnTo>
                  <a:lnTo>
                    <a:pt x="182" y="47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19">
              <a:extLst>
                <a:ext uri="{FF2B5EF4-FFF2-40B4-BE49-F238E27FC236}">
                  <a16:creationId xmlns:a16="http://schemas.microsoft.com/office/drawing/2014/main" xmlns="" id="{89F4C2AE-958E-4DEC-BC96-73FC21CEF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603" y="3425898"/>
              <a:ext cx="338263" cy="210441"/>
            </a:xfrm>
            <a:custGeom>
              <a:avLst/>
              <a:gdLst>
                <a:gd name="T0" fmla="*/ 89 w 436"/>
                <a:gd name="T1" fmla="*/ 0 h 270"/>
                <a:gd name="T2" fmla="*/ 0 w 436"/>
                <a:gd name="T3" fmla="*/ 154 h 270"/>
                <a:gd name="T4" fmla="*/ 0 w 436"/>
                <a:gd name="T5" fmla="*/ 154 h 270"/>
                <a:gd name="T6" fmla="*/ 50 w 436"/>
                <a:gd name="T7" fmla="*/ 178 h 270"/>
                <a:gd name="T8" fmla="*/ 102 w 436"/>
                <a:gd name="T9" fmla="*/ 200 h 270"/>
                <a:gd name="T10" fmla="*/ 155 w 436"/>
                <a:gd name="T11" fmla="*/ 218 h 270"/>
                <a:gd name="T12" fmla="*/ 208 w 436"/>
                <a:gd name="T13" fmla="*/ 235 h 270"/>
                <a:gd name="T14" fmla="*/ 236 w 436"/>
                <a:gd name="T15" fmla="*/ 242 h 270"/>
                <a:gd name="T16" fmla="*/ 264 w 436"/>
                <a:gd name="T17" fmla="*/ 248 h 270"/>
                <a:gd name="T18" fmla="*/ 292 w 436"/>
                <a:gd name="T19" fmla="*/ 254 h 270"/>
                <a:gd name="T20" fmla="*/ 321 w 436"/>
                <a:gd name="T21" fmla="*/ 259 h 270"/>
                <a:gd name="T22" fmla="*/ 349 w 436"/>
                <a:gd name="T23" fmla="*/ 262 h 270"/>
                <a:gd name="T24" fmla="*/ 378 w 436"/>
                <a:gd name="T25" fmla="*/ 266 h 270"/>
                <a:gd name="T26" fmla="*/ 407 w 436"/>
                <a:gd name="T27" fmla="*/ 269 h 270"/>
                <a:gd name="T28" fmla="*/ 436 w 436"/>
                <a:gd name="T29" fmla="*/ 270 h 270"/>
                <a:gd name="T30" fmla="*/ 436 w 436"/>
                <a:gd name="T31" fmla="*/ 93 h 270"/>
                <a:gd name="T32" fmla="*/ 436 w 436"/>
                <a:gd name="T33" fmla="*/ 93 h 270"/>
                <a:gd name="T34" fmla="*/ 389 w 436"/>
                <a:gd name="T35" fmla="*/ 89 h 270"/>
                <a:gd name="T36" fmla="*/ 344 w 436"/>
                <a:gd name="T37" fmla="*/ 83 h 270"/>
                <a:gd name="T38" fmla="*/ 299 w 436"/>
                <a:gd name="T39" fmla="*/ 75 h 270"/>
                <a:gd name="T40" fmla="*/ 255 w 436"/>
                <a:gd name="T41" fmla="*/ 64 h 270"/>
                <a:gd name="T42" fmla="*/ 212 w 436"/>
                <a:gd name="T43" fmla="*/ 51 h 270"/>
                <a:gd name="T44" fmla="*/ 170 w 436"/>
                <a:gd name="T45" fmla="*/ 36 h 270"/>
                <a:gd name="T46" fmla="*/ 130 w 436"/>
                <a:gd name="T47" fmla="*/ 19 h 270"/>
                <a:gd name="T48" fmla="*/ 89 w 436"/>
                <a:gd name="T49" fmla="*/ 0 h 270"/>
                <a:gd name="T50" fmla="*/ 89 w 436"/>
                <a:gd name="T5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89" y="0"/>
                  </a:moveTo>
                  <a:lnTo>
                    <a:pt x="0" y="154"/>
                  </a:lnTo>
                  <a:lnTo>
                    <a:pt x="0" y="154"/>
                  </a:lnTo>
                  <a:lnTo>
                    <a:pt x="50" y="178"/>
                  </a:lnTo>
                  <a:lnTo>
                    <a:pt x="102" y="200"/>
                  </a:lnTo>
                  <a:lnTo>
                    <a:pt x="155" y="218"/>
                  </a:lnTo>
                  <a:lnTo>
                    <a:pt x="208" y="235"/>
                  </a:lnTo>
                  <a:lnTo>
                    <a:pt x="236" y="242"/>
                  </a:lnTo>
                  <a:lnTo>
                    <a:pt x="264" y="248"/>
                  </a:lnTo>
                  <a:lnTo>
                    <a:pt x="292" y="254"/>
                  </a:lnTo>
                  <a:lnTo>
                    <a:pt x="321" y="259"/>
                  </a:lnTo>
                  <a:lnTo>
                    <a:pt x="349" y="262"/>
                  </a:lnTo>
                  <a:lnTo>
                    <a:pt x="378" y="266"/>
                  </a:lnTo>
                  <a:lnTo>
                    <a:pt x="407" y="269"/>
                  </a:lnTo>
                  <a:lnTo>
                    <a:pt x="436" y="270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389" y="89"/>
                  </a:lnTo>
                  <a:lnTo>
                    <a:pt x="344" y="83"/>
                  </a:lnTo>
                  <a:lnTo>
                    <a:pt x="299" y="75"/>
                  </a:lnTo>
                  <a:lnTo>
                    <a:pt x="255" y="64"/>
                  </a:lnTo>
                  <a:lnTo>
                    <a:pt x="212" y="51"/>
                  </a:lnTo>
                  <a:lnTo>
                    <a:pt x="170" y="36"/>
                  </a:lnTo>
                  <a:lnTo>
                    <a:pt x="130" y="19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20">
              <a:extLst>
                <a:ext uri="{FF2B5EF4-FFF2-40B4-BE49-F238E27FC236}">
                  <a16:creationId xmlns:a16="http://schemas.microsoft.com/office/drawing/2014/main" xmlns="" id="{BBC0D571-AF4F-4E2C-9693-FB842385A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106" y="2431373"/>
              <a:ext cx="210440" cy="339822"/>
            </a:xfrm>
            <a:custGeom>
              <a:avLst/>
              <a:gdLst>
                <a:gd name="T0" fmla="*/ 270 w 270"/>
                <a:gd name="T1" fmla="*/ 89 h 437"/>
                <a:gd name="T2" fmla="*/ 116 w 270"/>
                <a:gd name="T3" fmla="*/ 0 h 437"/>
                <a:gd name="T4" fmla="*/ 116 w 270"/>
                <a:gd name="T5" fmla="*/ 0 h 437"/>
                <a:gd name="T6" fmla="*/ 92 w 270"/>
                <a:gd name="T7" fmla="*/ 51 h 437"/>
                <a:gd name="T8" fmla="*/ 71 w 270"/>
                <a:gd name="T9" fmla="*/ 101 h 437"/>
                <a:gd name="T10" fmla="*/ 52 w 270"/>
                <a:gd name="T11" fmla="*/ 155 h 437"/>
                <a:gd name="T12" fmla="*/ 43 w 270"/>
                <a:gd name="T13" fmla="*/ 182 h 437"/>
                <a:gd name="T14" fmla="*/ 35 w 270"/>
                <a:gd name="T15" fmla="*/ 209 h 437"/>
                <a:gd name="T16" fmla="*/ 28 w 270"/>
                <a:gd name="T17" fmla="*/ 237 h 437"/>
                <a:gd name="T18" fmla="*/ 22 w 270"/>
                <a:gd name="T19" fmla="*/ 265 h 437"/>
                <a:gd name="T20" fmla="*/ 16 w 270"/>
                <a:gd name="T21" fmla="*/ 293 h 437"/>
                <a:gd name="T22" fmla="*/ 11 w 270"/>
                <a:gd name="T23" fmla="*/ 322 h 437"/>
                <a:gd name="T24" fmla="*/ 8 w 270"/>
                <a:gd name="T25" fmla="*/ 350 h 437"/>
                <a:gd name="T26" fmla="*/ 5 w 270"/>
                <a:gd name="T27" fmla="*/ 379 h 437"/>
                <a:gd name="T28" fmla="*/ 3 w 270"/>
                <a:gd name="T29" fmla="*/ 408 h 437"/>
                <a:gd name="T30" fmla="*/ 0 w 270"/>
                <a:gd name="T31" fmla="*/ 437 h 437"/>
                <a:gd name="T32" fmla="*/ 177 w 270"/>
                <a:gd name="T33" fmla="*/ 437 h 437"/>
                <a:gd name="T34" fmla="*/ 177 w 270"/>
                <a:gd name="T35" fmla="*/ 437 h 437"/>
                <a:gd name="T36" fmla="*/ 181 w 270"/>
                <a:gd name="T37" fmla="*/ 391 h 437"/>
                <a:gd name="T38" fmla="*/ 187 w 270"/>
                <a:gd name="T39" fmla="*/ 346 h 437"/>
                <a:gd name="T40" fmla="*/ 196 w 270"/>
                <a:gd name="T41" fmla="*/ 300 h 437"/>
                <a:gd name="T42" fmla="*/ 206 w 270"/>
                <a:gd name="T43" fmla="*/ 256 h 437"/>
                <a:gd name="T44" fmla="*/ 219 w 270"/>
                <a:gd name="T45" fmla="*/ 213 h 437"/>
                <a:gd name="T46" fmla="*/ 234 w 270"/>
                <a:gd name="T47" fmla="*/ 170 h 437"/>
                <a:gd name="T48" fmla="*/ 251 w 270"/>
                <a:gd name="T49" fmla="*/ 129 h 437"/>
                <a:gd name="T50" fmla="*/ 270 w 270"/>
                <a:gd name="T51" fmla="*/ 89 h 437"/>
                <a:gd name="T52" fmla="*/ 270 w 270"/>
                <a:gd name="T53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270" y="89"/>
                  </a:moveTo>
                  <a:lnTo>
                    <a:pt x="116" y="0"/>
                  </a:lnTo>
                  <a:lnTo>
                    <a:pt x="116" y="0"/>
                  </a:lnTo>
                  <a:lnTo>
                    <a:pt x="92" y="51"/>
                  </a:lnTo>
                  <a:lnTo>
                    <a:pt x="71" y="101"/>
                  </a:lnTo>
                  <a:lnTo>
                    <a:pt x="52" y="155"/>
                  </a:lnTo>
                  <a:lnTo>
                    <a:pt x="43" y="182"/>
                  </a:lnTo>
                  <a:lnTo>
                    <a:pt x="35" y="209"/>
                  </a:lnTo>
                  <a:lnTo>
                    <a:pt x="28" y="237"/>
                  </a:lnTo>
                  <a:lnTo>
                    <a:pt x="22" y="265"/>
                  </a:lnTo>
                  <a:lnTo>
                    <a:pt x="16" y="293"/>
                  </a:lnTo>
                  <a:lnTo>
                    <a:pt x="11" y="322"/>
                  </a:lnTo>
                  <a:lnTo>
                    <a:pt x="8" y="350"/>
                  </a:lnTo>
                  <a:lnTo>
                    <a:pt x="5" y="379"/>
                  </a:lnTo>
                  <a:lnTo>
                    <a:pt x="3" y="408"/>
                  </a:lnTo>
                  <a:lnTo>
                    <a:pt x="0" y="437"/>
                  </a:lnTo>
                  <a:lnTo>
                    <a:pt x="177" y="437"/>
                  </a:lnTo>
                  <a:lnTo>
                    <a:pt x="177" y="437"/>
                  </a:lnTo>
                  <a:lnTo>
                    <a:pt x="181" y="391"/>
                  </a:lnTo>
                  <a:lnTo>
                    <a:pt x="187" y="346"/>
                  </a:lnTo>
                  <a:lnTo>
                    <a:pt x="196" y="300"/>
                  </a:lnTo>
                  <a:lnTo>
                    <a:pt x="206" y="256"/>
                  </a:lnTo>
                  <a:lnTo>
                    <a:pt x="219" y="213"/>
                  </a:lnTo>
                  <a:lnTo>
                    <a:pt x="234" y="170"/>
                  </a:lnTo>
                  <a:lnTo>
                    <a:pt x="251" y="129"/>
                  </a:lnTo>
                  <a:lnTo>
                    <a:pt x="270" y="89"/>
                  </a:lnTo>
                  <a:lnTo>
                    <a:pt x="270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TextBox 6">
              <a:extLst>
                <a:ext uri="{FF2B5EF4-FFF2-40B4-BE49-F238E27FC236}">
                  <a16:creationId xmlns:a16="http://schemas.microsoft.com/office/drawing/2014/main" xmlns="" id="{5389E633-E79A-4586-8875-504759F364B8}"/>
                </a:ext>
              </a:extLst>
            </p:cNvPr>
            <p:cNvSpPr txBox="1">
              <a:spLocks/>
            </p:cNvSpPr>
            <p:nvPr/>
          </p:nvSpPr>
          <p:spPr>
            <a:xfrm>
              <a:off x="7423544" y="2476301"/>
              <a:ext cx="718145" cy="609398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en-US" altLang="ko-KR" sz="3600">
                  <a:solidFill>
                    <a:schemeClr val="bg1">
                      <a:lumMod val="50000"/>
                    </a:schemeClr>
                  </a:solidFill>
                </a:rPr>
                <a:t>50%</a:t>
              </a:r>
            </a:p>
          </p:txBody>
        </p:sp>
      </p:grpSp>
      <p:sp>
        <p:nvSpPr>
          <p:cNvPr id="42" name="TextBox 98">
            <a:extLst>
              <a:ext uri="{FF2B5EF4-FFF2-40B4-BE49-F238E27FC236}">
                <a16:creationId xmlns:a16="http://schemas.microsoft.com/office/drawing/2014/main" xmlns="" id="{651BE516-7980-4D3A-90DD-3DBA0C0B7FEE}"/>
              </a:ext>
            </a:extLst>
          </p:cNvPr>
          <p:cNvSpPr txBox="1">
            <a:spLocks/>
          </p:cNvSpPr>
          <p:nvPr/>
        </p:nvSpPr>
        <p:spPr bwMode="auto">
          <a:xfrm>
            <a:off x="6898101" y="3717032"/>
            <a:ext cx="1231106" cy="246221"/>
          </a:xfrm>
          <a:prstGeom prst="rect">
            <a:avLst/>
          </a:prstGeom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ct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70" name="Freeform: Shape 103">
            <a:extLst>
              <a:ext uri="{FF2B5EF4-FFF2-40B4-BE49-F238E27FC236}">
                <a16:creationId xmlns:a16="http://schemas.microsoft.com/office/drawing/2014/main" xmlns="" id="{01B2DD86-B144-4100-B2E0-C850244C5E87}"/>
              </a:ext>
            </a:extLst>
          </p:cNvPr>
          <p:cNvSpPr>
            <a:spLocks/>
          </p:cNvSpPr>
          <p:nvPr/>
        </p:nvSpPr>
        <p:spPr bwMode="auto">
          <a:xfrm>
            <a:off x="7284123" y="4844091"/>
            <a:ext cx="527892" cy="52789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Rectangle: Rounded Corners 42">
            <a:extLst>
              <a:ext uri="{FF2B5EF4-FFF2-40B4-BE49-F238E27FC236}">
                <a16:creationId xmlns:a16="http://schemas.microsoft.com/office/drawing/2014/main" xmlns="" id="{6EA8E9A8-3538-4C18-8324-77950AE99B0F}"/>
              </a:ext>
            </a:extLst>
          </p:cNvPr>
          <p:cNvSpPr/>
          <p:nvPr/>
        </p:nvSpPr>
        <p:spPr>
          <a:xfrm>
            <a:off x="1229316" y="1772816"/>
            <a:ext cx="1904712" cy="3813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980000" rIns="0" bIns="0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72" name="Oval 82">
            <a:extLst>
              <a:ext uri="{FF2B5EF4-FFF2-40B4-BE49-F238E27FC236}">
                <a16:creationId xmlns:a16="http://schemas.microsoft.com/office/drawing/2014/main" xmlns="" id="{A85B77DC-847D-48E7-8107-FA6EF28F1481}"/>
              </a:ext>
            </a:extLst>
          </p:cNvPr>
          <p:cNvSpPr/>
          <p:nvPr/>
        </p:nvSpPr>
        <p:spPr>
          <a:xfrm>
            <a:off x="1249740" y="1809655"/>
            <a:ext cx="1855112" cy="1855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3" name="Group 43">
            <a:extLst>
              <a:ext uri="{FF2B5EF4-FFF2-40B4-BE49-F238E27FC236}">
                <a16:creationId xmlns:a16="http://schemas.microsoft.com/office/drawing/2014/main" xmlns="" id="{2B50DF94-8A05-4F18-A37E-AE8D7E6FED2B}"/>
              </a:ext>
            </a:extLst>
          </p:cNvPr>
          <p:cNvGrpSpPr/>
          <p:nvPr/>
        </p:nvGrpSpPr>
        <p:grpSpPr>
          <a:xfrm>
            <a:off x="1353161" y="1904664"/>
            <a:ext cx="1657019" cy="1655466"/>
            <a:chOff x="766763" y="2492375"/>
            <a:chExt cx="1687512" cy="16859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Freeform: Shape 49">
              <a:extLst>
                <a:ext uri="{FF2B5EF4-FFF2-40B4-BE49-F238E27FC236}">
                  <a16:creationId xmlns:a16="http://schemas.microsoft.com/office/drawing/2014/main" xmlns="" id="{DEA2CBB9-C670-4DB4-90DA-F0EDAB29E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000" y="2492375"/>
              <a:ext cx="347662" cy="214313"/>
            </a:xfrm>
            <a:custGeom>
              <a:avLst/>
              <a:gdLst>
                <a:gd name="T0" fmla="*/ 350 w 438"/>
                <a:gd name="T1" fmla="*/ 271 h 271"/>
                <a:gd name="T2" fmla="*/ 438 w 438"/>
                <a:gd name="T3" fmla="*/ 118 h 271"/>
                <a:gd name="T4" fmla="*/ 438 w 438"/>
                <a:gd name="T5" fmla="*/ 118 h 271"/>
                <a:gd name="T6" fmla="*/ 388 w 438"/>
                <a:gd name="T7" fmla="*/ 92 h 271"/>
                <a:gd name="T8" fmla="*/ 336 w 438"/>
                <a:gd name="T9" fmla="*/ 71 h 271"/>
                <a:gd name="T10" fmla="*/ 283 w 438"/>
                <a:gd name="T11" fmla="*/ 52 h 271"/>
                <a:gd name="T12" fmla="*/ 256 w 438"/>
                <a:gd name="T13" fmla="*/ 43 h 271"/>
                <a:gd name="T14" fmla="*/ 228 w 438"/>
                <a:gd name="T15" fmla="*/ 35 h 271"/>
                <a:gd name="T16" fmla="*/ 200 w 438"/>
                <a:gd name="T17" fmla="*/ 28 h 271"/>
                <a:gd name="T18" fmla="*/ 172 w 438"/>
                <a:gd name="T19" fmla="*/ 22 h 271"/>
                <a:gd name="T20" fmla="*/ 145 w 438"/>
                <a:gd name="T21" fmla="*/ 16 h 271"/>
                <a:gd name="T22" fmla="*/ 116 w 438"/>
                <a:gd name="T23" fmla="*/ 11 h 271"/>
                <a:gd name="T24" fmla="*/ 88 w 438"/>
                <a:gd name="T25" fmla="*/ 8 h 271"/>
                <a:gd name="T26" fmla="*/ 59 w 438"/>
                <a:gd name="T27" fmla="*/ 4 h 271"/>
                <a:gd name="T28" fmla="*/ 29 w 438"/>
                <a:gd name="T29" fmla="*/ 1 h 271"/>
                <a:gd name="T30" fmla="*/ 0 w 438"/>
                <a:gd name="T31" fmla="*/ 0 h 271"/>
                <a:gd name="T32" fmla="*/ 0 w 438"/>
                <a:gd name="T33" fmla="*/ 177 h 271"/>
                <a:gd name="T34" fmla="*/ 0 w 438"/>
                <a:gd name="T35" fmla="*/ 177 h 271"/>
                <a:gd name="T36" fmla="*/ 46 w 438"/>
                <a:gd name="T37" fmla="*/ 181 h 271"/>
                <a:gd name="T38" fmla="*/ 93 w 438"/>
                <a:gd name="T39" fmla="*/ 187 h 271"/>
                <a:gd name="T40" fmla="*/ 137 w 438"/>
                <a:gd name="T41" fmla="*/ 195 h 271"/>
                <a:gd name="T42" fmla="*/ 181 w 438"/>
                <a:gd name="T43" fmla="*/ 206 h 271"/>
                <a:gd name="T44" fmla="*/ 226 w 438"/>
                <a:gd name="T45" fmla="*/ 219 h 271"/>
                <a:gd name="T46" fmla="*/ 267 w 438"/>
                <a:gd name="T47" fmla="*/ 234 h 271"/>
                <a:gd name="T48" fmla="*/ 309 w 438"/>
                <a:gd name="T49" fmla="*/ 252 h 271"/>
                <a:gd name="T50" fmla="*/ 350 w 438"/>
                <a:gd name="T51" fmla="*/ 271 h 271"/>
                <a:gd name="T52" fmla="*/ 350 w 438"/>
                <a:gd name="T5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350" y="271"/>
                  </a:moveTo>
                  <a:lnTo>
                    <a:pt x="438" y="118"/>
                  </a:lnTo>
                  <a:lnTo>
                    <a:pt x="438" y="118"/>
                  </a:lnTo>
                  <a:lnTo>
                    <a:pt x="388" y="92"/>
                  </a:lnTo>
                  <a:lnTo>
                    <a:pt x="336" y="71"/>
                  </a:lnTo>
                  <a:lnTo>
                    <a:pt x="283" y="52"/>
                  </a:lnTo>
                  <a:lnTo>
                    <a:pt x="256" y="43"/>
                  </a:lnTo>
                  <a:lnTo>
                    <a:pt x="228" y="35"/>
                  </a:lnTo>
                  <a:lnTo>
                    <a:pt x="200" y="28"/>
                  </a:lnTo>
                  <a:lnTo>
                    <a:pt x="172" y="22"/>
                  </a:lnTo>
                  <a:lnTo>
                    <a:pt x="145" y="16"/>
                  </a:lnTo>
                  <a:lnTo>
                    <a:pt x="116" y="11"/>
                  </a:lnTo>
                  <a:lnTo>
                    <a:pt x="88" y="8"/>
                  </a:lnTo>
                  <a:lnTo>
                    <a:pt x="59" y="4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46" y="181"/>
                  </a:lnTo>
                  <a:lnTo>
                    <a:pt x="93" y="187"/>
                  </a:lnTo>
                  <a:lnTo>
                    <a:pt x="137" y="195"/>
                  </a:lnTo>
                  <a:lnTo>
                    <a:pt x="181" y="206"/>
                  </a:lnTo>
                  <a:lnTo>
                    <a:pt x="226" y="219"/>
                  </a:lnTo>
                  <a:lnTo>
                    <a:pt x="267" y="234"/>
                  </a:lnTo>
                  <a:lnTo>
                    <a:pt x="309" y="252"/>
                  </a:lnTo>
                  <a:lnTo>
                    <a:pt x="350" y="271"/>
                  </a:lnTo>
                  <a:lnTo>
                    <a:pt x="350" y="2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50">
              <a:extLst>
                <a:ext uri="{FF2B5EF4-FFF2-40B4-BE49-F238E27FC236}">
                  <a16:creationId xmlns:a16="http://schemas.microsoft.com/office/drawing/2014/main" xmlns="" id="{A0801171-4844-4339-AEC9-568030A3C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13" y="2625725"/>
              <a:ext cx="323850" cy="325438"/>
            </a:xfrm>
            <a:custGeom>
              <a:avLst/>
              <a:gdLst>
                <a:gd name="T0" fmla="*/ 409 w 409"/>
                <a:gd name="T1" fmla="*/ 154 h 410"/>
                <a:gd name="T2" fmla="*/ 319 w 409"/>
                <a:gd name="T3" fmla="*/ 0 h 410"/>
                <a:gd name="T4" fmla="*/ 319 w 409"/>
                <a:gd name="T5" fmla="*/ 0 h 410"/>
                <a:gd name="T6" fmla="*/ 296 w 409"/>
                <a:gd name="T7" fmla="*/ 16 h 410"/>
                <a:gd name="T8" fmla="*/ 272 w 409"/>
                <a:gd name="T9" fmla="*/ 32 h 410"/>
                <a:gd name="T10" fmla="*/ 250 w 409"/>
                <a:gd name="T11" fmla="*/ 50 h 410"/>
                <a:gd name="T12" fmla="*/ 227 w 409"/>
                <a:gd name="T13" fmla="*/ 67 h 410"/>
                <a:gd name="T14" fmla="*/ 184 w 409"/>
                <a:gd name="T15" fmla="*/ 104 h 410"/>
                <a:gd name="T16" fmla="*/ 143 w 409"/>
                <a:gd name="T17" fmla="*/ 143 h 410"/>
                <a:gd name="T18" fmla="*/ 104 w 409"/>
                <a:gd name="T19" fmla="*/ 185 h 410"/>
                <a:gd name="T20" fmla="*/ 66 w 409"/>
                <a:gd name="T21" fmla="*/ 228 h 410"/>
                <a:gd name="T22" fmla="*/ 50 w 409"/>
                <a:gd name="T23" fmla="*/ 251 h 410"/>
                <a:gd name="T24" fmla="*/ 32 w 409"/>
                <a:gd name="T25" fmla="*/ 274 h 410"/>
                <a:gd name="T26" fmla="*/ 15 w 409"/>
                <a:gd name="T27" fmla="*/ 298 h 410"/>
                <a:gd name="T28" fmla="*/ 0 w 409"/>
                <a:gd name="T29" fmla="*/ 321 h 410"/>
                <a:gd name="T30" fmla="*/ 153 w 409"/>
                <a:gd name="T31" fmla="*/ 410 h 410"/>
                <a:gd name="T32" fmla="*/ 153 w 409"/>
                <a:gd name="T33" fmla="*/ 410 h 410"/>
                <a:gd name="T34" fmla="*/ 180 w 409"/>
                <a:gd name="T35" fmla="*/ 372 h 410"/>
                <a:gd name="T36" fmla="*/ 208 w 409"/>
                <a:gd name="T37" fmla="*/ 337 h 410"/>
                <a:gd name="T38" fmla="*/ 237 w 409"/>
                <a:gd name="T39" fmla="*/ 302 h 410"/>
                <a:gd name="T40" fmla="*/ 269 w 409"/>
                <a:gd name="T41" fmla="*/ 269 h 410"/>
                <a:gd name="T42" fmla="*/ 300 w 409"/>
                <a:gd name="T43" fmla="*/ 237 h 410"/>
                <a:gd name="T44" fmla="*/ 336 w 409"/>
                <a:gd name="T45" fmla="*/ 208 h 410"/>
                <a:gd name="T46" fmla="*/ 371 w 409"/>
                <a:gd name="T47" fmla="*/ 180 h 410"/>
                <a:gd name="T48" fmla="*/ 409 w 409"/>
                <a:gd name="T49" fmla="*/ 154 h 410"/>
                <a:gd name="T50" fmla="*/ 409 w 409"/>
                <a:gd name="T5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409" y="154"/>
                  </a:moveTo>
                  <a:lnTo>
                    <a:pt x="319" y="0"/>
                  </a:lnTo>
                  <a:lnTo>
                    <a:pt x="319" y="0"/>
                  </a:lnTo>
                  <a:lnTo>
                    <a:pt x="296" y="16"/>
                  </a:lnTo>
                  <a:lnTo>
                    <a:pt x="272" y="32"/>
                  </a:lnTo>
                  <a:lnTo>
                    <a:pt x="250" y="50"/>
                  </a:lnTo>
                  <a:lnTo>
                    <a:pt x="227" y="67"/>
                  </a:lnTo>
                  <a:lnTo>
                    <a:pt x="184" y="104"/>
                  </a:lnTo>
                  <a:lnTo>
                    <a:pt x="143" y="143"/>
                  </a:lnTo>
                  <a:lnTo>
                    <a:pt x="104" y="185"/>
                  </a:lnTo>
                  <a:lnTo>
                    <a:pt x="66" y="228"/>
                  </a:lnTo>
                  <a:lnTo>
                    <a:pt x="50" y="251"/>
                  </a:lnTo>
                  <a:lnTo>
                    <a:pt x="32" y="274"/>
                  </a:lnTo>
                  <a:lnTo>
                    <a:pt x="15" y="298"/>
                  </a:lnTo>
                  <a:lnTo>
                    <a:pt x="0" y="321"/>
                  </a:lnTo>
                  <a:lnTo>
                    <a:pt x="153" y="410"/>
                  </a:lnTo>
                  <a:lnTo>
                    <a:pt x="153" y="410"/>
                  </a:lnTo>
                  <a:lnTo>
                    <a:pt x="180" y="372"/>
                  </a:lnTo>
                  <a:lnTo>
                    <a:pt x="208" y="337"/>
                  </a:lnTo>
                  <a:lnTo>
                    <a:pt x="237" y="302"/>
                  </a:lnTo>
                  <a:lnTo>
                    <a:pt x="269" y="269"/>
                  </a:lnTo>
                  <a:lnTo>
                    <a:pt x="300" y="237"/>
                  </a:lnTo>
                  <a:lnTo>
                    <a:pt x="336" y="208"/>
                  </a:lnTo>
                  <a:lnTo>
                    <a:pt x="371" y="180"/>
                  </a:lnTo>
                  <a:lnTo>
                    <a:pt x="409" y="154"/>
                  </a:lnTo>
                  <a:lnTo>
                    <a:pt x="40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51">
              <a:extLst>
                <a:ext uri="{FF2B5EF4-FFF2-40B4-BE49-F238E27FC236}">
                  <a16:creationId xmlns:a16="http://schemas.microsoft.com/office/drawing/2014/main" xmlns="" id="{236078AD-DCCC-4AED-9536-B92EAA1AD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963" y="2951163"/>
              <a:ext cx="214312" cy="346075"/>
            </a:xfrm>
            <a:custGeom>
              <a:avLst/>
              <a:gdLst>
                <a:gd name="T0" fmla="*/ 93 w 270"/>
                <a:gd name="T1" fmla="*/ 437 h 437"/>
                <a:gd name="T2" fmla="*/ 270 w 270"/>
                <a:gd name="T3" fmla="*/ 437 h 437"/>
                <a:gd name="T4" fmla="*/ 270 w 270"/>
                <a:gd name="T5" fmla="*/ 437 h 437"/>
                <a:gd name="T6" fmla="*/ 269 w 270"/>
                <a:gd name="T7" fmla="*/ 408 h 437"/>
                <a:gd name="T8" fmla="*/ 266 w 270"/>
                <a:gd name="T9" fmla="*/ 379 h 437"/>
                <a:gd name="T10" fmla="*/ 262 w 270"/>
                <a:gd name="T11" fmla="*/ 350 h 437"/>
                <a:gd name="T12" fmla="*/ 259 w 270"/>
                <a:gd name="T13" fmla="*/ 322 h 437"/>
                <a:gd name="T14" fmla="*/ 254 w 270"/>
                <a:gd name="T15" fmla="*/ 293 h 437"/>
                <a:gd name="T16" fmla="*/ 248 w 270"/>
                <a:gd name="T17" fmla="*/ 265 h 437"/>
                <a:gd name="T18" fmla="*/ 242 w 270"/>
                <a:gd name="T19" fmla="*/ 237 h 437"/>
                <a:gd name="T20" fmla="*/ 235 w 270"/>
                <a:gd name="T21" fmla="*/ 209 h 437"/>
                <a:gd name="T22" fmla="*/ 227 w 270"/>
                <a:gd name="T23" fmla="*/ 182 h 437"/>
                <a:gd name="T24" fmla="*/ 219 w 270"/>
                <a:gd name="T25" fmla="*/ 155 h 437"/>
                <a:gd name="T26" fmla="*/ 200 w 270"/>
                <a:gd name="T27" fmla="*/ 101 h 437"/>
                <a:gd name="T28" fmla="*/ 179 w 270"/>
                <a:gd name="T29" fmla="*/ 51 h 437"/>
                <a:gd name="T30" fmla="*/ 155 w 270"/>
                <a:gd name="T31" fmla="*/ 0 h 437"/>
                <a:gd name="T32" fmla="*/ 0 w 270"/>
                <a:gd name="T33" fmla="*/ 89 h 437"/>
                <a:gd name="T34" fmla="*/ 0 w 270"/>
                <a:gd name="T35" fmla="*/ 89 h 437"/>
                <a:gd name="T36" fmla="*/ 19 w 270"/>
                <a:gd name="T37" fmla="*/ 129 h 437"/>
                <a:gd name="T38" fmla="*/ 36 w 270"/>
                <a:gd name="T39" fmla="*/ 170 h 437"/>
                <a:gd name="T40" fmla="*/ 51 w 270"/>
                <a:gd name="T41" fmla="*/ 213 h 437"/>
                <a:gd name="T42" fmla="*/ 64 w 270"/>
                <a:gd name="T43" fmla="*/ 256 h 437"/>
                <a:gd name="T44" fmla="*/ 75 w 270"/>
                <a:gd name="T45" fmla="*/ 300 h 437"/>
                <a:gd name="T46" fmla="*/ 83 w 270"/>
                <a:gd name="T47" fmla="*/ 346 h 437"/>
                <a:gd name="T48" fmla="*/ 89 w 270"/>
                <a:gd name="T49" fmla="*/ 391 h 437"/>
                <a:gd name="T50" fmla="*/ 93 w 270"/>
                <a:gd name="T51" fmla="*/ 437 h 437"/>
                <a:gd name="T52" fmla="*/ 93 w 270"/>
                <a:gd name="T53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93" y="437"/>
                  </a:moveTo>
                  <a:lnTo>
                    <a:pt x="270" y="437"/>
                  </a:lnTo>
                  <a:lnTo>
                    <a:pt x="270" y="437"/>
                  </a:lnTo>
                  <a:lnTo>
                    <a:pt x="269" y="408"/>
                  </a:lnTo>
                  <a:lnTo>
                    <a:pt x="266" y="379"/>
                  </a:lnTo>
                  <a:lnTo>
                    <a:pt x="262" y="350"/>
                  </a:lnTo>
                  <a:lnTo>
                    <a:pt x="259" y="322"/>
                  </a:lnTo>
                  <a:lnTo>
                    <a:pt x="254" y="293"/>
                  </a:lnTo>
                  <a:lnTo>
                    <a:pt x="248" y="265"/>
                  </a:lnTo>
                  <a:lnTo>
                    <a:pt x="242" y="237"/>
                  </a:lnTo>
                  <a:lnTo>
                    <a:pt x="235" y="209"/>
                  </a:lnTo>
                  <a:lnTo>
                    <a:pt x="227" y="182"/>
                  </a:lnTo>
                  <a:lnTo>
                    <a:pt x="219" y="155"/>
                  </a:lnTo>
                  <a:lnTo>
                    <a:pt x="200" y="101"/>
                  </a:lnTo>
                  <a:lnTo>
                    <a:pt x="179" y="51"/>
                  </a:lnTo>
                  <a:lnTo>
                    <a:pt x="155" y="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9" y="129"/>
                  </a:lnTo>
                  <a:lnTo>
                    <a:pt x="36" y="170"/>
                  </a:lnTo>
                  <a:lnTo>
                    <a:pt x="51" y="213"/>
                  </a:lnTo>
                  <a:lnTo>
                    <a:pt x="64" y="256"/>
                  </a:lnTo>
                  <a:lnTo>
                    <a:pt x="75" y="300"/>
                  </a:lnTo>
                  <a:lnTo>
                    <a:pt x="83" y="346"/>
                  </a:lnTo>
                  <a:lnTo>
                    <a:pt x="89" y="391"/>
                  </a:lnTo>
                  <a:lnTo>
                    <a:pt x="93" y="437"/>
                  </a:lnTo>
                  <a:lnTo>
                    <a:pt x="93" y="4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52">
              <a:extLst>
                <a:ext uri="{FF2B5EF4-FFF2-40B4-BE49-F238E27FC236}">
                  <a16:creationId xmlns:a16="http://schemas.microsoft.com/office/drawing/2014/main" xmlns="" id="{8EE8EA88-B36F-415B-AF41-C2FB7442C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8663" y="2625725"/>
              <a:ext cx="323850" cy="325438"/>
            </a:xfrm>
            <a:custGeom>
              <a:avLst/>
              <a:gdLst>
                <a:gd name="T0" fmla="*/ 255 w 409"/>
                <a:gd name="T1" fmla="*/ 410 h 410"/>
                <a:gd name="T2" fmla="*/ 409 w 409"/>
                <a:gd name="T3" fmla="*/ 321 h 410"/>
                <a:gd name="T4" fmla="*/ 409 w 409"/>
                <a:gd name="T5" fmla="*/ 321 h 410"/>
                <a:gd name="T6" fmla="*/ 393 w 409"/>
                <a:gd name="T7" fmla="*/ 298 h 410"/>
                <a:gd name="T8" fmla="*/ 376 w 409"/>
                <a:gd name="T9" fmla="*/ 274 h 410"/>
                <a:gd name="T10" fmla="*/ 360 w 409"/>
                <a:gd name="T11" fmla="*/ 251 h 410"/>
                <a:gd name="T12" fmla="*/ 342 w 409"/>
                <a:gd name="T13" fmla="*/ 228 h 410"/>
                <a:gd name="T14" fmla="*/ 305 w 409"/>
                <a:gd name="T15" fmla="*/ 185 h 410"/>
                <a:gd name="T16" fmla="*/ 266 w 409"/>
                <a:gd name="T17" fmla="*/ 143 h 410"/>
                <a:gd name="T18" fmla="*/ 224 w 409"/>
                <a:gd name="T19" fmla="*/ 104 h 410"/>
                <a:gd name="T20" fmla="*/ 181 w 409"/>
                <a:gd name="T21" fmla="*/ 67 h 410"/>
                <a:gd name="T22" fmla="*/ 158 w 409"/>
                <a:gd name="T23" fmla="*/ 50 h 410"/>
                <a:gd name="T24" fmla="*/ 136 w 409"/>
                <a:gd name="T25" fmla="*/ 32 h 410"/>
                <a:gd name="T26" fmla="*/ 113 w 409"/>
                <a:gd name="T27" fmla="*/ 16 h 410"/>
                <a:gd name="T28" fmla="*/ 89 w 409"/>
                <a:gd name="T29" fmla="*/ 0 h 410"/>
                <a:gd name="T30" fmla="*/ 0 w 409"/>
                <a:gd name="T31" fmla="*/ 154 h 410"/>
                <a:gd name="T32" fmla="*/ 0 w 409"/>
                <a:gd name="T33" fmla="*/ 154 h 410"/>
                <a:gd name="T34" fmla="*/ 37 w 409"/>
                <a:gd name="T35" fmla="*/ 180 h 410"/>
                <a:gd name="T36" fmla="*/ 74 w 409"/>
                <a:gd name="T37" fmla="*/ 208 h 410"/>
                <a:gd name="T38" fmla="*/ 108 w 409"/>
                <a:gd name="T39" fmla="*/ 237 h 410"/>
                <a:gd name="T40" fmla="*/ 141 w 409"/>
                <a:gd name="T41" fmla="*/ 269 h 410"/>
                <a:gd name="T42" fmla="*/ 172 w 409"/>
                <a:gd name="T43" fmla="*/ 302 h 410"/>
                <a:gd name="T44" fmla="*/ 201 w 409"/>
                <a:gd name="T45" fmla="*/ 337 h 410"/>
                <a:gd name="T46" fmla="*/ 229 w 409"/>
                <a:gd name="T47" fmla="*/ 372 h 410"/>
                <a:gd name="T48" fmla="*/ 255 w 409"/>
                <a:gd name="T49" fmla="*/ 410 h 410"/>
                <a:gd name="T50" fmla="*/ 255 w 409"/>
                <a:gd name="T5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255" y="410"/>
                  </a:moveTo>
                  <a:lnTo>
                    <a:pt x="409" y="321"/>
                  </a:lnTo>
                  <a:lnTo>
                    <a:pt x="409" y="321"/>
                  </a:lnTo>
                  <a:lnTo>
                    <a:pt x="393" y="298"/>
                  </a:lnTo>
                  <a:lnTo>
                    <a:pt x="376" y="274"/>
                  </a:lnTo>
                  <a:lnTo>
                    <a:pt x="360" y="251"/>
                  </a:lnTo>
                  <a:lnTo>
                    <a:pt x="342" y="228"/>
                  </a:lnTo>
                  <a:lnTo>
                    <a:pt x="305" y="185"/>
                  </a:lnTo>
                  <a:lnTo>
                    <a:pt x="266" y="143"/>
                  </a:lnTo>
                  <a:lnTo>
                    <a:pt x="224" y="104"/>
                  </a:lnTo>
                  <a:lnTo>
                    <a:pt x="181" y="67"/>
                  </a:lnTo>
                  <a:lnTo>
                    <a:pt x="158" y="50"/>
                  </a:lnTo>
                  <a:lnTo>
                    <a:pt x="136" y="32"/>
                  </a:lnTo>
                  <a:lnTo>
                    <a:pt x="113" y="16"/>
                  </a:lnTo>
                  <a:lnTo>
                    <a:pt x="89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37" y="180"/>
                  </a:lnTo>
                  <a:lnTo>
                    <a:pt x="74" y="208"/>
                  </a:lnTo>
                  <a:lnTo>
                    <a:pt x="108" y="237"/>
                  </a:lnTo>
                  <a:lnTo>
                    <a:pt x="141" y="269"/>
                  </a:lnTo>
                  <a:lnTo>
                    <a:pt x="172" y="302"/>
                  </a:lnTo>
                  <a:lnTo>
                    <a:pt x="201" y="337"/>
                  </a:lnTo>
                  <a:lnTo>
                    <a:pt x="229" y="372"/>
                  </a:lnTo>
                  <a:lnTo>
                    <a:pt x="255" y="410"/>
                  </a:lnTo>
                  <a:lnTo>
                    <a:pt x="255" y="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53">
              <a:extLst>
                <a:ext uri="{FF2B5EF4-FFF2-40B4-BE49-F238E27FC236}">
                  <a16:creationId xmlns:a16="http://schemas.microsoft.com/office/drawing/2014/main" xmlns="" id="{20EE0266-855D-46D3-AA71-44C7E739A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2375" y="2492375"/>
              <a:ext cx="347662" cy="214313"/>
            </a:xfrm>
            <a:custGeom>
              <a:avLst/>
              <a:gdLst>
                <a:gd name="T0" fmla="*/ 438 w 438"/>
                <a:gd name="T1" fmla="*/ 177 h 271"/>
                <a:gd name="T2" fmla="*/ 438 w 438"/>
                <a:gd name="T3" fmla="*/ 0 h 271"/>
                <a:gd name="T4" fmla="*/ 438 w 438"/>
                <a:gd name="T5" fmla="*/ 0 h 271"/>
                <a:gd name="T6" fmla="*/ 408 w 438"/>
                <a:gd name="T7" fmla="*/ 1 h 271"/>
                <a:gd name="T8" fmla="*/ 378 w 438"/>
                <a:gd name="T9" fmla="*/ 4 h 271"/>
                <a:gd name="T10" fmla="*/ 351 w 438"/>
                <a:gd name="T11" fmla="*/ 8 h 271"/>
                <a:gd name="T12" fmla="*/ 321 w 438"/>
                <a:gd name="T13" fmla="*/ 11 h 271"/>
                <a:gd name="T14" fmla="*/ 292 w 438"/>
                <a:gd name="T15" fmla="*/ 16 h 271"/>
                <a:gd name="T16" fmla="*/ 265 w 438"/>
                <a:gd name="T17" fmla="*/ 22 h 271"/>
                <a:gd name="T18" fmla="*/ 237 w 438"/>
                <a:gd name="T19" fmla="*/ 28 h 271"/>
                <a:gd name="T20" fmla="*/ 209 w 438"/>
                <a:gd name="T21" fmla="*/ 35 h 271"/>
                <a:gd name="T22" fmla="*/ 182 w 438"/>
                <a:gd name="T23" fmla="*/ 43 h 271"/>
                <a:gd name="T24" fmla="*/ 154 w 438"/>
                <a:gd name="T25" fmla="*/ 52 h 271"/>
                <a:gd name="T26" fmla="*/ 101 w 438"/>
                <a:gd name="T27" fmla="*/ 71 h 271"/>
                <a:gd name="T28" fmla="*/ 49 w 438"/>
                <a:gd name="T29" fmla="*/ 92 h 271"/>
                <a:gd name="T30" fmla="*/ 0 w 438"/>
                <a:gd name="T31" fmla="*/ 118 h 271"/>
                <a:gd name="T32" fmla="*/ 89 w 438"/>
                <a:gd name="T33" fmla="*/ 271 h 271"/>
                <a:gd name="T34" fmla="*/ 89 w 438"/>
                <a:gd name="T35" fmla="*/ 271 h 271"/>
                <a:gd name="T36" fmla="*/ 129 w 438"/>
                <a:gd name="T37" fmla="*/ 252 h 271"/>
                <a:gd name="T38" fmla="*/ 170 w 438"/>
                <a:gd name="T39" fmla="*/ 234 h 271"/>
                <a:gd name="T40" fmla="*/ 213 w 438"/>
                <a:gd name="T41" fmla="*/ 219 h 271"/>
                <a:gd name="T42" fmla="*/ 256 w 438"/>
                <a:gd name="T43" fmla="*/ 206 h 271"/>
                <a:gd name="T44" fmla="*/ 300 w 438"/>
                <a:gd name="T45" fmla="*/ 195 h 271"/>
                <a:gd name="T46" fmla="*/ 346 w 438"/>
                <a:gd name="T47" fmla="*/ 187 h 271"/>
                <a:gd name="T48" fmla="*/ 391 w 438"/>
                <a:gd name="T49" fmla="*/ 181 h 271"/>
                <a:gd name="T50" fmla="*/ 438 w 438"/>
                <a:gd name="T51" fmla="*/ 177 h 271"/>
                <a:gd name="T52" fmla="*/ 438 w 438"/>
                <a:gd name="T53" fmla="*/ 17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438" y="177"/>
                  </a:moveTo>
                  <a:lnTo>
                    <a:pt x="438" y="0"/>
                  </a:lnTo>
                  <a:lnTo>
                    <a:pt x="438" y="0"/>
                  </a:lnTo>
                  <a:lnTo>
                    <a:pt x="408" y="1"/>
                  </a:lnTo>
                  <a:lnTo>
                    <a:pt x="378" y="4"/>
                  </a:lnTo>
                  <a:lnTo>
                    <a:pt x="351" y="8"/>
                  </a:lnTo>
                  <a:lnTo>
                    <a:pt x="321" y="11"/>
                  </a:lnTo>
                  <a:lnTo>
                    <a:pt x="292" y="16"/>
                  </a:lnTo>
                  <a:lnTo>
                    <a:pt x="265" y="22"/>
                  </a:lnTo>
                  <a:lnTo>
                    <a:pt x="237" y="28"/>
                  </a:lnTo>
                  <a:lnTo>
                    <a:pt x="209" y="35"/>
                  </a:lnTo>
                  <a:lnTo>
                    <a:pt x="182" y="43"/>
                  </a:lnTo>
                  <a:lnTo>
                    <a:pt x="154" y="52"/>
                  </a:lnTo>
                  <a:lnTo>
                    <a:pt x="101" y="71"/>
                  </a:lnTo>
                  <a:lnTo>
                    <a:pt x="49" y="92"/>
                  </a:lnTo>
                  <a:lnTo>
                    <a:pt x="0" y="118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129" y="252"/>
                  </a:lnTo>
                  <a:lnTo>
                    <a:pt x="170" y="234"/>
                  </a:lnTo>
                  <a:lnTo>
                    <a:pt x="213" y="219"/>
                  </a:lnTo>
                  <a:lnTo>
                    <a:pt x="256" y="206"/>
                  </a:lnTo>
                  <a:lnTo>
                    <a:pt x="300" y="195"/>
                  </a:lnTo>
                  <a:lnTo>
                    <a:pt x="346" y="187"/>
                  </a:lnTo>
                  <a:lnTo>
                    <a:pt x="391" y="181"/>
                  </a:lnTo>
                  <a:lnTo>
                    <a:pt x="438" y="177"/>
                  </a:lnTo>
                  <a:lnTo>
                    <a:pt x="43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54">
              <a:extLst>
                <a:ext uri="{FF2B5EF4-FFF2-40B4-BE49-F238E27FC236}">
                  <a16:creationId xmlns:a16="http://schemas.microsoft.com/office/drawing/2014/main" xmlns="" id="{8E69A0BD-47CF-4CE1-AAE0-6BB370A14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0" y="3722688"/>
              <a:ext cx="323850" cy="322263"/>
            </a:xfrm>
            <a:custGeom>
              <a:avLst/>
              <a:gdLst>
                <a:gd name="T0" fmla="*/ 154 w 409"/>
                <a:gd name="T1" fmla="*/ 0 h 406"/>
                <a:gd name="T2" fmla="*/ 0 w 409"/>
                <a:gd name="T3" fmla="*/ 88 h 406"/>
                <a:gd name="T4" fmla="*/ 0 w 409"/>
                <a:gd name="T5" fmla="*/ 88 h 406"/>
                <a:gd name="T6" fmla="*/ 33 w 409"/>
                <a:gd name="T7" fmla="*/ 135 h 406"/>
                <a:gd name="T8" fmla="*/ 67 w 409"/>
                <a:gd name="T9" fmla="*/ 181 h 406"/>
                <a:gd name="T10" fmla="*/ 104 w 409"/>
                <a:gd name="T11" fmla="*/ 224 h 406"/>
                <a:gd name="T12" fmla="*/ 143 w 409"/>
                <a:gd name="T13" fmla="*/ 264 h 406"/>
                <a:gd name="T14" fmla="*/ 185 w 409"/>
                <a:gd name="T15" fmla="*/ 303 h 406"/>
                <a:gd name="T16" fmla="*/ 228 w 409"/>
                <a:gd name="T17" fmla="*/ 340 h 406"/>
                <a:gd name="T18" fmla="*/ 272 w 409"/>
                <a:gd name="T19" fmla="*/ 374 h 406"/>
                <a:gd name="T20" fmla="*/ 319 w 409"/>
                <a:gd name="T21" fmla="*/ 406 h 406"/>
                <a:gd name="T22" fmla="*/ 409 w 409"/>
                <a:gd name="T23" fmla="*/ 253 h 406"/>
                <a:gd name="T24" fmla="*/ 409 w 409"/>
                <a:gd name="T25" fmla="*/ 253 h 406"/>
                <a:gd name="T26" fmla="*/ 371 w 409"/>
                <a:gd name="T27" fmla="*/ 227 h 406"/>
                <a:gd name="T28" fmla="*/ 335 w 409"/>
                <a:gd name="T29" fmla="*/ 200 h 406"/>
                <a:gd name="T30" fmla="*/ 301 w 409"/>
                <a:gd name="T31" fmla="*/ 170 h 406"/>
                <a:gd name="T32" fmla="*/ 268 w 409"/>
                <a:gd name="T33" fmla="*/ 139 h 406"/>
                <a:gd name="T34" fmla="*/ 236 w 409"/>
                <a:gd name="T35" fmla="*/ 106 h 406"/>
                <a:gd name="T36" fmla="*/ 207 w 409"/>
                <a:gd name="T37" fmla="*/ 72 h 406"/>
                <a:gd name="T38" fmla="*/ 179 w 409"/>
                <a:gd name="T39" fmla="*/ 36 h 406"/>
                <a:gd name="T40" fmla="*/ 154 w 409"/>
                <a:gd name="T41" fmla="*/ 0 h 406"/>
                <a:gd name="T42" fmla="*/ 154 w 409"/>
                <a:gd name="T4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9" h="406">
                  <a:moveTo>
                    <a:pt x="154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33" y="135"/>
                  </a:lnTo>
                  <a:lnTo>
                    <a:pt x="67" y="181"/>
                  </a:lnTo>
                  <a:lnTo>
                    <a:pt x="104" y="224"/>
                  </a:lnTo>
                  <a:lnTo>
                    <a:pt x="143" y="264"/>
                  </a:lnTo>
                  <a:lnTo>
                    <a:pt x="185" y="303"/>
                  </a:lnTo>
                  <a:lnTo>
                    <a:pt x="228" y="340"/>
                  </a:lnTo>
                  <a:lnTo>
                    <a:pt x="272" y="374"/>
                  </a:lnTo>
                  <a:lnTo>
                    <a:pt x="319" y="406"/>
                  </a:lnTo>
                  <a:lnTo>
                    <a:pt x="409" y="253"/>
                  </a:lnTo>
                  <a:lnTo>
                    <a:pt x="409" y="253"/>
                  </a:lnTo>
                  <a:lnTo>
                    <a:pt x="371" y="227"/>
                  </a:lnTo>
                  <a:lnTo>
                    <a:pt x="335" y="200"/>
                  </a:lnTo>
                  <a:lnTo>
                    <a:pt x="301" y="170"/>
                  </a:lnTo>
                  <a:lnTo>
                    <a:pt x="268" y="139"/>
                  </a:lnTo>
                  <a:lnTo>
                    <a:pt x="236" y="106"/>
                  </a:lnTo>
                  <a:lnTo>
                    <a:pt x="207" y="72"/>
                  </a:lnTo>
                  <a:lnTo>
                    <a:pt x="179" y="3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55">
              <a:extLst>
                <a:ext uri="{FF2B5EF4-FFF2-40B4-BE49-F238E27FC236}">
                  <a16:creationId xmlns:a16="http://schemas.microsoft.com/office/drawing/2014/main" xmlns="" id="{C8051C0D-81BA-41D8-A362-E01F4AF18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000" y="3963988"/>
              <a:ext cx="346075" cy="214313"/>
            </a:xfrm>
            <a:custGeom>
              <a:avLst/>
              <a:gdLst>
                <a:gd name="T0" fmla="*/ 0 w 436"/>
                <a:gd name="T1" fmla="*/ 93 h 270"/>
                <a:gd name="T2" fmla="*/ 0 w 436"/>
                <a:gd name="T3" fmla="*/ 270 h 270"/>
                <a:gd name="T4" fmla="*/ 0 w 436"/>
                <a:gd name="T5" fmla="*/ 270 h 270"/>
                <a:gd name="T6" fmla="*/ 29 w 436"/>
                <a:gd name="T7" fmla="*/ 269 h 270"/>
                <a:gd name="T8" fmla="*/ 59 w 436"/>
                <a:gd name="T9" fmla="*/ 266 h 270"/>
                <a:gd name="T10" fmla="*/ 86 w 436"/>
                <a:gd name="T11" fmla="*/ 262 h 270"/>
                <a:gd name="T12" fmla="*/ 116 w 436"/>
                <a:gd name="T13" fmla="*/ 259 h 270"/>
                <a:gd name="T14" fmla="*/ 143 w 436"/>
                <a:gd name="T15" fmla="*/ 254 h 270"/>
                <a:gd name="T16" fmla="*/ 171 w 436"/>
                <a:gd name="T17" fmla="*/ 248 h 270"/>
                <a:gd name="T18" fmla="*/ 199 w 436"/>
                <a:gd name="T19" fmla="*/ 242 h 270"/>
                <a:gd name="T20" fmla="*/ 227 w 436"/>
                <a:gd name="T21" fmla="*/ 235 h 270"/>
                <a:gd name="T22" fmla="*/ 281 w 436"/>
                <a:gd name="T23" fmla="*/ 218 h 270"/>
                <a:gd name="T24" fmla="*/ 333 w 436"/>
                <a:gd name="T25" fmla="*/ 200 h 270"/>
                <a:gd name="T26" fmla="*/ 385 w 436"/>
                <a:gd name="T27" fmla="*/ 178 h 270"/>
                <a:gd name="T28" fmla="*/ 436 w 436"/>
                <a:gd name="T29" fmla="*/ 154 h 270"/>
                <a:gd name="T30" fmla="*/ 347 w 436"/>
                <a:gd name="T31" fmla="*/ 0 h 270"/>
                <a:gd name="T32" fmla="*/ 347 w 436"/>
                <a:gd name="T33" fmla="*/ 0 h 270"/>
                <a:gd name="T34" fmla="*/ 307 w 436"/>
                <a:gd name="T35" fmla="*/ 19 h 270"/>
                <a:gd name="T36" fmla="*/ 265 w 436"/>
                <a:gd name="T37" fmla="*/ 36 h 270"/>
                <a:gd name="T38" fmla="*/ 223 w 436"/>
                <a:gd name="T39" fmla="*/ 51 h 270"/>
                <a:gd name="T40" fmla="*/ 180 w 436"/>
                <a:gd name="T41" fmla="*/ 64 h 270"/>
                <a:gd name="T42" fmla="*/ 136 w 436"/>
                <a:gd name="T43" fmla="*/ 75 h 270"/>
                <a:gd name="T44" fmla="*/ 91 w 436"/>
                <a:gd name="T45" fmla="*/ 83 h 270"/>
                <a:gd name="T46" fmla="*/ 46 w 436"/>
                <a:gd name="T47" fmla="*/ 89 h 270"/>
                <a:gd name="T48" fmla="*/ 0 w 436"/>
                <a:gd name="T49" fmla="*/ 93 h 270"/>
                <a:gd name="T50" fmla="*/ 0 w 436"/>
                <a:gd name="T51" fmla="*/ 9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0" y="93"/>
                  </a:moveTo>
                  <a:lnTo>
                    <a:pt x="0" y="270"/>
                  </a:lnTo>
                  <a:lnTo>
                    <a:pt x="0" y="270"/>
                  </a:lnTo>
                  <a:lnTo>
                    <a:pt x="29" y="269"/>
                  </a:lnTo>
                  <a:lnTo>
                    <a:pt x="59" y="266"/>
                  </a:lnTo>
                  <a:lnTo>
                    <a:pt x="86" y="262"/>
                  </a:lnTo>
                  <a:lnTo>
                    <a:pt x="116" y="259"/>
                  </a:lnTo>
                  <a:lnTo>
                    <a:pt x="143" y="254"/>
                  </a:lnTo>
                  <a:lnTo>
                    <a:pt x="171" y="248"/>
                  </a:lnTo>
                  <a:lnTo>
                    <a:pt x="199" y="242"/>
                  </a:lnTo>
                  <a:lnTo>
                    <a:pt x="227" y="235"/>
                  </a:lnTo>
                  <a:lnTo>
                    <a:pt x="281" y="218"/>
                  </a:lnTo>
                  <a:lnTo>
                    <a:pt x="333" y="200"/>
                  </a:lnTo>
                  <a:lnTo>
                    <a:pt x="385" y="178"/>
                  </a:lnTo>
                  <a:lnTo>
                    <a:pt x="436" y="154"/>
                  </a:lnTo>
                  <a:lnTo>
                    <a:pt x="347" y="0"/>
                  </a:lnTo>
                  <a:lnTo>
                    <a:pt x="347" y="0"/>
                  </a:lnTo>
                  <a:lnTo>
                    <a:pt x="307" y="19"/>
                  </a:lnTo>
                  <a:lnTo>
                    <a:pt x="265" y="36"/>
                  </a:lnTo>
                  <a:lnTo>
                    <a:pt x="223" y="51"/>
                  </a:lnTo>
                  <a:lnTo>
                    <a:pt x="180" y="64"/>
                  </a:lnTo>
                  <a:lnTo>
                    <a:pt x="136" y="75"/>
                  </a:lnTo>
                  <a:lnTo>
                    <a:pt x="91" y="83"/>
                  </a:lnTo>
                  <a:lnTo>
                    <a:pt x="46" y="89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56">
              <a:extLst>
                <a:ext uri="{FF2B5EF4-FFF2-40B4-BE49-F238E27FC236}">
                  <a16:creationId xmlns:a16="http://schemas.microsoft.com/office/drawing/2014/main" xmlns="" id="{F6B27AEA-542D-45CB-AC9B-51D5BD36B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75" y="3378200"/>
              <a:ext cx="215900" cy="346075"/>
            </a:xfrm>
            <a:custGeom>
              <a:avLst/>
              <a:gdLst>
                <a:gd name="T0" fmla="*/ 95 w 272"/>
                <a:gd name="T1" fmla="*/ 0 h 437"/>
                <a:gd name="T2" fmla="*/ 95 w 272"/>
                <a:gd name="T3" fmla="*/ 0 h 437"/>
                <a:gd name="T4" fmla="*/ 91 w 272"/>
                <a:gd name="T5" fmla="*/ 47 h 437"/>
                <a:gd name="T6" fmla="*/ 85 w 272"/>
                <a:gd name="T7" fmla="*/ 93 h 437"/>
                <a:gd name="T8" fmla="*/ 76 w 272"/>
                <a:gd name="T9" fmla="*/ 137 h 437"/>
                <a:gd name="T10" fmla="*/ 64 w 272"/>
                <a:gd name="T11" fmla="*/ 181 h 437"/>
                <a:gd name="T12" fmla="*/ 52 w 272"/>
                <a:gd name="T13" fmla="*/ 224 h 437"/>
                <a:gd name="T14" fmla="*/ 36 w 272"/>
                <a:gd name="T15" fmla="*/ 267 h 437"/>
                <a:gd name="T16" fmla="*/ 19 w 272"/>
                <a:gd name="T17" fmla="*/ 308 h 437"/>
                <a:gd name="T18" fmla="*/ 0 w 272"/>
                <a:gd name="T19" fmla="*/ 348 h 437"/>
                <a:gd name="T20" fmla="*/ 154 w 272"/>
                <a:gd name="T21" fmla="*/ 437 h 437"/>
                <a:gd name="T22" fmla="*/ 154 w 272"/>
                <a:gd name="T23" fmla="*/ 437 h 437"/>
                <a:gd name="T24" fmla="*/ 178 w 272"/>
                <a:gd name="T25" fmla="*/ 386 h 437"/>
                <a:gd name="T26" fmla="*/ 200 w 272"/>
                <a:gd name="T27" fmla="*/ 336 h 437"/>
                <a:gd name="T28" fmla="*/ 219 w 272"/>
                <a:gd name="T29" fmla="*/ 282 h 437"/>
                <a:gd name="T30" fmla="*/ 228 w 272"/>
                <a:gd name="T31" fmla="*/ 255 h 437"/>
                <a:gd name="T32" fmla="*/ 235 w 272"/>
                <a:gd name="T33" fmla="*/ 228 h 437"/>
                <a:gd name="T34" fmla="*/ 243 w 272"/>
                <a:gd name="T35" fmla="*/ 200 h 437"/>
                <a:gd name="T36" fmla="*/ 249 w 272"/>
                <a:gd name="T37" fmla="*/ 172 h 437"/>
                <a:gd name="T38" fmla="*/ 254 w 272"/>
                <a:gd name="T39" fmla="*/ 144 h 437"/>
                <a:gd name="T40" fmla="*/ 259 w 272"/>
                <a:gd name="T41" fmla="*/ 117 h 437"/>
                <a:gd name="T42" fmla="*/ 264 w 272"/>
                <a:gd name="T43" fmla="*/ 88 h 437"/>
                <a:gd name="T44" fmla="*/ 267 w 272"/>
                <a:gd name="T45" fmla="*/ 58 h 437"/>
                <a:gd name="T46" fmla="*/ 271 w 272"/>
                <a:gd name="T47" fmla="*/ 31 h 437"/>
                <a:gd name="T48" fmla="*/ 272 w 272"/>
                <a:gd name="T49" fmla="*/ 0 h 437"/>
                <a:gd name="T50" fmla="*/ 95 w 272"/>
                <a:gd name="T5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437">
                  <a:moveTo>
                    <a:pt x="95" y="0"/>
                  </a:moveTo>
                  <a:lnTo>
                    <a:pt x="95" y="0"/>
                  </a:lnTo>
                  <a:lnTo>
                    <a:pt x="91" y="47"/>
                  </a:lnTo>
                  <a:lnTo>
                    <a:pt x="85" y="93"/>
                  </a:lnTo>
                  <a:lnTo>
                    <a:pt x="76" y="137"/>
                  </a:lnTo>
                  <a:lnTo>
                    <a:pt x="64" y="181"/>
                  </a:lnTo>
                  <a:lnTo>
                    <a:pt x="52" y="224"/>
                  </a:lnTo>
                  <a:lnTo>
                    <a:pt x="36" y="267"/>
                  </a:lnTo>
                  <a:lnTo>
                    <a:pt x="19" y="308"/>
                  </a:lnTo>
                  <a:lnTo>
                    <a:pt x="0" y="348"/>
                  </a:lnTo>
                  <a:lnTo>
                    <a:pt x="154" y="437"/>
                  </a:lnTo>
                  <a:lnTo>
                    <a:pt x="154" y="437"/>
                  </a:lnTo>
                  <a:lnTo>
                    <a:pt x="178" y="386"/>
                  </a:lnTo>
                  <a:lnTo>
                    <a:pt x="200" y="336"/>
                  </a:lnTo>
                  <a:lnTo>
                    <a:pt x="219" y="282"/>
                  </a:lnTo>
                  <a:lnTo>
                    <a:pt x="228" y="255"/>
                  </a:lnTo>
                  <a:lnTo>
                    <a:pt x="235" y="228"/>
                  </a:lnTo>
                  <a:lnTo>
                    <a:pt x="243" y="200"/>
                  </a:lnTo>
                  <a:lnTo>
                    <a:pt x="249" y="172"/>
                  </a:lnTo>
                  <a:lnTo>
                    <a:pt x="254" y="144"/>
                  </a:lnTo>
                  <a:lnTo>
                    <a:pt x="259" y="117"/>
                  </a:lnTo>
                  <a:lnTo>
                    <a:pt x="264" y="88"/>
                  </a:lnTo>
                  <a:lnTo>
                    <a:pt x="267" y="58"/>
                  </a:lnTo>
                  <a:lnTo>
                    <a:pt x="271" y="31"/>
                  </a:lnTo>
                  <a:lnTo>
                    <a:pt x="272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57">
              <a:extLst>
                <a:ext uri="{FF2B5EF4-FFF2-40B4-BE49-F238E27FC236}">
                  <a16:creationId xmlns:a16="http://schemas.microsoft.com/office/drawing/2014/main" xmlns="" id="{5A00BB1A-B2EF-4D05-A14B-AC72476FA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88" y="3722688"/>
              <a:ext cx="323850" cy="322263"/>
            </a:xfrm>
            <a:custGeom>
              <a:avLst/>
              <a:gdLst>
                <a:gd name="T0" fmla="*/ 0 w 407"/>
                <a:gd name="T1" fmla="*/ 253 h 406"/>
                <a:gd name="T2" fmla="*/ 88 w 407"/>
                <a:gd name="T3" fmla="*/ 406 h 406"/>
                <a:gd name="T4" fmla="*/ 88 w 407"/>
                <a:gd name="T5" fmla="*/ 406 h 406"/>
                <a:gd name="T6" fmla="*/ 135 w 407"/>
                <a:gd name="T7" fmla="*/ 374 h 406"/>
                <a:gd name="T8" fmla="*/ 181 w 407"/>
                <a:gd name="T9" fmla="*/ 340 h 406"/>
                <a:gd name="T10" fmla="*/ 224 w 407"/>
                <a:gd name="T11" fmla="*/ 303 h 406"/>
                <a:gd name="T12" fmla="*/ 264 w 407"/>
                <a:gd name="T13" fmla="*/ 264 h 406"/>
                <a:gd name="T14" fmla="*/ 303 w 407"/>
                <a:gd name="T15" fmla="*/ 224 h 406"/>
                <a:gd name="T16" fmla="*/ 340 w 407"/>
                <a:gd name="T17" fmla="*/ 181 h 406"/>
                <a:gd name="T18" fmla="*/ 376 w 407"/>
                <a:gd name="T19" fmla="*/ 135 h 406"/>
                <a:gd name="T20" fmla="*/ 407 w 407"/>
                <a:gd name="T21" fmla="*/ 88 h 406"/>
                <a:gd name="T22" fmla="*/ 254 w 407"/>
                <a:gd name="T23" fmla="*/ 0 h 406"/>
                <a:gd name="T24" fmla="*/ 254 w 407"/>
                <a:gd name="T25" fmla="*/ 0 h 406"/>
                <a:gd name="T26" fmla="*/ 228 w 407"/>
                <a:gd name="T27" fmla="*/ 36 h 406"/>
                <a:gd name="T28" fmla="*/ 200 w 407"/>
                <a:gd name="T29" fmla="*/ 72 h 406"/>
                <a:gd name="T30" fmla="*/ 171 w 407"/>
                <a:gd name="T31" fmla="*/ 106 h 406"/>
                <a:gd name="T32" fmla="*/ 139 w 407"/>
                <a:gd name="T33" fmla="*/ 139 h 406"/>
                <a:gd name="T34" fmla="*/ 107 w 407"/>
                <a:gd name="T35" fmla="*/ 170 h 406"/>
                <a:gd name="T36" fmla="*/ 72 w 407"/>
                <a:gd name="T37" fmla="*/ 200 h 406"/>
                <a:gd name="T38" fmla="*/ 36 w 407"/>
                <a:gd name="T39" fmla="*/ 227 h 406"/>
                <a:gd name="T40" fmla="*/ 0 w 407"/>
                <a:gd name="T41" fmla="*/ 253 h 406"/>
                <a:gd name="T42" fmla="*/ 0 w 407"/>
                <a:gd name="T43" fmla="*/ 25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7" h="406">
                  <a:moveTo>
                    <a:pt x="0" y="253"/>
                  </a:moveTo>
                  <a:lnTo>
                    <a:pt x="88" y="406"/>
                  </a:lnTo>
                  <a:lnTo>
                    <a:pt x="88" y="406"/>
                  </a:lnTo>
                  <a:lnTo>
                    <a:pt x="135" y="374"/>
                  </a:lnTo>
                  <a:lnTo>
                    <a:pt x="181" y="340"/>
                  </a:lnTo>
                  <a:lnTo>
                    <a:pt x="224" y="303"/>
                  </a:lnTo>
                  <a:lnTo>
                    <a:pt x="264" y="264"/>
                  </a:lnTo>
                  <a:lnTo>
                    <a:pt x="303" y="224"/>
                  </a:lnTo>
                  <a:lnTo>
                    <a:pt x="340" y="181"/>
                  </a:lnTo>
                  <a:lnTo>
                    <a:pt x="376" y="135"/>
                  </a:lnTo>
                  <a:lnTo>
                    <a:pt x="407" y="88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28" y="36"/>
                  </a:lnTo>
                  <a:lnTo>
                    <a:pt x="200" y="72"/>
                  </a:lnTo>
                  <a:lnTo>
                    <a:pt x="171" y="106"/>
                  </a:lnTo>
                  <a:lnTo>
                    <a:pt x="139" y="139"/>
                  </a:lnTo>
                  <a:lnTo>
                    <a:pt x="107" y="170"/>
                  </a:lnTo>
                  <a:lnTo>
                    <a:pt x="72" y="200"/>
                  </a:lnTo>
                  <a:lnTo>
                    <a:pt x="36" y="227"/>
                  </a:lnTo>
                  <a:lnTo>
                    <a:pt x="0" y="25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58">
              <a:extLst>
                <a:ext uri="{FF2B5EF4-FFF2-40B4-BE49-F238E27FC236}">
                  <a16:creationId xmlns:a16="http://schemas.microsoft.com/office/drawing/2014/main" xmlns="" id="{8022423D-9B3F-49F2-9EE9-4E5FF7DA1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63" y="3378200"/>
              <a:ext cx="215900" cy="346075"/>
            </a:xfrm>
            <a:custGeom>
              <a:avLst/>
              <a:gdLst>
                <a:gd name="T0" fmla="*/ 179 w 272"/>
                <a:gd name="T1" fmla="*/ 0 h 437"/>
                <a:gd name="T2" fmla="*/ 0 w 272"/>
                <a:gd name="T3" fmla="*/ 0 h 437"/>
                <a:gd name="T4" fmla="*/ 0 w 272"/>
                <a:gd name="T5" fmla="*/ 0 h 437"/>
                <a:gd name="T6" fmla="*/ 3 w 272"/>
                <a:gd name="T7" fmla="*/ 31 h 437"/>
                <a:gd name="T8" fmla="*/ 5 w 272"/>
                <a:gd name="T9" fmla="*/ 58 h 437"/>
                <a:gd name="T10" fmla="*/ 9 w 272"/>
                <a:gd name="T11" fmla="*/ 88 h 437"/>
                <a:gd name="T12" fmla="*/ 13 w 272"/>
                <a:gd name="T13" fmla="*/ 117 h 437"/>
                <a:gd name="T14" fmla="*/ 18 w 272"/>
                <a:gd name="T15" fmla="*/ 144 h 437"/>
                <a:gd name="T16" fmla="*/ 23 w 272"/>
                <a:gd name="T17" fmla="*/ 172 h 437"/>
                <a:gd name="T18" fmla="*/ 29 w 272"/>
                <a:gd name="T19" fmla="*/ 200 h 437"/>
                <a:gd name="T20" fmla="*/ 37 w 272"/>
                <a:gd name="T21" fmla="*/ 228 h 437"/>
                <a:gd name="T22" fmla="*/ 44 w 272"/>
                <a:gd name="T23" fmla="*/ 255 h 437"/>
                <a:gd name="T24" fmla="*/ 53 w 272"/>
                <a:gd name="T25" fmla="*/ 282 h 437"/>
                <a:gd name="T26" fmla="*/ 72 w 272"/>
                <a:gd name="T27" fmla="*/ 336 h 437"/>
                <a:gd name="T28" fmla="*/ 95 w 272"/>
                <a:gd name="T29" fmla="*/ 386 h 437"/>
                <a:gd name="T30" fmla="*/ 119 w 272"/>
                <a:gd name="T31" fmla="*/ 437 h 437"/>
                <a:gd name="T32" fmla="*/ 272 w 272"/>
                <a:gd name="T33" fmla="*/ 348 h 437"/>
                <a:gd name="T34" fmla="*/ 272 w 272"/>
                <a:gd name="T35" fmla="*/ 348 h 437"/>
                <a:gd name="T36" fmla="*/ 253 w 272"/>
                <a:gd name="T37" fmla="*/ 308 h 437"/>
                <a:gd name="T38" fmla="*/ 236 w 272"/>
                <a:gd name="T39" fmla="*/ 267 h 437"/>
                <a:gd name="T40" fmla="*/ 222 w 272"/>
                <a:gd name="T41" fmla="*/ 224 h 437"/>
                <a:gd name="T42" fmla="*/ 208 w 272"/>
                <a:gd name="T43" fmla="*/ 181 h 437"/>
                <a:gd name="T44" fmla="*/ 198 w 272"/>
                <a:gd name="T45" fmla="*/ 137 h 437"/>
                <a:gd name="T46" fmla="*/ 189 w 272"/>
                <a:gd name="T47" fmla="*/ 93 h 437"/>
                <a:gd name="T48" fmla="*/ 182 w 272"/>
                <a:gd name="T49" fmla="*/ 47 h 437"/>
                <a:gd name="T50" fmla="*/ 179 w 272"/>
                <a:gd name="T51" fmla="*/ 0 h 437"/>
                <a:gd name="T52" fmla="*/ 179 w 272"/>
                <a:gd name="T5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2" h="437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31"/>
                  </a:lnTo>
                  <a:lnTo>
                    <a:pt x="5" y="58"/>
                  </a:lnTo>
                  <a:lnTo>
                    <a:pt x="9" y="88"/>
                  </a:lnTo>
                  <a:lnTo>
                    <a:pt x="13" y="117"/>
                  </a:lnTo>
                  <a:lnTo>
                    <a:pt x="18" y="144"/>
                  </a:lnTo>
                  <a:lnTo>
                    <a:pt x="23" y="172"/>
                  </a:lnTo>
                  <a:lnTo>
                    <a:pt x="29" y="200"/>
                  </a:lnTo>
                  <a:lnTo>
                    <a:pt x="37" y="228"/>
                  </a:lnTo>
                  <a:lnTo>
                    <a:pt x="44" y="255"/>
                  </a:lnTo>
                  <a:lnTo>
                    <a:pt x="53" y="282"/>
                  </a:lnTo>
                  <a:lnTo>
                    <a:pt x="72" y="336"/>
                  </a:lnTo>
                  <a:lnTo>
                    <a:pt x="95" y="386"/>
                  </a:lnTo>
                  <a:lnTo>
                    <a:pt x="119" y="437"/>
                  </a:lnTo>
                  <a:lnTo>
                    <a:pt x="272" y="348"/>
                  </a:lnTo>
                  <a:lnTo>
                    <a:pt x="272" y="348"/>
                  </a:lnTo>
                  <a:lnTo>
                    <a:pt x="253" y="308"/>
                  </a:lnTo>
                  <a:lnTo>
                    <a:pt x="236" y="267"/>
                  </a:lnTo>
                  <a:lnTo>
                    <a:pt x="222" y="224"/>
                  </a:lnTo>
                  <a:lnTo>
                    <a:pt x="208" y="181"/>
                  </a:lnTo>
                  <a:lnTo>
                    <a:pt x="198" y="137"/>
                  </a:lnTo>
                  <a:lnTo>
                    <a:pt x="189" y="93"/>
                  </a:lnTo>
                  <a:lnTo>
                    <a:pt x="182" y="47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59">
              <a:extLst>
                <a:ext uri="{FF2B5EF4-FFF2-40B4-BE49-F238E27FC236}">
                  <a16:creationId xmlns:a16="http://schemas.microsoft.com/office/drawing/2014/main" xmlns="" id="{EDC66DBA-04DA-4387-9C0E-D689CC3FD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0" y="3963988"/>
              <a:ext cx="344487" cy="214313"/>
            </a:xfrm>
            <a:custGeom>
              <a:avLst/>
              <a:gdLst>
                <a:gd name="T0" fmla="*/ 89 w 436"/>
                <a:gd name="T1" fmla="*/ 0 h 270"/>
                <a:gd name="T2" fmla="*/ 0 w 436"/>
                <a:gd name="T3" fmla="*/ 154 h 270"/>
                <a:gd name="T4" fmla="*/ 0 w 436"/>
                <a:gd name="T5" fmla="*/ 154 h 270"/>
                <a:gd name="T6" fmla="*/ 50 w 436"/>
                <a:gd name="T7" fmla="*/ 178 h 270"/>
                <a:gd name="T8" fmla="*/ 102 w 436"/>
                <a:gd name="T9" fmla="*/ 200 h 270"/>
                <a:gd name="T10" fmla="*/ 155 w 436"/>
                <a:gd name="T11" fmla="*/ 218 h 270"/>
                <a:gd name="T12" fmla="*/ 208 w 436"/>
                <a:gd name="T13" fmla="*/ 235 h 270"/>
                <a:gd name="T14" fmla="*/ 236 w 436"/>
                <a:gd name="T15" fmla="*/ 242 h 270"/>
                <a:gd name="T16" fmla="*/ 264 w 436"/>
                <a:gd name="T17" fmla="*/ 248 h 270"/>
                <a:gd name="T18" fmla="*/ 292 w 436"/>
                <a:gd name="T19" fmla="*/ 254 h 270"/>
                <a:gd name="T20" fmla="*/ 321 w 436"/>
                <a:gd name="T21" fmla="*/ 259 h 270"/>
                <a:gd name="T22" fmla="*/ 349 w 436"/>
                <a:gd name="T23" fmla="*/ 262 h 270"/>
                <a:gd name="T24" fmla="*/ 378 w 436"/>
                <a:gd name="T25" fmla="*/ 266 h 270"/>
                <a:gd name="T26" fmla="*/ 407 w 436"/>
                <a:gd name="T27" fmla="*/ 269 h 270"/>
                <a:gd name="T28" fmla="*/ 436 w 436"/>
                <a:gd name="T29" fmla="*/ 270 h 270"/>
                <a:gd name="T30" fmla="*/ 436 w 436"/>
                <a:gd name="T31" fmla="*/ 93 h 270"/>
                <a:gd name="T32" fmla="*/ 436 w 436"/>
                <a:gd name="T33" fmla="*/ 93 h 270"/>
                <a:gd name="T34" fmla="*/ 389 w 436"/>
                <a:gd name="T35" fmla="*/ 89 h 270"/>
                <a:gd name="T36" fmla="*/ 344 w 436"/>
                <a:gd name="T37" fmla="*/ 83 h 270"/>
                <a:gd name="T38" fmla="*/ 299 w 436"/>
                <a:gd name="T39" fmla="*/ 75 h 270"/>
                <a:gd name="T40" fmla="*/ 255 w 436"/>
                <a:gd name="T41" fmla="*/ 64 h 270"/>
                <a:gd name="T42" fmla="*/ 212 w 436"/>
                <a:gd name="T43" fmla="*/ 51 h 270"/>
                <a:gd name="T44" fmla="*/ 170 w 436"/>
                <a:gd name="T45" fmla="*/ 36 h 270"/>
                <a:gd name="T46" fmla="*/ 130 w 436"/>
                <a:gd name="T47" fmla="*/ 19 h 270"/>
                <a:gd name="T48" fmla="*/ 89 w 436"/>
                <a:gd name="T49" fmla="*/ 0 h 270"/>
                <a:gd name="T50" fmla="*/ 89 w 436"/>
                <a:gd name="T5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89" y="0"/>
                  </a:moveTo>
                  <a:lnTo>
                    <a:pt x="0" y="154"/>
                  </a:lnTo>
                  <a:lnTo>
                    <a:pt x="0" y="154"/>
                  </a:lnTo>
                  <a:lnTo>
                    <a:pt x="50" y="178"/>
                  </a:lnTo>
                  <a:lnTo>
                    <a:pt x="102" y="200"/>
                  </a:lnTo>
                  <a:lnTo>
                    <a:pt x="155" y="218"/>
                  </a:lnTo>
                  <a:lnTo>
                    <a:pt x="208" y="235"/>
                  </a:lnTo>
                  <a:lnTo>
                    <a:pt x="236" y="242"/>
                  </a:lnTo>
                  <a:lnTo>
                    <a:pt x="264" y="248"/>
                  </a:lnTo>
                  <a:lnTo>
                    <a:pt x="292" y="254"/>
                  </a:lnTo>
                  <a:lnTo>
                    <a:pt x="321" y="259"/>
                  </a:lnTo>
                  <a:lnTo>
                    <a:pt x="349" y="262"/>
                  </a:lnTo>
                  <a:lnTo>
                    <a:pt x="378" y="266"/>
                  </a:lnTo>
                  <a:lnTo>
                    <a:pt x="407" y="269"/>
                  </a:lnTo>
                  <a:lnTo>
                    <a:pt x="436" y="270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389" y="89"/>
                  </a:lnTo>
                  <a:lnTo>
                    <a:pt x="344" y="83"/>
                  </a:lnTo>
                  <a:lnTo>
                    <a:pt x="299" y="75"/>
                  </a:lnTo>
                  <a:lnTo>
                    <a:pt x="255" y="64"/>
                  </a:lnTo>
                  <a:lnTo>
                    <a:pt x="212" y="51"/>
                  </a:lnTo>
                  <a:lnTo>
                    <a:pt x="170" y="36"/>
                  </a:lnTo>
                  <a:lnTo>
                    <a:pt x="130" y="19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60">
              <a:extLst>
                <a:ext uri="{FF2B5EF4-FFF2-40B4-BE49-F238E27FC236}">
                  <a16:creationId xmlns:a16="http://schemas.microsoft.com/office/drawing/2014/main" xmlns="" id="{FE138C4E-5FEB-482A-859A-7F9B3E263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63" y="2951163"/>
              <a:ext cx="214312" cy="346075"/>
            </a:xfrm>
            <a:custGeom>
              <a:avLst/>
              <a:gdLst>
                <a:gd name="T0" fmla="*/ 270 w 270"/>
                <a:gd name="T1" fmla="*/ 89 h 437"/>
                <a:gd name="T2" fmla="*/ 116 w 270"/>
                <a:gd name="T3" fmla="*/ 0 h 437"/>
                <a:gd name="T4" fmla="*/ 116 w 270"/>
                <a:gd name="T5" fmla="*/ 0 h 437"/>
                <a:gd name="T6" fmla="*/ 92 w 270"/>
                <a:gd name="T7" fmla="*/ 51 h 437"/>
                <a:gd name="T8" fmla="*/ 71 w 270"/>
                <a:gd name="T9" fmla="*/ 101 h 437"/>
                <a:gd name="T10" fmla="*/ 52 w 270"/>
                <a:gd name="T11" fmla="*/ 155 h 437"/>
                <a:gd name="T12" fmla="*/ 43 w 270"/>
                <a:gd name="T13" fmla="*/ 182 h 437"/>
                <a:gd name="T14" fmla="*/ 35 w 270"/>
                <a:gd name="T15" fmla="*/ 209 h 437"/>
                <a:gd name="T16" fmla="*/ 28 w 270"/>
                <a:gd name="T17" fmla="*/ 237 h 437"/>
                <a:gd name="T18" fmla="*/ 22 w 270"/>
                <a:gd name="T19" fmla="*/ 265 h 437"/>
                <a:gd name="T20" fmla="*/ 16 w 270"/>
                <a:gd name="T21" fmla="*/ 293 h 437"/>
                <a:gd name="T22" fmla="*/ 11 w 270"/>
                <a:gd name="T23" fmla="*/ 322 h 437"/>
                <a:gd name="T24" fmla="*/ 8 w 270"/>
                <a:gd name="T25" fmla="*/ 350 h 437"/>
                <a:gd name="T26" fmla="*/ 5 w 270"/>
                <a:gd name="T27" fmla="*/ 379 h 437"/>
                <a:gd name="T28" fmla="*/ 3 w 270"/>
                <a:gd name="T29" fmla="*/ 408 h 437"/>
                <a:gd name="T30" fmla="*/ 0 w 270"/>
                <a:gd name="T31" fmla="*/ 437 h 437"/>
                <a:gd name="T32" fmla="*/ 177 w 270"/>
                <a:gd name="T33" fmla="*/ 437 h 437"/>
                <a:gd name="T34" fmla="*/ 177 w 270"/>
                <a:gd name="T35" fmla="*/ 437 h 437"/>
                <a:gd name="T36" fmla="*/ 181 w 270"/>
                <a:gd name="T37" fmla="*/ 391 h 437"/>
                <a:gd name="T38" fmla="*/ 187 w 270"/>
                <a:gd name="T39" fmla="*/ 346 h 437"/>
                <a:gd name="T40" fmla="*/ 196 w 270"/>
                <a:gd name="T41" fmla="*/ 300 h 437"/>
                <a:gd name="T42" fmla="*/ 206 w 270"/>
                <a:gd name="T43" fmla="*/ 256 h 437"/>
                <a:gd name="T44" fmla="*/ 219 w 270"/>
                <a:gd name="T45" fmla="*/ 213 h 437"/>
                <a:gd name="T46" fmla="*/ 234 w 270"/>
                <a:gd name="T47" fmla="*/ 170 h 437"/>
                <a:gd name="T48" fmla="*/ 251 w 270"/>
                <a:gd name="T49" fmla="*/ 129 h 437"/>
                <a:gd name="T50" fmla="*/ 270 w 270"/>
                <a:gd name="T51" fmla="*/ 89 h 437"/>
                <a:gd name="T52" fmla="*/ 270 w 270"/>
                <a:gd name="T53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270" y="89"/>
                  </a:moveTo>
                  <a:lnTo>
                    <a:pt x="116" y="0"/>
                  </a:lnTo>
                  <a:lnTo>
                    <a:pt x="116" y="0"/>
                  </a:lnTo>
                  <a:lnTo>
                    <a:pt x="92" y="51"/>
                  </a:lnTo>
                  <a:lnTo>
                    <a:pt x="71" y="101"/>
                  </a:lnTo>
                  <a:lnTo>
                    <a:pt x="52" y="155"/>
                  </a:lnTo>
                  <a:lnTo>
                    <a:pt x="43" y="182"/>
                  </a:lnTo>
                  <a:lnTo>
                    <a:pt x="35" y="209"/>
                  </a:lnTo>
                  <a:lnTo>
                    <a:pt x="28" y="237"/>
                  </a:lnTo>
                  <a:lnTo>
                    <a:pt x="22" y="265"/>
                  </a:lnTo>
                  <a:lnTo>
                    <a:pt x="16" y="293"/>
                  </a:lnTo>
                  <a:lnTo>
                    <a:pt x="11" y="322"/>
                  </a:lnTo>
                  <a:lnTo>
                    <a:pt x="8" y="350"/>
                  </a:lnTo>
                  <a:lnTo>
                    <a:pt x="5" y="379"/>
                  </a:lnTo>
                  <a:lnTo>
                    <a:pt x="3" y="408"/>
                  </a:lnTo>
                  <a:lnTo>
                    <a:pt x="0" y="437"/>
                  </a:lnTo>
                  <a:lnTo>
                    <a:pt x="177" y="437"/>
                  </a:lnTo>
                  <a:lnTo>
                    <a:pt x="177" y="437"/>
                  </a:lnTo>
                  <a:lnTo>
                    <a:pt x="181" y="391"/>
                  </a:lnTo>
                  <a:lnTo>
                    <a:pt x="187" y="346"/>
                  </a:lnTo>
                  <a:lnTo>
                    <a:pt x="196" y="300"/>
                  </a:lnTo>
                  <a:lnTo>
                    <a:pt x="206" y="256"/>
                  </a:lnTo>
                  <a:lnTo>
                    <a:pt x="219" y="213"/>
                  </a:lnTo>
                  <a:lnTo>
                    <a:pt x="234" y="170"/>
                  </a:lnTo>
                  <a:lnTo>
                    <a:pt x="251" y="129"/>
                  </a:lnTo>
                  <a:lnTo>
                    <a:pt x="270" y="89"/>
                  </a:lnTo>
                  <a:lnTo>
                    <a:pt x="270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4" name="TextBox 48">
            <a:extLst>
              <a:ext uri="{FF2B5EF4-FFF2-40B4-BE49-F238E27FC236}">
                <a16:creationId xmlns:a16="http://schemas.microsoft.com/office/drawing/2014/main" xmlns="" id="{D0C93202-6AA4-4595-A3D8-6880AA8672D4}"/>
              </a:ext>
            </a:extLst>
          </p:cNvPr>
          <p:cNvSpPr txBox="1">
            <a:spLocks/>
          </p:cNvSpPr>
          <p:nvPr/>
        </p:nvSpPr>
        <p:spPr bwMode="auto">
          <a:xfrm>
            <a:off x="1550901" y="3717032"/>
            <a:ext cx="1231106" cy="246221"/>
          </a:xfrm>
          <a:prstGeom prst="rect">
            <a:avLst/>
          </a:prstGeom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ct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75" name="TextBox 46">
            <a:extLst>
              <a:ext uri="{FF2B5EF4-FFF2-40B4-BE49-F238E27FC236}">
                <a16:creationId xmlns:a16="http://schemas.microsoft.com/office/drawing/2014/main" xmlns="" id="{BE45344F-FBFB-4EFE-AFB1-FBCC87F116E2}"/>
              </a:ext>
            </a:extLst>
          </p:cNvPr>
          <p:cNvSpPr txBox="1">
            <a:spLocks/>
          </p:cNvSpPr>
          <p:nvPr/>
        </p:nvSpPr>
        <p:spPr>
          <a:xfrm>
            <a:off x="1822600" y="2400087"/>
            <a:ext cx="718145" cy="609398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1" algn="ctr"/>
            <a:r>
              <a:rPr lang="en-US" altLang="ko-KR" sz="3600">
                <a:solidFill>
                  <a:schemeClr val="bg1">
                    <a:lumMod val="50000"/>
                  </a:schemeClr>
                </a:solidFill>
              </a:rPr>
              <a:t>60%</a:t>
            </a:r>
          </a:p>
        </p:txBody>
      </p:sp>
      <p:sp>
        <p:nvSpPr>
          <p:cNvPr id="76" name="Freeform: Shape 104">
            <a:extLst>
              <a:ext uri="{FF2B5EF4-FFF2-40B4-BE49-F238E27FC236}">
                <a16:creationId xmlns:a16="http://schemas.microsoft.com/office/drawing/2014/main" xmlns="" id="{77F8B1B2-488D-4B44-8A59-1EDE27A4A6C9}"/>
              </a:ext>
            </a:extLst>
          </p:cNvPr>
          <p:cNvSpPr>
            <a:spLocks/>
          </p:cNvSpPr>
          <p:nvPr/>
        </p:nvSpPr>
        <p:spPr bwMode="auto">
          <a:xfrm>
            <a:off x="1957476" y="4861033"/>
            <a:ext cx="527892" cy="527892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Oval 84">
            <a:extLst>
              <a:ext uri="{FF2B5EF4-FFF2-40B4-BE49-F238E27FC236}">
                <a16:creationId xmlns:a16="http://schemas.microsoft.com/office/drawing/2014/main" xmlns="" id="{C3367F8A-AF18-4B42-B0FF-B3C41DD9FB5A}"/>
              </a:ext>
            </a:extLst>
          </p:cNvPr>
          <p:cNvSpPr/>
          <p:nvPr/>
        </p:nvSpPr>
        <p:spPr>
          <a:xfrm>
            <a:off x="3907126" y="1809655"/>
            <a:ext cx="1855112" cy="1855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8" name="Group 92">
            <a:extLst>
              <a:ext uri="{FF2B5EF4-FFF2-40B4-BE49-F238E27FC236}">
                <a16:creationId xmlns:a16="http://schemas.microsoft.com/office/drawing/2014/main" xmlns="" id="{791FE870-78A8-44E9-8A4A-049D207246A3}"/>
              </a:ext>
            </a:extLst>
          </p:cNvPr>
          <p:cNvGrpSpPr/>
          <p:nvPr/>
        </p:nvGrpSpPr>
        <p:grpSpPr>
          <a:xfrm>
            <a:off x="4006311" y="1904661"/>
            <a:ext cx="1657021" cy="1655464"/>
            <a:chOff x="4211607" y="1980875"/>
            <a:chExt cx="1657021" cy="1655464"/>
          </a:xfrm>
        </p:grpSpPr>
        <p:sp>
          <p:nvSpPr>
            <p:cNvPr id="81" name="Freeform: Shape 29">
              <a:extLst>
                <a:ext uri="{FF2B5EF4-FFF2-40B4-BE49-F238E27FC236}">
                  <a16:creationId xmlns:a16="http://schemas.microsoft.com/office/drawing/2014/main" xmlns="" id="{EE681FDD-624A-4E95-9D02-589E29A34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867" y="1980875"/>
              <a:ext cx="341380" cy="210441"/>
            </a:xfrm>
            <a:custGeom>
              <a:avLst/>
              <a:gdLst>
                <a:gd name="T0" fmla="*/ 350 w 438"/>
                <a:gd name="T1" fmla="*/ 271 h 271"/>
                <a:gd name="T2" fmla="*/ 438 w 438"/>
                <a:gd name="T3" fmla="*/ 118 h 271"/>
                <a:gd name="T4" fmla="*/ 438 w 438"/>
                <a:gd name="T5" fmla="*/ 118 h 271"/>
                <a:gd name="T6" fmla="*/ 388 w 438"/>
                <a:gd name="T7" fmla="*/ 92 h 271"/>
                <a:gd name="T8" fmla="*/ 336 w 438"/>
                <a:gd name="T9" fmla="*/ 71 h 271"/>
                <a:gd name="T10" fmla="*/ 283 w 438"/>
                <a:gd name="T11" fmla="*/ 52 h 271"/>
                <a:gd name="T12" fmla="*/ 256 w 438"/>
                <a:gd name="T13" fmla="*/ 43 h 271"/>
                <a:gd name="T14" fmla="*/ 228 w 438"/>
                <a:gd name="T15" fmla="*/ 35 h 271"/>
                <a:gd name="T16" fmla="*/ 200 w 438"/>
                <a:gd name="T17" fmla="*/ 28 h 271"/>
                <a:gd name="T18" fmla="*/ 172 w 438"/>
                <a:gd name="T19" fmla="*/ 22 h 271"/>
                <a:gd name="T20" fmla="*/ 145 w 438"/>
                <a:gd name="T21" fmla="*/ 16 h 271"/>
                <a:gd name="T22" fmla="*/ 116 w 438"/>
                <a:gd name="T23" fmla="*/ 11 h 271"/>
                <a:gd name="T24" fmla="*/ 88 w 438"/>
                <a:gd name="T25" fmla="*/ 8 h 271"/>
                <a:gd name="T26" fmla="*/ 59 w 438"/>
                <a:gd name="T27" fmla="*/ 4 h 271"/>
                <a:gd name="T28" fmla="*/ 29 w 438"/>
                <a:gd name="T29" fmla="*/ 1 h 271"/>
                <a:gd name="T30" fmla="*/ 0 w 438"/>
                <a:gd name="T31" fmla="*/ 0 h 271"/>
                <a:gd name="T32" fmla="*/ 0 w 438"/>
                <a:gd name="T33" fmla="*/ 177 h 271"/>
                <a:gd name="T34" fmla="*/ 0 w 438"/>
                <a:gd name="T35" fmla="*/ 177 h 271"/>
                <a:gd name="T36" fmla="*/ 46 w 438"/>
                <a:gd name="T37" fmla="*/ 181 h 271"/>
                <a:gd name="T38" fmla="*/ 93 w 438"/>
                <a:gd name="T39" fmla="*/ 187 h 271"/>
                <a:gd name="T40" fmla="*/ 137 w 438"/>
                <a:gd name="T41" fmla="*/ 195 h 271"/>
                <a:gd name="T42" fmla="*/ 181 w 438"/>
                <a:gd name="T43" fmla="*/ 206 h 271"/>
                <a:gd name="T44" fmla="*/ 226 w 438"/>
                <a:gd name="T45" fmla="*/ 219 h 271"/>
                <a:gd name="T46" fmla="*/ 267 w 438"/>
                <a:gd name="T47" fmla="*/ 234 h 271"/>
                <a:gd name="T48" fmla="*/ 309 w 438"/>
                <a:gd name="T49" fmla="*/ 252 h 271"/>
                <a:gd name="T50" fmla="*/ 350 w 438"/>
                <a:gd name="T51" fmla="*/ 271 h 271"/>
                <a:gd name="T52" fmla="*/ 350 w 438"/>
                <a:gd name="T5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350" y="271"/>
                  </a:moveTo>
                  <a:lnTo>
                    <a:pt x="438" y="118"/>
                  </a:lnTo>
                  <a:lnTo>
                    <a:pt x="438" y="118"/>
                  </a:lnTo>
                  <a:lnTo>
                    <a:pt x="388" y="92"/>
                  </a:lnTo>
                  <a:lnTo>
                    <a:pt x="336" y="71"/>
                  </a:lnTo>
                  <a:lnTo>
                    <a:pt x="283" y="52"/>
                  </a:lnTo>
                  <a:lnTo>
                    <a:pt x="256" y="43"/>
                  </a:lnTo>
                  <a:lnTo>
                    <a:pt x="228" y="35"/>
                  </a:lnTo>
                  <a:lnTo>
                    <a:pt x="200" y="28"/>
                  </a:lnTo>
                  <a:lnTo>
                    <a:pt x="172" y="22"/>
                  </a:lnTo>
                  <a:lnTo>
                    <a:pt x="145" y="16"/>
                  </a:lnTo>
                  <a:lnTo>
                    <a:pt x="116" y="11"/>
                  </a:lnTo>
                  <a:lnTo>
                    <a:pt x="88" y="8"/>
                  </a:lnTo>
                  <a:lnTo>
                    <a:pt x="59" y="4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46" y="181"/>
                  </a:lnTo>
                  <a:lnTo>
                    <a:pt x="93" y="187"/>
                  </a:lnTo>
                  <a:lnTo>
                    <a:pt x="137" y="195"/>
                  </a:lnTo>
                  <a:lnTo>
                    <a:pt x="181" y="206"/>
                  </a:lnTo>
                  <a:lnTo>
                    <a:pt x="226" y="219"/>
                  </a:lnTo>
                  <a:lnTo>
                    <a:pt x="267" y="234"/>
                  </a:lnTo>
                  <a:lnTo>
                    <a:pt x="309" y="252"/>
                  </a:lnTo>
                  <a:lnTo>
                    <a:pt x="350" y="271"/>
                  </a:lnTo>
                  <a:lnTo>
                    <a:pt x="350" y="2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30">
              <a:extLst>
                <a:ext uri="{FF2B5EF4-FFF2-40B4-BE49-F238E27FC236}">
                  <a16:creationId xmlns:a16="http://schemas.microsoft.com/office/drawing/2014/main" xmlns="" id="{A307BC97-0D65-4086-A88B-D264C78E6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2548" y="2111816"/>
              <a:ext cx="317998" cy="319558"/>
            </a:xfrm>
            <a:custGeom>
              <a:avLst/>
              <a:gdLst>
                <a:gd name="T0" fmla="*/ 409 w 409"/>
                <a:gd name="T1" fmla="*/ 154 h 410"/>
                <a:gd name="T2" fmla="*/ 319 w 409"/>
                <a:gd name="T3" fmla="*/ 0 h 410"/>
                <a:gd name="T4" fmla="*/ 319 w 409"/>
                <a:gd name="T5" fmla="*/ 0 h 410"/>
                <a:gd name="T6" fmla="*/ 296 w 409"/>
                <a:gd name="T7" fmla="*/ 16 h 410"/>
                <a:gd name="T8" fmla="*/ 272 w 409"/>
                <a:gd name="T9" fmla="*/ 32 h 410"/>
                <a:gd name="T10" fmla="*/ 250 w 409"/>
                <a:gd name="T11" fmla="*/ 50 h 410"/>
                <a:gd name="T12" fmla="*/ 227 w 409"/>
                <a:gd name="T13" fmla="*/ 67 h 410"/>
                <a:gd name="T14" fmla="*/ 184 w 409"/>
                <a:gd name="T15" fmla="*/ 104 h 410"/>
                <a:gd name="T16" fmla="*/ 143 w 409"/>
                <a:gd name="T17" fmla="*/ 143 h 410"/>
                <a:gd name="T18" fmla="*/ 104 w 409"/>
                <a:gd name="T19" fmla="*/ 185 h 410"/>
                <a:gd name="T20" fmla="*/ 66 w 409"/>
                <a:gd name="T21" fmla="*/ 228 h 410"/>
                <a:gd name="T22" fmla="*/ 50 w 409"/>
                <a:gd name="T23" fmla="*/ 251 h 410"/>
                <a:gd name="T24" fmla="*/ 32 w 409"/>
                <a:gd name="T25" fmla="*/ 274 h 410"/>
                <a:gd name="T26" fmla="*/ 15 w 409"/>
                <a:gd name="T27" fmla="*/ 298 h 410"/>
                <a:gd name="T28" fmla="*/ 0 w 409"/>
                <a:gd name="T29" fmla="*/ 321 h 410"/>
                <a:gd name="T30" fmla="*/ 153 w 409"/>
                <a:gd name="T31" fmla="*/ 410 h 410"/>
                <a:gd name="T32" fmla="*/ 153 w 409"/>
                <a:gd name="T33" fmla="*/ 410 h 410"/>
                <a:gd name="T34" fmla="*/ 180 w 409"/>
                <a:gd name="T35" fmla="*/ 372 h 410"/>
                <a:gd name="T36" fmla="*/ 208 w 409"/>
                <a:gd name="T37" fmla="*/ 337 h 410"/>
                <a:gd name="T38" fmla="*/ 237 w 409"/>
                <a:gd name="T39" fmla="*/ 302 h 410"/>
                <a:gd name="T40" fmla="*/ 269 w 409"/>
                <a:gd name="T41" fmla="*/ 269 h 410"/>
                <a:gd name="T42" fmla="*/ 300 w 409"/>
                <a:gd name="T43" fmla="*/ 237 h 410"/>
                <a:gd name="T44" fmla="*/ 336 w 409"/>
                <a:gd name="T45" fmla="*/ 208 h 410"/>
                <a:gd name="T46" fmla="*/ 371 w 409"/>
                <a:gd name="T47" fmla="*/ 180 h 410"/>
                <a:gd name="T48" fmla="*/ 409 w 409"/>
                <a:gd name="T49" fmla="*/ 154 h 410"/>
                <a:gd name="T50" fmla="*/ 409 w 409"/>
                <a:gd name="T5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409" y="154"/>
                  </a:moveTo>
                  <a:lnTo>
                    <a:pt x="319" y="0"/>
                  </a:lnTo>
                  <a:lnTo>
                    <a:pt x="319" y="0"/>
                  </a:lnTo>
                  <a:lnTo>
                    <a:pt x="296" y="16"/>
                  </a:lnTo>
                  <a:lnTo>
                    <a:pt x="272" y="32"/>
                  </a:lnTo>
                  <a:lnTo>
                    <a:pt x="250" y="50"/>
                  </a:lnTo>
                  <a:lnTo>
                    <a:pt x="227" y="67"/>
                  </a:lnTo>
                  <a:lnTo>
                    <a:pt x="184" y="104"/>
                  </a:lnTo>
                  <a:lnTo>
                    <a:pt x="143" y="143"/>
                  </a:lnTo>
                  <a:lnTo>
                    <a:pt x="104" y="185"/>
                  </a:lnTo>
                  <a:lnTo>
                    <a:pt x="66" y="228"/>
                  </a:lnTo>
                  <a:lnTo>
                    <a:pt x="50" y="251"/>
                  </a:lnTo>
                  <a:lnTo>
                    <a:pt x="32" y="274"/>
                  </a:lnTo>
                  <a:lnTo>
                    <a:pt x="15" y="298"/>
                  </a:lnTo>
                  <a:lnTo>
                    <a:pt x="0" y="321"/>
                  </a:lnTo>
                  <a:lnTo>
                    <a:pt x="153" y="410"/>
                  </a:lnTo>
                  <a:lnTo>
                    <a:pt x="153" y="410"/>
                  </a:lnTo>
                  <a:lnTo>
                    <a:pt x="180" y="372"/>
                  </a:lnTo>
                  <a:lnTo>
                    <a:pt x="208" y="337"/>
                  </a:lnTo>
                  <a:lnTo>
                    <a:pt x="237" y="302"/>
                  </a:lnTo>
                  <a:lnTo>
                    <a:pt x="269" y="269"/>
                  </a:lnTo>
                  <a:lnTo>
                    <a:pt x="300" y="237"/>
                  </a:lnTo>
                  <a:lnTo>
                    <a:pt x="336" y="208"/>
                  </a:lnTo>
                  <a:lnTo>
                    <a:pt x="371" y="180"/>
                  </a:lnTo>
                  <a:lnTo>
                    <a:pt x="409" y="154"/>
                  </a:lnTo>
                  <a:lnTo>
                    <a:pt x="409" y="1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31">
              <a:extLst>
                <a:ext uri="{FF2B5EF4-FFF2-40B4-BE49-F238E27FC236}">
                  <a16:creationId xmlns:a16="http://schemas.microsoft.com/office/drawing/2014/main" xmlns="" id="{90FFC08B-9D4B-4813-8FFD-470C54316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8188" y="2431373"/>
              <a:ext cx="210440" cy="339822"/>
            </a:xfrm>
            <a:custGeom>
              <a:avLst/>
              <a:gdLst>
                <a:gd name="T0" fmla="*/ 93 w 270"/>
                <a:gd name="T1" fmla="*/ 437 h 437"/>
                <a:gd name="T2" fmla="*/ 270 w 270"/>
                <a:gd name="T3" fmla="*/ 437 h 437"/>
                <a:gd name="T4" fmla="*/ 270 w 270"/>
                <a:gd name="T5" fmla="*/ 437 h 437"/>
                <a:gd name="T6" fmla="*/ 269 w 270"/>
                <a:gd name="T7" fmla="*/ 408 h 437"/>
                <a:gd name="T8" fmla="*/ 266 w 270"/>
                <a:gd name="T9" fmla="*/ 379 h 437"/>
                <a:gd name="T10" fmla="*/ 262 w 270"/>
                <a:gd name="T11" fmla="*/ 350 h 437"/>
                <a:gd name="T12" fmla="*/ 259 w 270"/>
                <a:gd name="T13" fmla="*/ 322 h 437"/>
                <a:gd name="T14" fmla="*/ 254 w 270"/>
                <a:gd name="T15" fmla="*/ 293 h 437"/>
                <a:gd name="T16" fmla="*/ 248 w 270"/>
                <a:gd name="T17" fmla="*/ 265 h 437"/>
                <a:gd name="T18" fmla="*/ 242 w 270"/>
                <a:gd name="T19" fmla="*/ 237 h 437"/>
                <a:gd name="T20" fmla="*/ 235 w 270"/>
                <a:gd name="T21" fmla="*/ 209 h 437"/>
                <a:gd name="T22" fmla="*/ 227 w 270"/>
                <a:gd name="T23" fmla="*/ 182 h 437"/>
                <a:gd name="T24" fmla="*/ 219 w 270"/>
                <a:gd name="T25" fmla="*/ 155 h 437"/>
                <a:gd name="T26" fmla="*/ 200 w 270"/>
                <a:gd name="T27" fmla="*/ 101 h 437"/>
                <a:gd name="T28" fmla="*/ 179 w 270"/>
                <a:gd name="T29" fmla="*/ 51 h 437"/>
                <a:gd name="T30" fmla="*/ 155 w 270"/>
                <a:gd name="T31" fmla="*/ 0 h 437"/>
                <a:gd name="T32" fmla="*/ 0 w 270"/>
                <a:gd name="T33" fmla="*/ 89 h 437"/>
                <a:gd name="T34" fmla="*/ 0 w 270"/>
                <a:gd name="T35" fmla="*/ 89 h 437"/>
                <a:gd name="T36" fmla="*/ 19 w 270"/>
                <a:gd name="T37" fmla="*/ 129 h 437"/>
                <a:gd name="T38" fmla="*/ 36 w 270"/>
                <a:gd name="T39" fmla="*/ 170 h 437"/>
                <a:gd name="T40" fmla="*/ 51 w 270"/>
                <a:gd name="T41" fmla="*/ 213 h 437"/>
                <a:gd name="T42" fmla="*/ 64 w 270"/>
                <a:gd name="T43" fmla="*/ 256 h 437"/>
                <a:gd name="T44" fmla="*/ 75 w 270"/>
                <a:gd name="T45" fmla="*/ 300 h 437"/>
                <a:gd name="T46" fmla="*/ 83 w 270"/>
                <a:gd name="T47" fmla="*/ 346 h 437"/>
                <a:gd name="T48" fmla="*/ 89 w 270"/>
                <a:gd name="T49" fmla="*/ 391 h 437"/>
                <a:gd name="T50" fmla="*/ 93 w 270"/>
                <a:gd name="T51" fmla="*/ 437 h 437"/>
                <a:gd name="T52" fmla="*/ 93 w 270"/>
                <a:gd name="T53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93" y="437"/>
                  </a:moveTo>
                  <a:lnTo>
                    <a:pt x="270" y="437"/>
                  </a:lnTo>
                  <a:lnTo>
                    <a:pt x="270" y="437"/>
                  </a:lnTo>
                  <a:lnTo>
                    <a:pt x="269" y="408"/>
                  </a:lnTo>
                  <a:lnTo>
                    <a:pt x="266" y="379"/>
                  </a:lnTo>
                  <a:lnTo>
                    <a:pt x="262" y="350"/>
                  </a:lnTo>
                  <a:lnTo>
                    <a:pt x="259" y="322"/>
                  </a:lnTo>
                  <a:lnTo>
                    <a:pt x="254" y="293"/>
                  </a:lnTo>
                  <a:lnTo>
                    <a:pt x="248" y="265"/>
                  </a:lnTo>
                  <a:lnTo>
                    <a:pt x="242" y="237"/>
                  </a:lnTo>
                  <a:lnTo>
                    <a:pt x="235" y="209"/>
                  </a:lnTo>
                  <a:lnTo>
                    <a:pt x="227" y="182"/>
                  </a:lnTo>
                  <a:lnTo>
                    <a:pt x="219" y="155"/>
                  </a:lnTo>
                  <a:lnTo>
                    <a:pt x="200" y="101"/>
                  </a:lnTo>
                  <a:lnTo>
                    <a:pt x="179" y="51"/>
                  </a:lnTo>
                  <a:lnTo>
                    <a:pt x="155" y="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9" y="129"/>
                  </a:lnTo>
                  <a:lnTo>
                    <a:pt x="36" y="170"/>
                  </a:lnTo>
                  <a:lnTo>
                    <a:pt x="51" y="213"/>
                  </a:lnTo>
                  <a:lnTo>
                    <a:pt x="64" y="256"/>
                  </a:lnTo>
                  <a:lnTo>
                    <a:pt x="75" y="300"/>
                  </a:lnTo>
                  <a:lnTo>
                    <a:pt x="83" y="346"/>
                  </a:lnTo>
                  <a:lnTo>
                    <a:pt x="89" y="391"/>
                  </a:lnTo>
                  <a:lnTo>
                    <a:pt x="93" y="437"/>
                  </a:lnTo>
                  <a:lnTo>
                    <a:pt x="93" y="4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32">
              <a:extLst>
                <a:ext uri="{FF2B5EF4-FFF2-40B4-BE49-F238E27FC236}">
                  <a16:creationId xmlns:a16="http://schemas.microsoft.com/office/drawing/2014/main" xmlns="" id="{504840BC-A5C2-4E90-9173-F2EC59095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248" y="2111816"/>
              <a:ext cx="317998" cy="319558"/>
            </a:xfrm>
            <a:custGeom>
              <a:avLst/>
              <a:gdLst>
                <a:gd name="T0" fmla="*/ 255 w 409"/>
                <a:gd name="T1" fmla="*/ 410 h 410"/>
                <a:gd name="T2" fmla="*/ 409 w 409"/>
                <a:gd name="T3" fmla="*/ 321 h 410"/>
                <a:gd name="T4" fmla="*/ 409 w 409"/>
                <a:gd name="T5" fmla="*/ 321 h 410"/>
                <a:gd name="T6" fmla="*/ 393 w 409"/>
                <a:gd name="T7" fmla="*/ 298 h 410"/>
                <a:gd name="T8" fmla="*/ 376 w 409"/>
                <a:gd name="T9" fmla="*/ 274 h 410"/>
                <a:gd name="T10" fmla="*/ 360 w 409"/>
                <a:gd name="T11" fmla="*/ 251 h 410"/>
                <a:gd name="T12" fmla="*/ 342 w 409"/>
                <a:gd name="T13" fmla="*/ 228 h 410"/>
                <a:gd name="T14" fmla="*/ 305 w 409"/>
                <a:gd name="T15" fmla="*/ 185 h 410"/>
                <a:gd name="T16" fmla="*/ 266 w 409"/>
                <a:gd name="T17" fmla="*/ 143 h 410"/>
                <a:gd name="T18" fmla="*/ 224 w 409"/>
                <a:gd name="T19" fmla="*/ 104 h 410"/>
                <a:gd name="T20" fmla="*/ 181 w 409"/>
                <a:gd name="T21" fmla="*/ 67 h 410"/>
                <a:gd name="T22" fmla="*/ 158 w 409"/>
                <a:gd name="T23" fmla="*/ 50 h 410"/>
                <a:gd name="T24" fmla="*/ 136 w 409"/>
                <a:gd name="T25" fmla="*/ 32 h 410"/>
                <a:gd name="T26" fmla="*/ 113 w 409"/>
                <a:gd name="T27" fmla="*/ 16 h 410"/>
                <a:gd name="T28" fmla="*/ 89 w 409"/>
                <a:gd name="T29" fmla="*/ 0 h 410"/>
                <a:gd name="T30" fmla="*/ 0 w 409"/>
                <a:gd name="T31" fmla="*/ 154 h 410"/>
                <a:gd name="T32" fmla="*/ 0 w 409"/>
                <a:gd name="T33" fmla="*/ 154 h 410"/>
                <a:gd name="T34" fmla="*/ 37 w 409"/>
                <a:gd name="T35" fmla="*/ 180 h 410"/>
                <a:gd name="T36" fmla="*/ 74 w 409"/>
                <a:gd name="T37" fmla="*/ 208 h 410"/>
                <a:gd name="T38" fmla="*/ 108 w 409"/>
                <a:gd name="T39" fmla="*/ 237 h 410"/>
                <a:gd name="T40" fmla="*/ 141 w 409"/>
                <a:gd name="T41" fmla="*/ 269 h 410"/>
                <a:gd name="T42" fmla="*/ 172 w 409"/>
                <a:gd name="T43" fmla="*/ 302 h 410"/>
                <a:gd name="T44" fmla="*/ 201 w 409"/>
                <a:gd name="T45" fmla="*/ 337 h 410"/>
                <a:gd name="T46" fmla="*/ 229 w 409"/>
                <a:gd name="T47" fmla="*/ 372 h 410"/>
                <a:gd name="T48" fmla="*/ 255 w 409"/>
                <a:gd name="T49" fmla="*/ 410 h 410"/>
                <a:gd name="T50" fmla="*/ 255 w 409"/>
                <a:gd name="T5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9" h="410">
                  <a:moveTo>
                    <a:pt x="255" y="410"/>
                  </a:moveTo>
                  <a:lnTo>
                    <a:pt x="409" y="321"/>
                  </a:lnTo>
                  <a:lnTo>
                    <a:pt x="409" y="321"/>
                  </a:lnTo>
                  <a:lnTo>
                    <a:pt x="393" y="298"/>
                  </a:lnTo>
                  <a:lnTo>
                    <a:pt x="376" y="274"/>
                  </a:lnTo>
                  <a:lnTo>
                    <a:pt x="360" y="251"/>
                  </a:lnTo>
                  <a:lnTo>
                    <a:pt x="342" y="228"/>
                  </a:lnTo>
                  <a:lnTo>
                    <a:pt x="305" y="185"/>
                  </a:lnTo>
                  <a:lnTo>
                    <a:pt x="266" y="143"/>
                  </a:lnTo>
                  <a:lnTo>
                    <a:pt x="224" y="104"/>
                  </a:lnTo>
                  <a:lnTo>
                    <a:pt x="181" y="67"/>
                  </a:lnTo>
                  <a:lnTo>
                    <a:pt x="158" y="50"/>
                  </a:lnTo>
                  <a:lnTo>
                    <a:pt x="136" y="32"/>
                  </a:lnTo>
                  <a:lnTo>
                    <a:pt x="113" y="16"/>
                  </a:lnTo>
                  <a:lnTo>
                    <a:pt x="89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37" y="180"/>
                  </a:lnTo>
                  <a:lnTo>
                    <a:pt x="74" y="208"/>
                  </a:lnTo>
                  <a:lnTo>
                    <a:pt x="108" y="237"/>
                  </a:lnTo>
                  <a:lnTo>
                    <a:pt x="141" y="269"/>
                  </a:lnTo>
                  <a:lnTo>
                    <a:pt x="172" y="302"/>
                  </a:lnTo>
                  <a:lnTo>
                    <a:pt x="201" y="337"/>
                  </a:lnTo>
                  <a:lnTo>
                    <a:pt x="229" y="372"/>
                  </a:lnTo>
                  <a:lnTo>
                    <a:pt x="255" y="410"/>
                  </a:lnTo>
                  <a:lnTo>
                    <a:pt x="255" y="4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33">
              <a:extLst>
                <a:ext uri="{FF2B5EF4-FFF2-40B4-BE49-F238E27FC236}">
                  <a16:creationId xmlns:a16="http://schemas.microsoft.com/office/drawing/2014/main" xmlns="" id="{C7005368-0497-4505-B670-1F333E00D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8987" y="1980875"/>
              <a:ext cx="341380" cy="210441"/>
            </a:xfrm>
            <a:custGeom>
              <a:avLst/>
              <a:gdLst>
                <a:gd name="T0" fmla="*/ 438 w 438"/>
                <a:gd name="T1" fmla="*/ 177 h 271"/>
                <a:gd name="T2" fmla="*/ 438 w 438"/>
                <a:gd name="T3" fmla="*/ 0 h 271"/>
                <a:gd name="T4" fmla="*/ 438 w 438"/>
                <a:gd name="T5" fmla="*/ 0 h 271"/>
                <a:gd name="T6" fmla="*/ 408 w 438"/>
                <a:gd name="T7" fmla="*/ 1 h 271"/>
                <a:gd name="T8" fmla="*/ 378 w 438"/>
                <a:gd name="T9" fmla="*/ 4 h 271"/>
                <a:gd name="T10" fmla="*/ 351 w 438"/>
                <a:gd name="T11" fmla="*/ 8 h 271"/>
                <a:gd name="T12" fmla="*/ 321 w 438"/>
                <a:gd name="T13" fmla="*/ 11 h 271"/>
                <a:gd name="T14" fmla="*/ 292 w 438"/>
                <a:gd name="T15" fmla="*/ 16 h 271"/>
                <a:gd name="T16" fmla="*/ 265 w 438"/>
                <a:gd name="T17" fmla="*/ 22 h 271"/>
                <a:gd name="T18" fmla="*/ 237 w 438"/>
                <a:gd name="T19" fmla="*/ 28 h 271"/>
                <a:gd name="T20" fmla="*/ 209 w 438"/>
                <a:gd name="T21" fmla="*/ 35 h 271"/>
                <a:gd name="T22" fmla="*/ 182 w 438"/>
                <a:gd name="T23" fmla="*/ 43 h 271"/>
                <a:gd name="T24" fmla="*/ 154 w 438"/>
                <a:gd name="T25" fmla="*/ 52 h 271"/>
                <a:gd name="T26" fmla="*/ 101 w 438"/>
                <a:gd name="T27" fmla="*/ 71 h 271"/>
                <a:gd name="T28" fmla="*/ 49 w 438"/>
                <a:gd name="T29" fmla="*/ 92 h 271"/>
                <a:gd name="T30" fmla="*/ 0 w 438"/>
                <a:gd name="T31" fmla="*/ 118 h 271"/>
                <a:gd name="T32" fmla="*/ 89 w 438"/>
                <a:gd name="T33" fmla="*/ 271 h 271"/>
                <a:gd name="T34" fmla="*/ 89 w 438"/>
                <a:gd name="T35" fmla="*/ 271 h 271"/>
                <a:gd name="T36" fmla="*/ 129 w 438"/>
                <a:gd name="T37" fmla="*/ 252 h 271"/>
                <a:gd name="T38" fmla="*/ 170 w 438"/>
                <a:gd name="T39" fmla="*/ 234 h 271"/>
                <a:gd name="T40" fmla="*/ 213 w 438"/>
                <a:gd name="T41" fmla="*/ 219 h 271"/>
                <a:gd name="T42" fmla="*/ 256 w 438"/>
                <a:gd name="T43" fmla="*/ 206 h 271"/>
                <a:gd name="T44" fmla="*/ 300 w 438"/>
                <a:gd name="T45" fmla="*/ 195 h 271"/>
                <a:gd name="T46" fmla="*/ 346 w 438"/>
                <a:gd name="T47" fmla="*/ 187 h 271"/>
                <a:gd name="T48" fmla="*/ 391 w 438"/>
                <a:gd name="T49" fmla="*/ 181 h 271"/>
                <a:gd name="T50" fmla="*/ 438 w 438"/>
                <a:gd name="T51" fmla="*/ 177 h 271"/>
                <a:gd name="T52" fmla="*/ 438 w 438"/>
                <a:gd name="T53" fmla="*/ 17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8" h="271">
                  <a:moveTo>
                    <a:pt x="438" y="177"/>
                  </a:moveTo>
                  <a:lnTo>
                    <a:pt x="438" y="0"/>
                  </a:lnTo>
                  <a:lnTo>
                    <a:pt x="438" y="0"/>
                  </a:lnTo>
                  <a:lnTo>
                    <a:pt x="408" y="1"/>
                  </a:lnTo>
                  <a:lnTo>
                    <a:pt x="378" y="4"/>
                  </a:lnTo>
                  <a:lnTo>
                    <a:pt x="351" y="8"/>
                  </a:lnTo>
                  <a:lnTo>
                    <a:pt x="321" y="11"/>
                  </a:lnTo>
                  <a:lnTo>
                    <a:pt x="292" y="16"/>
                  </a:lnTo>
                  <a:lnTo>
                    <a:pt x="265" y="22"/>
                  </a:lnTo>
                  <a:lnTo>
                    <a:pt x="237" y="28"/>
                  </a:lnTo>
                  <a:lnTo>
                    <a:pt x="209" y="35"/>
                  </a:lnTo>
                  <a:lnTo>
                    <a:pt x="182" y="43"/>
                  </a:lnTo>
                  <a:lnTo>
                    <a:pt x="154" y="52"/>
                  </a:lnTo>
                  <a:lnTo>
                    <a:pt x="101" y="71"/>
                  </a:lnTo>
                  <a:lnTo>
                    <a:pt x="49" y="92"/>
                  </a:lnTo>
                  <a:lnTo>
                    <a:pt x="0" y="118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129" y="252"/>
                  </a:lnTo>
                  <a:lnTo>
                    <a:pt x="170" y="234"/>
                  </a:lnTo>
                  <a:lnTo>
                    <a:pt x="213" y="219"/>
                  </a:lnTo>
                  <a:lnTo>
                    <a:pt x="256" y="206"/>
                  </a:lnTo>
                  <a:lnTo>
                    <a:pt x="300" y="195"/>
                  </a:lnTo>
                  <a:lnTo>
                    <a:pt x="346" y="187"/>
                  </a:lnTo>
                  <a:lnTo>
                    <a:pt x="391" y="181"/>
                  </a:lnTo>
                  <a:lnTo>
                    <a:pt x="438" y="177"/>
                  </a:lnTo>
                  <a:lnTo>
                    <a:pt x="438" y="17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34">
              <a:extLst>
                <a:ext uri="{FF2B5EF4-FFF2-40B4-BE49-F238E27FC236}">
                  <a16:creationId xmlns:a16="http://schemas.microsoft.com/office/drawing/2014/main" xmlns="" id="{8F1F40BB-92F3-406F-A5B2-6FA8B09A1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106" y="3188958"/>
              <a:ext cx="317998" cy="316440"/>
            </a:xfrm>
            <a:custGeom>
              <a:avLst/>
              <a:gdLst>
                <a:gd name="T0" fmla="*/ 154 w 409"/>
                <a:gd name="T1" fmla="*/ 0 h 406"/>
                <a:gd name="T2" fmla="*/ 0 w 409"/>
                <a:gd name="T3" fmla="*/ 88 h 406"/>
                <a:gd name="T4" fmla="*/ 0 w 409"/>
                <a:gd name="T5" fmla="*/ 88 h 406"/>
                <a:gd name="T6" fmla="*/ 33 w 409"/>
                <a:gd name="T7" fmla="*/ 135 h 406"/>
                <a:gd name="T8" fmla="*/ 67 w 409"/>
                <a:gd name="T9" fmla="*/ 181 h 406"/>
                <a:gd name="T10" fmla="*/ 104 w 409"/>
                <a:gd name="T11" fmla="*/ 224 h 406"/>
                <a:gd name="T12" fmla="*/ 143 w 409"/>
                <a:gd name="T13" fmla="*/ 264 h 406"/>
                <a:gd name="T14" fmla="*/ 185 w 409"/>
                <a:gd name="T15" fmla="*/ 303 h 406"/>
                <a:gd name="T16" fmla="*/ 228 w 409"/>
                <a:gd name="T17" fmla="*/ 340 h 406"/>
                <a:gd name="T18" fmla="*/ 272 w 409"/>
                <a:gd name="T19" fmla="*/ 374 h 406"/>
                <a:gd name="T20" fmla="*/ 319 w 409"/>
                <a:gd name="T21" fmla="*/ 406 h 406"/>
                <a:gd name="T22" fmla="*/ 409 w 409"/>
                <a:gd name="T23" fmla="*/ 253 h 406"/>
                <a:gd name="T24" fmla="*/ 409 w 409"/>
                <a:gd name="T25" fmla="*/ 253 h 406"/>
                <a:gd name="T26" fmla="*/ 371 w 409"/>
                <a:gd name="T27" fmla="*/ 227 h 406"/>
                <a:gd name="T28" fmla="*/ 335 w 409"/>
                <a:gd name="T29" fmla="*/ 200 h 406"/>
                <a:gd name="T30" fmla="*/ 301 w 409"/>
                <a:gd name="T31" fmla="*/ 170 h 406"/>
                <a:gd name="T32" fmla="*/ 268 w 409"/>
                <a:gd name="T33" fmla="*/ 139 h 406"/>
                <a:gd name="T34" fmla="*/ 236 w 409"/>
                <a:gd name="T35" fmla="*/ 106 h 406"/>
                <a:gd name="T36" fmla="*/ 207 w 409"/>
                <a:gd name="T37" fmla="*/ 72 h 406"/>
                <a:gd name="T38" fmla="*/ 179 w 409"/>
                <a:gd name="T39" fmla="*/ 36 h 406"/>
                <a:gd name="T40" fmla="*/ 154 w 409"/>
                <a:gd name="T41" fmla="*/ 0 h 406"/>
                <a:gd name="T42" fmla="*/ 154 w 409"/>
                <a:gd name="T4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9" h="406">
                  <a:moveTo>
                    <a:pt x="154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33" y="135"/>
                  </a:lnTo>
                  <a:lnTo>
                    <a:pt x="67" y="181"/>
                  </a:lnTo>
                  <a:lnTo>
                    <a:pt x="104" y="224"/>
                  </a:lnTo>
                  <a:lnTo>
                    <a:pt x="143" y="264"/>
                  </a:lnTo>
                  <a:lnTo>
                    <a:pt x="185" y="303"/>
                  </a:lnTo>
                  <a:lnTo>
                    <a:pt x="228" y="340"/>
                  </a:lnTo>
                  <a:lnTo>
                    <a:pt x="272" y="374"/>
                  </a:lnTo>
                  <a:lnTo>
                    <a:pt x="319" y="406"/>
                  </a:lnTo>
                  <a:lnTo>
                    <a:pt x="409" y="253"/>
                  </a:lnTo>
                  <a:lnTo>
                    <a:pt x="409" y="253"/>
                  </a:lnTo>
                  <a:lnTo>
                    <a:pt x="371" y="227"/>
                  </a:lnTo>
                  <a:lnTo>
                    <a:pt x="335" y="200"/>
                  </a:lnTo>
                  <a:lnTo>
                    <a:pt x="301" y="170"/>
                  </a:lnTo>
                  <a:lnTo>
                    <a:pt x="268" y="139"/>
                  </a:lnTo>
                  <a:lnTo>
                    <a:pt x="236" y="106"/>
                  </a:lnTo>
                  <a:lnTo>
                    <a:pt x="207" y="72"/>
                  </a:lnTo>
                  <a:lnTo>
                    <a:pt x="179" y="36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35">
              <a:extLst>
                <a:ext uri="{FF2B5EF4-FFF2-40B4-BE49-F238E27FC236}">
                  <a16:creationId xmlns:a16="http://schemas.microsoft.com/office/drawing/2014/main" xmlns="" id="{85D0A3DE-8556-4DF2-A349-12C8ED17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9867" y="3425898"/>
              <a:ext cx="339822" cy="210441"/>
            </a:xfrm>
            <a:custGeom>
              <a:avLst/>
              <a:gdLst>
                <a:gd name="T0" fmla="*/ 0 w 436"/>
                <a:gd name="T1" fmla="*/ 93 h 270"/>
                <a:gd name="T2" fmla="*/ 0 w 436"/>
                <a:gd name="T3" fmla="*/ 270 h 270"/>
                <a:gd name="T4" fmla="*/ 0 w 436"/>
                <a:gd name="T5" fmla="*/ 270 h 270"/>
                <a:gd name="T6" fmla="*/ 29 w 436"/>
                <a:gd name="T7" fmla="*/ 269 h 270"/>
                <a:gd name="T8" fmla="*/ 59 w 436"/>
                <a:gd name="T9" fmla="*/ 266 h 270"/>
                <a:gd name="T10" fmla="*/ 86 w 436"/>
                <a:gd name="T11" fmla="*/ 262 h 270"/>
                <a:gd name="T12" fmla="*/ 116 w 436"/>
                <a:gd name="T13" fmla="*/ 259 h 270"/>
                <a:gd name="T14" fmla="*/ 143 w 436"/>
                <a:gd name="T15" fmla="*/ 254 h 270"/>
                <a:gd name="T16" fmla="*/ 171 w 436"/>
                <a:gd name="T17" fmla="*/ 248 h 270"/>
                <a:gd name="T18" fmla="*/ 199 w 436"/>
                <a:gd name="T19" fmla="*/ 242 h 270"/>
                <a:gd name="T20" fmla="*/ 227 w 436"/>
                <a:gd name="T21" fmla="*/ 235 h 270"/>
                <a:gd name="T22" fmla="*/ 281 w 436"/>
                <a:gd name="T23" fmla="*/ 218 h 270"/>
                <a:gd name="T24" fmla="*/ 333 w 436"/>
                <a:gd name="T25" fmla="*/ 200 h 270"/>
                <a:gd name="T26" fmla="*/ 385 w 436"/>
                <a:gd name="T27" fmla="*/ 178 h 270"/>
                <a:gd name="T28" fmla="*/ 436 w 436"/>
                <a:gd name="T29" fmla="*/ 154 h 270"/>
                <a:gd name="T30" fmla="*/ 347 w 436"/>
                <a:gd name="T31" fmla="*/ 0 h 270"/>
                <a:gd name="T32" fmla="*/ 347 w 436"/>
                <a:gd name="T33" fmla="*/ 0 h 270"/>
                <a:gd name="T34" fmla="*/ 307 w 436"/>
                <a:gd name="T35" fmla="*/ 19 h 270"/>
                <a:gd name="T36" fmla="*/ 265 w 436"/>
                <a:gd name="T37" fmla="*/ 36 h 270"/>
                <a:gd name="T38" fmla="*/ 223 w 436"/>
                <a:gd name="T39" fmla="*/ 51 h 270"/>
                <a:gd name="T40" fmla="*/ 180 w 436"/>
                <a:gd name="T41" fmla="*/ 64 h 270"/>
                <a:gd name="T42" fmla="*/ 136 w 436"/>
                <a:gd name="T43" fmla="*/ 75 h 270"/>
                <a:gd name="T44" fmla="*/ 91 w 436"/>
                <a:gd name="T45" fmla="*/ 83 h 270"/>
                <a:gd name="T46" fmla="*/ 46 w 436"/>
                <a:gd name="T47" fmla="*/ 89 h 270"/>
                <a:gd name="T48" fmla="*/ 0 w 436"/>
                <a:gd name="T49" fmla="*/ 93 h 270"/>
                <a:gd name="T50" fmla="*/ 0 w 436"/>
                <a:gd name="T51" fmla="*/ 9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0" y="93"/>
                  </a:moveTo>
                  <a:lnTo>
                    <a:pt x="0" y="270"/>
                  </a:lnTo>
                  <a:lnTo>
                    <a:pt x="0" y="270"/>
                  </a:lnTo>
                  <a:lnTo>
                    <a:pt x="29" y="269"/>
                  </a:lnTo>
                  <a:lnTo>
                    <a:pt x="59" y="266"/>
                  </a:lnTo>
                  <a:lnTo>
                    <a:pt x="86" y="262"/>
                  </a:lnTo>
                  <a:lnTo>
                    <a:pt x="116" y="259"/>
                  </a:lnTo>
                  <a:lnTo>
                    <a:pt x="143" y="254"/>
                  </a:lnTo>
                  <a:lnTo>
                    <a:pt x="171" y="248"/>
                  </a:lnTo>
                  <a:lnTo>
                    <a:pt x="199" y="242"/>
                  </a:lnTo>
                  <a:lnTo>
                    <a:pt x="227" y="235"/>
                  </a:lnTo>
                  <a:lnTo>
                    <a:pt x="281" y="218"/>
                  </a:lnTo>
                  <a:lnTo>
                    <a:pt x="333" y="200"/>
                  </a:lnTo>
                  <a:lnTo>
                    <a:pt x="385" y="178"/>
                  </a:lnTo>
                  <a:lnTo>
                    <a:pt x="436" y="154"/>
                  </a:lnTo>
                  <a:lnTo>
                    <a:pt x="347" y="0"/>
                  </a:lnTo>
                  <a:lnTo>
                    <a:pt x="347" y="0"/>
                  </a:lnTo>
                  <a:lnTo>
                    <a:pt x="307" y="19"/>
                  </a:lnTo>
                  <a:lnTo>
                    <a:pt x="265" y="36"/>
                  </a:lnTo>
                  <a:lnTo>
                    <a:pt x="223" y="51"/>
                  </a:lnTo>
                  <a:lnTo>
                    <a:pt x="180" y="64"/>
                  </a:lnTo>
                  <a:lnTo>
                    <a:pt x="136" y="75"/>
                  </a:lnTo>
                  <a:lnTo>
                    <a:pt x="91" y="83"/>
                  </a:lnTo>
                  <a:lnTo>
                    <a:pt x="46" y="89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36">
              <a:extLst>
                <a:ext uri="{FF2B5EF4-FFF2-40B4-BE49-F238E27FC236}">
                  <a16:creationId xmlns:a16="http://schemas.microsoft.com/office/drawing/2014/main" xmlns="" id="{F91A9DEB-2A83-4419-BABB-BA990C3F2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629" y="2850695"/>
              <a:ext cx="211999" cy="339822"/>
            </a:xfrm>
            <a:custGeom>
              <a:avLst/>
              <a:gdLst>
                <a:gd name="T0" fmla="*/ 95 w 272"/>
                <a:gd name="T1" fmla="*/ 0 h 437"/>
                <a:gd name="T2" fmla="*/ 95 w 272"/>
                <a:gd name="T3" fmla="*/ 0 h 437"/>
                <a:gd name="T4" fmla="*/ 91 w 272"/>
                <a:gd name="T5" fmla="*/ 47 h 437"/>
                <a:gd name="T6" fmla="*/ 85 w 272"/>
                <a:gd name="T7" fmla="*/ 93 h 437"/>
                <a:gd name="T8" fmla="*/ 76 w 272"/>
                <a:gd name="T9" fmla="*/ 137 h 437"/>
                <a:gd name="T10" fmla="*/ 64 w 272"/>
                <a:gd name="T11" fmla="*/ 181 h 437"/>
                <a:gd name="T12" fmla="*/ 52 w 272"/>
                <a:gd name="T13" fmla="*/ 224 h 437"/>
                <a:gd name="T14" fmla="*/ 36 w 272"/>
                <a:gd name="T15" fmla="*/ 267 h 437"/>
                <a:gd name="T16" fmla="*/ 19 w 272"/>
                <a:gd name="T17" fmla="*/ 308 h 437"/>
                <a:gd name="T18" fmla="*/ 0 w 272"/>
                <a:gd name="T19" fmla="*/ 348 h 437"/>
                <a:gd name="T20" fmla="*/ 154 w 272"/>
                <a:gd name="T21" fmla="*/ 437 h 437"/>
                <a:gd name="T22" fmla="*/ 154 w 272"/>
                <a:gd name="T23" fmla="*/ 437 h 437"/>
                <a:gd name="T24" fmla="*/ 178 w 272"/>
                <a:gd name="T25" fmla="*/ 386 h 437"/>
                <a:gd name="T26" fmla="*/ 200 w 272"/>
                <a:gd name="T27" fmla="*/ 336 h 437"/>
                <a:gd name="T28" fmla="*/ 219 w 272"/>
                <a:gd name="T29" fmla="*/ 282 h 437"/>
                <a:gd name="T30" fmla="*/ 228 w 272"/>
                <a:gd name="T31" fmla="*/ 255 h 437"/>
                <a:gd name="T32" fmla="*/ 235 w 272"/>
                <a:gd name="T33" fmla="*/ 228 h 437"/>
                <a:gd name="T34" fmla="*/ 243 w 272"/>
                <a:gd name="T35" fmla="*/ 200 h 437"/>
                <a:gd name="T36" fmla="*/ 249 w 272"/>
                <a:gd name="T37" fmla="*/ 172 h 437"/>
                <a:gd name="T38" fmla="*/ 254 w 272"/>
                <a:gd name="T39" fmla="*/ 144 h 437"/>
                <a:gd name="T40" fmla="*/ 259 w 272"/>
                <a:gd name="T41" fmla="*/ 117 h 437"/>
                <a:gd name="T42" fmla="*/ 264 w 272"/>
                <a:gd name="T43" fmla="*/ 88 h 437"/>
                <a:gd name="T44" fmla="*/ 267 w 272"/>
                <a:gd name="T45" fmla="*/ 58 h 437"/>
                <a:gd name="T46" fmla="*/ 271 w 272"/>
                <a:gd name="T47" fmla="*/ 31 h 437"/>
                <a:gd name="T48" fmla="*/ 272 w 272"/>
                <a:gd name="T49" fmla="*/ 0 h 437"/>
                <a:gd name="T50" fmla="*/ 95 w 272"/>
                <a:gd name="T5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437">
                  <a:moveTo>
                    <a:pt x="95" y="0"/>
                  </a:moveTo>
                  <a:lnTo>
                    <a:pt x="95" y="0"/>
                  </a:lnTo>
                  <a:lnTo>
                    <a:pt x="91" y="47"/>
                  </a:lnTo>
                  <a:lnTo>
                    <a:pt x="85" y="93"/>
                  </a:lnTo>
                  <a:lnTo>
                    <a:pt x="76" y="137"/>
                  </a:lnTo>
                  <a:lnTo>
                    <a:pt x="64" y="181"/>
                  </a:lnTo>
                  <a:lnTo>
                    <a:pt x="52" y="224"/>
                  </a:lnTo>
                  <a:lnTo>
                    <a:pt x="36" y="267"/>
                  </a:lnTo>
                  <a:lnTo>
                    <a:pt x="19" y="308"/>
                  </a:lnTo>
                  <a:lnTo>
                    <a:pt x="0" y="348"/>
                  </a:lnTo>
                  <a:lnTo>
                    <a:pt x="154" y="437"/>
                  </a:lnTo>
                  <a:lnTo>
                    <a:pt x="154" y="437"/>
                  </a:lnTo>
                  <a:lnTo>
                    <a:pt x="178" y="386"/>
                  </a:lnTo>
                  <a:lnTo>
                    <a:pt x="200" y="336"/>
                  </a:lnTo>
                  <a:lnTo>
                    <a:pt x="219" y="282"/>
                  </a:lnTo>
                  <a:lnTo>
                    <a:pt x="228" y="255"/>
                  </a:lnTo>
                  <a:lnTo>
                    <a:pt x="235" y="228"/>
                  </a:lnTo>
                  <a:lnTo>
                    <a:pt x="243" y="200"/>
                  </a:lnTo>
                  <a:lnTo>
                    <a:pt x="249" y="172"/>
                  </a:lnTo>
                  <a:lnTo>
                    <a:pt x="254" y="144"/>
                  </a:lnTo>
                  <a:lnTo>
                    <a:pt x="259" y="117"/>
                  </a:lnTo>
                  <a:lnTo>
                    <a:pt x="264" y="88"/>
                  </a:lnTo>
                  <a:lnTo>
                    <a:pt x="267" y="58"/>
                  </a:lnTo>
                  <a:lnTo>
                    <a:pt x="271" y="31"/>
                  </a:lnTo>
                  <a:lnTo>
                    <a:pt x="272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37">
              <a:extLst>
                <a:ext uri="{FF2B5EF4-FFF2-40B4-BE49-F238E27FC236}">
                  <a16:creationId xmlns:a16="http://schemas.microsoft.com/office/drawing/2014/main" xmlns="" id="{A8C5A129-D621-44EC-8D71-15D899623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1" y="3188958"/>
              <a:ext cx="317998" cy="316440"/>
            </a:xfrm>
            <a:custGeom>
              <a:avLst/>
              <a:gdLst>
                <a:gd name="T0" fmla="*/ 0 w 407"/>
                <a:gd name="T1" fmla="*/ 253 h 406"/>
                <a:gd name="T2" fmla="*/ 88 w 407"/>
                <a:gd name="T3" fmla="*/ 406 h 406"/>
                <a:gd name="T4" fmla="*/ 88 w 407"/>
                <a:gd name="T5" fmla="*/ 406 h 406"/>
                <a:gd name="T6" fmla="*/ 135 w 407"/>
                <a:gd name="T7" fmla="*/ 374 h 406"/>
                <a:gd name="T8" fmla="*/ 181 w 407"/>
                <a:gd name="T9" fmla="*/ 340 h 406"/>
                <a:gd name="T10" fmla="*/ 224 w 407"/>
                <a:gd name="T11" fmla="*/ 303 h 406"/>
                <a:gd name="T12" fmla="*/ 264 w 407"/>
                <a:gd name="T13" fmla="*/ 264 h 406"/>
                <a:gd name="T14" fmla="*/ 303 w 407"/>
                <a:gd name="T15" fmla="*/ 224 h 406"/>
                <a:gd name="T16" fmla="*/ 340 w 407"/>
                <a:gd name="T17" fmla="*/ 181 h 406"/>
                <a:gd name="T18" fmla="*/ 376 w 407"/>
                <a:gd name="T19" fmla="*/ 135 h 406"/>
                <a:gd name="T20" fmla="*/ 407 w 407"/>
                <a:gd name="T21" fmla="*/ 88 h 406"/>
                <a:gd name="T22" fmla="*/ 254 w 407"/>
                <a:gd name="T23" fmla="*/ 0 h 406"/>
                <a:gd name="T24" fmla="*/ 254 w 407"/>
                <a:gd name="T25" fmla="*/ 0 h 406"/>
                <a:gd name="T26" fmla="*/ 228 w 407"/>
                <a:gd name="T27" fmla="*/ 36 h 406"/>
                <a:gd name="T28" fmla="*/ 200 w 407"/>
                <a:gd name="T29" fmla="*/ 72 h 406"/>
                <a:gd name="T30" fmla="*/ 171 w 407"/>
                <a:gd name="T31" fmla="*/ 106 h 406"/>
                <a:gd name="T32" fmla="*/ 139 w 407"/>
                <a:gd name="T33" fmla="*/ 139 h 406"/>
                <a:gd name="T34" fmla="*/ 107 w 407"/>
                <a:gd name="T35" fmla="*/ 170 h 406"/>
                <a:gd name="T36" fmla="*/ 72 w 407"/>
                <a:gd name="T37" fmla="*/ 200 h 406"/>
                <a:gd name="T38" fmla="*/ 36 w 407"/>
                <a:gd name="T39" fmla="*/ 227 h 406"/>
                <a:gd name="T40" fmla="*/ 0 w 407"/>
                <a:gd name="T41" fmla="*/ 253 h 406"/>
                <a:gd name="T42" fmla="*/ 0 w 407"/>
                <a:gd name="T43" fmla="*/ 25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7" h="406">
                  <a:moveTo>
                    <a:pt x="0" y="253"/>
                  </a:moveTo>
                  <a:lnTo>
                    <a:pt x="88" y="406"/>
                  </a:lnTo>
                  <a:lnTo>
                    <a:pt x="88" y="406"/>
                  </a:lnTo>
                  <a:lnTo>
                    <a:pt x="135" y="374"/>
                  </a:lnTo>
                  <a:lnTo>
                    <a:pt x="181" y="340"/>
                  </a:lnTo>
                  <a:lnTo>
                    <a:pt x="224" y="303"/>
                  </a:lnTo>
                  <a:lnTo>
                    <a:pt x="264" y="264"/>
                  </a:lnTo>
                  <a:lnTo>
                    <a:pt x="303" y="224"/>
                  </a:lnTo>
                  <a:lnTo>
                    <a:pt x="340" y="181"/>
                  </a:lnTo>
                  <a:lnTo>
                    <a:pt x="376" y="135"/>
                  </a:lnTo>
                  <a:lnTo>
                    <a:pt x="407" y="88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28" y="36"/>
                  </a:lnTo>
                  <a:lnTo>
                    <a:pt x="200" y="72"/>
                  </a:lnTo>
                  <a:lnTo>
                    <a:pt x="171" y="106"/>
                  </a:lnTo>
                  <a:lnTo>
                    <a:pt x="139" y="139"/>
                  </a:lnTo>
                  <a:lnTo>
                    <a:pt x="107" y="170"/>
                  </a:lnTo>
                  <a:lnTo>
                    <a:pt x="72" y="200"/>
                  </a:lnTo>
                  <a:lnTo>
                    <a:pt x="36" y="227"/>
                  </a:lnTo>
                  <a:lnTo>
                    <a:pt x="0" y="25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38">
              <a:extLst>
                <a:ext uri="{FF2B5EF4-FFF2-40B4-BE49-F238E27FC236}">
                  <a16:creationId xmlns:a16="http://schemas.microsoft.com/office/drawing/2014/main" xmlns="" id="{C8CBB9ED-A577-4767-A91A-675AB9EA5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607" y="2850695"/>
              <a:ext cx="211999" cy="339822"/>
            </a:xfrm>
            <a:custGeom>
              <a:avLst/>
              <a:gdLst>
                <a:gd name="T0" fmla="*/ 179 w 272"/>
                <a:gd name="T1" fmla="*/ 0 h 437"/>
                <a:gd name="T2" fmla="*/ 0 w 272"/>
                <a:gd name="T3" fmla="*/ 0 h 437"/>
                <a:gd name="T4" fmla="*/ 0 w 272"/>
                <a:gd name="T5" fmla="*/ 0 h 437"/>
                <a:gd name="T6" fmla="*/ 3 w 272"/>
                <a:gd name="T7" fmla="*/ 31 h 437"/>
                <a:gd name="T8" fmla="*/ 5 w 272"/>
                <a:gd name="T9" fmla="*/ 58 h 437"/>
                <a:gd name="T10" fmla="*/ 9 w 272"/>
                <a:gd name="T11" fmla="*/ 88 h 437"/>
                <a:gd name="T12" fmla="*/ 13 w 272"/>
                <a:gd name="T13" fmla="*/ 117 h 437"/>
                <a:gd name="T14" fmla="*/ 18 w 272"/>
                <a:gd name="T15" fmla="*/ 144 h 437"/>
                <a:gd name="T16" fmla="*/ 23 w 272"/>
                <a:gd name="T17" fmla="*/ 172 h 437"/>
                <a:gd name="T18" fmla="*/ 29 w 272"/>
                <a:gd name="T19" fmla="*/ 200 h 437"/>
                <a:gd name="T20" fmla="*/ 37 w 272"/>
                <a:gd name="T21" fmla="*/ 228 h 437"/>
                <a:gd name="T22" fmla="*/ 44 w 272"/>
                <a:gd name="T23" fmla="*/ 255 h 437"/>
                <a:gd name="T24" fmla="*/ 53 w 272"/>
                <a:gd name="T25" fmla="*/ 282 h 437"/>
                <a:gd name="T26" fmla="*/ 72 w 272"/>
                <a:gd name="T27" fmla="*/ 336 h 437"/>
                <a:gd name="T28" fmla="*/ 95 w 272"/>
                <a:gd name="T29" fmla="*/ 386 h 437"/>
                <a:gd name="T30" fmla="*/ 119 w 272"/>
                <a:gd name="T31" fmla="*/ 437 h 437"/>
                <a:gd name="T32" fmla="*/ 272 w 272"/>
                <a:gd name="T33" fmla="*/ 348 h 437"/>
                <a:gd name="T34" fmla="*/ 272 w 272"/>
                <a:gd name="T35" fmla="*/ 348 h 437"/>
                <a:gd name="T36" fmla="*/ 253 w 272"/>
                <a:gd name="T37" fmla="*/ 308 h 437"/>
                <a:gd name="T38" fmla="*/ 236 w 272"/>
                <a:gd name="T39" fmla="*/ 267 h 437"/>
                <a:gd name="T40" fmla="*/ 222 w 272"/>
                <a:gd name="T41" fmla="*/ 224 h 437"/>
                <a:gd name="T42" fmla="*/ 208 w 272"/>
                <a:gd name="T43" fmla="*/ 181 h 437"/>
                <a:gd name="T44" fmla="*/ 198 w 272"/>
                <a:gd name="T45" fmla="*/ 137 h 437"/>
                <a:gd name="T46" fmla="*/ 189 w 272"/>
                <a:gd name="T47" fmla="*/ 93 h 437"/>
                <a:gd name="T48" fmla="*/ 182 w 272"/>
                <a:gd name="T49" fmla="*/ 47 h 437"/>
                <a:gd name="T50" fmla="*/ 179 w 272"/>
                <a:gd name="T51" fmla="*/ 0 h 437"/>
                <a:gd name="T52" fmla="*/ 179 w 272"/>
                <a:gd name="T5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2" h="437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31"/>
                  </a:lnTo>
                  <a:lnTo>
                    <a:pt x="5" y="58"/>
                  </a:lnTo>
                  <a:lnTo>
                    <a:pt x="9" y="88"/>
                  </a:lnTo>
                  <a:lnTo>
                    <a:pt x="13" y="117"/>
                  </a:lnTo>
                  <a:lnTo>
                    <a:pt x="18" y="144"/>
                  </a:lnTo>
                  <a:lnTo>
                    <a:pt x="23" y="172"/>
                  </a:lnTo>
                  <a:lnTo>
                    <a:pt x="29" y="200"/>
                  </a:lnTo>
                  <a:lnTo>
                    <a:pt x="37" y="228"/>
                  </a:lnTo>
                  <a:lnTo>
                    <a:pt x="44" y="255"/>
                  </a:lnTo>
                  <a:lnTo>
                    <a:pt x="53" y="282"/>
                  </a:lnTo>
                  <a:lnTo>
                    <a:pt x="72" y="336"/>
                  </a:lnTo>
                  <a:lnTo>
                    <a:pt x="95" y="386"/>
                  </a:lnTo>
                  <a:lnTo>
                    <a:pt x="119" y="437"/>
                  </a:lnTo>
                  <a:lnTo>
                    <a:pt x="272" y="348"/>
                  </a:lnTo>
                  <a:lnTo>
                    <a:pt x="272" y="348"/>
                  </a:lnTo>
                  <a:lnTo>
                    <a:pt x="253" y="308"/>
                  </a:lnTo>
                  <a:lnTo>
                    <a:pt x="236" y="267"/>
                  </a:lnTo>
                  <a:lnTo>
                    <a:pt x="222" y="224"/>
                  </a:lnTo>
                  <a:lnTo>
                    <a:pt x="208" y="181"/>
                  </a:lnTo>
                  <a:lnTo>
                    <a:pt x="198" y="137"/>
                  </a:lnTo>
                  <a:lnTo>
                    <a:pt x="189" y="93"/>
                  </a:lnTo>
                  <a:lnTo>
                    <a:pt x="182" y="47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39">
              <a:extLst>
                <a:ext uri="{FF2B5EF4-FFF2-40B4-BE49-F238E27FC236}">
                  <a16:creationId xmlns:a16="http://schemas.microsoft.com/office/drawing/2014/main" xmlns="" id="{A12A09EF-47CC-4CB9-8ECB-DA4A0217A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104" y="3425898"/>
              <a:ext cx="338263" cy="210441"/>
            </a:xfrm>
            <a:custGeom>
              <a:avLst/>
              <a:gdLst>
                <a:gd name="T0" fmla="*/ 89 w 436"/>
                <a:gd name="T1" fmla="*/ 0 h 270"/>
                <a:gd name="T2" fmla="*/ 0 w 436"/>
                <a:gd name="T3" fmla="*/ 154 h 270"/>
                <a:gd name="T4" fmla="*/ 0 w 436"/>
                <a:gd name="T5" fmla="*/ 154 h 270"/>
                <a:gd name="T6" fmla="*/ 50 w 436"/>
                <a:gd name="T7" fmla="*/ 178 h 270"/>
                <a:gd name="T8" fmla="*/ 102 w 436"/>
                <a:gd name="T9" fmla="*/ 200 h 270"/>
                <a:gd name="T10" fmla="*/ 155 w 436"/>
                <a:gd name="T11" fmla="*/ 218 h 270"/>
                <a:gd name="T12" fmla="*/ 208 w 436"/>
                <a:gd name="T13" fmla="*/ 235 h 270"/>
                <a:gd name="T14" fmla="*/ 236 w 436"/>
                <a:gd name="T15" fmla="*/ 242 h 270"/>
                <a:gd name="T16" fmla="*/ 264 w 436"/>
                <a:gd name="T17" fmla="*/ 248 h 270"/>
                <a:gd name="T18" fmla="*/ 292 w 436"/>
                <a:gd name="T19" fmla="*/ 254 h 270"/>
                <a:gd name="T20" fmla="*/ 321 w 436"/>
                <a:gd name="T21" fmla="*/ 259 h 270"/>
                <a:gd name="T22" fmla="*/ 349 w 436"/>
                <a:gd name="T23" fmla="*/ 262 h 270"/>
                <a:gd name="T24" fmla="*/ 378 w 436"/>
                <a:gd name="T25" fmla="*/ 266 h 270"/>
                <a:gd name="T26" fmla="*/ 407 w 436"/>
                <a:gd name="T27" fmla="*/ 269 h 270"/>
                <a:gd name="T28" fmla="*/ 436 w 436"/>
                <a:gd name="T29" fmla="*/ 270 h 270"/>
                <a:gd name="T30" fmla="*/ 436 w 436"/>
                <a:gd name="T31" fmla="*/ 93 h 270"/>
                <a:gd name="T32" fmla="*/ 436 w 436"/>
                <a:gd name="T33" fmla="*/ 93 h 270"/>
                <a:gd name="T34" fmla="*/ 389 w 436"/>
                <a:gd name="T35" fmla="*/ 89 h 270"/>
                <a:gd name="T36" fmla="*/ 344 w 436"/>
                <a:gd name="T37" fmla="*/ 83 h 270"/>
                <a:gd name="T38" fmla="*/ 299 w 436"/>
                <a:gd name="T39" fmla="*/ 75 h 270"/>
                <a:gd name="T40" fmla="*/ 255 w 436"/>
                <a:gd name="T41" fmla="*/ 64 h 270"/>
                <a:gd name="T42" fmla="*/ 212 w 436"/>
                <a:gd name="T43" fmla="*/ 51 h 270"/>
                <a:gd name="T44" fmla="*/ 170 w 436"/>
                <a:gd name="T45" fmla="*/ 36 h 270"/>
                <a:gd name="T46" fmla="*/ 130 w 436"/>
                <a:gd name="T47" fmla="*/ 19 h 270"/>
                <a:gd name="T48" fmla="*/ 89 w 436"/>
                <a:gd name="T49" fmla="*/ 0 h 270"/>
                <a:gd name="T50" fmla="*/ 89 w 436"/>
                <a:gd name="T5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270">
                  <a:moveTo>
                    <a:pt x="89" y="0"/>
                  </a:moveTo>
                  <a:lnTo>
                    <a:pt x="0" y="154"/>
                  </a:lnTo>
                  <a:lnTo>
                    <a:pt x="0" y="154"/>
                  </a:lnTo>
                  <a:lnTo>
                    <a:pt x="50" y="178"/>
                  </a:lnTo>
                  <a:lnTo>
                    <a:pt x="102" y="200"/>
                  </a:lnTo>
                  <a:lnTo>
                    <a:pt x="155" y="218"/>
                  </a:lnTo>
                  <a:lnTo>
                    <a:pt x="208" y="235"/>
                  </a:lnTo>
                  <a:lnTo>
                    <a:pt x="236" y="242"/>
                  </a:lnTo>
                  <a:lnTo>
                    <a:pt x="264" y="248"/>
                  </a:lnTo>
                  <a:lnTo>
                    <a:pt x="292" y="254"/>
                  </a:lnTo>
                  <a:lnTo>
                    <a:pt x="321" y="259"/>
                  </a:lnTo>
                  <a:lnTo>
                    <a:pt x="349" y="262"/>
                  </a:lnTo>
                  <a:lnTo>
                    <a:pt x="378" y="266"/>
                  </a:lnTo>
                  <a:lnTo>
                    <a:pt x="407" y="269"/>
                  </a:lnTo>
                  <a:lnTo>
                    <a:pt x="436" y="270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389" y="89"/>
                  </a:lnTo>
                  <a:lnTo>
                    <a:pt x="344" y="83"/>
                  </a:lnTo>
                  <a:lnTo>
                    <a:pt x="299" y="75"/>
                  </a:lnTo>
                  <a:lnTo>
                    <a:pt x="255" y="64"/>
                  </a:lnTo>
                  <a:lnTo>
                    <a:pt x="212" y="51"/>
                  </a:lnTo>
                  <a:lnTo>
                    <a:pt x="170" y="36"/>
                  </a:lnTo>
                  <a:lnTo>
                    <a:pt x="130" y="19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40">
              <a:extLst>
                <a:ext uri="{FF2B5EF4-FFF2-40B4-BE49-F238E27FC236}">
                  <a16:creationId xmlns:a16="http://schemas.microsoft.com/office/drawing/2014/main" xmlns="" id="{238A3D66-B40D-4A06-B946-0650A1D17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607" y="2431373"/>
              <a:ext cx="210440" cy="339822"/>
            </a:xfrm>
            <a:custGeom>
              <a:avLst/>
              <a:gdLst>
                <a:gd name="T0" fmla="*/ 270 w 270"/>
                <a:gd name="T1" fmla="*/ 89 h 437"/>
                <a:gd name="T2" fmla="*/ 116 w 270"/>
                <a:gd name="T3" fmla="*/ 0 h 437"/>
                <a:gd name="T4" fmla="*/ 116 w 270"/>
                <a:gd name="T5" fmla="*/ 0 h 437"/>
                <a:gd name="T6" fmla="*/ 92 w 270"/>
                <a:gd name="T7" fmla="*/ 51 h 437"/>
                <a:gd name="T8" fmla="*/ 71 w 270"/>
                <a:gd name="T9" fmla="*/ 101 h 437"/>
                <a:gd name="T10" fmla="*/ 52 w 270"/>
                <a:gd name="T11" fmla="*/ 155 h 437"/>
                <a:gd name="T12" fmla="*/ 43 w 270"/>
                <a:gd name="T13" fmla="*/ 182 h 437"/>
                <a:gd name="T14" fmla="*/ 35 w 270"/>
                <a:gd name="T15" fmla="*/ 209 h 437"/>
                <a:gd name="T16" fmla="*/ 28 w 270"/>
                <a:gd name="T17" fmla="*/ 237 h 437"/>
                <a:gd name="T18" fmla="*/ 22 w 270"/>
                <a:gd name="T19" fmla="*/ 265 h 437"/>
                <a:gd name="T20" fmla="*/ 16 w 270"/>
                <a:gd name="T21" fmla="*/ 293 h 437"/>
                <a:gd name="T22" fmla="*/ 11 w 270"/>
                <a:gd name="T23" fmla="*/ 322 h 437"/>
                <a:gd name="T24" fmla="*/ 8 w 270"/>
                <a:gd name="T25" fmla="*/ 350 h 437"/>
                <a:gd name="T26" fmla="*/ 5 w 270"/>
                <a:gd name="T27" fmla="*/ 379 h 437"/>
                <a:gd name="T28" fmla="*/ 3 w 270"/>
                <a:gd name="T29" fmla="*/ 408 h 437"/>
                <a:gd name="T30" fmla="*/ 0 w 270"/>
                <a:gd name="T31" fmla="*/ 437 h 437"/>
                <a:gd name="T32" fmla="*/ 177 w 270"/>
                <a:gd name="T33" fmla="*/ 437 h 437"/>
                <a:gd name="T34" fmla="*/ 177 w 270"/>
                <a:gd name="T35" fmla="*/ 437 h 437"/>
                <a:gd name="T36" fmla="*/ 181 w 270"/>
                <a:gd name="T37" fmla="*/ 391 h 437"/>
                <a:gd name="T38" fmla="*/ 187 w 270"/>
                <a:gd name="T39" fmla="*/ 346 h 437"/>
                <a:gd name="T40" fmla="*/ 196 w 270"/>
                <a:gd name="T41" fmla="*/ 300 h 437"/>
                <a:gd name="T42" fmla="*/ 206 w 270"/>
                <a:gd name="T43" fmla="*/ 256 h 437"/>
                <a:gd name="T44" fmla="*/ 219 w 270"/>
                <a:gd name="T45" fmla="*/ 213 h 437"/>
                <a:gd name="T46" fmla="*/ 234 w 270"/>
                <a:gd name="T47" fmla="*/ 170 h 437"/>
                <a:gd name="T48" fmla="*/ 251 w 270"/>
                <a:gd name="T49" fmla="*/ 129 h 437"/>
                <a:gd name="T50" fmla="*/ 270 w 270"/>
                <a:gd name="T51" fmla="*/ 89 h 437"/>
                <a:gd name="T52" fmla="*/ 270 w 270"/>
                <a:gd name="T53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437">
                  <a:moveTo>
                    <a:pt x="270" y="89"/>
                  </a:moveTo>
                  <a:lnTo>
                    <a:pt x="116" y="0"/>
                  </a:lnTo>
                  <a:lnTo>
                    <a:pt x="116" y="0"/>
                  </a:lnTo>
                  <a:lnTo>
                    <a:pt x="92" y="51"/>
                  </a:lnTo>
                  <a:lnTo>
                    <a:pt x="71" y="101"/>
                  </a:lnTo>
                  <a:lnTo>
                    <a:pt x="52" y="155"/>
                  </a:lnTo>
                  <a:lnTo>
                    <a:pt x="43" y="182"/>
                  </a:lnTo>
                  <a:lnTo>
                    <a:pt x="35" y="209"/>
                  </a:lnTo>
                  <a:lnTo>
                    <a:pt x="28" y="237"/>
                  </a:lnTo>
                  <a:lnTo>
                    <a:pt x="22" y="265"/>
                  </a:lnTo>
                  <a:lnTo>
                    <a:pt x="16" y="293"/>
                  </a:lnTo>
                  <a:lnTo>
                    <a:pt x="11" y="322"/>
                  </a:lnTo>
                  <a:lnTo>
                    <a:pt x="8" y="350"/>
                  </a:lnTo>
                  <a:lnTo>
                    <a:pt x="5" y="379"/>
                  </a:lnTo>
                  <a:lnTo>
                    <a:pt x="3" y="408"/>
                  </a:lnTo>
                  <a:lnTo>
                    <a:pt x="0" y="437"/>
                  </a:lnTo>
                  <a:lnTo>
                    <a:pt x="177" y="437"/>
                  </a:lnTo>
                  <a:lnTo>
                    <a:pt x="177" y="437"/>
                  </a:lnTo>
                  <a:lnTo>
                    <a:pt x="181" y="391"/>
                  </a:lnTo>
                  <a:lnTo>
                    <a:pt x="187" y="346"/>
                  </a:lnTo>
                  <a:lnTo>
                    <a:pt x="196" y="300"/>
                  </a:lnTo>
                  <a:lnTo>
                    <a:pt x="206" y="256"/>
                  </a:lnTo>
                  <a:lnTo>
                    <a:pt x="219" y="213"/>
                  </a:lnTo>
                  <a:lnTo>
                    <a:pt x="234" y="170"/>
                  </a:lnTo>
                  <a:lnTo>
                    <a:pt x="251" y="129"/>
                  </a:lnTo>
                  <a:lnTo>
                    <a:pt x="270" y="89"/>
                  </a:lnTo>
                  <a:lnTo>
                    <a:pt x="270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TextBox 26">
              <a:extLst>
                <a:ext uri="{FF2B5EF4-FFF2-40B4-BE49-F238E27FC236}">
                  <a16:creationId xmlns:a16="http://schemas.microsoft.com/office/drawing/2014/main" xmlns="" id="{1B69E621-DB74-48EC-AE29-46737F38143D}"/>
                </a:ext>
              </a:extLst>
            </p:cNvPr>
            <p:cNvSpPr txBox="1">
              <a:spLocks/>
            </p:cNvSpPr>
            <p:nvPr/>
          </p:nvSpPr>
          <p:spPr>
            <a:xfrm>
              <a:off x="4681045" y="2476301"/>
              <a:ext cx="718145" cy="609398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en-US" altLang="ko-KR" sz="3600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</p:grpSp>
      <p:sp>
        <p:nvSpPr>
          <p:cNvPr id="79" name="TextBox 96">
            <a:extLst>
              <a:ext uri="{FF2B5EF4-FFF2-40B4-BE49-F238E27FC236}">
                <a16:creationId xmlns:a16="http://schemas.microsoft.com/office/drawing/2014/main" xmlns="" id="{2321C103-E977-4747-8417-6D86FF76F138}"/>
              </a:ext>
            </a:extLst>
          </p:cNvPr>
          <p:cNvSpPr txBox="1">
            <a:spLocks/>
          </p:cNvSpPr>
          <p:nvPr/>
        </p:nvSpPr>
        <p:spPr bwMode="auto">
          <a:xfrm>
            <a:off x="4205244" y="3717032"/>
            <a:ext cx="1231106" cy="246221"/>
          </a:xfrm>
          <a:prstGeom prst="rect">
            <a:avLst/>
          </a:prstGeom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indent="0" algn="ctr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0" name="Freeform: Shape 105">
            <a:extLst>
              <a:ext uri="{FF2B5EF4-FFF2-40B4-BE49-F238E27FC236}">
                <a16:creationId xmlns:a16="http://schemas.microsoft.com/office/drawing/2014/main" xmlns="" id="{88FB96CA-B52F-497F-B3FF-07928D77874A}"/>
              </a:ext>
            </a:extLst>
          </p:cNvPr>
          <p:cNvSpPr>
            <a:spLocks/>
          </p:cNvSpPr>
          <p:nvPr/>
        </p:nvSpPr>
        <p:spPr bwMode="auto">
          <a:xfrm>
            <a:off x="4583306" y="4833311"/>
            <a:ext cx="527892" cy="527892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03982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3" grpId="0" animBg="1"/>
      <p:bldP spid="34" grpId="0" animBg="1"/>
      <p:bldP spid="35" grpId="0" animBg="1"/>
      <p:bldP spid="36" grpId="0" animBg="1"/>
      <p:bldP spid="38" grpId="0"/>
      <p:bldP spid="39" grpId="0" animBg="1"/>
      <p:bldP spid="40" grpId="0" animBg="1"/>
      <p:bldP spid="42" grpId="0"/>
      <p:bldP spid="70" grpId="0" animBg="1"/>
      <p:bldP spid="71" grpId="0" animBg="1"/>
      <p:bldP spid="72" grpId="0" animBg="1"/>
      <p:bldP spid="74" grpId="0"/>
      <p:bldP spid="75" grpId="0"/>
      <p:bldP spid="76" grpId="0" animBg="1"/>
      <p:bldP spid="77" grpId="0" animBg="1"/>
      <p:bldP spid="79" grpId="0"/>
      <p:bldP spid="8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6">
            <a:extLst>
              <a:ext uri="{FF2B5EF4-FFF2-40B4-BE49-F238E27FC236}">
                <a16:creationId xmlns:a16="http://schemas.microsoft.com/office/drawing/2014/main" xmlns="" id="{C93332B4-1AC1-4CA1-9C44-706430ACB057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xmlns="" id="{03289227-7B0D-4FD3-A340-6B65B0388D8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9" name="Group 4">
            <a:extLst>
              <a:ext uri="{FF2B5EF4-FFF2-40B4-BE49-F238E27FC236}">
                <a16:creationId xmlns:a16="http://schemas.microsoft.com/office/drawing/2014/main" xmlns="" id="{861C9456-21D7-4BD0-84E3-0BE801978CD7}"/>
              </a:ext>
            </a:extLst>
          </p:cNvPr>
          <p:cNvGrpSpPr/>
          <p:nvPr/>
        </p:nvGrpSpPr>
        <p:grpSpPr>
          <a:xfrm>
            <a:off x="-270459" y="1520788"/>
            <a:ext cx="11678249" cy="2082233"/>
            <a:chOff x="-270458" y="1702552"/>
            <a:chExt cx="10254846" cy="3987901"/>
          </a:xfrm>
        </p:grpSpPr>
        <p:sp>
          <p:nvSpPr>
            <p:cNvPr id="116" name="Freeform: Shape 5">
              <a:extLst>
                <a:ext uri="{FF2B5EF4-FFF2-40B4-BE49-F238E27FC236}">
                  <a16:creationId xmlns:a16="http://schemas.microsoft.com/office/drawing/2014/main" xmlns="" id="{D391DC4E-6FC4-4535-924C-EB471F135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0458" y="2727789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8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6">
              <a:extLst>
                <a:ext uri="{FF2B5EF4-FFF2-40B4-BE49-F238E27FC236}">
                  <a16:creationId xmlns:a16="http://schemas.microsoft.com/office/drawing/2014/main" xmlns="" id="{CD777C10-A0D8-4ED8-AAF9-F399D95A3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1041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7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7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7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7">
              <a:extLst>
                <a:ext uri="{FF2B5EF4-FFF2-40B4-BE49-F238E27FC236}">
                  <a16:creationId xmlns:a16="http://schemas.microsoft.com/office/drawing/2014/main" xmlns="" id="{807F3304-165D-4C09-B9EF-348BB262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559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8" y="403"/>
                </a:cxn>
                <a:cxn ang="0">
                  <a:pos x="137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0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8" y="403"/>
                    <a:pt x="188" y="403"/>
                    <a:pt x="188" y="403"/>
                  </a:cubicBezTo>
                  <a:cubicBezTo>
                    <a:pt x="166" y="403"/>
                    <a:pt x="143" y="385"/>
                    <a:pt x="137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4" y="0"/>
                    <a:pt x="347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5" y="385"/>
                    <a:pt x="468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8">
              <a:extLst>
                <a:ext uri="{FF2B5EF4-FFF2-40B4-BE49-F238E27FC236}">
                  <a16:creationId xmlns:a16="http://schemas.microsoft.com/office/drawing/2014/main" xmlns="" id="{6BF8FDA1-8468-4259-A1AE-AD2F6ABD9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9454" y="2727790"/>
              <a:ext cx="2256662" cy="2962663"/>
            </a:xfrm>
            <a:custGeom>
              <a:avLst/>
              <a:gdLst/>
              <a:ahLst/>
              <a:cxnLst>
                <a:cxn ang="0">
                  <a:pos x="411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3" y="0"/>
                </a:cxn>
                <a:cxn ang="0">
                  <a:pos x="354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1" y="403"/>
                </a:cxn>
              </a:cxnLst>
              <a:rect l="0" t="0" r="r" b="b"/>
              <a:pathLst>
                <a:path w="491" h="403">
                  <a:moveTo>
                    <a:pt x="411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7" y="403"/>
                    <a:pt x="144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3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325" y="0"/>
                    <a:pt x="348" y="18"/>
                    <a:pt x="354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1" y="40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9">
              <a:extLst>
                <a:ext uri="{FF2B5EF4-FFF2-40B4-BE49-F238E27FC236}">
                  <a16:creationId xmlns:a16="http://schemas.microsoft.com/office/drawing/2014/main" xmlns="" id="{8C5B915F-0676-407B-861A-9822E46A6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974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8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0">
              <a:extLst>
                <a:ext uri="{FF2B5EF4-FFF2-40B4-BE49-F238E27FC236}">
                  <a16:creationId xmlns:a16="http://schemas.microsoft.com/office/drawing/2014/main" xmlns="" id="{3D48BAF1-3AB2-4D51-ADF2-8119F11BD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20" y="2727790"/>
              <a:ext cx="2256662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3" y="403"/>
                </a:cxn>
                <a:cxn ang="0">
                  <a:pos x="354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1" y="0"/>
                </a:cxn>
                <a:cxn ang="0">
                  <a:pos x="189" y="0"/>
                </a:cxn>
                <a:cxn ang="0">
                  <a:pos x="138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3" y="403"/>
                    <a:pt x="303" y="403"/>
                    <a:pt x="303" y="403"/>
                  </a:cubicBezTo>
                  <a:cubicBezTo>
                    <a:pt x="325" y="403"/>
                    <a:pt x="348" y="385"/>
                    <a:pt x="354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7" y="0"/>
                    <a:pt x="144" y="18"/>
                    <a:pt x="138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3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1">
              <a:extLst>
                <a:ext uri="{FF2B5EF4-FFF2-40B4-BE49-F238E27FC236}">
                  <a16:creationId xmlns:a16="http://schemas.microsoft.com/office/drawing/2014/main" xmlns="" id="{A0227FFC-7840-464A-8412-A55A2273A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524" y="2727790"/>
              <a:ext cx="2259287" cy="2962663"/>
            </a:xfrm>
            <a:custGeom>
              <a:avLst/>
              <a:gdLst/>
              <a:ahLst/>
              <a:cxnLst>
                <a:cxn ang="0">
                  <a:pos x="80" y="403"/>
                </a:cxn>
                <a:cxn ang="0">
                  <a:pos x="302" y="403"/>
                </a:cxn>
                <a:cxn ang="0">
                  <a:pos x="353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0" y="0"/>
                </a:cxn>
                <a:cxn ang="0">
                  <a:pos x="188" y="0"/>
                </a:cxn>
                <a:cxn ang="0">
                  <a:pos x="137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0" y="403"/>
                </a:cxn>
              </a:cxnLst>
              <a:rect l="0" t="0" r="r" b="b"/>
              <a:pathLst>
                <a:path w="491" h="403">
                  <a:moveTo>
                    <a:pt x="80" y="403"/>
                  </a:moveTo>
                  <a:cubicBezTo>
                    <a:pt x="302" y="403"/>
                    <a:pt x="302" y="403"/>
                    <a:pt x="302" y="403"/>
                  </a:cubicBezTo>
                  <a:cubicBezTo>
                    <a:pt x="324" y="403"/>
                    <a:pt x="347" y="385"/>
                    <a:pt x="353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5" y="18"/>
                    <a:pt x="468" y="0"/>
                    <a:pt x="49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66" y="0"/>
                    <a:pt x="143" y="18"/>
                    <a:pt x="137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2" y="403"/>
                    <a:pt x="0" y="403"/>
                  </a:cubicBezTo>
                  <a:lnTo>
                    <a:pt x="80" y="403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2">
              <a:extLst>
                <a:ext uri="{FF2B5EF4-FFF2-40B4-BE49-F238E27FC236}">
                  <a16:creationId xmlns:a16="http://schemas.microsoft.com/office/drawing/2014/main" xmlns="" id="{ACF85AFA-6907-47E1-8B91-7DD894EEC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007" y="2727790"/>
              <a:ext cx="2259287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2" y="403"/>
                </a:cxn>
                <a:cxn ang="0">
                  <a:pos x="353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0" y="0"/>
                </a:cxn>
                <a:cxn ang="0">
                  <a:pos x="189" y="0"/>
                </a:cxn>
                <a:cxn ang="0">
                  <a:pos x="137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2" y="403"/>
                    <a:pt x="302" y="403"/>
                    <a:pt x="302" y="403"/>
                  </a:cubicBezTo>
                  <a:cubicBezTo>
                    <a:pt x="325" y="403"/>
                    <a:pt x="347" y="385"/>
                    <a:pt x="353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6" y="0"/>
                    <a:pt x="143" y="18"/>
                    <a:pt x="137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2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3">
              <a:extLst>
                <a:ext uri="{FF2B5EF4-FFF2-40B4-BE49-F238E27FC236}">
                  <a16:creationId xmlns:a16="http://schemas.microsoft.com/office/drawing/2014/main" xmlns="" id="{0E6A30A9-0BB8-4F48-A546-313E39B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487" y="2727790"/>
              <a:ext cx="2256662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3" y="403"/>
                </a:cxn>
                <a:cxn ang="0">
                  <a:pos x="354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1" y="0"/>
                </a:cxn>
                <a:cxn ang="0">
                  <a:pos x="189" y="0"/>
                </a:cxn>
                <a:cxn ang="0">
                  <a:pos x="138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3" y="403"/>
                    <a:pt x="303" y="403"/>
                    <a:pt x="303" y="403"/>
                  </a:cubicBezTo>
                  <a:cubicBezTo>
                    <a:pt x="325" y="403"/>
                    <a:pt x="348" y="385"/>
                    <a:pt x="354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7" y="0"/>
                    <a:pt x="144" y="18"/>
                    <a:pt x="138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3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14">
              <a:extLst>
                <a:ext uri="{FF2B5EF4-FFF2-40B4-BE49-F238E27FC236}">
                  <a16:creationId xmlns:a16="http://schemas.microsoft.com/office/drawing/2014/main" xmlns="" id="{C4873119-01F4-45F2-8D4F-9CC391366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125" y="1702552"/>
              <a:ext cx="2322263" cy="3987901"/>
            </a:xfrm>
            <a:custGeom>
              <a:avLst/>
              <a:gdLst/>
              <a:ahLst/>
              <a:cxnLst>
                <a:cxn ang="0">
                  <a:pos x="0" y="543"/>
                </a:cxn>
                <a:cxn ang="0">
                  <a:pos x="75" y="543"/>
                </a:cxn>
                <a:cxn ang="0">
                  <a:pos x="281" y="543"/>
                </a:cxn>
                <a:cxn ang="0">
                  <a:pos x="329" y="506"/>
                </a:cxn>
                <a:cxn ang="0">
                  <a:pos x="402" y="234"/>
                </a:cxn>
                <a:cxn ang="0">
                  <a:pos x="478" y="234"/>
                </a:cxn>
                <a:cxn ang="0">
                  <a:pos x="493" y="203"/>
                </a:cxn>
                <a:cxn ang="0">
                  <a:pos x="359" y="20"/>
                </a:cxn>
                <a:cxn ang="0">
                  <a:pos x="307" y="13"/>
                </a:cxn>
                <a:cxn ang="0">
                  <a:pos x="57" y="211"/>
                </a:cxn>
                <a:cxn ang="0">
                  <a:pos x="65" y="234"/>
                </a:cxn>
                <a:cxn ang="0">
                  <a:pos x="121" y="234"/>
                </a:cxn>
                <a:cxn ang="0">
                  <a:pos x="48" y="506"/>
                </a:cxn>
                <a:cxn ang="0">
                  <a:pos x="48" y="506"/>
                </a:cxn>
                <a:cxn ang="0">
                  <a:pos x="0" y="543"/>
                </a:cxn>
              </a:cxnLst>
              <a:rect l="0" t="0" r="r" b="b"/>
              <a:pathLst>
                <a:path w="505" h="543">
                  <a:moveTo>
                    <a:pt x="0" y="543"/>
                  </a:moveTo>
                  <a:cubicBezTo>
                    <a:pt x="75" y="543"/>
                    <a:pt x="75" y="543"/>
                    <a:pt x="75" y="543"/>
                  </a:cubicBezTo>
                  <a:cubicBezTo>
                    <a:pt x="281" y="543"/>
                    <a:pt x="281" y="543"/>
                    <a:pt x="281" y="543"/>
                  </a:cubicBezTo>
                  <a:cubicBezTo>
                    <a:pt x="302" y="543"/>
                    <a:pt x="324" y="526"/>
                    <a:pt x="329" y="506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78" y="234"/>
                    <a:pt x="478" y="234"/>
                    <a:pt x="478" y="234"/>
                  </a:cubicBezTo>
                  <a:cubicBezTo>
                    <a:pt x="498" y="234"/>
                    <a:pt x="505" y="220"/>
                    <a:pt x="493" y="203"/>
                  </a:cubicBezTo>
                  <a:cubicBezTo>
                    <a:pt x="359" y="20"/>
                    <a:pt x="359" y="20"/>
                    <a:pt x="359" y="20"/>
                  </a:cubicBezTo>
                  <a:cubicBezTo>
                    <a:pt x="347" y="4"/>
                    <a:pt x="323" y="0"/>
                    <a:pt x="307" y="13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41" y="223"/>
                    <a:pt x="44" y="234"/>
                    <a:pt x="65" y="234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2" y="526"/>
                    <a:pt x="21" y="543"/>
                    <a:pt x="0" y="543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0" name="Freeform: Shape 35">
            <a:extLst>
              <a:ext uri="{FF2B5EF4-FFF2-40B4-BE49-F238E27FC236}">
                <a16:creationId xmlns:a16="http://schemas.microsoft.com/office/drawing/2014/main" xmlns="" id="{12141944-E8B6-4295-93C6-69DABC2B580C}"/>
              </a:ext>
            </a:extLst>
          </p:cNvPr>
          <p:cNvSpPr>
            <a:spLocks/>
          </p:cNvSpPr>
          <p:nvPr/>
        </p:nvSpPr>
        <p:spPr bwMode="auto">
          <a:xfrm>
            <a:off x="1564749" y="2553311"/>
            <a:ext cx="737674" cy="683695"/>
          </a:xfrm>
          <a:custGeom>
            <a:avLst/>
            <a:gdLst>
              <a:gd name="T0" fmla="*/ 9 w 52"/>
              <a:gd name="T1" fmla="*/ 28 h 48"/>
              <a:gd name="T2" fmla="*/ 5 w 52"/>
              <a:gd name="T3" fmla="*/ 28 h 48"/>
              <a:gd name="T4" fmla="*/ 0 w 52"/>
              <a:gd name="T5" fmla="*/ 24 h 48"/>
              <a:gd name="T6" fmla="*/ 3 w 52"/>
              <a:gd name="T7" fmla="*/ 14 h 48"/>
              <a:gd name="T8" fmla="*/ 10 w 52"/>
              <a:gd name="T9" fmla="*/ 16 h 48"/>
              <a:gd name="T10" fmla="*/ 14 w 52"/>
              <a:gd name="T11" fmla="*/ 16 h 48"/>
              <a:gd name="T12" fmla="*/ 14 w 52"/>
              <a:gd name="T13" fmla="*/ 18 h 48"/>
              <a:gd name="T14" fmla="*/ 16 w 52"/>
              <a:gd name="T15" fmla="*/ 24 h 48"/>
              <a:gd name="T16" fmla="*/ 9 w 52"/>
              <a:gd name="T17" fmla="*/ 28 h 48"/>
              <a:gd name="T18" fmla="*/ 10 w 52"/>
              <a:gd name="T19" fmla="*/ 14 h 48"/>
              <a:gd name="T20" fmla="*/ 4 w 52"/>
              <a:gd name="T21" fmla="*/ 7 h 48"/>
              <a:gd name="T22" fmla="*/ 10 w 52"/>
              <a:gd name="T23" fmla="*/ 0 h 48"/>
              <a:gd name="T24" fmla="*/ 17 w 52"/>
              <a:gd name="T25" fmla="*/ 7 h 48"/>
              <a:gd name="T26" fmla="*/ 10 w 52"/>
              <a:gd name="T27" fmla="*/ 14 h 48"/>
              <a:gd name="T28" fmla="*/ 38 w 52"/>
              <a:gd name="T29" fmla="*/ 48 h 48"/>
              <a:gd name="T30" fmla="*/ 14 w 52"/>
              <a:gd name="T31" fmla="*/ 48 h 48"/>
              <a:gd name="T32" fmla="*/ 7 w 52"/>
              <a:gd name="T33" fmla="*/ 42 h 48"/>
              <a:gd name="T34" fmla="*/ 16 w 52"/>
              <a:gd name="T35" fmla="*/ 26 h 48"/>
              <a:gd name="T36" fmla="*/ 26 w 52"/>
              <a:gd name="T37" fmla="*/ 30 h 48"/>
              <a:gd name="T38" fmla="*/ 35 w 52"/>
              <a:gd name="T39" fmla="*/ 26 h 48"/>
              <a:gd name="T40" fmla="*/ 45 w 52"/>
              <a:gd name="T41" fmla="*/ 42 h 48"/>
              <a:gd name="T42" fmla="*/ 38 w 52"/>
              <a:gd name="T43" fmla="*/ 48 h 48"/>
              <a:gd name="T44" fmla="*/ 26 w 52"/>
              <a:gd name="T45" fmla="*/ 28 h 48"/>
              <a:gd name="T46" fmla="*/ 16 w 52"/>
              <a:gd name="T47" fmla="*/ 18 h 48"/>
              <a:gd name="T48" fmla="*/ 26 w 52"/>
              <a:gd name="T49" fmla="*/ 7 h 48"/>
              <a:gd name="T50" fmla="*/ 36 w 52"/>
              <a:gd name="T51" fmla="*/ 18 h 48"/>
              <a:gd name="T52" fmla="*/ 26 w 52"/>
              <a:gd name="T53" fmla="*/ 28 h 48"/>
              <a:gd name="T54" fmla="*/ 41 w 52"/>
              <a:gd name="T55" fmla="*/ 14 h 48"/>
              <a:gd name="T56" fmla="*/ 34 w 52"/>
              <a:gd name="T57" fmla="*/ 7 h 48"/>
              <a:gd name="T58" fmla="*/ 41 w 52"/>
              <a:gd name="T59" fmla="*/ 0 h 48"/>
              <a:gd name="T60" fmla="*/ 48 w 52"/>
              <a:gd name="T61" fmla="*/ 7 h 48"/>
              <a:gd name="T62" fmla="*/ 41 w 52"/>
              <a:gd name="T63" fmla="*/ 14 h 48"/>
              <a:gd name="T64" fmla="*/ 46 w 52"/>
              <a:gd name="T65" fmla="*/ 28 h 48"/>
              <a:gd name="T66" fmla="*/ 43 w 52"/>
              <a:gd name="T67" fmla="*/ 28 h 48"/>
              <a:gd name="T68" fmla="*/ 36 w 52"/>
              <a:gd name="T69" fmla="*/ 24 h 48"/>
              <a:gd name="T70" fmla="*/ 38 w 52"/>
              <a:gd name="T71" fmla="*/ 18 h 48"/>
              <a:gd name="T72" fmla="*/ 38 w 52"/>
              <a:gd name="T73" fmla="*/ 16 h 48"/>
              <a:gd name="T74" fmla="*/ 41 w 52"/>
              <a:gd name="T75" fmla="*/ 16 h 48"/>
              <a:gd name="T76" fmla="*/ 48 w 52"/>
              <a:gd name="T77" fmla="*/ 14 h 48"/>
              <a:gd name="T78" fmla="*/ 52 w 52"/>
              <a:gd name="T79" fmla="*/ 24 h 48"/>
              <a:gd name="T80" fmla="*/ 46 w 52"/>
              <a:gd name="T81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48">
                <a:moveTo>
                  <a:pt x="9" y="28"/>
                </a:moveTo>
                <a:cubicBezTo>
                  <a:pt x="5" y="28"/>
                  <a:pt x="5" y="28"/>
                  <a:pt x="5" y="28"/>
                </a:cubicBezTo>
                <a:cubicBezTo>
                  <a:pt x="3" y="28"/>
                  <a:pt x="0" y="27"/>
                  <a:pt x="0" y="24"/>
                </a:cubicBezTo>
                <a:cubicBezTo>
                  <a:pt x="0" y="21"/>
                  <a:pt x="0" y="14"/>
                  <a:pt x="3" y="14"/>
                </a:cubicBezTo>
                <a:cubicBezTo>
                  <a:pt x="4" y="14"/>
                  <a:pt x="7" y="16"/>
                  <a:pt x="10" y="16"/>
                </a:cubicBezTo>
                <a:cubicBezTo>
                  <a:pt x="12" y="16"/>
                  <a:pt x="13" y="16"/>
                  <a:pt x="14" y="16"/>
                </a:cubicBezTo>
                <a:cubicBezTo>
                  <a:pt x="14" y="16"/>
                  <a:pt x="14" y="17"/>
                  <a:pt x="14" y="18"/>
                </a:cubicBezTo>
                <a:cubicBezTo>
                  <a:pt x="14" y="20"/>
                  <a:pt x="15" y="22"/>
                  <a:pt x="16" y="24"/>
                </a:cubicBezTo>
                <a:cubicBezTo>
                  <a:pt x="13" y="25"/>
                  <a:pt x="11" y="26"/>
                  <a:pt x="9" y="28"/>
                </a:cubicBezTo>
                <a:close/>
                <a:moveTo>
                  <a:pt x="10" y="14"/>
                </a:moveTo>
                <a:cubicBezTo>
                  <a:pt x="7" y="14"/>
                  <a:pt x="4" y="11"/>
                  <a:pt x="4" y="7"/>
                </a:cubicBezTo>
                <a:cubicBezTo>
                  <a:pt x="4" y="4"/>
                  <a:pt x="7" y="0"/>
                  <a:pt x="10" y="0"/>
                </a:cubicBezTo>
                <a:cubicBezTo>
                  <a:pt x="14" y="0"/>
                  <a:pt x="17" y="4"/>
                  <a:pt x="17" y="7"/>
                </a:cubicBezTo>
                <a:cubicBezTo>
                  <a:pt x="17" y="11"/>
                  <a:pt x="14" y="14"/>
                  <a:pt x="10" y="14"/>
                </a:cubicBezTo>
                <a:close/>
                <a:moveTo>
                  <a:pt x="38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0" y="48"/>
                  <a:pt x="7" y="46"/>
                  <a:pt x="7" y="42"/>
                </a:cubicBezTo>
                <a:cubicBezTo>
                  <a:pt x="7" y="35"/>
                  <a:pt x="8" y="26"/>
                  <a:pt x="16" y="26"/>
                </a:cubicBezTo>
                <a:cubicBezTo>
                  <a:pt x="17" y="26"/>
                  <a:pt x="20" y="30"/>
                  <a:pt x="26" y="30"/>
                </a:cubicBezTo>
                <a:cubicBezTo>
                  <a:pt x="31" y="30"/>
                  <a:pt x="35" y="26"/>
                  <a:pt x="35" y="26"/>
                </a:cubicBezTo>
                <a:cubicBezTo>
                  <a:pt x="43" y="26"/>
                  <a:pt x="45" y="35"/>
                  <a:pt x="45" y="42"/>
                </a:cubicBezTo>
                <a:cubicBezTo>
                  <a:pt x="45" y="46"/>
                  <a:pt x="42" y="48"/>
                  <a:pt x="38" y="48"/>
                </a:cubicBezTo>
                <a:close/>
                <a:moveTo>
                  <a:pt x="26" y="28"/>
                </a:moveTo>
                <a:cubicBezTo>
                  <a:pt x="20" y="28"/>
                  <a:pt x="16" y="23"/>
                  <a:pt x="16" y="18"/>
                </a:cubicBezTo>
                <a:cubicBezTo>
                  <a:pt x="16" y="12"/>
                  <a:pt x="20" y="7"/>
                  <a:pt x="26" y="7"/>
                </a:cubicBezTo>
                <a:cubicBezTo>
                  <a:pt x="32" y="7"/>
                  <a:pt x="36" y="12"/>
                  <a:pt x="36" y="18"/>
                </a:cubicBezTo>
                <a:cubicBezTo>
                  <a:pt x="36" y="23"/>
                  <a:pt x="32" y="28"/>
                  <a:pt x="26" y="28"/>
                </a:cubicBezTo>
                <a:close/>
                <a:moveTo>
                  <a:pt x="41" y="14"/>
                </a:moveTo>
                <a:cubicBezTo>
                  <a:pt x="37" y="14"/>
                  <a:pt x="34" y="11"/>
                  <a:pt x="34" y="7"/>
                </a:cubicBezTo>
                <a:cubicBezTo>
                  <a:pt x="34" y="4"/>
                  <a:pt x="37" y="0"/>
                  <a:pt x="41" y="0"/>
                </a:cubicBezTo>
                <a:cubicBezTo>
                  <a:pt x="45" y="0"/>
                  <a:pt x="48" y="4"/>
                  <a:pt x="48" y="7"/>
                </a:cubicBezTo>
                <a:cubicBezTo>
                  <a:pt x="48" y="11"/>
                  <a:pt x="45" y="14"/>
                  <a:pt x="41" y="14"/>
                </a:cubicBezTo>
                <a:close/>
                <a:moveTo>
                  <a:pt x="46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8" y="25"/>
                  <a:pt x="36" y="24"/>
                </a:cubicBezTo>
                <a:cubicBezTo>
                  <a:pt x="37" y="22"/>
                  <a:pt x="38" y="20"/>
                  <a:pt x="38" y="18"/>
                </a:cubicBezTo>
                <a:cubicBezTo>
                  <a:pt x="38" y="17"/>
                  <a:pt x="38" y="16"/>
                  <a:pt x="38" y="16"/>
                </a:cubicBezTo>
                <a:cubicBezTo>
                  <a:pt x="39" y="16"/>
                  <a:pt x="40" y="16"/>
                  <a:pt x="41" y="16"/>
                </a:cubicBezTo>
                <a:cubicBezTo>
                  <a:pt x="45" y="16"/>
                  <a:pt x="48" y="14"/>
                  <a:pt x="48" y="14"/>
                </a:cubicBezTo>
                <a:cubicBezTo>
                  <a:pt x="52" y="14"/>
                  <a:pt x="52" y="21"/>
                  <a:pt x="52" y="24"/>
                </a:cubicBezTo>
                <a:cubicBezTo>
                  <a:pt x="52" y="27"/>
                  <a:pt x="49" y="28"/>
                  <a:pt x="4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36">
            <a:extLst>
              <a:ext uri="{FF2B5EF4-FFF2-40B4-BE49-F238E27FC236}">
                <a16:creationId xmlns:a16="http://schemas.microsoft.com/office/drawing/2014/main" xmlns="" id="{B1D27A09-B359-4B7E-8D5C-DFCA0F5A1620}"/>
              </a:ext>
            </a:extLst>
          </p:cNvPr>
          <p:cNvSpPr>
            <a:spLocks/>
          </p:cNvSpPr>
          <p:nvPr/>
        </p:nvSpPr>
        <p:spPr bwMode="auto">
          <a:xfrm>
            <a:off x="3654720" y="2601342"/>
            <a:ext cx="587630" cy="587630"/>
          </a:xfrm>
          <a:custGeom>
            <a:avLst/>
            <a:gdLst>
              <a:gd name="T0" fmla="*/ 48 w 48"/>
              <a:gd name="T1" fmla="*/ 45 h 48"/>
              <a:gd name="T2" fmla="*/ 46 w 48"/>
              <a:gd name="T3" fmla="*/ 48 h 48"/>
              <a:gd name="T4" fmla="*/ 20 w 48"/>
              <a:gd name="T5" fmla="*/ 48 h 48"/>
              <a:gd name="T6" fmla="*/ 17 w 48"/>
              <a:gd name="T7" fmla="*/ 45 h 48"/>
              <a:gd name="T8" fmla="*/ 17 w 48"/>
              <a:gd name="T9" fmla="*/ 41 h 48"/>
              <a:gd name="T10" fmla="*/ 3 w 48"/>
              <a:gd name="T11" fmla="*/ 41 h 48"/>
              <a:gd name="T12" fmla="*/ 0 w 48"/>
              <a:gd name="T13" fmla="*/ 38 h 48"/>
              <a:gd name="T14" fmla="*/ 0 w 48"/>
              <a:gd name="T15" fmla="*/ 2 h 48"/>
              <a:gd name="T16" fmla="*/ 3 w 48"/>
              <a:gd name="T17" fmla="*/ 0 h 48"/>
              <a:gd name="T18" fmla="*/ 32 w 48"/>
              <a:gd name="T19" fmla="*/ 0 h 48"/>
              <a:gd name="T20" fmla="*/ 34 w 48"/>
              <a:gd name="T21" fmla="*/ 2 h 48"/>
              <a:gd name="T22" fmla="*/ 34 w 48"/>
              <a:gd name="T23" fmla="*/ 11 h 48"/>
              <a:gd name="T24" fmla="*/ 35 w 48"/>
              <a:gd name="T25" fmla="*/ 12 h 48"/>
              <a:gd name="T26" fmla="*/ 46 w 48"/>
              <a:gd name="T27" fmla="*/ 23 h 48"/>
              <a:gd name="T28" fmla="*/ 48 w 48"/>
              <a:gd name="T29" fmla="*/ 27 h 48"/>
              <a:gd name="T30" fmla="*/ 48 w 48"/>
              <a:gd name="T31" fmla="*/ 45 h 48"/>
              <a:gd name="T32" fmla="*/ 27 w 48"/>
              <a:gd name="T33" fmla="*/ 4 h 48"/>
              <a:gd name="T34" fmla="*/ 27 w 48"/>
              <a:gd name="T35" fmla="*/ 3 h 48"/>
              <a:gd name="T36" fmla="*/ 8 w 48"/>
              <a:gd name="T37" fmla="*/ 3 h 48"/>
              <a:gd name="T38" fmla="*/ 7 w 48"/>
              <a:gd name="T39" fmla="*/ 4 h 48"/>
              <a:gd name="T40" fmla="*/ 7 w 48"/>
              <a:gd name="T41" fmla="*/ 6 h 48"/>
              <a:gd name="T42" fmla="*/ 8 w 48"/>
              <a:gd name="T43" fmla="*/ 7 h 48"/>
              <a:gd name="T44" fmla="*/ 27 w 48"/>
              <a:gd name="T45" fmla="*/ 7 h 48"/>
              <a:gd name="T46" fmla="*/ 27 w 48"/>
              <a:gd name="T47" fmla="*/ 6 h 48"/>
              <a:gd name="T48" fmla="*/ 27 w 48"/>
              <a:gd name="T49" fmla="*/ 4 h 48"/>
              <a:gd name="T50" fmla="*/ 45 w 48"/>
              <a:gd name="T51" fmla="*/ 44 h 48"/>
              <a:gd name="T52" fmla="*/ 45 w 48"/>
              <a:gd name="T53" fmla="*/ 27 h 48"/>
              <a:gd name="T54" fmla="*/ 33 w 48"/>
              <a:gd name="T55" fmla="*/ 27 h 48"/>
              <a:gd name="T56" fmla="*/ 31 w 48"/>
              <a:gd name="T57" fmla="*/ 25 h 48"/>
              <a:gd name="T58" fmla="*/ 31 w 48"/>
              <a:gd name="T59" fmla="*/ 13 h 48"/>
              <a:gd name="T60" fmla="*/ 21 w 48"/>
              <a:gd name="T61" fmla="*/ 13 h 48"/>
              <a:gd name="T62" fmla="*/ 21 w 48"/>
              <a:gd name="T63" fmla="*/ 44 h 48"/>
              <a:gd name="T64" fmla="*/ 45 w 48"/>
              <a:gd name="T65" fmla="*/ 44 h 48"/>
              <a:gd name="T66" fmla="*/ 42 w 48"/>
              <a:gd name="T67" fmla="*/ 24 h 48"/>
              <a:gd name="T68" fmla="*/ 34 w 48"/>
              <a:gd name="T69" fmla="*/ 16 h 48"/>
              <a:gd name="T70" fmla="*/ 34 w 48"/>
              <a:gd name="T71" fmla="*/ 24 h 48"/>
              <a:gd name="T72" fmla="*/ 42 w 48"/>
              <a:gd name="T7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" h="48">
                <a:moveTo>
                  <a:pt x="48" y="45"/>
                </a:moveTo>
                <a:cubicBezTo>
                  <a:pt x="48" y="47"/>
                  <a:pt x="47" y="48"/>
                  <a:pt x="4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7" y="47"/>
                  <a:pt x="17" y="45"/>
                </a:cubicBezTo>
                <a:cubicBezTo>
                  <a:pt x="17" y="41"/>
                  <a:pt x="17" y="41"/>
                  <a:pt x="1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46" y="23"/>
                  <a:pt x="46" y="23"/>
                  <a:pt x="46" y="23"/>
                </a:cubicBezTo>
                <a:cubicBezTo>
                  <a:pt x="47" y="24"/>
                  <a:pt x="48" y="26"/>
                  <a:pt x="48" y="27"/>
                </a:cubicBezTo>
                <a:lnTo>
                  <a:pt x="48" y="45"/>
                </a:lnTo>
                <a:close/>
                <a:moveTo>
                  <a:pt x="27" y="4"/>
                </a:moveTo>
                <a:cubicBezTo>
                  <a:pt x="27" y="3"/>
                  <a:pt x="27" y="3"/>
                  <a:pt x="27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4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7"/>
                  <a:pt x="8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6"/>
                  <a:pt x="27" y="6"/>
                </a:cubicBezTo>
                <a:lnTo>
                  <a:pt x="27" y="4"/>
                </a:lnTo>
                <a:close/>
                <a:moveTo>
                  <a:pt x="45" y="44"/>
                </a:moveTo>
                <a:cubicBezTo>
                  <a:pt x="45" y="27"/>
                  <a:pt x="45" y="27"/>
                  <a:pt x="45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1" y="26"/>
                  <a:pt x="31" y="25"/>
                </a:cubicBezTo>
                <a:cubicBezTo>
                  <a:pt x="31" y="13"/>
                  <a:pt x="31" y="13"/>
                  <a:pt x="3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44"/>
                  <a:pt x="21" y="44"/>
                  <a:pt x="21" y="44"/>
                </a:cubicBezTo>
                <a:lnTo>
                  <a:pt x="45" y="44"/>
                </a:lnTo>
                <a:close/>
                <a:moveTo>
                  <a:pt x="42" y="24"/>
                </a:move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4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37">
            <a:extLst>
              <a:ext uri="{FF2B5EF4-FFF2-40B4-BE49-F238E27FC236}">
                <a16:creationId xmlns:a16="http://schemas.microsoft.com/office/drawing/2014/main" xmlns="" id="{0D542439-BDE5-4593-83D4-D10CE2EBE976}"/>
              </a:ext>
            </a:extLst>
          </p:cNvPr>
          <p:cNvSpPr>
            <a:spLocks/>
          </p:cNvSpPr>
          <p:nvPr/>
        </p:nvSpPr>
        <p:spPr bwMode="auto">
          <a:xfrm>
            <a:off x="5592057" y="2553311"/>
            <a:ext cx="650520" cy="589726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Freeform: Shape 38">
            <a:extLst>
              <a:ext uri="{FF2B5EF4-FFF2-40B4-BE49-F238E27FC236}">
                <a16:creationId xmlns:a16="http://schemas.microsoft.com/office/drawing/2014/main" xmlns="" id="{1A492032-5CE5-4B2D-9849-A265CDF958B0}"/>
              </a:ext>
            </a:extLst>
          </p:cNvPr>
          <p:cNvSpPr>
            <a:spLocks/>
          </p:cNvSpPr>
          <p:nvPr/>
        </p:nvSpPr>
        <p:spPr bwMode="auto">
          <a:xfrm>
            <a:off x="7600374" y="2601342"/>
            <a:ext cx="686145" cy="541694"/>
          </a:xfrm>
          <a:custGeom>
            <a:avLst/>
            <a:gdLst>
              <a:gd name="T0" fmla="*/ 47 w 48"/>
              <a:gd name="T1" fmla="*/ 21 h 38"/>
              <a:gd name="T2" fmla="*/ 37 w 48"/>
              <a:gd name="T3" fmla="*/ 37 h 38"/>
              <a:gd name="T4" fmla="*/ 32 w 48"/>
              <a:gd name="T5" fmla="*/ 38 h 38"/>
              <a:gd name="T6" fmla="*/ 27 w 48"/>
              <a:gd name="T7" fmla="*/ 21 h 38"/>
              <a:gd name="T8" fmla="*/ 17 w 48"/>
              <a:gd name="T9" fmla="*/ 37 h 38"/>
              <a:gd name="T10" fmla="*/ 11 w 48"/>
              <a:gd name="T11" fmla="*/ 38 h 38"/>
              <a:gd name="T12" fmla="*/ 6 w 48"/>
              <a:gd name="T13" fmla="*/ 21 h 38"/>
              <a:gd name="T14" fmla="*/ 0 w 48"/>
              <a:gd name="T15" fmla="*/ 20 h 38"/>
              <a:gd name="T16" fmla="*/ 1 w 48"/>
              <a:gd name="T17" fmla="*/ 17 h 38"/>
              <a:gd name="T18" fmla="*/ 5 w 48"/>
              <a:gd name="T19" fmla="*/ 14 h 38"/>
              <a:gd name="T20" fmla="*/ 0 w 48"/>
              <a:gd name="T21" fmla="*/ 13 h 38"/>
              <a:gd name="T22" fmla="*/ 1 w 48"/>
              <a:gd name="T23" fmla="*/ 10 h 38"/>
              <a:gd name="T24" fmla="*/ 1 w 48"/>
              <a:gd name="T25" fmla="*/ 1 h 38"/>
              <a:gd name="T26" fmla="*/ 2 w 48"/>
              <a:gd name="T27" fmla="*/ 0 h 38"/>
              <a:gd name="T28" fmla="*/ 7 w 48"/>
              <a:gd name="T29" fmla="*/ 1 h 38"/>
              <a:gd name="T30" fmla="*/ 19 w 48"/>
              <a:gd name="T31" fmla="*/ 10 h 38"/>
              <a:gd name="T32" fmla="*/ 22 w 48"/>
              <a:gd name="T33" fmla="*/ 0 h 38"/>
              <a:gd name="T34" fmla="*/ 26 w 48"/>
              <a:gd name="T35" fmla="*/ 1 h 38"/>
              <a:gd name="T36" fmla="*/ 39 w 48"/>
              <a:gd name="T37" fmla="*/ 10 h 38"/>
              <a:gd name="T38" fmla="*/ 42 w 48"/>
              <a:gd name="T39" fmla="*/ 0 h 38"/>
              <a:gd name="T40" fmla="*/ 46 w 48"/>
              <a:gd name="T41" fmla="*/ 0 h 38"/>
              <a:gd name="T42" fmla="*/ 44 w 48"/>
              <a:gd name="T43" fmla="*/ 10 h 38"/>
              <a:gd name="T44" fmla="*/ 48 w 48"/>
              <a:gd name="T45" fmla="*/ 11 h 38"/>
              <a:gd name="T46" fmla="*/ 47 w 48"/>
              <a:gd name="T47" fmla="*/ 14 h 38"/>
              <a:gd name="T48" fmla="*/ 42 w 48"/>
              <a:gd name="T49" fmla="*/ 17 h 38"/>
              <a:gd name="T50" fmla="*/ 48 w 48"/>
              <a:gd name="T51" fmla="*/ 18 h 38"/>
              <a:gd name="T52" fmla="*/ 18 w 48"/>
              <a:gd name="T53" fmla="*/ 14 h 38"/>
              <a:gd name="T54" fmla="*/ 11 w 48"/>
              <a:gd name="T55" fmla="*/ 17 h 38"/>
              <a:gd name="T56" fmla="*/ 18 w 48"/>
              <a:gd name="T57" fmla="*/ 14 h 38"/>
              <a:gd name="T58" fmla="*/ 12 w 48"/>
              <a:gd name="T59" fmla="*/ 21 h 38"/>
              <a:gd name="T60" fmla="*/ 14 w 48"/>
              <a:gd name="T61" fmla="*/ 29 h 38"/>
              <a:gd name="T62" fmla="*/ 16 w 48"/>
              <a:gd name="T63" fmla="*/ 21 h 38"/>
              <a:gd name="T64" fmla="*/ 25 w 48"/>
              <a:gd name="T65" fmla="*/ 14 h 38"/>
              <a:gd name="T66" fmla="*/ 22 w 48"/>
              <a:gd name="T67" fmla="*/ 17 h 38"/>
              <a:gd name="T68" fmla="*/ 38 w 48"/>
              <a:gd name="T69" fmla="*/ 14 h 38"/>
              <a:gd name="T70" fmla="*/ 31 w 48"/>
              <a:gd name="T71" fmla="*/ 17 h 38"/>
              <a:gd name="T72" fmla="*/ 38 w 48"/>
              <a:gd name="T73" fmla="*/ 14 h 38"/>
              <a:gd name="T74" fmla="*/ 32 w 48"/>
              <a:gd name="T75" fmla="*/ 21 h 38"/>
              <a:gd name="T76" fmla="*/ 34 w 48"/>
              <a:gd name="T77" fmla="*/ 29 h 38"/>
              <a:gd name="T78" fmla="*/ 36 w 48"/>
              <a:gd name="T79" fmla="*/ 2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" h="38">
                <a:moveTo>
                  <a:pt x="48" y="20"/>
                </a:moveTo>
                <a:cubicBezTo>
                  <a:pt x="48" y="20"/>
                  <a:pt x="48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6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1" y="38"/>
                  <a:pt x="31" y="37"/>
                </a:cubicBezTo>
                <a:cubicBezTo>
                  <a:pt x="27" y="21"/>
                  <a:pt x="27" y="21"/>
                  <a:pt x="27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6" y="21"/>
                  <a:pt x="6" y="21"/>
                  <a:pt x="6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1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4"/>
                  <a:pt x="5" y="14"/>
                  <a:pt x="5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3"/>
                  <a:pt x="0" y="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0"/>
                  <a:pt x="1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9" y="10"/>
                  <a:pt x="9" y="10"/>
                  <a:pt x="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1"/>
                </a:cubicBezTo>
                <a:cubicBezTo>
                  <a:pt x="29" y="10"/>
                  <a:pt x="29" y="10"/>
                  <a:pt x="2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2" y="0"/>
                  <a:pt x="4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4" y="10"/>
                  <a:pt x="44" y="10"/>
                  <a:pt x="44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8" y="10"/>
                  <a:pt x="48" y="11"/>
                  <a:pt x="48" y="1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4"/>
                  <a:pt x="47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7"/>
                  <a:pt x="48" y="18"/>
                  <a:pt x="48" y="18"/>
                </a:cubicBezTo>
                <a:lnTo>
                  <a:pt x="48" y="20"/>
                </a:lnTo>
                <a:close/>
                <a:moveTo>
                  <a:pt x="18" y="14"/>
                </a:moveTo>
                <a:cubicBezTo>
                  <a:pt x="10" y="14"/>
                  <a:pt x="10" y="14"/>
                  <a:pt x="10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7" y="17"/>
                  <a:pt x="17" y="17"/>
                  <a:pt x="17" y="17"/>
                </a:cubicBezTo>
                <a:lnTo>
                  <a:pt x="18" y="14"/>
                </a:lnTo>
                <a:close/>
                <a:moveTo>
                  <a:pt x="16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lnTo>
                  <a:pt x="16" y="21"/>
                </a:lnTo>
                <a:close/>
                <a:moveTo>
                  <a:pt x="26" y="17"/>
                </a:moveTo>
                <a:cubicBezTo>
                  <a:pt x="25" y="14"/>
                  <a:pt x="25" y="14"/>
                  <a:pt x="25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7"/>
                  <a:pt x="22" y="17"/>
                  <a:pt x="22" y="17"/>
                </a:cubicBezTo>
                <a:lnTo>
                  <a:pt x="26" y="17"/>
                </a:lnTo>
                <a:close/>
                <a:moveTo>
                  <a:pt x="38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31" y="17"/>
                  <a:pt x="31" y="17"/>
                  <a:pt x="31" y="17"/>
                </a:cubicBezTo>
                <a:cubicBezTo>
                  <a:pt x="37" y="17"/>
                  <a:pt x="37" y="17"/>
                  <a:pt x="37" y="17"/>
                </a:cubicBezTo>
                <a:lnTo>
                  <a:pt x="38" y="14"/>
                </a:lnTo>
                <a:close/>
                <a:moveTo>
                  <a:pt x="36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lnTo>
                  <a:pt x="36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Freeform: Shape 39">
            <a:extLst>
              <a:ext uri="{FF2B5EF4-FFF2-40B4-BE49-F238E27FC236}">
                <a16:creationId xmlns:a16="http://schemas.microsoft.com/office/drawing/2014/main" xmlns="" id="{9585406D-DF34-40FF-8154-95E2AF09079E}"/>
              </a:ext>
            </a:extLst>
          </p:cNvPr>
          <p:cNvSpPr>
            <a:spLocks/>
          </p:cNvSpPr>
          <p:nvPr/>
        </p:nvSpPr>
        <p:spPr bwMode="auto">
          <a:xfrm>
            <a:off x="9612487" y="2573287"/>
            <a:ext cx="867290" cy="569750"/>
          </a:xfrm>
          <a:custGeom>
            <a:avLst/>
            <a:gdLst>
              <a:gd name="T0" fmla="*/ 9 w 58"/>
              <a:gd name="T1" fmla="*/ 25 h 38"/>
              <a:gd name="T2" fmla="*/ 6 w 58"/>
              <a:gd name="T3" fmla="*/ 25 h 38"/>
              <a:gd name="T4" fmla="*/ 6 w 58"/>
              <a:gd name="T5" fmla="*/ 23 h 38"/>
              <a:gd name="T6" fmla="*/ 4 w 58"/>
              <a:gd name="T7" fmla="*/ 23 h 38"/>
              <a:gd name="T8" fmla="*/ 3 w 58"/>
              <a:gd name="T9" fmla="*/ 21 h 38"/>
              <a:gd name="T10" fmla="*/ 3 w 58"/>
              <a:gd name="T11" fmla="*/ 20 h 38"/>
              <a:gd name="T12" fmla="*/ 0 w 58"/>
              <a:gd name="T13" fmla="*/ 19 h 38"/>
              <a:gd name="T14" fmla="*/ 3 w 58"/>
              <a:gd name="T15" fmla="*/ 18 h 38"/>
              <a:gd name="T16" fmla="*/ 3 w 58"/>
              <a:gd name="T17" fmla="*/ 17 h 38"/>
              <a:gd name="T18" fmla="*/ 4 w 58"/>
              <a:gd name="T19" fmla="*/ 15 h 38"/>
              <a:gd name="T20" fmla="*/ 6 w 58"/>
              <a:gd name="T21" fmla="*/ 15 h 38"/>
              <a:gd name="T22" fmla="*/ 6 w 58"/>
              <a:gd name="T23" fmla="*/ 13 h 38"/>
              <a:gd name="T24" fmla="*/ 9 w 58"/>
              <a:gd name="T25" fmla="*/ 13 h 38"/>
              <a:gd name="T26" fmla="*/ 16 w 58"/>
              <a:gd name="T27" fmla="*/ 15 h 38"/>
              <a:gd name="T28" fmla="*/ 46 w 58"/>
              <a:gd name="T29" fmla="*/ 15 h 38"/>
              <a:gd name="T30" fmla="*/ 51 w 58"/>
              <a:gd name="T31" fmla="*/ 16 h 38"/>
              <a:gd name="T32" fmla="*/ 58 w 58"/>
              <a:gd name="T33" fmla="*/ 19 h 38"/>
              <a:gd name="T34" fmla="*/ 51 w 58"/>
              <a:gd name="T35" fmla="*/ 22 h 38"/>
              <a:gd name="T36" fmla="*/ 46 w 58"/>
              <a:gd name="T37" fmla="*/ 23 h 38"/>
              <a:gd name="T38" fmla="*/ 16 w 58"/>
              <a:gd name="T39" fmla="*/ 23 h 38"/>
              <a:gd name="T40" fmla="*/ 9 w 58"/>
              <a:gd name="T41" fmla="*/ 25 h 38"/>
              <a:gd name="T42" fmla="*/ 8 w 58"/>
              <a:gd name="T43" fmla="*/ 13 h 38"/>
              <a:gd name="T44" fmla="*/ 11 w 58"/>
              <a:gd name="T45" fmla="*/ 0 h 38"/>
              <a:gd name="T46" fmla="*/ 13 w 58"/>
              <a:gd name="T47" fmla="*/ 0 h 38"/>
              <a:gd name="T48" fmla="*/ 18 w 58"/>
              <a:gd name="T49" fmla="*/ 2 h 38"/>
              <a:gd name="T50" fmla="*/ 25 w 58"/>
              <a:gd name="T51" fmla="*/ 10 h 38"/>
              <a:gd name="T52" fmla="*/ 31 w 58"/>
              <a:gd name="T53" fmla="*/ 12 h 38"/>
              <a:gd name="T54" fmla="*/ 44 w 58"/>
              <a:gd name="T55" fmla="*/ 14 h 38"/>
              <a:gd name="T56" fmla="*/ 16 w 58"/>
              <a:gd name="T57" fmla="*/ 14 h 38"/>
              <a:gd name="T58" fmla="*/ 9 w 58"/>
              <a:gd name="T59" fmla="*/ 13 h 38"/>
              <a:gd name="T60" fmla="*/ 8 w 58"/>
              <a:gd name="T61" fmla="*/ 13 h 38"/>
              <a:gd name="T62" fmla="*/ 44 w 58"/>
              <a:gd name="T63" fmla="*/ 24 h 38"/>
              <a:gd name="T64" fmla="*/ 31 w 58"/>
              <a:gd name="T65" fmla="*/ 26 h 38"/>
              <a:gd name="T66" fmla="*/ 25 w 58"/>
              <a:gd name="T67" fmla="*/ 28 h 38"/>
              <a:gd name="T68" fmla="*/ 18 w 58"/>
              <a:gd name="T69" fmla="*/ 36 h 38"/>
              <a:gd name="T70" fmla="*/ 13 w 58"/>
              <a:gd name="T71" fmla="*/ 38 h 38"/>
              <a:gd name="T72" fmla="*/ 11 w 58"/>
              <a:gd name="T73" fmla="*/ 38 h 38"/>
              <a:gd name="T74" fmla="*/ 8 w 58"/>
              <a:gd name="T75" fmla="*/ 25 h 38"/>
              <a:gd name="T76" fmla="*/ 9 w 58"/>
              <a:gd name="T77" fmla="*/ 25 h 38"/>
              <a:gd name="T78" fmla="*/ 16 w 58"/>
              <a:gd name="T79" fmla="*/ 24 h 38"/>
              <a:gd name="T80" fmla="*/ 44 w 58"/>
              <a:gd name="T81" fmla="*/ 24 h 38"/>
              <a:gd name="T82" fmla="*/ 48 w 58"/>
              <a:gd name="T83" fmla="*/ 19 h 38"/>
              <a:gd name="T84" fmla="*/ 46 w 58"/>
              <a:gd name="T85" fmla="*/ 21 h 38"/>
              <a:gd name="T86" fmla="*/ 48 w 58"/>
              <a:gd name="T87" fmla="*/ 22 h 38"/>
              <a:gd name="T88" fmla="*/ 50 w 58"/>
              <a:gd name="T89" fmla="*/ 19 h 38"/>
              <a:gd name="T90" fmla="*/ 48 w 58"/>
              <a:gd name="T91" fmla="*/ 16 h 38"/>
              <a:gd name="T92" fmla="*/ 46 w 58"/>
              <a:gd name="T93" fmla="*/ 17 h 38"/>
              <a:gd name="T94" fmla="*/ 48 w 58"/>
              <a:gd name="T9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8" h="38">
                <a:moveTo>
                  <a:pt x="9" y="25"/>
                </a:moveTo>
                <a:cubicBezTo>
                  <a:pt x="6" y="25"/>
                  <a:pt x="6" y="25"/>
                  <a:pt x="6" y="25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2"/>
                  <a:pt x="3" y="21"/>
                </a:cubicBezTo>
                <a:cubicBezTo>
                  <a:pt x="3" y="21"/>
                  <a:pt x="3" y="20"/>
                  <a:pt x="3" y="20"/>
                </a:cubicBezTo>
                <a:cubicBezTo>
                  <a:pt x="1" y="20"/>
                  <a:pt x="0" y="19"/>
                  <a:pt x="0" y="19"/>
                </a:cubicBezTo>
                <a:cubicBezTo>
                  <a:pt x="0" y="19"/>
                  <a:pt x="1" y="18"/>
                  <a:pt x="3" y="18"/>
                </a:cubicBezTo>
                <a:cubicBezTo>
                  <a:pt x="3" y="18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3"/>
                  <a:pt x="6" y="13"/>
                  <a:pt x="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13"/>
                  <a:pt x="14" y="14"/>
                  <a:pt x="1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8" y="15"/>
                  <a:pt x="50" y="15"/>
                  <a:pt x="51" y="16"/>
                </a:cubicBezTo>
                <a:cubicBezTo>
                  <a:pt x="56" y="16"/>
                  <a:pt x="58" y="18"/>
                  <a:pt x="58" y="19"/>
                </a:cubicBezTo>
                <a:cubicBezTo>
                  <a:pt x="58" y="20"/>
                  <a:pt x="56" y="22"/>
                  <a:pt x="51" y="22"/>
                </a:cubicBezTo>
                <a:cubicBezTo>
                  <a:pt x="50" y="23"/>
                  <a:pt x="48" y="23"/>
                  <a:pt x="4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4" y="24"/>
                  <a:pt x="12" y="25"/>
                  <a:pt x="9" y="25"/>
                </a:cubicBezTo>
                <a:close/>
                <a:moveTo>
                  <a:pt x="8" y="13"/>
                </a:move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5" y="0"/>
                  <a:pt x="17" y="1"/>
                  <a:pt x="18" y="2"/>
                </a:cubicBezTo>
                <a:cubicBezTo>
                  <a:pt x="19" y="3"/>
                  <a:pt x="23" y="7"/>
                  <a:pt x="25" y="10"/>
                </a:cubicBezTo>
                <a:cubicBezTo>
                  <a:pt x="25" y="10"/>
                  <a:pt x="28" y="12"/>
                  <a:pt x="31" y="12"/>
                </a:cubicBezTo>
                <a:cubicBezTo>
                  <a:pt x="38" y="13"/>
                  <a:pt x="44" y="14"/>
                  <a:pt x="44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4" y="13"/>
                  <a:pt x="12" y="13"/>
                  <a:pt x="9" y="13"/>
                </a:cubicBezTo>
                <a:lnTo>
                  <a:pt x="8" y="13"/>
                </a:lnTo>
                <a:close/>
                <a:moveTo>
                  <a:pt x="44" y="24"/>
                </a:moveTo>
                <a:cubicBezTo>
                  <a:pt x="44" y="24"/>
                  <a:pt x="38" y="25"/>
                  <a:pt x="31" y="26"/>
                </a:cubicBezTo>
                <a:cubicBezTo>
                  <a:pt x="28" y="26"/>
                  <a:pt x="25" y="28"/>
                  <a:pt x="25" y="28"/>
                </a:cubicBezTo>
                <a:cubicBezTo>
                  <a:pt x="23" y="31"/>
                  <a:pt x="19" y="35"/>
                  <a:pt x="18" y="36"/>
                </a:cubicBezTo>
                <a:cubicBezTo>
                  <a:pt x="17" y="37"/>
                  <a:pt x="15" y="38"/>
                  <a:pt x="13" y="38"/>
                </a:cubicBezTo>
                <a:cubicBezTo>
                  <a:pt x="13" y="38"/>
                  <a:pt x="12" y="38"/>
                  <a:pt x="11" y="38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2" y="25"/>
                  <a:pt x="14" y="25"/>
                  <a:pt x="16" y="24"/>
                </a:cubicBezTo>
                <a:lnTo>
                  <a:pt x="44" y="24"/>
                </a:lnTo>
                <a:close/>
                <a:moveTo>
                  <a:pt x="48" y="19"/>
                </a:moveTo>
                <a:cubicBezTo>
                  <a:pt x="48" y="20"/>
                  <a:pt x="47" y="21"/>
                  <a:pt x="46" y="21"/>
                </a:cubicBezTo>
                <a:cubicBezTo>
                  <a:pt x="48" y="22"/>
                  <a:pt x="48" y="22"/>
                  <a:pt x="48" y="22"/>
                </a:cubicBezTo>
                <a:cubicBezTo>
                  <a:pt x="50" y="21"/>
                  <a:pt x="50" y="20"/>
                  <a:pt x="50" y="19"/>
                </a:cubicBezTo>
                <a:cubicBezTo>
                  <a:pt x="50" y="18"/>
                  <a:pt x="50" y="16"/>
                  <a:pt x="48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7"/>
                  <a:pt x="48" y="18"/>
                  <a:pt x="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1" name="Group 40">
            <a:extLst>
              <a:ext uri="{FF2B5EF4-FFF2-40B4-BE49-F238E27FC236}">
                <a16:creationId xmlns:a16="http://schemas.microsoft.com/office/drawing/2014/main" xmlns="" id="{ADBE4191-20D5-454B-8545-DE9DF6B71D05}"/>
              </a:ext>
            </a:extLst>
          </p:cNvPr>
          <p:cNvGrpSpPr/>
          <p:nvPr/>
        </p:nvGrpSpPr>
        <p:grpSpPr>
          <a:xfrm>
            <a:off x="731404" y="4088396"/>
            <a:ext cx="1813749" cy="1500575"/>
            <a:chOff x="618403" y="4733613"/>
            <a:chExt cx="1813749" cy="1500575"/>
          </a:xfrm>
        </p:grpSpPr>
        <p:sp>
          <p:nvSpPr>
            <p:cNvPr id="114" name="Rectangle 15">
              <a:extLst>
                <a:ext uri="{FF2B5EF4-FFF2-40B4-BE49-F238E27FC236}">
                  <a16:creationId xmlns:a16="http://schemas.microsoft.com/office/drawing/2014/main" xmlns="" id="{3B281169-887C-4E7C-8684-8EEC042175F9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15" name="Rectangle 1">
              <a:extLst>
                <a:ext uri="{FF2B5EF4-FFF2-40B4-BE49-F238E27FC236}">
                  <a16:creationId xmlns:a16="http://schemas.microsoft.com/office/drawing/2014/main" xmlns="" id="{2405E149-DEFA-4071-9ABF-EF3662B85B79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02" name="Group 41">
            <a:extLst>
              <a:ext uri="{FF2B5EF4-FFF2-40B4-BE49-F238E27FC236}">
                <a16:creationId xmlns:a16="http://schemas.microsoft.com/office/drawing/2014/main" xmlns="" id="{D99FE3AD-3A4D-4CCB-97BF-5D0B8DCCD0CE}"/>
              </a:ext>
            </a:extLst>
          </p:cNvPr>
          <p:cNvGrpSpPr/>
          <p:nvPr/>
        </p:nvGrpSpPr>
        <p:grpSpPr>
          <a:xfrm>
            <a:off x="2756629" y="4088396"/>
            <a:ext cx="1813749" cy="1500575"/>
            <a:chOff x="618403" y="4733613"/>
            <a:chExt cx="1813749" cy="1500575"/>
          </a:xfrm>
        </p:grpSpPr>
        <p:sp>
          <p:nvSpPr>
            <p:cNvPr id="112" name="Rectangle 42">
              <a:extLst>
                <a:ext uri="{FF2B5EF4-FFF2-40B4-BE49-F238E27FC236}">
                  <a16:creationId xmlns:a16="http://schemas.microsoft.com/office/drawing/2014/main" xmlns="" id="{F072A92F-DC98-4369-8686-20790BCB913B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3" name="Rectangle 43">
              <a:extLst>
                <a:ext uri="{FF2B5EF4-FFF2-40B4-BE49-F238E27FC236}">
                  <a16:creationId xmlns:a16="http://schemas.microsoft.com/office/drawing/2014/main" xmlns="" id="{C79B7AAF-C289-47C2-90E6-8E65FEFBEBA8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03" name="Group 44">
            <a:extLst>
              <a:ext uri="{FF2B5EF4-FFF2-40B4-BE49-F238E27FC236}">
                <a16:creationId xmlns:a16="http://schemas.microsoft.com/office/drawing/2014/main" xmlns="" id="{F9DC8378-C6BD-4AFC-B7BB-5AEBE5CA46FD}"/>
              </a:ext>
            </a:extLst>
          </p:cNvPr>
          <p:cNvGrpSpPr/>
          <p:nvPr/>
        </p:nvGrpSpPr>
        <p:grpSpPr>
          <a:xfrm>
            <a:off x="4781854" y="4088396"/>
            <a:ext cx="1813749" cy="1500575"/>
            <a:chOff x="618403" y="4733613"/>
            <a:chExt cx="1813749" cy="1500575"/>
          </a:xfrm>
        </p:grpSpPr>
        <p:sp>
          <p:nvSpPr>
            <p:cNvPr id="110" name="Rectangle 45">
              <a:extLst>
                <a:ext uri="{FF2B5EF4-FFF2-40B4-BE49-F238E27FC236}">
                  <a16:creationId xmlns:a16="http://schemas.microsoft.com/office/drawing/2014/main" xmlns="" id="{69C6CACA-32AD-4F48-A5F0-86937E560AA4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1" name="Rectangle 46">
              <a:extLst>
                <a:ext uri="{FF2B5EF4-FFF2-40B4-BE49-F238E27FC236}">
                  <a16:creationId xmlns:a16="http://schemas.microsoft.com/office/drawing/2014/main" xmlns="" id="{AE54B4BE-7873-48D9-A4F1-1D59E0FE7814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04" name="Group 47">
            <a:extLst>
              <a:ext uri="{FF2B5EF4-FFF2-40B4-BE49-F238E27FC236}">
                <a16:creationId xmlns:a16="http://schemas.microsoft.com/office/drawing/2014/main" xmlns="" id="{2852A65F-2D33-4BC2-A0C6-5BDD47E5C554}"/>
              </a:ext>
            </a:extLst>
          </p:cNvPr>
          <p:cNvGrpSpPr/>
          <p:nvPr/>
        </p:nvGrpSpPr>
        <p:grpSpPr>
          <a:xfrm>
            <a:off x="6807078" y="4088396"/>
            <a:ext cx="1813749" cy="1500575"/>
            <a:chOff x="618403" y="4733613"/>
            <a:chExt cx="1813749" cy="1500575"/>
          </a:xfrm>
        </p:grpSpPr>
        <p:sp>
          <p:nvSpPr>
            <p:cNvPr id="108" name="Rectangle 48">
              <a:extLst>
                <a:ext uri="{FF2B5EF4-FFF2-40B4-BE49-F238E27FC236}">
                  <a16:creationId xmlns:a16="http://schemas.microsoft.com/office/drawing/2014/main" xmlns="" id="{6A8D8233-BB8E-4B43-848A-18105FCB959B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9" name="Rectangle 49">
              <a:extLst>
                <a:ext uri="{FF2B5EF4-FFF2-40B4-BE49-F238E27FC236}">
                  <a16:creationId xmlns:a16="http://schemas.microsoft.com/office/drawing/2014/main" xmlns="" id="{6905757F-9500-441A-8E55-52F6A9D0B45F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05" name="Group 50">
            <a:extLst>
              <a:ext uri="{FF2B5EF4-FFF2-40B4-BE49-F238E27FC236}">
                <a16:creationId xmlns:a16="http://schemas.microsoft.com/office/drawing/2014/main" xmlns="" id="{A787C5CA-646C-48AD-8210-6A7266D48A5F}"/>
              </a:ext>
            </a:extLst>
          </p:cNvPr>
          <p:cNvGrpSpPr/>
          <p:nvPr/>
        </p:nvGrpSpPr>
        <p:grpSpPr>
          <a:xfrm>
            <a:off x="8832303" y="4088396"/>
            <a:ext cx="1813749" cy="1500575"/>
            <a:chOff x="618403" y="4733613"/>
            <a:chExt cx="1813749" cy="1500575"/>
          </a:xfrm>
        </p:grpSpPr>
        <p:sp>
          <p:nvSpPr>
            <p:cNvPr id="106" name="Rectangle 51">
              <a:extLst>
                <a:ext uri="{FF2B5EF4-FFF2-40B4-BE49-F238E27FC236}">
                  <a16:creationId xmlns:a16="http://schemas.microsoft.com/office/drawing/2014/main" xmlns="" id="{5C1D8811-3C9B-4416-BD41-A334817870BE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7" name="Rectangle 52">
              <a:extLst>
                <a:ext uri="{FF2B5EF4-FFF2-40B4-BE49-F238E27FC236}">
                  <a16:creationId xmlns:a16="http://schemas.microsoft.com/office/drawing/2014/main" xmlns="" id="{70F26315-67B3-4A86-AE7B-9FE6C8813127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250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0" grpId="0" animBg="1"/>
      <p:bldP spid="53" grpId="0" animBg="1"/>
      <p:bldP spid="54" grpId="0" animBg="1"/>
      <p:bldP spid="99" grpId="0" animBg="1"/>
      <p:bldP spid="1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6">
            <a:extLst>
              <a:ext uri="{FF2B5EF4-FFF2-40B4-BE49-F238E27FC236}">
                <a16:creationId xmlns:a16="http://schemas.microsoft.com/office/drawing/2014/main" xmlns="" id="{36C6D04D-84B6-4416-A510-95102801579D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" name="Text Placeholder 7">
            <a:extLst>
              <a:ext uri="{FF2B5EF4-FFF2-40B4-BE49-F238E27FC236}">
                <a16:creationId xmlns:a16="http://schemas.microsoft.com/office/drawing/2014/main" xmlns="" id="{E1DBE38D-6F5B-462A-A32D-08E574426F99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0A13EFEE-1FEE-4E19-94D7-B1131973BDD8}"/>
              </a:ext>
            </a:extLst>
          </p:cNvPr>
          <p:cNvSpPr/>
          <p:nvPr/>
        </p:nvSpPr>
        <p:spPr>
          <a:xfrm>
            <a:off x="836762" y="1993312"/>
            <a:ext cx="1775283" cy="1775283"/>
          </a:xfrm>
          <a:prstGeom prst="roundRect">
            <a:avLst>
              <a:gd name="adj" fmla="val 204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BD10AEBD-BECE-409E-AE0E-B8F224E1F38E}"/>
              </a:ext>
            </a:extLst>
          </p:cNvPr>
          <p:cNvSpPr/>
          <p:nvPr/>
        </p:nvSpPr>
        <p:spPr>
          <a:xfrm>
            <a:off x="924304" y="2080854"/>
            <a:ext cx="1600200" cy="1600200"/>
          </a:xfrm>
          <a:prstGeom prst="roundRect">
            <a:avLst>
              <a:gd name="adj" fmla="val 2049"/>
            </a:avLst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A543C03A-4259-441A-B85B-4C2B859B65A3}"/>
              </a:ext>
            </a:extLst>
          </p:cNvPr>
          <p:cNvSpPr>
            <a:spLocks/>
          </p:cNvSpPr>
          <p:nvPr/>
        </p:nvSpPr>
        <p:spPr bwMode="auto">
          <a:xfrm>
            <a:off x="1441750" y="2310944"/>
            <a:ext cx="565308" cy="531488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文本框 4">
            <a:extLst>
              <a:ext uri="{FF2B5EF4-FFF2-40B4-BE49-F238E27FC236}">
                <a16:creationId xmlns:a16="http://schemas.microsoft.com/office/drawing/2014/main" xmlns="" id="{E4E61634-849C-48C0-B448-3F6B8A60F29F}"/>
              </a:ext>
            </a:extLst>
          </p:cNvPr>
          <p:cNvSpPr txBox="1"/>
          <p:nvPr/>
        </p:nvSpPr>
        <p:spPr>
          <a:xfrm>
            <a:off x="1208879" y="3072522"/>
            <a:ext cx="1031051" cy="26161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8EF387A9-53B3-4C3C-A045-76625491F744}"/>
              </a:ext>
            </a:extLst>
          </p:cNvPr>
          <p:cNvSpPr/>
          <p:nvPr/>
        </p:nvSpPr>
        <p:spPr>
          <a:xfrm>
            <a:off x="3021841" y="1993312"/>
            <a:ext cx="1775283" cy="1775283"/>
          </a:xfrm>
          <a:prstGeom prst="roundRect">
            <a:avLst>
              <a:gd name="adj" fmla="val 204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xmlns="" id="{6CE03643-840B-4577-A7E5-13A3C45BE37A}"/>
              </a:ext>
            </a:extLst>
          </p:cNvPr>
          <p:cNvSpPr/>
          <p:nvPr/>
        </p:nvSpPr>
        <p:spPr>
          <a:xfrm>
            <a:off x="3109383" y="2080854"/>
            <a:ext cx="1600200" cy="1600200"/>
          </a:xfrm>
          <a:prstGeom prst="roundRect">
            <a:avLst>
              <a:gd name="adj" fmla="val 2049"/>
            </a:avLst>
          </a:pr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文本框 7">
            <a:extLst>
              <a:ext uri="{FF2B5EF4-FFF2-40B4-BE49-F238E27FC236}">
                <a16:creationId xmlns:a16="http://schemas.microsoft.com/office/drawing/2014/main" xmlns="" id="{EBD7F6D2-5140-49BF-A11F-EE0A27222C10}"/>
              </a:ext>
            </a:extLst>
          </p:cNvPr>
          <p:cNvSpPr txBox="1"/>
          <p:nvPr/>
        </p:nvSpPr>
        <p:spPr>
          <a:xfrm>
            <a:off x="3393959" y="3072522"/>
            <a:ext cx="1031051" cy="26161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CD134CC6-2C64-4138-A8E6-E492DCF50039}"/>
              </a:ext>
            </a:extLst>
          </p:cNvPr>
          <p:cNvSpPr/>
          <p:nvPr/>
        </p:nvSpPr>
        <p:spPr>
          <a:xfrm>
            <a:off x="5206920" y="1993311"/>
            <a:ext cx="1775283" cy="1775283"/>
          </a:xfrm>
          <a:prstGeom prst="roundRect">
            <a:avLst>
              <a:gd name="adj" fmla="val 204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xmlns="" id="{417187A1-4F74-46C0-BA1B-22FCA991AB6C}"/>
              </a:ext>
            </a:extLst>
          </p:cNvPr>
          <p:cNvSpPr/>
          <p:nvPr/>
        </p:nvSpPr>
        <p:spPr>
          <a:xfrm>
            <a:off x="5294462" y="2080853"/>
            <a:ext cx="1600200" cy="1600200"/>
          </a:xfrm>
          <a:prstGeom prst="roundRect">
            <a:avLst>
              <a:gd name="adj" fmla="val 2049"/>
            </a:avLst>
          </a:pr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文本框 10">
            <a:extLst>
              <a:ext uri="{FF2B5EF4-FFF2-40B4-BE49-F238E27FC236}">
                <a16:creationId xmlns:a16="http://schemas.microsoft.com/office/drawing/2014/main" xmlns="" id="{3BEE2D9B-5390-4D01-ADB7-6470252179EC}"/>
              </a:ext>
            </a:extLst>
          </p:cNvPr>
          <p:cNvSpPr txBox="1"/>
          <p:nvPr/>
        </p:nvSpPr>
        <p:spPr>
          <a:xfrm>
            <a:off x="5579038" y="3072521"/>
            <a:ext cx="1031051" cy="26161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1BB21F40-AB93-4A2A-A424-8211E5B980E3}"/>
              </a:ext>
            </a:extLst>
          </p:cNvPr>
          <p:cNvSpPr/>
          <p:nvPr/>
        </p:nvSpPr>
        <p:spPr>
          <a:xfrm>
            <a:off x="9577079" y="1993311"/>
            <a:ext cx="1775283" cy="1775283"/>
          </a:xfrm>
          <a:prstGeom prst="roundRect">
            <a:avLst>
              <a:gd name="adj" fmla="val 204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31A6AB88-EE4B-425D-B1EC-0C7746A6CD32}"/>
              </a:ext>
            </a:extLst>
          </p:cNvPr>
          <p:cNvSpPr/>
          <p:nvPr/>
        </p:nvSpPr>
        <p:spPr>
          <a:xfrm>
            <a:off x="9664621" y="2080853"/>
            <a:ext cx="1600200" cy="1600200"/>
          </a:xfrm>
          <a:prstGeom prst="roundRect">
            <a:avLst>
              <a:gd name="adj" fmla="val 2049"/>
            </a:avLst>
          </a:prstGeom>
          <a:solidFill>
            <a:schemeClr val="accent5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文本框 13">
            <a:extLst>
              <a:ext uri="{FF2B5EF4-FFF2-40B4-BE49-F238E27FC236}">
                <a16:creationId xmlns:a16="http://schemas.microsoft.com/office/drawing/2014/main" xmlns="" id="{1BFF609F-0F63-4D36-B344-D830AF7C3F8D}"/>
              </a:ext>
            </a:extLst>
          </p:cNvPr>
          <p:cNvSpPr txBox="1"/>
          <p:nvPr/>
        </p:nvSpPr>
        <p:spPr>
          <a:xfrm>
            <a:off x="9949197" y="3072521"/>
            <a:ext cx="1031051" cy="26161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8A64A604-80DE-432E-B7A2-4441869A71FE}"/>
              </a:ext>
            </a:extLst>
          </p:cNvPr>
          <p:cNvSpPr/>
          <p:nvPr/>
        </p:nvSpPr>
        <p:spPr>
          <a:xfrm>
            <a:off x="7391999" y="1993312"/>
            <a:ext cx="1775283" cy="1775283"/>
          </a:xfrm>
          <a:prstGeom prst="roundRect">
            <a:avLst>
              <a:gd name="adj" fmla="val 204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D16F8985-8CF4-4E86-9F71-884D90E8110C}"/>
              </a:ext>
            </a:extLst>
          </p:cNvPr>
          <p:cNvSpPr/>
          <p:nvPr/>
        </p:nvSpPr>
        <p:spPr>
          <a:xfrm>
            <a:off x="7479541" y="2080854"/>
            <a:ext cx="1600200" cy="1600200"/>
          </a:xfrm>
          <a:prstGeom prst="roundRect">
            <a:avLst>
              <a:gd name="adj" fmla="val 2049"/>
            </a:avLst>
          </a:pr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9" name="文本框 16">
            <a:extLst>
              <a:ext uri="{FF2B5EF4-FFF2-40B4-BE49-F238E27FC236}">
                <a16:creationId xmlns:a16="http://schemas.microsoft.com/office/drawing/2014/main" xmlns="" id="{5105130D-61BB-4B74-BC03-DD567BB05FD6}"/>
              </a:ext>
            </a:extLst>
          </p:cNvPr>
          <p:cNvSpPr txBox="1"/>
          <p:nvPr/>
        </p:nvSpPr>
        <p:spPr>
          <a:xfrm>
            <a:off x="7764117" y="3072522"/>
            <a:ext cx="1031051" cy="261610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87D8EC91-4027-41BC-9D09-76448724CECC}"/>
              </a:ext>
            </a:extLst>
          </p:cNvPr>
          <p:cNvSpPr>
            <a:spLocks/>
          </p:cNvSpPr>
          <p:nvPr/>
        </p:nvSpPr>
        <p:spPr bwMode="auto">
          <a:xfrm>
            <a:off x="3645671" y="2427275"/>
            <a:ext cx="517830" cy="415157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BC99E14F-E8B4-4A38-8EE2-9CE4C29EF5AC}"/>
              </a:ext>
            </a:extLst>
          </p:cNvPr>
          <p:cNvSpPr>
            <a:spLocks/>
          </p:cNvSpPr>
          <p:nvPr/>
        </p:nvSpPr>
        <p:spPr bwMode="auto">
          <a:xfrm>
            <a:off x="5770311" y="2353303"/>
            <a:ext cx="648502" cy="489129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48F83426-32A8-47BD-AD26-131D8CDFBA26}"/>
              </a:ext>
            </a:extLst>
          </p:cNvPr>
          <p:cNvSpPr>
            <a:spLocks/>
          </p:cNvSpPr>
          <p:nvPr/>
        </p:nvSpPr>
        <p:spPr bwMode="auto">
          <a:xfrm>
            <a:off x="8091505" y="2469575"/>
            <a:ext cx="376270" cy="365094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5792B564-79A4-492C-9EB9-7733C5068D99}"/>
              </a:ext>
            </a:extLst>
          </p:cNvPr>
          <p:cNvSpPr>
            <a:spLocks/>
          </p:cNvSpPr>
          <p:nvPr/>
        </p:nvSpPr>
        <p:spPr bwMode="auto">
          <a:xfrm>
            <a:off x="10240363" y="2432374"/>
            <a:ext cx="448714" cy="402295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39A7B262-19FA-41B7-BE46-C98AB04125B7}"/>
              </a:ext>
            </a:extLst>
          </p:cNvPr>
          <p:cNvSpPr/>
          <p:nvPr/>
        </p:nvSpPr>
        <p:spPr>
          <a:xfrm>
            <a:off x="736113" y="4107560"/>
            <a:ext cx="1976579" cy="75713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</a:rPr>
            </a:br>
            <a:r>
              <a:rPr lang="zh-CN" altLang="en-US" sz="1200">
                <a:solidFill>
                  <a:sysClr val="windowText" lastClr="000000"/>
                </a:solidFill>
              </a:rPr>
              <a:t>（建议使用主题字体）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15FCE0F9-7FC4-4094-8F46-3EF9A5CF5F86}"/>
              </a:ext>
            </a:extLst>
          </p:cNvPr>
          <p:cNvSpPr/>
          <p:nvPr/>
        </p:nvSpPr>
        <p:spPr>
          <a:xfrm>
            <a:off x="2921912" y="4107560"/>
            <a:ext cx="1976579" cy="75713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</a:rPr>
            </a:br>
            <a:r>
              <a:rPr lang="zh-CN" altLang="en-US" sz="1200">
                <a:solidFill>
                  <a:sysClr val="windowText" lastClr="000000"/>
                </a:solidFill>
              </a:rPr>
              <a:t>（建议使用主题字体）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5A64E919-CE88-4970-9E9A-B953D66BCEE6}"/>
              </a:ext>
            </a:extLst>
          </p:cNvPr>
          <p:cNvSpPr/>
          <p:nvPr/>
        </p:nvSpPr>
        <p:spPr>
          <a:xfrm>
            <a:off x="5107711" y="4105928"/>
            <a:ext cx="1976579" cy="75713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</a:rPr>
            </a:br>
            <a:r>
              <a:rPr lang="zh-CN" altLang="en-US" sz="1200">
                <a:solidFill>
                  <a:sysClr val="windowText" lastClr="000000"/>
                </a:solidFill>
              </a:rPr>
              <a:t>（建议使用主题字体）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362B0D33-897C-47A4-8CAF-2AEB5B895F1B}"/>
              </a:ext>
            </a:extLst>
          </p:cNvPr>
          <p:cNvSpPr/>
          <p:nvPr/>
        </p:nvSpPr>
        <p:spPr>
          <a:xfrm>
            <a:off x="7293510" y="4105928"/>
            <a:ext cx="1976579" cy="75713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</a:rPr>
            </a:br>
            <a:r>
              <a:rPr lang="zh-CN" altLang="en-US" sz="1200">
                <a:solidFill>
                  <a:sysClr val="windowText" lastClr="000000"/>
                </a:solidFill>
              </a:rPr>
              <a:t>（建议使用主题字体）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DFB41817-EEFA-4166-AD57-96DDD47C4A02}"/>
              </a:ext>
            </a:extLst>
          </p:cNvPr>
          <p:cNvSpPr/>
          <p:nvPr/>
        </p:nvSpPr>
        <p:spPr>
          <a:xfrm>
            <a:off x="9479309" y="4105928"/>
            <a:ext cx="1976579" cy="75713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</a:rPr>
            </a:br>
            <a:r>
              <a:rPr lang="zh-CN" altLang="en-US" sz="1200">
                <a:solidFill>
                  <a:sysClr val="windowText" lastClr="000000"/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850190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74" grpId="0" animBg="1"/>
      <p:bldP spid="75" grpId="0" animBg="1"/>
      <p:bldP spid="76" grpId="0" animBg="1"/>
      <p:bldP spid="77" grpId="0"/>
      <p:bldP spid="78" grpId="0" animBg="1"/>
      <p:bldP spid="79" grpId="0" animBg="1"/>
      <p:bldP spid="80" grpId="0"/>
      <p:bldP spid="81" grpId="0" animBg="1"/>
      <p:bldP spid="82" grpId="0" animBg="1"/>
      <p:bldP spid="83" grpId="0"/>
      <p:bldP spid="84" grpId="0" animBg="1"/>
      <p:bldP spid="85" grpId="0" animBg="1"/>
      <p:bldP spid="86" grpId="0"/>
      <p:bldP spid="87" grpId="0" animBg="1"/>
      <p:bldP spid="88" grpId="0" animBg="1"/>
      <p:bldP spid="89" grpId="0"/>
      <p:bldP spid="90" grpId="0" animBg="1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  <p:bldP spid="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6">
            <a:extLst>
              <a:ext uri="{FF2B5EF4-FFF2-40B4-BE49-F238E27FC236}">
                <a16:creationId xmlns:a16="http://schemas.microsoft.com/office/drawing/2014/main" xmlns="" id="{1AEF6CB0-8FC7-431C-88EF-4B986B99F2F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xmlns="" id="{DD2B8357-99B1-4ED7-9059-5DEC5BA26AA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8" name="Freeform: Shape 2">
            <a:extLst>
              <a:ext uri="{FF2B5EF4-FFF2-40B4-BE49-F238E27FC236}">
                <a16:creationId xmlns:a16="http://schemas.microsoft.com/office/drawing/2014/main" xmlns="" id="{41593A44-92CD-4E11-8C92-F5D19DD0D1C2}"/>
              </a:ext>
            </a:extLst>
          </p:cNvPr>
          <p:cNvSpPr>
            <a:spLocks/>
          </p:cNvSpPr>
          <p:nvPr/>
        </p:nvSpPr>
        <p:spPr bwMode="auto">
          <a:xfrm>
            <a:off x="5231904" y="2943431"/>
            <a:ext cx="2324100" cy="2011362"/>
          </a:xfrm>
          <a:custGeom>
            <a:avLst/>
            <a:gdLst>
              <a:gd name="T0" fmla="*/ 1256 w 2521"/>
              <a:gd name="T1" fmla="*/ 2181 h 2182"/>
              <a:gd name="T2" fmla="*/ 1256 w 2521"/>
              <a:gd name="T3" fmla="*/ 2181 h 2182"/>
              <a:gd name="T4" fmla="*/ 444 w 2521"/>
              <a:gd name="T5" fmla="*/ 774 h 2182"/>
              <a:gd name="T6" fmla="*/ 2077 w 2521"/>
              <a:gd name="T7" fmla="*/ 774 h 2182"/>
              <a:gd name="T8" fmla="*/ 1256 w 2521"/>
              <a:gd name="T9" fmla="*/ 2181 h 2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1" h="2182">
                <a:moveTo>
                  <a:pt x="1256" y="2181"/>
                </a:moveTo>
                <a:lnTo>
                  <a:pt x="1256" y="2181"/>
                </a:lnTo>
                <a:cubicBezTo>
                  <a:pt x="359" y="2181"/>
                  <a:pt x="0" y="1548"/>
                  <a:pt x="444" y="774"/>
                </a:cubicBezTo>
                <a:cubicBezTo>
                  <a:pt x="897" y="0"/>
                  <a:pt x="1624" y="0"/>
                  <a:pt x="2077" y="774"/>
                </a:cubicBezTo>
                <a:cubicBezTo>
                  <a:pt x="2520" y="1548"/>
                  <a:pt x="2153" y="2181"/>
                  <a:pt x="1256" y="21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Freeform: Shape 3">
            <a:extLst>
              <a:ext uri="{FF2B5EF4-FFF2-40B4-BE49-F238E27FC236}">
                <a16:creationId xmlns:a16="http://schemas.microsoft.com/office/drawing/2014/main" xmlns="" id="{767D599D-3C12-4578-9CCB-89145A99B494}"/>
              </a:ext>
            </a:extLst>
          </p:cNvPr>
          <p:cNvSpPr>
            <a:spLocks/>
          </p:cNvSpPr>
          <p:nvPr/>
        </p:nvSpPr>
        <p:spPr bwMode="auto">
          <a:xfrm>
            <a:off x="5971679" y="2387806"/>
            <a:ext cx="844550" cy="625476"/>
          </a:xfrm>
          <a:custGeom>
            <a:avLst/>
            <a:gdLst>
              <a:gd name="T0" fmla="*/ 850 w 916"/>
              <a:gd name="T1" fmla="*/ 113 h 681"/>
              <a:gd name="T2" fmla="*/ 850 w 916"/>
              <a:gd name="T3" fmla="*/ 113 h 681"/>
              <a:gd name="T4" fmla="*/ 727 w 916"/>
              <a:gd name="T5" fmla="*/ 160 h 681"/>
              <a:gd name="T6" fmla="*/ 651 w 916"/>
              <a:gd name="T7" fmla="*/ 132 h 681"/>
              <a:gd name="T8" fmla="*/ 623 w 916"/>
              <a:gd name="T9" fmla="*/ 75 h 681"/>
              <a:gd name="T10" fmla="*/ 566 w 916"/>
              <a:gd name="T11" fmla="*/ 0 h 681"/>
              <a:gd name="T12" fmla="*/ 519 w 916"/>
              <a:gd name="T13" fmla="*/ 75 h 681"/>
              <a:gd name="T14" fmla="*/ 491 w 916"/>
              <a:gd name="T15" fmla="*/ 132 h 681"/>
              <a:gd name="T16" fmla="*/ 415 w 916"/>
              <a:gd name="T17" fmla="*/ 142 h 681"/>
              <a:gd name="T18" fmla="*/ 406 w 916"/>
              <a:gd name="T19" fmla="*/ 142 h 681"/>
              <a:gd name="T20" fmla="*/ 340 w 916"/>
              <a:gd name="T21" fmla="*/ 75 h 681"/>
              <a:gd name="T22" fmla="*/ 283 w 916"/>
              <a:gd name="T23" fmla="*/ 142 h 681"/>
              <a:gd name="T24" fmla="*/ 264 w 916"/>
              <a:gd name="T25" fmla="*/ 170 h 681"/>
              <a:gd name="T26" fmla="*/ 189 w 916"/>
              <a:gd name="T27" fmla="*/ 179 h 681"/>
              <a:gd name="T28" fmla="*/ 189 w 916"/>
              <a:gd name="T29" fmla="*/ 179 h 681"/>
              <a:gd name="T30" fmla="*/ 66 w 916"/>
              <a:gd name="T31" fmla="*/ 113 h 681"/>
              <a:gd name="T32" fmla="*/ 57 w 916"/>
              <a:gd name="T33" fmla="*/ 113 h 681"/>
              <a:gd name="T34" fmla="*/ 9 w 916"/>
              <a:gd name="T35" fmla="*/ 189 h 681"/>
              <a:gd name="T36" fmla="*/ 151 w 916"/>
              <a:gd name="T37" fmla="*/ 613 h 681"/>
              <a:gd name="T38" fmla="*/ 245 w 916"/>
              <a:gd name="T39" fmla="*/ 680 h 681"/>
              <a:gd name="T40" fmla="*/ 661 w 916"/>
              <a:gd name="T41" fmla="*/ 680 h 681"/>
              <a:gd name="T42" fmla="*/ 764 w 916"/>
              <a:gd name="T43" fmla="*/ 613 h 681"/>
              <a:gd name="T44" fmla="*/ 906 w 916"/>
              <a:gd name="T45" fmla="*/ 189 h 681"/>
              <a:gd name="T46" fmla="*/ 850 w 916"/>
              <a:gd name="T47" fmla="*/ 113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6" h="681">
                <a:moveTo>
                  <a:pt x="850" y="113"/>
                </a:moveTo>
                <a:lnTo>
                  <a:pt x="850" y="113"/>
                </a:lnTo>
                <a:cubicBezTo>
                  <a:pt x="802" y="113"/>
                  <a:pt x="755" y="132"/>
                  <a:pt x="727" y="160"/>
                </a:cubicBezTo>
                <a:cubicBezTo>
                  <a:pt x="699" y="179"/>
                  <a:pt x="670" y="170"/>
                  <a:pt x="651" y="132"/>
                </a:cubicBezTo>
                <a:cubicBezTo>
                  <a:pt x="623" y="75"/>
                  <a:pt x="623" y="75"/>
                  <a:pt x="623" y="75"/>
                </a:cubicBezTo>
                <a:cubicBezTo>
                  <a:pt x="604" y="38"/>
                  <a:pt x="585" y="0"/>
                  <a:pt x="566" y="0"/>
                </a:cubicBezTo>
                <a:cubicBezTo>
                  <a:pt x="557" y="0"/>
                  <a:pt x="538" y="38"/>
                  <a:pt x="519" y="75"/>
                </a:cubicBezTo>
                <a:cubicBezTo>
                  <a:pt x="491" y="132"/>
                  <a:pt x="491" y="132"/>
                  <a:pt x="491" y="132"/>
                </a:cubicBezTo>
                <a:cubicBezTo>
                  <a:pt x="472" y="170"/>
                  <a:pt x="434" y="170"/>
                  <a:pt x="415" y="142"/>
                </a:cubicBezTo>
                <a:cubicBezTo>
                  <a:pt x="406" y="142"/>
                  <a:pt x="406" y="142"/>
                  <a:pt x="406" y="142"/>
                </a:cubicBezTo>
                <a:cubicBezTo>
                  <a:pt x="387" y="104"/>
                  <a:pt x="359" y="75"/>
                  <a:pt x="340" y="75"/>
                </a:cubicBezTo>
                <a:cubicBezTo>
                  <a:pt x="330" y="75"/>
                  <a:pt x="302" y="113"/>
                  <a:pt x="283" y="142"/>
                </a:cubicBezTo>
                <a:cubicBezTo>
                  <a:pt x="264" y="170"/>
                  <a:pt x="264" y="170"/>
                  <a:pt x="264" y="170"/>
                </a:cubicBezTo>
                <a:cubicBezTo>
                  <a:pt x="245" y="207"/>
                  <a:pt x="208" y="207"/>
                  <a:pt x="189" y="179"/>
                </a:cubicBezTo>
                <a:lnTo>
                  <a:pt x="189" y="179"/>
                </a:lnTo>
                <a:cubicBezTo>
                  <a:pt x="160" y="142"/>
                  <a:pt x="104" y="113"/>
                  <a:pt x="66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19" y="113"/>
                  <a:pt x="0" y="151"/>
                  <a:pt x="9" y="189"/>
                </a:cubicBezTo>
                <a:cubicBezTo>
                  <a:pt x="151" y="613"/>
                  <a:pt x="151" y="613"/>
                  <a:pt x="151" y="613"/>
                </a:cubicBezTo>
                <a:cubicBezTo>
                  <a:pt x="160" y="651"/>
                  <a:pt x="208" y="680"/>
                  <a:pt x="245" y="680"/>
                </a:cubicBezTo>
                <a:cubicBezTo>
                  <a:pt x="661" y="680"/>
                  <a:pt x="661" y="680"/>
                  <a:pt x="661" y="680"/>
                </a:cubicBezTo>
                <a:cubicBezTo>
                  <a:pt x="708" y="680"/>
                  <a:pt x="746" y="651"/>
                  <a:pt x="764" y="613"/>
                </a:cubicBezTo>
                <a:cubicBezTo>
                  <a:pt x="906" y="189"/>
                  <a:pt x="906" y="189"/>
                  <a:pt x="906" y="189"/>
                </a:cubicBezTo>
                <a:cubicBezTo>
                  <a:pt x="915" y="151"/>
                  <a:pt x="897" y="113"/>
                  <a:pt x="850" y="1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Freeform: Shape 4">
            <a:extLst>
              <a:ext uri="{FF2B5EF4-FFF2-40B4-BE49-F238E27FC236}">
                <a16:creationId xmlns:a16="http://schemas.microsoft.com/office/drawing/2014/main" xmlns="" id="{BC28DB8C-1DB0-49FF-8F20-E0FE0ACAD130}"/>
              </a:ext>
            </a:extLst>
          </p:cNvPr>
          <p:cNvSpPr>
            <a:spLocks/>
          </p:cNvSpPr>
          <p:nvPr/>
        </p:nvSpPr>
        <p:spPr bwMode="auto">
          <a:xfrm>
            <a:off x="6060627" y="2996808"/>
            <a:ext cx="662164" cy="174732"/>
          </a:xfrm>
          <a:custGeom>
            <a:avLst/>
            <a:gdLst>
              <a:gd name="T0" fmla="*/ 92996688 w 719"/>
              <a:gd name="T1" fmla="*/ 12262909 h 190"/>
              <a:gd name="T2" fmla="*/ 92996688 w 719"/>
              <a:gd name="T3" fmla="*/ 12262909 h 190"/>
              <a:gd name="T4" fmla="*/ 78360619 w 719"/>
              <a:gd name="T5" fmla="*/ 24396478 h 190"/>
              <a:gd name="T6" fmla="*/ 15931318 w 719"/>
              <a:gd name="T7" fmla="*/ 24396478 h 190"/>
              <a:gd name="T8" fmla="*/ 0 w 719"/>
              <a:gd name="T9" fmla="*/ 12262909 h 190"/>
              <a:gd name="T10" fmla="*/ 15931318 w 719"/>
              <a:gd name="T11" fmla="*/ 0 h 190"/>
              <a:gd name="T12" fmla="*/ 78360619 w 719"/>
              <a:gd name="T13" fmla="*/ 0 h 190"/>
              <a:gd name="T14" fmla="*/ 92996688 w 719"/>
              <a:gd name="T15" fmla="*/ 12262909 h 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19" h="190">
                <a:moveTo>
                  <a:pt x="718" y="95"/>
                </a:moveTo>
                <a:lnTo>
                  <a:pt x="718" y="95"/>
                </a:lnTo>
                <a:cubicBezTo>
                  <a:pt x="718" y="152"/>
                  <a:pt x="670" y="189"/>
                  <a:pt x="605" y="189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57" y="189"/>
                  <a:pt x="0" y="152"/>
                  <a:pt x="0" y="95"/>
                </a:cubicBezTo>
                <a:cubicBezTo>
                  <a:pt x="0" y="48"/>
                  <a:pt x="57" y="0"/>
                  <a:pt x="123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70" y="0"/>
                  <a:pt x="718" y="48"/>
                  <a:pt x="718" y="9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Freeform: Shape 6">
            <a:extLst>
              <a:ext uri="{FF2B5EF4-FFF2-40B4-BE49-F238E27FC236}">
                <a16:creationId xmlns:a16="http://schemas.microsoft.com/office/drawing/2014/main" xmlns="" id="{89D84531-BEE9-4C7E-9ED8-62FFA6CEBB6E}"/>
              </a:ext>
            </a:extLst>
          </p:cNvPr>
          <p:cNvSpPr>
            <a:spLocks/>
          </p:cNvSpPr>
          <p:nvPr/>
        </p:nvSpPr>
        <p:spPr bwMode="auto">
          <a:xfrm>
            <a:off x="7981454" y="2875169"/>
            <a:ext cx="2141538" cy="1865312"/>
          </a:xfrm>
          <a:custGeom>
            <a:avLst/>
            <a:gdLst>
              <a:gd name="T0" fmla="*/ 1161 w 2323"/>
              <a:gd name="T1" fmla="*/ 2021 h 2022"/>
              <a:gd name="T2" fmla="*/ 1161 w 2323"/>
              <a:gd name="T3" fmla="*/ 2021 h 2022"/>
              <a:gd name="T4" fmla="*/ 415 w 2323"/>
              <a:gd name="T5" fmla="*/ 718 h 2022"/>
              <a:gd name="T6" fmla="*/ 1916 w 2323"/>
              <a:gd name="T7" fmla="*/ 718 h 2022"/>
              <a:gd name="T8" fmla="*/ 1161 w 2323"/>
              <a:gd name="T9" fmla="*/ 2021 h 2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3" h="2022">
                <a:moveTo>
                  <a:pt x="1161" y="2021"/>
                </a:moveTo>
                <a:lnTo>
                  <a:pt x="1161" y="2021"/>
                </a:lnTo>
                <a:cubicBezTo>
                  <a:pt x="340" y="2021"/>
                  <a:pt x="0" y="1435"/>
                  <a:pt x="415" y="718"/>
                </a:cubicBezTo>
                <a:cubicBezTo>
                  <a:pt x="821" y="0"/>
                  <a:pt x="1501" y="0"/>
                  <a:pt x="1916" y="718"/>
                </a:cubicBezTo>
                <a:cubicBezTo>
                  <a:pt x="2322" y="1435"/>
                  <a:pt x="1992" y="2021"/>
                  <a:pt x="1161" y="202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Freeform: Shape 7">
            <a:extLst>
              <a:ext uri="{FF2B5EF4-FFF2-40B4-BE49-F238E27FC236}">
                <a16:creationId xmlns:a16="http://schemas.microsoft.com/office/drawing/2014/main" xmlns="" id="{09BB0E48-A2D3-4EF3-AA8A-F5F4CC9644E2}"/>
              </a:ext>
            </a:extLst>
          </p:cNvPr>
          <p:cNvSpPr>
            <a:spLocks/>
          </p:cNvSpPr>
          <p:nvPr/>
        </p:nvSpPr>
        <p:spPr bwMode="auto">
          <a:xfrm>
            <a:off x="8660904" y="2370344"/>
            <a:ext cx="784225" cy="577851"/>
          </a:xfrm>
          <a:custGeom>
            <a:avLst/>
            <a:gdLst>
              <a:gd name="T0" fmla="*/ 784 w 851"/>
              <a:gd name="T1" fmla="*/ 104 h 624"/>
              <a:gd name="T2" fmla="*/ 784 w 851"/>
              <a:gd name="T3" fmla="*/ 104 h 624"/>
              <a:gd name="T4" fmla="*/ 680 w 851"/>
              <a:gd name="T5" fmla="*/ 141 h 624"/>
              <a:gd name="T6" fmla="*/ 604 w 851"/>
              <a:gd name="T7" fmla="*/ 123 h 624"/>
              <a:gd name="T8" fmla="*/ 576 w 851"/>
              <a:gd name="T9" fmla="*/ 66 h 624"/>
              <a:gd name="T10" fmla="*/ 529 w 851"/>
              <a:gd name="T11" fmla="*/ 0 h 624"/>
              <a:gd name="T12" fmla="*/ 481 w 851"/>
              <a:gd name="T13" fmla="*/ 66 h 624"/>
              <a:gd name="T14" fmla="*/ 453 w 851"/>
              <a:gd name="T15" fmla="*/ 123 h 624"/>
              <a:gd name="T16" fmla="*/ 387 w 851"/>
              <a:gd name="T17" fmla="*/ 132 h 624"/>
              <a:gd name="T18" fmla="*/ 387 w 851"/>
              <a:gd name="T19" fmla="*/ 123 h 624"/>
              <a:gd name="T20" fmla="*/ 321 w 851"/>
              <a:gd name="T21" fmla="*/ 75 h 624"/>
              <a:gd name="T22" fmla="*/ 264 w 851"/>
              <a:gd name="T23" fmla="*/ 132 h 624"/>
              <a:gd name="T24" fmla="*/ 255 w 851"/>
              <a:gd name="T25" fmla="*/ 161 h 624"/>
              <a:gd name="T26" fmla="*/ 179 w 851"/>
              <a:gd name="T27" fmla="*/ 161 h 624"/>
              <a:gd name="T28" fmla="*/ 179 w 851"/>
              <a:gd name="T29" fmla="*/ 161 h 624"/>
              <a:gd name="T30" fmla="*/ 66 w 851"/>
              <a:gd name="T31" fmla="*/ 104 h 624"/>
              <a:gd name="T32" fmla="*/ 66 w 851"/>
              <a:gd name="T33" fmla="*/ 104 h 624"/>
              <a:gd name="T34" fmla="*/ 19 w 851"/>
              <a:gd name="T35" fmla="*/ 170 h 624"/>
              <a:gd name="T36" fmla="*/ 142 w 851"/>
              <a:gd name="T37" fmla="*/ 557 h 624"/>
              <a:gd name="T38" fmla="*/ 236 w 851"/>
              <a:gd name="T39" fmla="*/ 623 h 624"/>
              <a:gd name="T40" fmla="*/ 614 w 851"/>
              <a:gd name="T41" fmla="*/ 623 h 624"/>
              <a:gd name="T42" fmla="*/ 708 w 851"/>
              <a:gd name="T43" fmla="*/ 557 h 624"/>
              <a:gd name="T44" fmla="*/ 840 w 851"/>
              <a:gd name="T45" fmla="*/ 170 h 624"/>
              <a:gd name="T46" fmla="*/ 793 w 851"/>
              <a:gd name="T47" fmla="*/ 104 h 624"/>
              <a:gd name="T48" fmla="*/ 784 w 851"/>
              <a:gd name="T49" fmla="*/ 104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51" h="624">
                <a:moveTo>
                  <a:pt x="784" y="104"/>
                </a:moveTo>
                <a:lnTo>
                  <a:pt x="784" y="104"/>
                </a:lnTo>
                <a:cubicBezTo>
                  <a:pt x="746" y="104"/>
                  <a:pt x="699" y="123"/>
                  <a:pt x="680" y="141"/>
                </a:cubicBezTo>
                <a:cubicBezTo>
                  <a:pt x="652" y="170"/>
                  <a:pt x="623" y="151"/>
                  <a:pt x="604" y="123"/>
                </a:cubicBezTo>
                <a:cubicBezTo>
                  <a:pt x="576" y="66"/>
                  <a:pt x="576" y="66"/>
                  <a:pt x="576" y="66"/>
                </a:cubicBezTo>
                <a:cubicBezTo>
                  <a:pt x="566" y="28"/>
                  <a:pt x="538" y="0"/>
                  <a:pt x="529" y="0"/>
                </a:cubicBezTo>
                <a:cubicBezTo>
                  <a:pt x="519" y="0"/>
                  <a:pt x="501" y="28"/>
                  <a:pt x="481" y="66"/>
                </a:cubicBezTo>
                <a:cubicBezTo>
                  <a:pt x="453" y="123"/>
                  <a:pt x="453" y="123"/>
                  <a:pt x="453" y="123"/>
                </a:cubicBezTo>
                <a:cubicBezTo>
                  <a:pt x="444" y="151"/>
                  <a:pt x="406" y="161"/>
                  <a:pt x="387" y="132"/>
                </a:cubicBezTo>
                <a:cubicBezTo>
                  <a:pt x="387" y="123"/>
                  <a:pt x="387" y="123"/>
                  <a:pt x="387" y="123"/>
                </a:cubicBezTo>
                <a:cubicBezTo>
                  <a:pt x="359" y="94"/>
                  <a:pt x="330" y="75"/>
                  <a:pt x="321" y="75"/>
                </a:cubicBezTo>
                <a:cubicBezTo>
                  <a:pt x="312" y="75"/>
                  <a:pt x="283" y="94"/>
                  <a:pt x="264" y="132"/>
                </a:cubicBezTo>
                <a:cubicBezTo>
                  <a:pt x="255" y="161"/>
                  <a:pt x="255" y="161"/>
                  <a:pt x="255" y="161"/>
                </a:cubicBezTo>
                <a:cubicBezTo>
                  <a:pt x="236" y="189"/>
                  <a:pt x="198" y="189"/>
                  <a:pt x="179" y="161"/>
                </a:cubicBezTo>
                <a:lnTo>
                  <a:pt x="179" y="161"/>
                </a:lnTo>
                <a:cubicBezTo>
                  <a:pt x="151" y="132"/>
                  <a:pt x="104" y="104"/>
                  <a:pt x="66" y="104"/>
                </a:cubicBezTo>
                <a:lnTo>
                  <a:pt x="66" y="104"/>
                </a:lnTo>
                <a:cubicBezTo>
                  <a:pt x="28" y="104"/>
                  <a:pt x="0" y="132"/>
                  <a:pt x="19" y="170"/>
                </a:cubicBezTo>
                <a:cubicBezTo>
                  <a:pt x="142" y="557"/>
                  <a:pt x="142" y="557"/>
                  <a:pt x="142" y="557"/>
                </a:cubicBezTo>
                <a:cubicBezTo>
                  <a:pt x="161" y="595"/>
                  <a:pt x="198" y="623"/>
                  <a:pt x="236" y="623"/>
                </a:cubicBezTo>
                <a:cubicBezTo>
                  <a:pt x="614" y="623"/>
                  <a:pt x="614" y="623"/>
                  <a:pt x="614" y="623"/>
                </a:cubicBezTo>
                <a:cubicBezTo>
                  <a:pt x="652" y="623"/>
                  <a:pt x="699" y="595"/>
                  <a:pt x="708" y="557"/>
                </a:cubicBezTo>
                <a:cubicBezTo>
                  <a:pt x="840" y="170"/>
                  <a:pt x="840" y="170"/>
                  <a:pt x="840" y="170"/>
                </a:cubicBezTo>
                <a:cubicBezTo>
                  <a:pt x="850" y="132"/>
                  <a:pt x="831" y="104"/>
                  <a:pt x="793" y="104"/>
                </a:cubicBezTo>
                <a:lnTo>
                  <a:pt x="784" y="104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Freeform: Shape 8">
            <a:extLst>
              <a:ext uri="{FF2B5EF4-FFF2-40B4-BE49-F238E27FC236}">
                <a16:creationId xmlns:a16="http://schemas.microsoft.com/office/drawing/2014/main" xmlns="" id="{B078EC87-9BEA-4B89-938F-57B275E24EE2}"/>
              </a:ext>
            </a:extLst>
          </p:cNvPr>
          <p:cNvSpPr>
            <a:spLocks/>
          </p:cNvSpPr>
          <p:nvPr/>
        </p:nvSpPr>
        <p:spPr bwMode="auto">
          <a:xfrm>
            <a:off x="8745849" y="2927730"/>
            <a:ext cx="609355" cy="166602"/>
          </a:xfrm>
          <a:custGeom>
            <a:avLst/>
            <a:gdLst>
              <a:gd name="T0" fmla="*/ 85525363 w 662"/>
              <a:gd name="T1" fmla="*/ 12421131 h 180"/>
              <a:gd name="T2" fmla="*/ 85525363 w 662"/>
              <a:gd name="T3" fmla="*/ 12421131 h 180"/>
              <a:gd name="T4" fmla="*/ 72198637 w 662"/>
              <a:gd name="T5" fmla="*/ 23404200 h 180"/>
              <a:gd name="T6" fmla="*/ 14750081 w 662"/>
              <a:gd name="T7" fmla="*/ 23404200 h 180"/>
              <a:gd name="T8" fmla="*/ 0 w 662"/>
              <a:gd name="T9" fmla="*/ 12421131 h 180"/>
              <a:gd name="T10" fmla="*/ 14750081 w 662"/>
              <a:gd name="T11" fmla="*/ 0 h 180"/>
              <a:gd name="T12" fmla="*/ 72198637 w 662"/>
              <a:gd name="T13" fmla="*/ 0 h 180"/>
              <a:gd name="T14" fmla="*/ 85525363 w 662"/>
              <a:gd name="T15" fmla="*/ 12421131 h 1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62" h="180">
                <a:moveTo>
                  <a:pt x="661" y="95"/>
                </a:moveTo>
                <a:lnTo>
                  <a:pt x="661" y="95"/>
                </a:lnTo>
                <a:cubicBezTo>
                  <a:pt x="661" y="142"/>
                  <a:pt x="614" y="179"/>
                  <a:pt x="558" y="179"/>
                </a:cubicBezTo>
                <a:cubicBezTo>
                  <a:pt x="114" y="179"/>
                  <a:pt x="114" y="179"/>
                  <a:pt x="114" y="179"/>
                </a:cubicBezTo>
                <a:cubicBezTo>
                  <a:pt x="57" y="179"/>
                  <a:pt x="0" y="142"/>
                  <a:pt x="0" y="95"/>
                </a:cubicBezTo>
                <a:cubicBezTo>
                  <a:pt x="0" y="47"/>
                  <a:pt x="57" y="0"/>
                  <a:pt x="114" y="0"/>
                </a:cubicBezTo>
                <a:cubicBezTo>
                  <a:pt x="558" y="0"/>
                  <a:pt x="558" y="0"/>
                  <a:pt x="558" y="0"/>
                </a:cubicBezTo>
                <a:cubicBezTo>
                  <a:pt x="614" y="0"/>
                  <a:pt x="661" y="47"/>
                  <a:pt x="661" y="9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Freeform: Shape 10">
            <a:extLst>
              <a:ext uri="{FF2B5EF4-FFF2-40B4-BE49-F238E27FC236}">
                <a16:creationId xmlns:a16="http://schemas.microsoft.com/office/drawing/2014/main" xmlns="" id="{E9059C65-E27E-46B3-8B86-8021A3DB4867}"/>
              </a:ext>
            </a:extLst>
          </p:cNvPr>
          <p:cNvSpPr>
            <a:spLocks/>
          </p:cNvSpPr>
          <p:nvPr/>
        </p:nvSpPr>
        <p:spPr bwMode="auto">
          <a:xfrm>
            <a:off x="6373317" y="2935493"/>
            <a:ext cx="2774950" cy="2401888"/>
          </a:xfrm>
          <a:custGeom>
            <a:avLst/>
            <a:gdLst>
              <a:gd name="T0" fmla="*/ 1500 w 3012"/>
              <a:gd name="T1" fmla="*/ 2605 h 2606"/>
              <a:gd name="T2" fmla="*/ 1500 w 3012"/>
              <a:gd name="T3" fmla="*/ 2605 h 2606"/>
              <a:gd name="T4" fmla="*/ 538 w 3012"/>
              <a:gd name="T5" fmla="*/ 925 h 2606"/>
              <a:gd name="T6" fmla="*/ 2473 w 3012"/>
              <a:gd name="T7" fmla="*/ 925 h 2606"/>
              <a:gd name="T8" fmla="*/ 1500 w 3012"/>
              <a:gd name="T9" fmla="*/ 2605 h 2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2" h="2606">
                <a:moveTo>
                  <a:pt x="1500" y="2605"/>
                </a:moveTo>
                <a:lnTo>
                  <a:pt x="1500" y="2605"/>
                </a:lnTo>
                <a:cubicBezTo>
                  <a:pt x="434" y="2605"/>
                  <a:pt x="0" y="1850"/>
                  <a:pt x="538" y="925"/>
                </a:cubicBezTo>
                <a:cubicBezTo>
                  <a:pt x="1066" y="0"/>
                  <a:pt x="1944" y="0"/>
                  <a:pt x="2473" y="925"/>
                </a:cubicBezTo>
                <a:cubicBezTo>
                  <a:pt x="3011" y="1850"/>
                  <a:pt x="2576" y="2605"/>
                  <a:pt x="1500" y="260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11">
            <a:extLst>
              <a:ext uri="{FF2B5EF4-FFF2-40B4-BE49-F238E27FC236}">
                <a16:creationId xmlns:a16="http://schemas.microsoft.com/office/drawing/2014/main" xmlns="" id="{C19F2D87-8B04-4C4B-B6D9-9B95BC7010FC}"/>
              </a:ext>
            </a:extLst>
          </p:cNvPr>
          <p:cNvSpPr>
            <a:spLocks/>
          </p:cNvSpPr>
          <p:nvPr/>
        </p:nvSpPr>
        <p:spPr bwMode="auto">
          <a:xfrm>
            <a:off x="7251203" y="2273506"/>
            <a:ext cx="1016001" cy="747714"/>
          </a:xfrm>
          <a:custGeom>
            <a:avLst/>
            <a:gdLst>
              <a:gd name="T0" fmla="*/ 1018 w 1104"/>
              <a:gd name="T1" fmla="*/ 142 h 813"/>
              <a:gd name="T2" fmla="*/ 1018 w 1104"/>
              <a:gd name="T3" fmla="*/ 142 h 813"/>
              <a:gd name="T4" fmla="*/ 877 w 1104"/>
              <a:gd name="T5" fmla="*/ 189 h 813"/>
              <a:gd name="T6" fmla="*/ 782 w 1104"/>
              <a:gd name="T7" fmla="*/ 151 h 813"/>
              <a:gd name="T8" fmla="*/ 745 w 1104"/>
              <a:gd name="T9" fmla="*/ 85 h 813"/>
              <a:gd name="T10" fmla="*/ 688 w 1104"/>
              <a:gd name="T11" fmla="*/ 0 h 813"/>
              <a:gd name="T12" fmla="*/ 622 w 1104"/>
              <a:gd name="T13" fmla="*/ 85 h 813"/>
              <a:gd name="T14" fmla="*/ 584 w 1104"/>
              <a:gd name="T15" fmla="*/ 151 h 813"/>
              <a:gd name="T16" fmla="*/ 499 w 1104"/>
              <a:gd name="T17" fmla="*/ 161 h 813"/>
              <a:gd name="T18" fmla="*/ 499 w 1104"/>
              <a:gd name="T19" fmla="*/ 161 h 813"/>
              <a:gd name="T20" fmla="*/ 414 w 1104"/>
              <a:gd name="T21" fmla="*/ 94 h 813"/>
              <a:gd name="T22" fmla="*/ 348 w 1104"/>
              <a:gd name="T23" fmla="*/ 170 h 813"/>
              <a:gd name="T24" fmla="*/ 329 w 1104"/>
              <a:gd name="T25" fmla="*/ 198 h 813"/>
              <a:gd name="T26" fmla="*/ 225 w 1104"/>
              <a:gd name="T27" fmla="*/ 208 h 813"/>
              <a:gd name="T28" fmla="*/ 225 w 1104"/>
              <a:gd name="T29" fmla="*/ 208 h 813"/>
              <a:gd name="T30" fmla="*/ 84 w 1104"/>
              <a:gd name="T31" fmla="*/ 142 h 813"/>
              <a:gd name="T32" fmla="*/ 75 w 1104"/>
              <a:gd name="T33" fmla="*/ 142 h 813"/>
              <a:gd name="T34" fmla="*/ 18 w 1104"/>
              <a:gd name="T35" fmla="*/ 227 h 813"/>
              <a:gd name="T36" fmla="*/ 187 w 1104"/>
              <a:gd name="T37" fmla="*/ 727 h 813"/>
              <a:gd name="T38" fmla="*/ 301 w 1104"/>
              <a:gd name="T39" fmla="*/ 812 h 813"/>
              <a:gd name="T40" fmla="*/ 801 w 1104"/>
              <a:gd name="T41" fmla="*/ 812 h 813"/>
              <a:gd name="T42" fmla="*/ 914 w 1104"/>
              <a:gd name="T43" fmla="*/ 727 h 813"/>
              <a:gd name="T44" fmla="*/ 1084 w 1104"/>
              <a:gd name="T45" fmla="*/ 227 h 813"/>
              <a:gd name="T46" fmla="*/ 1018 w 1104"/>
              <a:gd name="T47" fmla="*/ 142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04" h="813">
                <a:moveTo>
                  <a:pt x="1018" y="142"/>
                </a:moveTo>
                <a:lnTo>
                  <a:pt x="1018" y="142"/>
                </a:lnTo>
                <a:cubicBezTo>
                  <a:pt x="971" y="142"/>
                  <a:pt x="905" y="161"/>
                  <a:pt x="877" y="189"/>
                </a:cubicBezTo>
                <a:cubicBezTo>
                  <a:pt x="848" y="217"/>
                  <a:pt x="801" y="198"/>
                  <a:pt x="782" y="151"/>
                </a:cubicBezTo>
                <a:cubicBezTo>
                  <a:pt x="745" y="85"/>
                  <a:pt x="745" y="85"/>
                  <a:pt x="745" y="85"/>
                </a:cubicBezTo>
                <a:cubicBezTo>
                  <a:pt x="726" y="38"/>
                  <a:pt x="697" y="0"/>
                  <a:pt x="688" y="0"/>
                </a:cubicBezTo>
                <a:cubicBezTo>
                  <a:pt x="669" y="0"/>
                  <a:pt x="641" y="38"/>
                  <a:pt x="622" y="85"/>
                </a:cubicBezTo>
                <a:cubicBezTo>
                  <a:pt x="584" y="151"/>
                  <a:pt x="584" y="151"/>
                  <a:pt x="584" y="151"/>
                </a:cubicBezTo>
                <a:cubicBezTo>
                  <a:pt x="565" y="198"/>
                  <a:pt x="527" y="208"/>
                  <a:pt x="499" y="161"/>
                </a:cubicBezTo>
                <a:lnTo>
                  <a:pt x="499" y="161"/>
                </a:lnTo>
                <a:cubicBezTo>
                  <a:pt x="461" y="123"/>
                  <a:pt x="433" y="94"/>
                  <a:pt x="414" y="94"/>
                </a:cubicBezTo>
                <a:cubicBezTo>
                  <a:pt x="405" y="94"/>
                  <a:pt x="367" y="123"/>
                  <a:pt x="348" y="170"/>
                </a:cubicBezTo>
                <a:cubicBezTo>
                  <a:pt x="329" y="198"/>
                  <a:pt x="329" y="198"/>
                  <a:pt x="329" y="198"/>
                </a:cubicBezTo>
                <a:cubicBezTo>
                  <a:pt x="301" y="245"/>
                  <a:pt x="254" y="245"/>
                  <a:pt x="225" y="208"/>
                </a:cubicBezTo>
                <a:lnTo>
                  <a:pt x="225" y="208"/>
                </a:lnTo>
                <a:cubicBezTo>
                  <a:pt x="197" y="170"/>
                  <a:pt x="131" y="142"/>
                  <a:pt x="84" y="142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28" y="142"/>
                  <a:pt x="0" y="179"/>
                  <a:pt x="18" y="227"/>
                </a:cubicBezTo>
                <a:cubicBezTo>
                  <a:pt x="187" y="727"/>
                  <a:pt x="187" y="727"/>
                  <a:pt x="187" y="727"/>
                </a:cubicBezTo>
                <a:cubicBezTo>
                  <a:pt x="197" y="774"/>
                  <a:pt x="254" y="812"/>
                  <a:pt x="301" y="812"/>
                </a:cubicBezTo>
                <a:cubicBezTo>
                  <a:pt x="801" y="812"/>
                  <a:pt x="801" y="812"/>
                  <a:pt x="801" y="812"/>
                </a:cubicBezTo>
                <a:cubicBezTo>
                  <a:pt x="848" y="812"/>
                  <a:pt x="896" y="774"/>
                  <a:pt x="914" y="727"/>
                </a:cubicBezTo>
                <a:cubicBezTo>
                  <a:pt x="1084" y="227"/>
                  <a:pt x="1084" y="227"/>
                  <a:pt x="1084" y="227"/>
                </a:cubicBezTo>
                <a:cubicBezTo>
                  <a:pt x="1103" y="179"/>
                  <a:pt x="1075" y="142"/>
                  <a:pt x="1018" y="14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12">
            <a:extLst>
              <a:ext uri="{FF2B5EF4-FFF2-40B4-BE49-F238E27FC236}">
                <a16:creationId xmlns:a16="http://schemas.microsoft.com/office/drawing/2014/main" xmlns="" id="{EFBE5BE8-E126-42DC-9461-7389ACA9A041}"/>
              </a:ext>
            </a:extLst>
          </p:cNvPr>
          <p:cNvSpPr>
            <a:spLocks/>
          </p:cNvSpPr>
          <p:nvPr/>
        </p:nvSpPr>
        <p:spPr bwMode="auto">
          <a:xfrm>
            <a:off x="7364645" y="2996808"/>
            <a:ext cx="792163" cy="211302"/>
          </a:xfrm>
          <a:custGeom>
            <a:avLst/>
            <a:gdLst>
              <a:gd name="T0" fmla="*/ 111299777 w 860"/>
              <a:gd name="T1" fmla="*/ 14944084 h 228"/>
              <a:gd name="T2" fmla="*/ 111299777 w 860"/>
              <a:gd name="T3" fmla="*/ 14944084 h 228"/>
              <a:gd name="T4" fmla="*/ 93030521 w 860"/>
              <a:gd name="T5" fmla="*/ 29757103 h 228"/>
              <a:gd name="T6" fmla="*/ 18398841 w 860"/>
              <a:gd name="T7" fmla="*/ 29757103 h 228"/>
              <a:gd name="T8" fmla="*/ 0 w 860"/>
              <a:gd name="T9" fmla="*/ 14944084 h 228"/>
              <a:gd name="T10" fmla="*/ 18398841 w 860"/>
              <a:gd name="T11" fmla="*/ 0 h 228"/>
              <a:gd name="T12" fmla="*/ 93030521 w 860"/>
              <a:gd name="T13" fmla="*/ 0 h 228"/>
              <a:gd name="T14" fmla="*/ 111299777 w 860"/>
              <a:gd name="T15" fmla="*/ 14944084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0" h="228">
                <a:moveTo>
                  <a:pt x="859" y="114"/>
                </a:moveTo>
                <a:lnTo>
                  <a:pt x="859" y="114"/>
                </a:lnTo>
                <a:cubicBezTo>
                  <a:pt x="859" y="180"/>
                  <a:pt x="793" y="227"/>
                  <a:pt x="718" y="227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66" y="227"/>
                  <a:pt x="0" y="180"/>
                  <a:pt x="0" y="114"/>
                </a:cubicBezTo>
                <a:cubicBezTo>
                  <a:pt x="0" y="57"/>
                  <a:pt x="66" y="0"/>
                  <a:pt x="142" y="0"/>
                </a:cubicBezTo>
                <a:cubicBezTo>
                  <a:pt x="718" y="0"/>
                  <a:pt x="718" y="0"/>
                  <a:pt x="718" y="0"/>
                </a:cubicBezTo>
                <a:cubicBezTo>
                  <a:pt x="793" y="0"/>
                  <a:pt x="859" y="57"/>
                  <a:pt x="859" y="11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26">
            <a:extLst>
              <a:ext uri="{FF2B5EF4-FFF2-40B4-BE49-F238E27FC236}">
                <a16:creationId xmlns:a16="http://schemas.microsoft.com/office/drawing/2014/main" xmlns="" id="{E8256D41-6AB6-418C-AEDD-F638BFEF9B3D}"/>
              </a:ext>
            </a:extLst>
          </p:cNvPr>
          <p:cNvSpPr>
            <a:spLocks/>
          </p:cNvSpPr>
          <p:nvPr/>
        </p:nvSpPr>
        <p:spPr bwMode="auto">
          <a:xfrm>
            <a:off x="7442601" y="3862172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27">
            <a:extLst>
              <a:ext uri="{FF2B5EF4-FFF2-40B4-BE49-F238E27FC236}">
                <a16:creationId xmlns:a16="http://schemas.microsoft.com/office/drawing/2014/main" xmlns="" id="{618BE42D-9E08-4149-BF35-690ED450A107}"/>
              </a:ext>
            </a:extLst>
          </p:cNvPr>
          <p:cNvSpPr>
            <a:spLocks/>
          </p:cNvSpPr>
          <p:nvPr/>
        </p:nvSpPr>
        <p:spPr bwMode="auto">
          <a:xfrm>
            <a:off x="8811925" y="3540540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Freeform: Shape 28">
            <a:extLst>
              <a:ext uri="{FF2B5EF4-FFF2-40B4-BE49-F238E27FC236}">
                <a16:creationId xmlns:a16="http://schemas.microsoft.com/office/drawing/2014/main" xmlns="" id="{E6DFEB21-7D0C-4AAB-8BCF-858B38D38863}"/>
              </a:ext>
            </a:extLst>
          </p:cNvPr>
          <p:cNvSpPr>
            <a:spLocks/>
          </p:cNvSpPr>
          <p:nvPr/>
        </p:nvSpPr>
        <p:spPr bwMode="auto">
          <a:xfrm>
            <a:off x="6046404" y="3651456"/>
            <a:ext cx="633204" cy="6332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6" name="Group 1">
            <a:extLst>
              <a:ext uri="{FF2B5EF4-FFF2-40B4-BE49-F238E27FC236}">
                <a16:creationId xmlns:a16="http://schemas.microsoft.com/office/drawing/2014/main" xmlns="" id="{B539D671-092A-4989-93B2-343C3EDB9038}"/>
              </a:ext>
            </a:extLst>
          </p:cNvPr>
          <p:cNvGrpSpPr/>
          <p:nvPr/>
        </p:nvGrpSpPr>
        <p:grpSpPr>
          <a:xfrm>
            <a:off x="2318819" y="3352018"/>
            <a:ext cx="2646859" cy="836112"/>
            <a:chOff x="2591258" y="3352018"/>
            <a:chExt cx="2646859" cy="836112"/>
          </a:xfrm>
        </p:grpSpPr>
        <p:sp>
          <p:nvSpPr>
            <p:cNvPr id="86" name="Rectangle 31">
              <a:extLst>
                <a:ext uri="{FF2B5EF4-FFF2-40B4-BE49-F238E27FC236}">
                  <a16:creationId xmlns:a16="http://schemas.microsoft.com/office/drawing/2014/main" xmlns="" id="{FE2B75AC-4EEF-44B5-8038-A2AAC40BF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021" y="3630731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87" name="TextBox 32">
              <a:extLst>
                <a:ext uri="{FF2B5EF4-FFF2-40B4-BE49-F238E27FC236}">
                  <a16:creationId xmlns:a16="http://schemas.microsoft.com/office/drawing/2014/main" xmlns="" id="{58378A52-EF41-48BE-8ECA-E5EFFE58784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3352018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77" name="Freeform: Shape 35">
            <a:extLst>
              <a:ext uri="{FF2B5EF4-FFF2-40B4-BE49-F238E27FC236}">
                <a16:creationId xmlns:a16="http://schemas.microsoft.com/office/drawing/2014/main" xmlns="" id="{18BEF6D8-0684-455B-BD0D-18D44C2FB551}"/>
              </a:ext>
            </a:extLst>
          </p:cNvPr>
          <p:cNvSpPr>
            <a:spLocks/>
          </p:cNvSpPr>
          <p:nvPr/>
        </p:nvSpPr>
        <p:spPr bwMode="auto">
          <a:xfrm>
            <a:off x="1685615" y="3415805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8" name="Group 5">
            <a:extLst>
              <a:ext uri="{FF2B5EF4-FFF2-40B4-BE49-F238E27FC236}">
                <a16:creationId xmlns:a16="http://schemas.microsoft.com/office/drawing/2014/main" xmlns="" id="{7C2F7541-A351-4A16-971F-D6D83B67ABA0}"/>
              </a:ext>
            </a:extLst>
          </p:cNvPr>
          <p:cNvGrpSpPr/>
          <p:nvPr/>
        </p:nvGrpSpPr>
        <p:grpSpPr>
          <a:xfrm>
            <a:off x="2318819" y="4501269"/>
            <a:ext cx="2642096" cy="836112"/>
            <a:chOff x="2591258" y="4501269"/>
            <a:chExt cx="2642096" cy="836112"/>
          </a:xfrm>
        </p:grpSpPr>
        <p:sp>
          <p:nvSpPr>
            <p:cNvPr id="84" name="Rectangle 33">
              <a:extLst>
                <a:ext uri="{FF2B5EF4-FFF2-40B4-BE49-F238E27FC236}">
                  <a16:creationId xmlns:a16="http://schemas.microsoft.com/office/drawing/2014/main" xmlns="" id="{F95C2406-E9D9-4582-A01F-A2C6B76E6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258" y="4779982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</a:p>
          </p:txBody>
        </p:sp>
        <p:sp>
          <p:nvSpPr>
            <p:cNvPr id="85" name="TextBox 34">
              <a:extLst>
                <a:ext uri="{FF2B5EF4-FFF2-40B4-BE49-F238E27FC236}">
                  <a16:creationId xmlns:a16="http://schemas.microsoft.com/office/drawing/2014/main" xmlns="" id="{49FF87F8-E709-44E5-9152-1AC7120E8D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4501269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sp>
        <p:nvSpPr>
          <p:cNvPr id="79" name="Freeform: Shape 36">
            <a:extLst>
              <a:ext uri="{FF2B5EF4-FFF2-40B4-BE49-F238E27FC236}">
                <a16:creationId xmlns:a16="http://schemas.microsoft.com/office/drawing/2014/main" xmlns="" id="{9D01FEC1-57F3-4759-A7E6-684F7B4398C7}"/>
              </a:ext>
            </a:extLst>
          </p:cNvPr>
          <p:cNvSpPr>
            <a:spLocks/>
          </p:cNvSpPr>
          <p:nvPr/>
        </p:nvSpPr>
        <p:spPr bwMode="auto">
          <a:xfrm>
            <a:off x="1685615" y="4577678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0" name="Group 9">
            <a:extLst>
              <a:ext uri="{FF2B5EF4-FFF2-40B4-BE49-F238E27FC236}">
                <a16:creationId xmlns:a16="http://schemas.microsoft.com/office/drawing/2014/main" xmlns="" id="{E70357A3-14E2-4051-B82F-0B31F83213D7}"/>
              </a:ext>
            </a:extLst>
          </p:cNvPr>
          <p:cNvGrpSpPr/>
          <p:nvPr/>
        </p:nvGrpSpPr>
        <p:grpSpPr>
          <a:xfrm>
            <a:off x="2318819" y="2102656"/>
            <a:ext cx="2642096" cy="836112"/>
            <a:chOff x="2591258" y="2102656"/>
            <a:chExt cx="2642096" cy="836112"/>
          </a:xfrm>
        </p:grpSpPr>
        <p:sp>
          <p:nvSpPr>
            <p:cNvPr id="82" name="Rectangle 29">
              <a:extLst>
                <a:ext uri="{FF2B5EF4-FFF2-40B4-BE49-F238E27FC236}">
                  <a16:creationId xmlns:a16="http://schemas.microsoft.com/office/drawing/2014/main" xmlns="" id="{9EF1AF08-57AD-4A6B-AFAD-47F2020AB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258" y="2381369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88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</a:p>
          </p:txBody>
        </p:sp>
        <p:sp>
          <p:nvSpPr>
            <p:cNvPr id="83" name="TextBox 30">
              <a:extLst>
                <a:ext uri="{FF2B5EF4-FFF2-40B4-BE49-F238E27FC236}">
                  <a16:creationId xmlns:a16="http://schemas.microsoft.com/office/drawing/2014/main" xmlns="" id="{DECA7E33-6ABB-4D7E-A99C-A5EED5A165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1258" y="210265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88000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sp>
        <p:nvSpPr>
          <p:cNvPr id="81" name="Freeform: Shape 37">
            <a:extLst>
              <a:ext uri="{FF2B5EF4-FFF2-40B4-BE49-F238E27FC236}">
                <a16:creationId xmlns:a16="http://schemas.microsoft.com/office/drawing/2014/main" xmlns="" id="{442A2F43-E2ED-4B3A-BFF8-4B06729897A3}"/>
              </a:ext>
            </a:extLst>
          </p:cNvPr>
          <p:cNvSpPr>
            <a:spLocks/>
          </p:cNvSpPr>
          <p:nvPr/>
        </p:nvSpPr>
        <p:spPr bwMode="auto">
          <a:xfrm>
            <a:off x="1685615" y="2147007"/>
            <a:ext cx="633204" cy="6332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95099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77" grpId="0" animBg="1"/>
      <p:bldP spid="79" grpId="0" animBg="1"/>
      <p:bldP spid="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6">
            <a:extLst>
              <a:ext uri="{FF2B5EF4-FFF2-40B4-BE49-F238E27FC236}">
                <a16:creationId xmlns:a16="http://schemas.microsoft.com/office/drawing/2014/main" xmlns="" id="{0E11247A-96BE-4BC7-B68F-9EDFC6FE9A3D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xmlns="" id="{EF602706-5FDA-47E6-B231-58A357B3DAA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4" name="Group 23">
            <a:extLst>
              <a:ext uri="{FF2B5EF4-FFF2-40B4-BE49-F238E27FC236}">
                <a16:creationId xmlns:a16="http://schemas.microsoft.com/office/drawing/2014/main" xmlns="" id="{B9DBC2F1-71F7-4CAE-A6BB-D1BC3F4A9718}"/>
              </a:ext>
            </a:extLst>
          </p:cNvPr>
          <p:cNvGrpSpPr/>
          <p:nvPr/>
        </p:nvGrpSpPr>
        <p:grpSpPr>
          <a:xfrm>
            <a:off x="6116985" y="2552358"/>
            <a:ext cx="1140399" cy="1142083"/>
            <a:chOff x="4314825" y="1651000"/>
            <a:chExt cx="1076325" cy="1077913"/>
          </a:xfrm>
        </p:grpSpPr>
        <p:sp>
          <p:nvSpPr>
            <p:cNvPr id="97" name="Freeform: Shape 9">
              <a:extLst>
                <a:ext uri="{FF2B5EF4-FFF2-40B4-BE49-F238E27FC236}">
                  <a16:creationId xmlns:a16="http://schemas.microsoft.com/office/drawing/2014/main" xmlns="" id="{3C9A61C5-2BD4-48F2-8CBF-0E24FD96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950" y="1676400"/>
              <a:ext cx="406400" cy="263525"/>
            </a:xfrm>
            <a:custGeom>
              <a:avLst/>
              <a:gdLst>
                <a:gd name="T0" fmla="*/ 0 w 256"/>
                <a:gd name="T1" fmla="*/ 35 h 166"/>
                <a:gd name="T2" fmla="*/ 170 w 256"/>
                <a:gd name="T3" fmla="*/ 0 h 166"/>
                <a:gd name="T4" fmla="*/ 256 w 256"/>
                <a:gd name="T5" fmla="*/ 135 h 166"/>
                <a:gd name="T6" fmla="*/ 91 w 256"/>
                <a:gd name="T7" fmla="*/ 166 h 166"/>
                <a:gd name="T8" fmla="*/ 0 w 256"/>
                <a:gd name="T9" fmla="*/ 3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66">
                  <a:moveTo>
                    <a:pt x="0" y="35"/>
                  </a:moveTo>
                  <a:lnTo>
                    <a:pt x="170" y="0"/>
                  </a:lnTo>
                  <a:lnTo>
                    <a:pt x="256" y="135"/>
                  </a:lnTo>
                  <a:lnTo>
                    <a:pt x="91" y="16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">
              <a:extLst>
                <a:ext uri="{FF2B5EF4-FFF2-40B4-BE49-F238E27FC236}">
                  <a16:creationId xmlns:a16="http://schemas.microsoft.com/office/drawing/2014/main" xmlns="" id="{20A6C5CA-E374-49B5-986A-D2DA677B0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2225675"/>
              <a:ext cx="377825" cy="260350"/>
            </a:xfrm>
            <a:custGeom>
              <a:avLst/>
              <a:gdLst>
                <a:gd name="T0" fmla="*/ 85 w 238"/>
                <a:gd name="T1" fmla="*/ 164 h 164"/>
                <a:gd name="T2" fmla="*/ 238 w 238"/>
                <a:gd name="T3" fmla="*/ 123 h 164"/>
                <a:gd name="T4" fmla="*/ 157 w 238"/>
                <a:gd name="T5" fmla="*/ 0 h 164"/>
                <a:gd name="T6" fmla="*/ 0 w 238"/>
                <a:gd name="T7" fmla="*/ 54 h 164"/>
                <a:gd name="T8" fmla="*/ 85 w 238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164">
                  <a:moveTo>
                    <a:pt x="85" y="164"/>
                  </a:moveTo>
                  <a:lnTo>
                    <a:pt x="238" y="123"/>
                  </a:lnTo>
                  <a:lnTo>
                    <a:pt x="157" y="0"/>
                  </a:lnTo>
                  <a:lnTo>
                    <a:pt x="0" y="54"/>
                  </a:lnTo>
                  <a:lnTo>
                    <a:pt x="85" y="16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1">
              <a:extLst>
                <a:ext uri="{FF2B5EF4-FFF2-40B4-BE49-F238E27FC236}">
                  <a16:creationId xmlns:a16="http://schemas.microsoft.com/office/drawing/2014/main" xmlns="" id="{481C3FBB-E29B-4347-8EE5-CA4268BD3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1651000"/>
              <a:ext cx="806450" cy="1038225"/>
            </a:xfrm>
            <a:custGeom>
              <a:avLst/>
              <a:gdLst>
                <a:gd name="T0" fmla="*/ 150 w 508"/>
                <a:gd name="T1" fmla="*/ 16 h 654"/>
                <a:gd name="T2" fmla="*/ 508 w 508"/>
                <a:gd name="T3" fmla="*/ 0 h 654"/>
                <a:gd name="T4" fmla="*/ 461 w 508"/>
                <a:gd name="T5" fmla="*/ 485 h 654"/>
                <a:gd name="T6" fmla="*/ 380 w 508"/>
                <a:gd name="T7" fmla="*/ 362 h 654"/>
                <a:gd name="T8" fmla="*/ 150 w 508"/>
                <a:gd name="T9" fmla="*/ 654 h 654"/>
                <a:gd name="T10" fmla="*/ 0 w 508"/>
                <a:gd name="T11" fmla="*/ 441 h 654"/>
                <a:gd name="T12" fmla="*/ 236 w 508"/>
                <a:gd name="T13" fmla="*/ 154 h 654"/>
                <a:gd name="T14" fmla="*/ 150 w 508"/>
                <a:gd name="T15" fmla="*/ 16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8" h="654">
                  <a:moveTo>
                    <a:pt x="150" y="16"/>
                  </a:moveTo>
                  <a:lnTo>
                    <a:pt x="508" y="0"/>
                  </a:lnTo>
                  <a:lnTo>
                    <a:pt x="461" y="485"/>
                  </a:lnTo>
                  <a:lnTo>
                    <a:pt x="380" y="362"/>
                  </a:lnTo>
                  <a:lnTo>
                    <a:pt x="150" y="654"/>
                  </a:lnTo>
                  <a:lnTo>
                    <a:pt x="0" y="441"/>
                  </a:lnTo>
                  <a:lnTo>
                    <a:pt x="236" y="154"/>
                  </a:lnTo>
                  <a:lnTo>
                    <a:pt x="150" y="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2">
              <a:extLst>
                <a:ext uri="{FF2B5EF4-FFF2-40B4-BE49-F238E27FC236}">
                  <a16:creationId xmlns:a16="http://schemas.microsoft.com/office/drawing/2014/main" xmlns="" id="{957C0FA7-323E-41B4-9BF4-CD6E435B5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825" y="1895475"/>
              <a:ext cx="644525" cy="481013"/>
            </a:xfrm>
            <a:custGeom>
              <a:avLst/>
              <a:gdLst>
                <a:gd name="T0" fmla="*/ 241 w 406"/>
                <a:gd name="T1" fmla="*/ 28 h 303"/>
                <a:gd name="T2" fmla="*/ 406 w 406"/>
                <a:gd name="T3" fmla="*/ 0 h 303"/>
                <a:gd name="T4" fmla="*/ 170 w 406"/>
                <a:gd name="T5" fmla="*/ 287 h 303"/>
                <a:gd name="T6" fmla="*/ 0 w 406"/>
                <a:gd name="T7" fmla="*/ 303 h 303"/>
                <a:gd name="T8" fmla="*/ 241 w 406"/>
                <a:gd name="T9" fmla="*/ 2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303">
                  <a:moveTo>
                    <a:pt x="241" y="28"/>
                  </a:moveTo>
                  <a:lnTo>
                    <a:pt x="406" y="0"/>
                  </a:lnTo>
                  <a:lnTo>
                    <a:pt x="170" y="287"/>
                  </a:lnTo>
                  <a:lnTo>
                    <a:pt x="0" y="303"/>
                  </a:lnTo>
                  <a:lnTo>
                    <a:pt x="241" y="2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3">
              <a:extLst>
                <a:ext uri="{FF2B5EF4-FFF2-40B4-BE49-F238E27FC236}">
                  <a16:creationId xmlns:a16="http://schemas.microsoft.com/office/drawing/2014/main" xmlns="" id="{0018749D-7476-4FC4-B2F8-9750B6808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825" y="2351088"/>
              <a:ext cx="508000" cy="377825"/>
            </a:xfrm>
            <a:custGeom>
              <a:avLst/>
              <a:gdLst>
                <a:gd name="T0" fmla="*/ 320 w 320"/>
                <a:gd name="T1" fmla="*/ 213 h 238"/>
                <a:gd name="T2" fmla="*/ 158 w 320"/>
                <a:gd name="T3" fmla="*/ 238 h 238"/>
                <a:gd name="T4" fmla="*/ 0 w 320"/>
                <a:gd name="T5" fmla="*/ 16 h 238"/>
                <a:gd name="T6" fmla="*/ 170 w 320"/>
                <a:gd name="T7" fmla="*/ 0 h 238"/>
                <a:gd name="T8" fmla="*/ 320 w 320"/>
                <a:gd name="T9" fmla="*/ 21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238">
                  <a:moveTo>
                    <a:pt x="320" y="213"/>
                  </a:moveTo>
                  <a:lnTo>
                    <a:pt x="158" y="238"/>
                  </a:lnTo>
                  <a:lnTo>
                    <a:pt x="0" y="16"/>
                  </a:lnTo>
                  <a:lnTo>
                    <a:pt x="170" y="0"/>
                  </a:lnTo>
                  <a:lnTo>
                    <a:pt x="320" y="2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24">
            <a:extLst>
              <a:ext uri="{FF2B5EF4-FFF2-40B4-BE49-F238E27FC236}">
                <a16:creationId xmlns:a16="http://schemas.microsoft.com/office/drawing/2014/main" xmlns="" id="{F4C06D6F-60A6-4452-B7D0-6976E2028601}"/>
              </a:ext>
            </a:extLst>
          </p:cNvPr>
          <p:cNvGrpSpPr/>
          <p:nvPr/>
        </p:nvGrpSpPr>
        <p:grpSpPr>
          <a:xfrm>
            <a:off x="5005182" y="2168860"/>
            <a:ext cx="1335511" cy="1471755"/>
            <a:chOff x="3265488" y="1289050"/>
            <a:chExt cx="1260475" cy="1389063"/>
          </a:xfrm>
        </p:grpSpPr>
        <p:sp>
          <p:nvSpPr>
            <p:cNvPr id="94" name="Freeform: Shape 6">
              <a:extLst>
                <a:ext uri="{FF2B5EF4-FFF2-40B4-BE49-F238E27FC236}">
                  <a16:creationId xmlns:a16="http://schemas.microsoft.com/office/drawing/2014/main" xmlns="" id="{81C651E3-0BD9-4140-875A-872E0C7DD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88" y="1289050"/>
              <a:ext cx="374650" cy="1022350"/>
            </a:xfrm>
            <a:custGeom>
              <a:avLst/>
              <a:gdLst>
                <a:gd name="T0" fmla="*/ 0 w 236"/>
                <a:gd name="T1" fmla="*/ 52 h 644"/>
                <a:gd name="T2" fmla="*/ 162 w 236"/>
                <a:gd name="T3" fmla="*/ 0 h 644"/>
                <a:gd name="T4" fmla="*/ 236 w 236"/>
                <a:gd name="T5" fmla="*/ 608 h 644"/>
                <a:gd name="T6" fmla="*/ 76 w 236"/>
                <a:gd name="T7" fmla="*/ 644 h 644"/>
                <a:gd name="T8" fmla="*/ 0 w 236"/>
                <a:gd name="T9" fmla="*/ 5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644">
                  <a:moveTo>
                    <a:pt x="0" y="52"/>
                  </a:moveTo>
                  <a:lnTo>
                    <a:pt x="162" y="0"/>
                  </a:lnTo>
                  <a:lnTo>
                    <a:pt x="236" y="608"/>
                  </a:lnTo>
                  <a:lnTo>
                    <a:pt x="76" y="64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7">
              <a:extLst>
                <a:ext uri="{FF2B5EF4-FFF2-40B4-BE49-F238E27FC236}">
                  <a16:creationId xmlns:a16="http://schemas.microsoft.com/office/drawing/2014/main" xmlns="" id="{30C6F347-B7A5-43D6-8FD3-A3C5847E1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138" y="2068513"/>
              <a:ext cx="627063" cy="609600"/>
            </a:xfrm>
            <a:custGeom>
              <a:avLst/>
              <a:gdLst>
                <a:gd name="T0" fmla="*/ 395 w 395"/>
                <a:gd name="T1" fmla="*/ 367 h 384"/>
                <a:gd name="T2" fmla="*/ 125 w 395"/>
                <a:gd name="T3" fmla="*/ 0 h 384"/>
                <a:gd name="T4" fmla="*/ 0 w 395"/>
                <a:gd name="T5" fmla="*/ 85 h 384"/>
                <a:gd name="T6" fmla="*/ 223 w 395"/>
                <a:gd name="T7" fmla="*/ 384 h 384"/>
                <a:gd name="T8" fmla="*/ 395 w 395"/>
                <a:gd name="T9" fmla="*/ 36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84">
                  <a:moveTo>
                    <a:pt x="395" y="367"/>
                  </a:moveTo>
                  <a:lnTo>
                    <a:pt x="125" y="0"/>
                  </a:lnTo>
                  <a:lnTo>
                    <a:pt x="0" y="85"/>
                  </a:lnTo>
                  <a:lnTo>
                    <a:pt x="223" y="384"/>
                  </a:lnTo>
                  <a:lnTo>
                    <a:pt x="395" y="3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8">
              <a:extLst>
                <a:ext uri="{FF2B5EF4-FFF2-40B4-BE49-F238E27FC236}">
                  <a16:creationId xmlns:a16="http://schemas.microsoft.com/office/drawing/2014/main" xmlns="" id="{5A8F3D4C-EE14-47D9-A75C-6D6427563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663" y="1289050"/>
              <a:ext cx="1003300" cy="1362075"/>
            </a:xfrm>
            <a:custGeom>
              <a:avLst/>
              <a:gdLst>
                <a:gd name="T0" fmla="*/ 0 w 632"/>
                <a:gd name="T1" fmla="*/ 0 h 858"/>
                <a:gd name="T2" fmla="*/ 469 w 632"/>
                <a:gd name="T3" fmla="*/ 188 h 858"/>
                <a:gd name="T4" fmla="*/ 370 w 632"/>
                <a:gd name="T5" fmla="*/ 297 h 858"/>
                <a:gd name="T6" fmla="*/ 632 w 632"/>
                <a:gd name="T7" fmla="*/ 667 h 858"/>
                <a:gd name="T8" fmla="*/ 469 w 632"/>
                <a:gd name="T9" fmla="*/ 858 h 858"/>
                <a:gd name="T10" fmla="*/ 199 w 632"/>
                <a:gd name="T11" fmla="*/ 491 h 858"/>
                <a:gd name="T12" fmla="*/ 74 w 632"/>
                <a:gd name="T13" fmla="*/ 608 h 858"/>
                <a:gd name="T14" fmla="*/ 0 w 632"/>
                <a:gd name="T15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2" h="858">
                  <a:moveTo>
                    <a:pt x="0" y="0"/>
                  </a:moveTo>
                  <a:lnTo>
                    <a:pt x="469" y="188"/>
                  </a:lnTo>
                  <a:lnTo>
                    <a:pt x="370" y="297"/>
                  </a:lnTo>
                  <a:lnTo>
                    <a:pt x="632" y="667"/>
                  </a:lnTo>
                  <a:lnTo>
                    <a:pt x="469" y="858"/>
                  </a:lnTo>
                  <a:lnTo>
                    <a:pt x="199" y="491"/>
                  </a:lnTo>
                  <a:lnTo>
                    <a:pt x="74" y="6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Group 26">
            <a:extLst>
              <a:ext uri="{FF2B5EF4-FFF2-40B4-BE49-F238E27FC236}">
                <a16:creationId xmlns:a16="http://schemas.microsoft.com/office/drawing/2014/main" xmlns="" id="{01EF0449-A816-4203-A248-DBA23CB6EC7A}"/>
              </a:ext>
            </a:extLst>
          </p:cNvPr>
          <p:cNvGrpSpPr/>
          <p:nvPr/>
        </p:nvGrpSpPr>
        <p:grpSpPr>
          <a:xfrm>
            <a:off x="6122034" y="3739862"/>
            <a:ext cx="1189177" cy="1241317"/>
            <a:chOff x="4319588" y="2771775"/>
            <a:chExt cx="1122363" cy="1171570"/>
          </a:xfrm>
        </p:grpSpPr>
        <p:sp>
          <p:nvSpPr>
            <p:cNvPr id="88" name="Freeform: Shape 14">
              <a:extLst>
                <a:ext uri="{FF2B5EF4-FFF2-40B4-BE49-F238E27FC236}">
                  <a16:creationId xmlns:a16="http://schemas.microsoft.com/office/drawing/2014/main" xmlns="" id="{41647B7F-7736-4688-A8CF-FA1F1F95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8875" y="3100388"/>
              <a:ext cx="361950" cy="190500"/>
            </a:xfrm>
            <a:custGeom>
              <a:avLst/>
              <a:gdLst>
                <a:gd name="T0" fmla="*/ 228 w 228"/>
                <a:gd name="T1" fmla="*/ 6 h 120"/>
                <a:gd name="T2" fmla="*/ 149 w 228"/>
                <a:gd name="T3" fmla="*/ 120 h 120"/>
                <a:gd name="T4" fmla="*/ 0 w 228"/>
                <a:gd name="T5" fmla="*/ 120 h 120"/>
                <a:gd name="T6" fmla="*/ 59 w 228"/>
                <a:gd name="T7" fmla="*/ 0 h 120"/>
                <a:gd name="T8" fmla="*/ 228 w 228"/>
                <a:gd name="T9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20">
                  <a:moveTo>
                    <a:pt x="228" y="6"/>
                  </a:moveTo>
                  <a:lnTo>
                    <a:pt x="149" y="120"/>
                  </a:lnTo>
                  <a:lnTo>
                    <a:pt x="0" y="120"/>
                  </a:lnTo>
                  <a:lnTo>
                    <a:pt x="59" y="0"/>
                  </a:lnTo>
                  <a:lnTo>
                    <a:pt x="228" y="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5">
              <a:extLst>
                <a:ext uri="{FF2B5EF4-FFF2-40B4-BE49-F238E27FC236}">
                  <a16:creationId xmlns:a16="http://schemas.microsoft.com/office/drawing/2014/main" xmlns="" id="{A01837FA-861D-4B9A-8DF3-852AAA811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5" y="2771775"/>
              <a:ext cx="860425" cy="1166813"/>
            </a:xfrm>
            <a:custGeom>
              <a:avLst/>
              <a:gdLst>
                <a:gd name="T0" fmla="*/ 0 w 542"/>
                <a:gd name="T1" fmla="*/ 195 h 735"/>
                <a:gd name="T2" fmla="*/ 150 w 542"/>
                <a:gd name="T3" fmla="*/ 0 h 735"/>
                <a:gd name="T4" fmla="*/ 393 w 542"/>
                <a:gd name="T5" fmla="*/ 327 h 735"/>
                <a:gd name="T6" fmla="*/ 472 w 542"/>
                <a:gd name="T7" fmla="*/ 213 h 735"/>
                <a:gd name="T8" fmla="*/ 542 w 542"/>
                <a:gd name="T9" fmla="*/ 735 h 735"/>
                <a:gd name="T10" fmla="*/ 158 w 542"/>
                <a:gd name="T11" fmla="*/ 667 h 735"/>
                <a:gd name="T12" fmla="*/ 256 w 542"/>
                <a:gd name="T13" fmla="*/ 533 h 735"/>
                <a:gd name="T14" fmla="*/ 0 w 542"/>
                <a:gd name="T15" fmla="*/ 19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735">
                  <a:moveTo>
                    <a:pt x="0" y="195"/>
                  </a:moveTo>
                  <a:lnTo>
                    <a:pt x="150" y="0"/>
                  </a:lnTo>
                  <a:lnTo>
                    <a:pt x="393" y="327"/>
                  </a:lnTo>
                  <a:lnTo>
                    <a:pt x="472" y="213"/>
                  </a:lnTo>
                  <a:lnTo>
                    <a:pt x="542" y="735"/>
                  </a:lnTo>
                  <a:lnTo>
                    <a:pt x="158" y="667"/>
                  </a:lnTo>
                  <a:lnTo>
                    <a:pt x="256" y="533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6">
              <a:extLst>
                <a:ext uri="{FF2B5EF4-FFF2-40B4-BE49-F238E27FC236}">
                  <a16:creationId xmlns:a16="http://schemas.microsoft.com/office/drawing/2014/main" xmlns="" id="{54F8BFAC-6F88-40B9-8B78-F3DF747EB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771775"/>
              <a:ext cx="500063" cy="309563"/>
            </a:xfrm>
            <a:custGeom>
              <a:avLst/>
              <a:gdLst>
                <a:gd name="T0" fmla="*/ 315 w 315"/>
                <a:gd name="T1" fmla="*/ 0 h 195"/>
                <a:gd name="T2" fmla="*/ 165 w 315"/>
                <a:gd name="T3" fmla="*/ 195 h 195"/>
                <a:gd name="T4" fmla="*/ 0 w 315"/>
                <a:gd name="T5" fmla="*/ 195 h 195"/>
                <a:gd name="T6" fmla="*/ 147 w 315"/>
                <a:gd name="T7" fmla="*/ 12 h 195"/>
                <a:gd name="T8" fmla="*/ 315 w 315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95">
                  <a:moveTo>
                    <a:pt x="315" y="0"/>
                  </a:moveTo>
                  <a:lnTo>
                    <a:pt x="165" y="195"/>
                  </a:lnTo>
                  <a:lnTo>
                    <a:pt x="0" y="195"/>
                  </a:lnTo>
                  <a:lnTo>
                    <a:pt x="147" y="12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7">
              <a:extLst>
                <a:ext uri="{FF2B5EF4-FFF2-40B4-BE49-F238E27FC236}">
                  <a16:creationId xmlns:a16="http://schemas.microsoft.com/office/drawing/2014/main" xmlns="" id="{C435D7F8-642E-4DC3-BDA1-64D62E47D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3081338"/>
              <a:ext cx="668338" cy="536575"/>
            </a:xfrm>
            <a:custGeom>
              <a:avLst/>
              <a:gdLst>
                <a:gd name="T0" fmla="*/ 0 w 421"/>
                <a:gd name="T1" fmla="*/ 0 h 338"/>
                <a:gd name="T2" fmla="*/ 165 w 421"/>
                <a:gd name="T3" fmla="*/ 0 h 338"/>
                <a:gd name="T4" fmla="*/ 421 w 421"/>
                <a:gd name="T5" fmla="*/ 338 h 338"/>
                <a:gd name="T6" fmla="*/ 230 w 421"/>
                <a:gd name="T7" fmla="*/ 328 h 338"/>
                <a:gd name="T8" fmla="*/ 0 w 421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338">
                  <a:moveTo>
                    <a:pt x="0" y="0"/>
                  </a:moveTo>
                  <a:lnTo>
                    <a:pt x="165" y="0"/>
                  </a:lnTo>
                  <a:lnTo>
                    <a:pt x="421" y="338"/>
                  </a:lnTo>
                  <a:lnTo>
                    <a:pt x="230" y="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8">
              <a:extLst>
                <a:ext uri="{FF2B5EF4-FFF2-40B4-BE49-F238E27FC236}">
                  <a16:creationId xmlns:a16="http://schemas.microsoft.com/office/drawing/2014/main" xmlns="" id="{4E8956B1-7A17-46A1-8C4B-7DF623DD5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602038"/>
              <a:ext cx="442913" cy="228600"/>
            </a:xfrm>
            <a:custGeom>
              <a:avLst/>
              <a:gdLst>
                <a:gd name="T0" fmla="*/ 88 w 279"/>
                <a:gd name="T1" fmla="*/ 0 h 144"/>
                <a:gd name="T2" fmla="*/ 0 w 279"/>
                <a:gd name="T3" fmla="*/ 131 h 144"/>
                <a:gd name="T4" fmla="*/ 181 w 279"/>
                <a:gd name="T5" fmla="*/ 144 h 144"/>
                <a:gd name="T6" fmla="*/ 279 w 279"/>
                <a:gd name="T7" fmla="*/ 10 h 144"/>
                <a:gd name="T8" fmla="*/ 88 w 27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44">
                  <a:moveTo>
                    <a:pt x="88" y="0"/>
                  </a:moveTo>
                  <a:lnTo>
                    <a:pt x="0" y="131"/>
                  </a:lnTo>
                  <a:lnTo>
                    <a:pt x="181" y="144"/>
                  </a:lnTo>
                  <a:lnTo>
                    <a:pt x="279" y="1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9">
              <a:extLst>
                <a:ext uri="{FF2B5EF4-FFF2-40B4-BE49-F238E27FC236}">
                  <a16:creationId xmlns:a16="http://schemas.microsoft.com/office/drawing/2014/main" xmlns="" id="{FBA6131B-2354-477C-910B-1CEE97EEC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810000"/>
              <a:ext cx="896938" cy="133345"/>
            </a:xfrm>
            <a:custGeom>
              <a:avLst/>
              <a:gdLst>
                <a:gd name="T0" fmla="*/ 0 w 565"/>
                <a:gd name="T1" fmla="*/ 0 h 90"/>
                <a:gd name="T2" fmla="*/ 181 w 565"/>
                <a:gd name="T3" fmla="*/ 13 h 90"/>
                <a:gd name="T4" fmla="*/ 565 w 565"/>
                <a:gd name="T5" fmla="*/ 81 h 90"/>
                <a:gd name="T6" fmla="*/ 433 w 565"/>
                <a:gd name="T7" fmla="*/ 90 h 90"/>
                <a:gd name="T8" fmla="*/ 0 w 565"/>
                <a:gd name="T9" fmla="*/ 0 h 90"/>
                <a:gd name="connsiteX0" fmla="*/ 0 w 10000"/>
                <a:gd name="connsiteY0" fmla="*/ 0 h 9333"/>
                <a:gd name="connsiteX1" fmla="*/ 3204 w 10000"/>
                <a:gd name="connsiteY1" fmla="*/ 1444 h 9333"/>
                <a:gd name="connsiteX2" fmla="*/ 10000 w 10000"/>
                <a:gd name="connsiteY2" fmla="*/ 9000 h 9333"/>
                <a:gd name="connsiteX3" fmla="*/ 7744 w 10000"/>
                <a:gd name="connsiteY3" fmla="*/ 9333 h 9333"/>
                <a:gd name="connsiteX4" fmla="*/ 0 w 10000"/>
                <a:gd name="connsiteY4" fmla="*/ 0 h 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333">
                  <a:moveTo>
                    <a:pt x="0" y="0"/>
                  </a:moveTo>
                  <a:lnTo>
                    <a:pt x="3204" y="1444"/>
                  </a:lnTo>
                  <a:lnTo>
                    <a:pt x="10000" y="9000"/>
                  </a:lnTo>
                  <a:lnTo>
                    <a:pt x="7744" y="9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8" name="Group 25">
            <a:extLst>
              <a:ext uri="{FF2B5EF4-FFF2-40B4-BE49-F238E27FC236}">
                <a16:creationId xmlns:a16="http://schemas.microsoft.com/office/drawing/2014/main" xmlns="" id="{198646BC-CC69-4253-8DBC-2AC17DFF6DDB}"/>
              </a:ext>
            </a:extLst>
          </p:cNvPr>
          <p:cNvGrpSpPr/>
          <p:nvPr/>
        </p:nvGrpSpPr>
        <p:grpSpPr>
          <a:xfrm>
            <a:off x="4963132" y="3694442"/>
            <a:ext cx="1382608" cy="1411201"/>
            <a:chOff x="3225800" y="2738438"/>
            <a:chExt cx="1304925" cy="1331913"/>
          </a:xfrm>
        </p:grpSpPr>
        <p:sp>
          <p:nvSpPr>
            <p:cNvPr id="85" name="Freeform: Shape 20">
              <a:extLst>
                <a:ext uri="{FF2B5EF4-FFF2-40B4-BE49-F238E27FC236}">
                  <a16:creationId xmlns:a16="http://schemas.microsoft.com/office/drawing/2014/main" xmlns="" id="{E228D8A1-F757-456A-B3BF-A15B34A1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5" y="2738438"/>
              <a:ext cx="663575" cy="542925"/>
            </a:xfrm>
            <a:custGeom>
              <a:avLst/>
              <a:gdLst>
                <a:gd name="T0" fmla="*/ 418 w 418"/>
                <a:gd name="T1" fmla="*/ 0 h 342"/>
                <a:gd name="T2" fmla="*/ 144 w 418"/>
                <a:gd name="T3" fmla="*/ 342 h 342"/>
                <a:gd name="T4" fmla="*/ 0 w 418"/>
                <a:gd name="T5" fmla="*/ 312 h 342"/>
                <a:gd name="T6" fmla="*/ 259 w 418"/>
                <a:gd name="T7" fmla="*/ 10 h 342"/>
                <a:gd name="T8" fmla="*/ 418 w 418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42">
                  <a:moveTo>
                    <a:pt x="418" y="0"/>
                  </a:moveTo>
                  <a:lnTo>
                    <a:pt x="144" y="342"/>
                  </a:lnTo>
                  <a:lnTo>
                    <a:pt x="0" y="312"/>
                  </a:lnTo>
                  <a:lnTo>
                    <a:pt x="259" y="10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21">
              <a:extLst>
                <a:ext uri="{FF2B5EF4-FFF2-40B4-BE49-F238E27FC236}">
                  <a16:creationId xmlns:a16="http://schemas.microsoft.com/office/drawing/2014/main" xmlns="" id="{9A5BD196-AF2C-4EFD-85D5-6E8A451B5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6150" y="2738438"/>
              <a:ext cx="1044575" cy="1331913"/>
            </a:xfrm>
            <a:custGeom>
              <a:avLst/>
              <a:gdLst>
                <a:gd name="T0" fmla="*/ 488 w 658"/>
                <a:gd name="T1" fmla="*/ 0 h 839"/>
                <a:gd name="T2" fmla="*/ 658 w 658"/>
                <a:gd name="T3" fmla="*/ 224 h 839"/>
                <a:gd name="T4" fmla="*/ 382 w 658"/>
                <a:gd name="T5" fmla="*/ 565 h 839"/>
                <a:gd name="T6" fmla="*/ 482 w 658"/>
                <a:gd name="T7" fmla="*/ 691 h 839"/>
                <a:gd name="T8" fmla="*/ 0 w 658"/>
                <a:gd name="T9" fmla="*/ 839 h 839"/>
                <a:gd name="T10" fmla="*/ 94 w 658"/>
                <a:gd name="T11" fmla="*/ 203 h 839"/>
                <a:gd name="T12" fmla="*/ 214 w 658"/>
                <a:gd name="T13" fmla="*/ 342 h 839"/>
                <a:gd name="T14" fmla="*/ 488 w 658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839">
                  <a:moveTo>
                    <a:pt x="488" y="0"/>
                  </a:moveTo>
                  <a:lnTo>
                    <a:pt x="658" y="224"/>
                  </a:lnTo>
                  <a:lnTo>
                    <a:pt x="382" y="565"/>
                  </a:lnTo>
                  <a:lnTo>
                    <a:pt x="482" y="691"/>
                  </a:lnTo>
                  <a:lnTo>
                    <a:pt x="0" y="839"/>
                  </a:lnTo>
                  <a:lnTo>
                    <a:pt x="94" y="203"/>
                  </a:lnTo>
                  <a:lnTo>
                    <a:pt x="214" y="342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2">
              <a:extLst>
                <a:ext uri="{FF2B5EF4-FFF2-40B4-BE49-F238E27FC236}">
                  <a16:creationId xmlns:a16="http://schemas.microsoft.com/office/drawing/2014/main" xmlns="" id="{B2EB3A8B-F2DD-4181-BDBC-8DA5A7D62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0" y="3060700"/>
              <a:ext cx="409575" cy="1009650"/>
            </a:xfrm>
            <a:custGeom>
              <a:avLst/>
              <a:gdLst>
                <a:gd name="T0" fmla="*/ 258 w 258"/>
                <a:gd name="T1" fmla="*/ 0 h 636"/>
                <a:gd name="T2" fmla="*/ 164 w 258"/>
                <a:gd name="T3" fmla="*/ 636 h 636"/>
                <a:gd name="T4" fmla="*/ 0 w 258"/>
                <a:gd name="T5" fmla="*/ 624 h 636"/>
                <a:gd name="T6" fmla="*/ 101 w 258"/>
                <a:gd name="T7" fmla="*/ 0 h 636"/>
                <a:gd name="T8" fmla="*/ 258 w 258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6">
                  <a:moveTo>
                    <a:pt x="258" y="0"/>
                  </a:moveTo>
                  <a:lnTo>
                    <a:pt x="164" y="636"/>
                  </a:lnTo>
                  <a:lnTo>
                    <a:pt x="0" y="624"/>
                  </a:lnTo>
                  <a:lnTo>
                    <a:pt x="101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Freeform: Shape 37">
            <a:extLst>
              <a:ext uri="{FF2B5EF4-FFF2-40B4-BE49-F238E27FC236}">
                <a16:creationId xmlns:a16="http://schemas.microsoft.com/office/drawing/2014/main" xmlns="" id="{EA9DCC87-4D35-458A-88EA-984714B14AA4}"/>
              </a:ext>
            </a:extLst>
          </p:cNvPr>
          <p:cNvSpPr>
            <a:spLocks/>
          </p:cNvSpPr>
          <p:nvPr/>
        </p:nvSpPr>
        <p:spPr bwMode="auto">
          <a:xfrm>
            <a:off x="6858625" y="4465284"/>
            <a:ext cx="398759" cy="398759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HeroicExtremeRightFacing"/>
            <a:lightRig rig="threePt" dir="t"/>
          </a:scene3d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38">
            <a:extLst>
              <a:ext uri="{FF2B5EF4-FFF2-40B4-BE49-F238E27FC236}">
                <a16:creationId xmlns:a16="http://schemas.microsoft.com/office/drawing/2014/main" xmlns="" id="{5066CECC-B1DB-49E4-9F36-9D314D57A348}"/>
              </a:ext>
            </a:extLst>
          </p:cNvPr>
          <p:cNvSpPr>
            <a:spLocks/>
          </p:cNvSpPr>
          <p:nvPr/>
        </p:nvSpPr>
        <p:spPr bwMode="auto">
          <a:xfrm>
            <a:off x="6809972" y="2641775"/>
            <a:ext cx="398759" cy="398759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HeroicExtremeRightFacing"/>
            <a:lightRig rig="threePt" dir="t"/>
          </a:scene3d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39">
            <a:extLst>
              <a:ext uri="{FF2B5EF4-FFF2-40B4-BE49-F238E27FC236}">
                <a16:creationId xmlns:a16="http://schemas.microsoft.com/office/drawing/2014/main" xmlns="" id="{91CFBE31-9A7E-48AE-A5E1-58E50A0136AA}"/>
              </a:ext>
            </a:extLst>
          </p:cNvPr>
          <p:cNvSpPr>
            <a:spLocks/>
          </p:cNvSpPr>
          <p:nvPr/>
        </p:nvSpPr>
        <p:spPr bwMode="auto">
          <a:xfrm>
            <a:off x="5335573" y="4503763"/>
            <a:ext cx="398759" cy="398759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HeroicExtremeRightFacing"/>
            <a:lightRig rig="threePt" dir="t"/>
          </a:scene3d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40">
            <a:extLst>
              <a:ext uri="{FF2B5EF4-FFF2-40B4-BE49-F238E27FC236}">
                <a16:creationId xmlns:a16="http://schemas.microsoft.com/office/drawing/2014/main" xmlns="" id="{5C5812F6-98DA-4FB2-B60F-D54C8E2D402D}"/>
              </a:ext>
            </a:extLst>
          </p:cNvPr>
          <p:cNvSpPr>
            <a:spLocks/>
          </p:cNvSpPr>
          <p:nvPr/>
        </p:nvSpPr>
        <p:spPr bwMode="auto">
          <a:xfrm>
            <a:off x="5397087" y="2457171"/>
            <a:ext cx="398759" cy="398759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HeroicExtremeRightFacing"/>
            <a:lightRig rig="threePt" dir="t"/>
          </a:scene3d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3" name="Group 2">
            <a:extLst>
              <a:ext uri="{FF2B5EF4-FFF2-40B4-BE49-F238E27FC236}">
                <a16:creationId xmlns:a16="http://schemas.microsoft.com/office/drawing/2014/main" xmlns="" id="{8891C53F-A325-44BC-B541-799385295B16}"/>
              </a:ext>
            </a:extLst>
          </p:cNvPr>
          <p:cNvGrpSpPr/>
          <p:nvPr/>
        </p:nvGrpSpPr>
        <p:grpSpPr>
          <a:xfrm>
            <a:off x="2099556" y="2204864"/>
            <a:ext cx="2616696" cy="866137"/>
            <a:chOff x="2099556" y="2204864"/>
            <a:chExt cx="2616696" cy="866137"/>
          </a:xfrm>
        </p:grpSpPr>
        <p:sp>
          <p:nvSpPr>
            <p:cNvPr id="83" name="TextBox 41">
              <a:extLst>
                <a:ext uri="{FF2B5EF4-FFF2-40B4-BE49-F238E27FC236}">
                  <a16:creationId xmlns:a16="http://schemas.microsoft.com/office/drawing/2014/main" xmlns="" id="{73D0C4C1-20F4-42C7-93D2-8FE8DA417D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2204864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84" name="TextBox 42">
              <a:extLst>
                <a:ext uri="{FF2B5EF4-FFF2-40B4-BE49-F238E27FC236}">
                  <a16:creationId xmlns:a16="http://schemas.microsoft.com/office/drawing/2014/main" xmlns="" id="{A8427499-ABCE-44FA-A0F7-B237C2E6B3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2514822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74" name="Group 3">
            <a:extLst>
              <a:ext uri="{FF2B5EF4-FFF2-40B4-BE49-F238E27FC236}">
                <a16:creationId xmlns:a16="http://schemas.microsoft.com/office/drawing/2014/main" xmlns="" id="{26259C86-4CBF-408D-AA7C-5583ADFBE8E3}"/>
              </a:ext>
            </a:extLst>
          </p:cNvPr>
          <p:cNvGrpSpPr/>
          <p:nvPr/>
        </p:nvGrpSpPr>
        <p:grpSpPr>
          <a:xfrm>
            <a:off x="2099556" y="4236309"/>
            <a:ext cx="2616696" cy="866137"/>
            <a:chOff x="2099556" y="4236309"/>
            <a:chExt cx="2616696" cy="866137"/>
          </a:xfrm>
        </p:grpSpPr>
        <p:sp>
          <p:nvSpPr>
            <p:cNvPr id="81" name="TextBox 43">
              <a:extLst>
                <a:ext uri="{FF2B5EF4-FFF2-40B4-BE49-F238E27FC236}">
                  <a16:creationId xmlns:a16="http://schemas.microsoft.com/office/drawing/2014/main" xmlns="" id="{90982469-7AA9-4545-8EC9-4679090C62B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423630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82" name="TextBox 44">
              <a:extLst>
                <a:ext uri="{FF2B5EF4-FFF2-40B4-BE49-F238E27FC236}">
                  <a16:creationId xmlns:a16="http://schemas.microsoft.com/office/drawing/2014/main" xmlns="" id="{962526EF-6AB0-4A15-940C-D15EEC486A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454626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75" name="Group 4">
            <a:extLst>
              <a:ext uri="{FF2B5EF4-FFF2-40B4-BE49-F238E27FC236}">
                <a16:creationId xmlns:a16="http://schemas.microsoft.com/office/drawing/2014/main" xmlns="" id="{FCBAAE35-35A5-4037-8312-D4EE36B0F041}"/>
              </a:ext>
            </a:extLst>
          </p:cNvPr>
          <p:cNvGrpSpPr/>
          <p:nvPr/>
        </p:nvGrpSpPr>
        <p:grpSpPr>
          <a:xfrm>
            <a:off x="7654224" y="2553715"/>
            <a:ext cx="2616696" cy="866137"/>
            <a:chOff x="7654224" y="2553715"/>
            <a:chExt cx="2616696" cy="866137"/>
          </a:xfrm>
        </p:grpSpPr>
        <p:sp>
          <p:nvSpPr>
            <p:cNvPr id="79" name="TextBox 45">
              <a:extLst>
                <a:ext uri="{FF2B5EF4-FFF2-40B4-BE49-F238E27FC236}">
                  <a16:creationId xmlns:a16="http://schemas.microsoft.com/office/drawing/2014/main" xmlns="" id="{DEC5F56A-E2B3-46ED-9C11-D8CB310196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55371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80" name="TextBox 46">
              <a:extLst>
                <a:ext uri="{FF2B5EF4-FFF2-40B4-BE49-F238E27FC236}">
                  <a16:creationId xmlns:a16="http://schemas.microsoft.com/office/drawing/2014/main" xmlns="" id="{56D343E1-698B-4279-A955-419489BC30B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863673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76" name="Group 5">
            <a:extLst>
              <a:ext uri="{FF2B5EF4-FFF2-40B4-BE49-F238E27FC236}">
                <a16:creationId xmlns:a16="http://schemas.microsoft.com/office/drawing/2014/main" xmlns="" id="{906ED0DF-6737-44E2-95A2-61771E713E6E}"/>
              </a:ext>
            </a:extLst>
          </p:cNvPr>
          <p:cNvGrpSpPr/>
          <p:nvPr/>
        </p:nvGrpSpPr>
        <p:grpSpPr>
          <a:xfrm>
            <a:off x="7654224" y="4103849"/>
            <a:ext cx="2616696" cy="866137"/>
            <a:chOff x="7654224" y="4103849"/>
            <a:chExt cx="2616696" cy="866137"/>
          </a:xfrm>
        </p:grpSpPr>
        <p:sp>
          <p:nvSpPr>
            <p:cNvPr id="77" name="TextBox 47">
              <a:extLst>
                <a:ext uri="{FF2B5EF4-FFF2-40B4-BE49-F238E27FC236}">
                  <a16:creationId xmlns:a16="http://schemas.microsoft.com/office/drawing/2014/main" xmlns="" id="{1AECB41A-7583-4801-9253-5AF8CF8D97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10384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78" name="TextBox 48">
              <a:extLst>
                <a:ext uri="{FF2B5EF4-FFF2-40B4-BE49-F238E27FC236}">
                  <a16:creationId xmlns:a16="http://schemas.microsoft.com/office/drawing/2014/main" xmlns="" id="{59CA74CE-3430-4CD8-9E10-8EF3E00E3C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41380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23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9" grpId="0" animBg="1"/>
      <p:bldP spid="70" grpId="0" animBg="1"/>
      <p:bldP spid="71" grpId="0" animBg="1"/>
      <p:bldP spid="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[动画大师]_Straight Connector 2">
            <a:extLst>
              <a:ext uri="{FF2B5EF4-FFF2-40B4-BE49-F238E27FC236}">
                <a16:creationId xmlns:a16="http://schemas.microsoft.com/office/drawing/2014/main" xmlns="" id="{7217817F-6D75-4DB5-BC9C-A8B97B9C06B3}"/>
              </a:ext>
            </a:extLst>
          </p:cNvPr>
          <p:cNvCxnSpPr/>
          <p:nvPr/>
        </p:nvCxnSpPr>
        <p:spPr>
          <a:xfrm flipH="1">
            <a:off x="6043246" y="3881770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图片包含 天空&#10;&#10;已生成高可信度的说明">
            <a:extLst>
              <a:ext uri="{FF2B5EF4-FFF2-40B4-BE49-F238E27FC236}">
                <a16:creationId xmlns:a16="http://schemas.microsoft.com/office/drawing/2014/main" xmlns="" id="{2FA41CB4-ECE7-4E72-BA40-801CADA03C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2173"/>
          </a:xfrm>
          <a:prstGeom prst="rect">
            <a:avLst/>
          </a:prstGeom>
        </p:spPr>
      </p:pic>
      <p:cxnSp>
        <p:nvCxnSpPr>
          <p:cNvPr id="224" name="[动画大师]_Straight Connector 2">
            <a:extLst>
              <a:ext uri="{FF2B5EF4-FFF2-40B4-BE49-F238E27FC236}">
                <a16:creationId xmlns:a16="http://schemas.microsoft.com/office/drawing/2014/main" xmlns="" id="{5817397D-7D20-4FE2-88F9-FA413404CFEA}"/>
              </a:ext>
            </a:extLst>
          </p:cNvPr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[动画大师]_Straight Connector 4">
            <a:extLst>
              <a:ext uri="{FF2B5EF4-FFF2-40B4-BE49-F238E27FC236}">
                <a16:creationId xmlns:a16="http://schemas.microsoft.com/office/drawing/2014/main" xmlns="" id="{60823DFF-CF1B-4794-A71A-3601F7FC044F}"/>
              </a:ext>
            </a:extLst>
          </p:cNvPr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5AF98877-98E5-4308-87DA-50D0AE0D57EE}"/>
              </a:ext>
            </a:extLst>
          </p:cNvPr>
          <p:cNvSpPr/>
          <p:nvPr/>
        </p:nvSpPr>
        <p:spPr>
          <a:xfrm>
            <a:off x="12416774" y="525599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648F9C9F-6D35-4535-91BE-4C943C387BBD}"/>
              </a:ext>
            </a:extLst>
          </p:cNvPr>
          <p:cNvSpPr/>
          <p:nvPr/>
        </p:nvSpPr>
        <p:spPr>
          <a:xfrm>
            <a:off x="9183202" y="52221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1254A98A-F91C-4CB9-932A-64217EE5460C}"/>
              </a:ext>
            </a:extLst>
          </p:cNvPr>
          <p:cNvSpPr/>
          <p:nvPr/>
        </p:nvSpPr>
        <p:spPr>
          <a:xfrm>
            <a:off x="10402576" y="56679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8A8AE00B-FBC6-48E4-9024-DC8AD9183699}"/>
              </a:ext>
            </a:extLst>
          </p:cNvPr>
          <p:cNvSpPr/>
          <p:nvPr/>
        </p:nvSpPr>
        <p:spPr>
          <a:xfrm>
            <a:off x="9896187" y="547121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F29CF09F-63BE-43A7-83F9-4A65F4A32259}"/>
              </a:ext>
            </a:extLst>
          </p:cNvPr>
          <p:cNvSpPr/>
          <p:nvPr/>
        </p:nvSpPr>
        <p:spPr>
          <a:xfrm>
            <a:off x="10875909" y="569236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7D966D3F-E5EA-4236-BC70-329764DC709F}"/>
              </a:ext>
            </a:extLst>
          </p:cNvPr>
          <p:cNvSpPr/>
          <p:nvPr/>
        </p:nvSpPr>
        <p:spPr>
          <a:xfrm>
            <a:off x="7455230" y="5012333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B2875C3A-C4A4-4961-993A-ACA34BF5A85D}"/>
              </a:ext>
            </a:extLst>
          </p:cNvPr>
          <p:cNvSpPr/>
          <p:nvPr/>
        </p:nvSpPr>
        <p:spPr>
          <a:xfrm>
            <a:off x="11250550" y="3589634"/>
            <a:ext cx="928980" cy="9289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0FA7D43-0420-49DD-8CE6-3E3C745C33C4}"/>
              </a:ext>
            </a:extLst>
          </p:cNvPr>
          <p:cNvSpPr/>
          <p:nvPr/>
        </p:nvSpPr>
        <p:spPr>
          <a:xfrm>
            <a:off x="8694006" y="4160987"/>
            <a:ext cx="2533650" cy="25336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052C6CF-48E4-4B9E-BD8F-A7776A7B1E6A}"/>
              </a:ext>
            </a:extLst>
          </p:cNvPr>
          <p:cNvSpPr txBox="1"/>
          <p:nvPr/>
        </p:nvSpPr>
        <p:spPr>
          <a:xfrm>
            <a:off x="3304878" y="1864143"/>
            <a:ext cx="9833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62A7D7"/>
                </a:solidFill>
                <a:effectLst/>
                <a:uLnTx/>
                <a:uFillTx/>
                <a:cs typeface="+mn-ea"/>
                <a:sym typeface="+mn-lt"/>
              </a:rPr>
              <a:t>感谢聆听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26C2B73-6B7C-41D6-9784-BCD4C872F4AF}"/>
              </a:ext>
            </a:extLst>
          </p:cNvPr>
          <p:cNvSpPr txBox="1"/>
          <p:nvPr/>
        </p:nvSpPr>
        <p:spPr>
          <a:xfrm>
            <a:off x="6696786" y="3339773"/>
            <a:ext cx="3372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DB5B3F6-E461-4941-92F8-571B7CFD4F15}"/>
              </a:ext>
            </a:extLst>
          </p:cNvPr>
          <p:cNvSpPr txBox="1"/>
          <p:nvPr/>
        </p:nvSpPr>
        <p:spPr>
          <a:xfrm>
            <a:off x="5687130" y="2690010"/>
            <a:ext cx="5069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毕业答辩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工作汇报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课题总结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F403C6A-4F78-4CBE-88B5-5D23E4946361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233F5F03-7405-4562-8EBF-1979A18085FD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E0EEDD92-AFD1-4AC3-BA2C-0FAF7D1EA00E}"/>
              </a:ext>
            </a:extLst>
          </p:cNvPr>
          <p:cNvSpPr/>
          <p:nvPr/>
        </p:nvSpPr>
        <p:spPr>
          <a:xfrm>
            <a:off x="9857520" y="360859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7F0264E5-6ED1-4C15-9547-5D0A24A8D291}"/>
              </a:ext>
            </a:extLst>
          </p:cNvPr>
          <p:cNvSpPr/>
          <p:nvPr/>
        </p:nvSpPr>
        <p:spPr>
          <a:xfrm>
            <a:off x="5684876" y="311705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39D63003-AF98-4711-BCF1-C49DBA1589AD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F3068DC0-47B6-487A-B2B8-C74A78297FF4}"/>
              </a:ext>
            </a:extLst>
          </p:cNvPr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F6CCEADF-6051-4D86-B07E-665D44903850}"/>
              </a:ext>
            </a:extLst>
          </p:cNvPr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5DFD23E3-4046-4AA5-B69F-34DE7A39ACA6}"/>
              </a:ext>
            </a:extLst>
          </p:cNvPr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57EC4937-7D7E-4DD1-97CE-667FF1D070EE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445702C2-8B6B-4377-BFA6-D203009B1A9F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7BE70CBC-D859-4C01-9251-9BFAEB8FB6B3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0E9B7294-337F-44EB-89BB-59A0A9979CA2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AB40A11B-DDD6-4CE0-A70E-6D7CBC06484D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BA3D0FEE-9398-42F8-B9E1-CEB6BAAC4C37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439D20BF-DC75-4757-B50A-52B786AF46C3}"/>
              </a:ext>
            </a:extLst>
          </p:cNvPr>
          <p:cNvSpPr/>
          <p:nvPr/>
        </p:nvSpPr>
        <p:spPr>
          <a:xfrm>
            <a:off x="6501999" y="350246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50144DD5-D7A2-4A3E-8378-DEC0C3000C5C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09D3536A-1385-41C3-A1A5-73EA229F793A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2AE6489-F138-4FB6-ACEC-8F50EE5F8A34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868B4AD5-82D5-471E-ACBE-7DAA3C0B2F13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0DA5CF3D-BC2A-4BCA-9D36-31DAD76E7A67}"/>
              </a:ext>
            </a:extLst>
          </p:cNvPr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D7110734-554C-4E33-9364-5305261ABEA5}"/>
              </a:ext>
            </a:extLst>
          </p:cNvPr>
          <p:cNvSpPr/>
          <p:nvPr/>
        </p:nvSpPr>
        <p:spPr>
          <a:xfrm>
            <a:off x="1997945" y="37264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58DC529F-0E58-402D-B204-833065219C9A}"/>
              </a:ext>
            </a:extLst>
          </p:cNvPr>
          <p:cNvSpPr/>
          <p:nvPr/>
        </p:nvSpPr>
        <p:spPr>
          <a:xfrm>
            <a:off x="9833157" y="291644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F656A3BE-B869-498C-9214-199E02C7A8EF}"/>
              </a:ext>
            </a:extLst>
          </p:cNvPr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49D9B386-8D6B-48BF-BFB9-CC1C4A630127}"/>
              </a:ext>
            </a:extLst>
          </p:cNvPr>
          <p:cNvSpPr/>
          <p:nvPr/>
        </p:nvSpPr>
        <p:spPr>
          <a:xfrm>
            <a:off x="9989449" y="25022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2DD07DC5-49F7-407A-A6B0-1D4ABCC1A854}"/>
              </a:ext>
            </a:extLst>
          </p:cNvPr>
          <p:cNvSpPr/>
          <p:nvPr/>
        </p:nvSpPr>
        <p:spPr>
          <a:xfrm>
            <a:off x="3473442" y="254734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AF2475A8-97AD-469F-B2A8-895656EB60D0}"/>
              </a:ext>
            </a:extLst>
          </p:cNvPr>
          <p:cNvSpPr/>
          <p:nvPr/>
        </p:nvSpPr>
        <p:spPr>
          <a:xfrm>
            <a:off x="5615894" y="378753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15DE9FB5-56D4-4361-A1B6-04D58134B846}"/>
              </a:ext>
            </a:extLst>
          </p:cNvPr>
          <p:cNvSpPr/>
          <p:nvPr/>
        </p:nvSpPr>
        <p:spPr>
          <a:xfrm>
            <a:off x="4937570" y="301656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5BF77915-8701-47EC-9FE5-D1317AB2A117}"/>
              </a:ext>
            </a:extLst>
          </p:cNvPr>
          <p:cNvSpPr/>
          <p:nvPr/>
        </p:nvSpPr>
        <p:spPr>
          <a:xfrm>
            <a:off x="10156363" y="225456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7A3F2F93-682A-46FF-ABDE-CDF494E7362B}"/>
              </a:ext>
            </a:extLst>
          </p:cNvPr>
          <p:cNvSpPr/>
          <p:nvPr/>
        </p:nvSpPr>
        <p:spPr>
          <a:xfrm>
            <a:off x="7990886" y="1992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B3B7EA60-AB6F-46B8-B99F-27F057B5F6BE}"/>
              </a:ext>
            </a:extLst>
          </p:cNvPr>
          <p:cNvSpPr/>
          <p:nvPr/>
        </p:nvSpPr>
        <p:spPr>
          <a:xfrm>
            <a:off x="4077380" y="353988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9D4C2590-F808-4103-9CCF-4783CC449C91}"/>
              </a:ext>
            </a:extLst>
          </p:cNvPr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6EB810E9-1939-44E1-B6F3-45E53FCC4654}"/>
              </a:ext>
            </a:extLst>
          </p:cNvPr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8DE78E7D-7C3C-467D-9208-ECE91F14FEA7}"/>
              </a:ext>
            </a:extLst>
          </p:cNvPr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80C8ED78-7C69-4F0A-AB73-60C82BBA72C2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D13AA3E7-B5B4-401B-A43F-E553FD6382D8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D29241A3-8AD9-497F-A77B-35755C6421BC}"/>
              </a:ext>
            </a:extLst>
          </p:cNvPr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E56A3C1C-34FB-4428-A68F-8B0E4C97EAD1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5DA4543-E14A-4E7D-9A36-F5C38B9D861A}"/>
              </a:ext>
            </a:extLst>
          </p:cNvPr>
          <p:cNvSpPr/>
          <p:nvPr/>
        </p:nvSpPr>
        <p:spPr>
          <a:xfrm>
            <a:off x="1780037" y="46428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3BEC7EE8-6712-4C75-BDCF-72DEC6358746}"/>
              </a:ext>
            </a:extLst>
          </p:cNvPr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806FE58C-A5A0-48B9-8B05-47650618A0CA}"/>
              </a:ext>
            </a:extLst>
          </p:cNvPr>
          <p:cNvSpPr/>
          <p:nvPr/>
        </p:nvSpPr>
        <p:spPr>
          <a:xfrm>
            <a:off x="6471126" y="364423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59B384ED-DB23-4253-9ADA-B3222728EAB4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8331BEC-E830-431B-8A20-27189DBEAE03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1B7933E5-4CB0-49C9-A011-B5F6679ADD8D}"/>
              </a:ext>
            </a:extLst>
          </p:cNvPr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F378B2A6-2456-4061-A0B4-588FC0E65FF7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1377E613-89D1-4E79-80AB-54B36C3FC014}"/>
              </a:ext>
            </a:extLst>
          </p:cNvPr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44003E40-0D75-4E88-B22B-B0342C2999C0}"/>
              </a:ext>
            </a:extLst>
          </p:cNvPr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1163B421-EF3E-4C89-A3C6-0514D49EAEE8}"/>
              </a:ext>
            </a:extLst>
          </p:cNvPr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D4B3F7DE-49EA-47F5-9487-3E96524531E1}"/>
              </a:ext>
            </a:extLst>
          </p:cNvPr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36C8B419-3F89-4B39-A95D-4D7F20ED1415}"/>
              </a:ext>
            </a:extLst>
          </p:cNvPr>
          <p:cNvSpPr/>
          <p:nvPr/>
        </p:nvSpPr>
        <p:spPr>
          <a:xfrm>
            <a:off x="4890937" y="318736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3935EC0B-2450-4137-83D2-DDC1858795CB}"/>
              </a:ext>
            </a:extLst>
          </p:cNvPr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302121BB-AF18-416C-A878-6FC8DC0A66D2}"/>
              </a:ext>
            </a:extLst>
          </p:cNvPr>
          <p:cNvSpPr/>
          <p:nvPr/>
        </p:nvSpPr>
        <p:spPr>
          <a:xfrm>
            <a:off x="11382081" y="31865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55F3E5E9-A658-4081-A67E-5B8850B2828B}"/>
              </a:ext>
            </a:extLst>
          </p:cNvPr>
          <p:cNvSpPr/>
          <p:nvPr/>
        </p:nvSpPr>
        <p:spPr>
          <a:xfrm>
            <a:off x="5369371" y="474269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23B8B51C-2522-4E66-9036-45C2314DFABC}"/>
              </a:ext>
            </a:extLst>
          </p:cNvPr>
          <p:cNvSpPr/>
          <p:nvPr/>
        </p:nvSpPr>
        <p:spPr>
          <a:xfrm>
            <a:off x="1093290" y="48068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76508ABA-AD63-49A1-8B3F-70969FAEDD0D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D57DD179-A9BB-4A72-9EB2-4112A134BFF0}"/>
              </a:ext>
            </a:extLst>
          </p:cNvPr>
          <p:cNvSpPr/>
          <p:nvPr/>
        </p:nvSpPr>
        <p:spPr>
          <a:xfrm>
            <a:off x="11793163" y="323013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E9D94775-9316-4247-84F5-3857C569C243}"/>
              </a:ext>
            </a:extLst>
          </p:cNvPr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4AEEA7C7-C486-466D-925B-CC920F9A1400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C723B7A2-1E3D-44FF-93D9-E950F8776FBB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E1678043-4936-44E1-85B1-2E2ED1367174}"/>
              </a:ext>
            </a:extLst>
          </p:cNvPr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8852F303-624A-4F6D-88A9-0F030BF6D902}"/>
              </a:ext>
            </a:extLst>
          </p:cNvPr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25E91C9C-A807-45D9-8219-61B215511FE5}"/>
              </a:ext>
            </a:extLst>
          </p:cNvPr>
          <p:cNvSpPr/>
          <p:nvPr/>
        </p:nvSpPr>
        <p:spPr>
          <a:xfrm>
            <a:off x="10694160" y="345283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6FCC76FD-0D8C-4D61-9131-1EC4EA1895D5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06436203-2AA4-42F7-85D1-015732BC9476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DB16A704-EEA9-44B2-B1AA-83B9BFDBCE20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F55E3118-28D5-4FFE-BE3F-0046648E368E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78A07BA2-24AA-43F4-BDD0-58CE0A4247AB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6586D855-4327-4EA4-AC82-B3B0A499B55A}"/>
              </a:ext>
            </a:extLst>
          </p:cNvPr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7F904129-207B-4713-8D17-4393DADB46ED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C0EF6C17-3E1D-4B89-975B-9173C76E1F87}"/>
              </a:ext>
            </a:extLst>
          </p:cNvPr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81617EE4-59DB-4B9C-A0F9-9E7855B58FE4}"/>
              </a:ext>
            </a:extLst>
          </p:cNvPr>
          <p:cNvSpPr/>
          <p:nvPr/>
        </p:nvSpPr>
        <p:spPr>
          <a:xfrm>
            <a:off x="7279948" y="389896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2379EC9E-FBB7-43F0-97E1-0B2442A1078A}"/>
              </a:ext>
            </a:extLst>
          </p:cNvPr>
          <p:cNvSpPr/>
          <p:nvPr/>
        </p:nvSpPr>
        <p:spPr>
          <a:xfrm>
            <a:off x="8168024" y="3925328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EC20484F-9E6F-481A-9050-4A9278A8B7AE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C1213ED5-E35F-41D1-840C-AE418712475B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DDB30230-7488-4F8A-B426-77B4A43FCDAB}"/>
              </a:ext>
            </a:extLst>
          </p:cNvPr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ED14B819-ACAD-42DD-AD3C-C9560DE99444}"/>
              </a:ext>
            </a:extLst>
          </p:cNvPr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BB79C0E6-FE95-4BDA-B80D-C3BCC3A8C870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3EBD1173-7AA2-473D-9F67-94404F9C87D7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0BD4E5F8-D34C-4FB4-91A7-94C4293EA5A5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F1C2B081-0CED-4161-B6FD-91960D0E2135}"/>
              </a:ext>
            </a:extLst>
          </p:cNvPr>
          <p:cNvSpPr/>
          <p:nvPr/>
        </p:nvSpPr>
        <p:spPr>
          <a:xfrm>
            <a:off x="9092007" y="339813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A5FB69DC-B906-4A3D-85CB-3CFC8D7EFE0B}"/>
              </a:ext>
            </a:extLst>
          </p:cNvPr>
          <p:cNvSpPr/>
          <p:nvPr/>
        </p:nvSpPr>
        <p:spPr>
          <a:xfrm>
            <a:off x="11745182" y="313304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F41C9EDA-BB29-475C-95FE-989C402F2CAC}"/>
              </a:ext>
            </a:extLst>
          </p:cNvPr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0A40FB10-1BE3-4DCD-B181-D458F1951C11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BF12DACE-3317-4BFD-A495-197AF1136C83}"/>
              </a:ext>
            </a:extLst>
          </p:cNvPr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7612AC3E-BAD2-499F-A92E-ED4DD8AB2764}"/>
              </a:ext>
            </a:extLst>
          </p:cNvPr>
          <p:cNvSpPr/>
          <p:nvPr/>
        </p:nvSpPr>
        <p:spPr>
          <a:xfrm>
            <a:off x="11143378" y="313304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6E6A4E1A-C21C-49D8-8307-CC6054683DFD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99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2.22222E-6 L 0.63217 -2.22222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2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28" dur="5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29" dur="7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1.48148E-6 L 0.63216 -1.48148E-6 " pathEditMode="relative" rAng="0" ptsTypes="AA">
                                      <p:cBhvr additive="base" accumulate="none">
                                        <p:cTn id="31" dur="4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32" dur="25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33" dur="350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3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2.96296E-6 L -0.80938 2.96296E-6 " pathEditMode="relative" rAng="0" ptsTypes="AA">
                                      <p:cBhvr additive="base" accumulate="none">
                                        <p:cTn id="36" dur="4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0"/>
                                    </p:animMotion>
                                    <p:set>
                                      <p:cBhvr additive="base" accumulate="none">
                                        <p:cTn id="37" dur="5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38" dur="60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39" dur="700" fill="hold">
                                          <p:stCondLst>
                                            <p:cond delay="15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3.33333E-6 L -0.48307 -3.33333E-6 " pathEditMode="relative" rAng="0" ptsTypes="AA">
                                      <p:cBhvr additive="base" accumulate="none">
                                        <p:cTn id="4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0"/>
                                    </p:animMotion>
                                    <p:set>
                                      <p:cBhvr additive="base" accumulate="none">
                                        <p:cTn id="42" dur="3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43" dur="5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44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2.22222E-6 L 0.63216 2.22222E-6 " pathEditMode="relative" rAng="0" ptsTypes="AA">
                                      <p:cBhvr additive="base" accumulate="none">
                                        <p:cTn id="46" dur="7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47" dur="2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2.22222E-6 L 1.70573 2.22222E-6 " pathEditMode="relative" rAng="0" ptsTypes="AA">
                                      <p:cBhvr additive="base" accumulate="none" from="" to="">
                                        <p:cTn id="48" dur="35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49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10703 -0.07315 0.10599 -0.1625 0.1336 -0.29121 " pathEditMode="relative" rAng="0" ptsTypes="AA">
                                      <p:cBhvr>
                                        <p:cTn id="57" dur="254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C -0.14011 -0.18588 0.06041 -0.25185 -0.01042 -0.44282 " pathEditMode="relative" rAng="0" ptsTypes="AA">
                                      <p:cBhvr>
                                        <p:cTn id="65" dur="268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C 0.03229 -0.19768 0.04192 -0.19838 0.13359 -0.2912 " pathEditMode="relative" rAng="0" ptsTypes="AA">
                                      <p:cBhvr>
                                        <p:cTn id="73" dur="2813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C 0.1069 -0.07315 0.10586 -0.1625 0.13359 -0.2912 " pathEditMode="relative" rAng="0" ptsTypes="AA">
                                      <p:cBhvr>
                                        <p:cTn id="81" dur="3444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8373 -0.12061 0.14375 -0.01112 0.19831 -0.14098 " pathEditMode="relative" rAng="0" ptsTypes="AA">
                                      <p:cBhvr>
                                        <p:cTn id="89" dur="2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0.19518 1.48148E-6 " pathEditMode="relative" rAng="0" ptsTypes="AA">
                                      <p:cBhvr>
                                        <p:cTn id="91" dur="7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996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5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104" dur="2714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C -0.01133 -0.10556 -0.06198 -0.18449 -0.00768 -0.31459 " pathEditMode="relative" rAng="0" ptsTypes="AA">
                                      <p:cBhvr>
                                        <p:cTn id="112" dur="3409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5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120" dur="306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3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128" dur="351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136" dur="292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9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2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44" dur="241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7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152" dur="219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5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6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7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8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160" dur="23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3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6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168" dur="219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1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2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3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4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176" dur="2546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9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0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1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2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84" dur="350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C 0.07605 -0.05301 0.06667 -0.19606 0.09636 -0.33518 " pathEditMode="relative" rAng="0" ptsTypes="AA">
                                      <p:cBhvr>
                                        <p:cTn id="192" dur="3347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5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6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7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8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200" dur="218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3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5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6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C -0.01471 -0.12338 -0.0802 -0.21551 -0.01002 -0.36713 " pathEditMode="relative" rAng="0" ptsTypes="AA">
                                      <p:cBhvr>
                                        <p:cTn id="208" dur="264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1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2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3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4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216" dur="2595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9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0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1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2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224" dur="296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7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8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9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0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232" dur="268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5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7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8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240" dur="2965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3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4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5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6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248" dur="3729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C 0.03321 -0.23611 0.0431 -0.23703 0.13763 -0.34768 " pathEditMode="relative" rAng="0" ptsTypes="AA">
                                      <p:cBhvr>
                                        <p:cTn id="256" dur="351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9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2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59259E-6 C 0.00156 -0.15486 -0.16419 -0.17778 -0.12565 -0.34954 " pathEditMode="relative" rAng="0" ptsTypes="AA">
                                      <p:cBhvr>
                                        <p:cTn id="264" dur="266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7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8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9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0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272" dur="216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5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6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7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8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280" dur="28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3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4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5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6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1 -0.13542 0.07708 -0.05139 0.13151 -0.18125 " pathEditMode="relative" rAng="0" ptsTypes="AA">
                                      <p:cBhvr>
                                        <p:cTn id="288" dur="2229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1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2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3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4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C -0.01133 -0.10555 -0.06198 -0.18449 -0.00769 -0.31458 " pathEditMode="relative" rAng="0" ptsTypes="AA">
                                      <p:cBhvr>
                                        <p:cTn id="296" dur="324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9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0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1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2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C 0.00377 -0.22477 0.15403 -0.14306 0.13372 -0.2912 " pathEditMode="relative" rAng="0" ptsTypes="AA">
                                      <p:cBhvr>
                                        <p:cTn id="304" dur="2298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7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8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9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0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-0.04011 -0.14375 -0.07305 -0.07477 -0.10899 -0.21713 " pathEditMode="relative" rAng="0" ptsTypes="AA">
                                      <p:cBhvr>
                                        <p:cTn id="312" dur="2439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5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6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7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8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48148E-6 C -0.04062 -0.14421 0.01771 -0.1956 -0.00286 -0.34421 " pathEditMode="relative" rAng="0" ptsTypes="AA">
                                      <p:cBhvr>
                                        <p:cTn id="320" dur="226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3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5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6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8372 -0.1206 0.14375 -0.01111 0.19831 -0.14097 " pathEditMode="relative" rAng="0" ptsTypes="AA">
                                      <p:cBhvr>
                                        <p:cTn id="328" dur="269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1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2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3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4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336" dur="3846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9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0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1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2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344" dur="2813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7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8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9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0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352" dur="365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5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6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7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8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360" dur="3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3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4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5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6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68" dur="2714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376" dur="2924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9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0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1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2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84" dur="3347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92" dur="351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5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7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8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C 0.00144 -0.15486 -0.16406 -0.17778 -0.12565 -0.34954 " pathEditMode="relative" rAng="0" ptsTypes="AA">
                                      <p:cBhvr>
                                        <p:cTn id="400" dur="26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3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4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5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6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408" dur="2229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1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2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3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4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7 -0.14422 0.01758 -0.19561 -0.00287 -0.34422 " pathEditMode="relative" rAng="0" ptsTypes="AA">
                                      <p:cBhvr>
                                        <p:cTn id="416" dur="2261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424" dur="384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7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8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9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0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432" dur="3444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440" dur="2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448" dur="2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456" dur="2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464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472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480" dur="2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C -0.04024 -0.14422 0.01732 -0.1956 -0.003 -0.34422 " pathEditMode="relative" rAng="0" ptsTypes="AA">
                                      <p:cBhvr>
                                        <p:cTn id="488" dur="2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96" dur="2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0.03229 -0.19769 0.04193 -0.19838 0.13359 -0.29121 " pathEditMode="relative" rAng="0" ptsTypes="AA">
                                      <p:cBhvr>
                                        <p:cTn id="504" dur="2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C 0.10703 -0.07315 0.10599 -0.1625 0.1336 -0.2912 " pathEditMode="relative" rAng="0" ptsTypes="AA">
                                      <p:cBhvr>
                                        <p:cTn id="512" dur="2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48148E-6 C 0.00104 -0.11574 -0.11797 -0.13287 -0.09036 -0.26158 " pathEditMode="relative" rAng="0" ptsTypes="AA">
                                      <p:cBhvr>
                                        <p:cTn id="520" dur="2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3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4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5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6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7.40741E-7 C 0.07122 -0.04398 0.06237 -0.16273 0.0901 -0.27847 " pathEditMode="relative" rAng="0" ptsTypes="AA">
                                      <p:cBhvr>
                                        <p:cTn id="528" dur="2714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536" dur="3409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9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1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2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544" dur="306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7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8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9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0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552" dur="3515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5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6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7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8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560" dur="2924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3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4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5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6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568" dur="2415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1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2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3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4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576" dur="219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9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0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1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2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84" dur="234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92" dur="3347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5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6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7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8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600" dur="218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3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5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6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608" dur="2645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1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2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3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4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616" dur="2595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9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0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1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2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624" dur="2961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7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9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0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632" dur="2965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5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6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7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8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640" dur="35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1.11111E-6 C 0.00182 -0.15486 -0.1642 -0.17778 -0.12552 -0.34954 " pathEditMode="relative" rAng="0" ptsTypes="AA">
                                      <p:cBhvr>
                                        <p:cTn id="648" dur="2662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1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2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3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4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656" dur="282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9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0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1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2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C 0.00378 -0.22477 0.15404 -0.14282 0.13373 -0.2912 " pathEditMode="relative" rAng="0" ptsTypes="AA">
                                      <p:cBhvr>
                                        <p:cTn id="664" dur="2298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7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8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9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0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672" dur="3846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5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6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7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8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680" dur="3652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3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4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5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6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88" dur="3444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1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2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3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4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96" dur="3347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9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0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1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2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704" dur="35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7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8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9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0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712" dur="2662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5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6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17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8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720" dur="2229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3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4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5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6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728" dur="3846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3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C 0.07122 -0.04399 0.06237 -0.16274 0.0901 -0.27848 " pathEditMode="relative" rAng="0" ptsTypes="AA">
                                      <p:cBhvr>
                                        <p:cTn id="736" dur="2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744" dur="2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752" dur="2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760" dur="2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C 0.03229 -0.19769 0.04193 -0.19838 0.13359 -0.29121 " pathEditMode="relative" rAng="0" ptsTypes="AA">
                                      <p:cBhvr>
                                        <p:cTn id="768" dur="2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776" dur="2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  <p:bldP spid="84" grpId="0" animBg="1"/>
      <p:bldP spid="84" grpId="1" animBg="1"/>
      <p:bldP spid="88" grpId="0" animBg="1"/>
      <p:bldP spid="88" grpId="1" animBg="1"/>
      <p:bldP spid="95" grpId="0" animBg="1"/>
      <p:bldP spid="95" grpId="1" animBg="1"/>
      <p:bldP spid="98" grpId="0" animBg="1"/>
      <p:bldP spid="98" grpId="1" animBg="1"/>
      <p:bldP spid="133" grpId="0" animBg="1"/>
      <p:bldP spid="134" grpId="0" animBg="1"/>
      <p:bldP spid="134" grpId="1" animBg="1"/>
      <p:bldP spid="22" grpId="0" animBg="1"/>
      <p:bldP spid="22" grpId="1" animBg="1"/>
      <p:bldP spid="38" grpId="0"/>
      <p:bldP spid="39" grpId="0"/>
      <p:bldP spid="40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5" grpId="0" animBg="1"/>
      <p:bldP spid="85" grpId="1" animBg="1"/>
      <p:bldP spid="87" grpId="0" animBg="1"/>
      <p:bldP spid="87" grpId="1" animBg="1"/>
      <p:bldP spid="89" grpId="0" animBg="1"/>
      <p:bldP spid="89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7" grpId="0" animBg="1"/>
      <p:bldP spid="97" grpId="1" animBg="1"/>
      <p:bldP spid="99" grpId="0" animBg="1"/>
      <p:bldP spid="99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_任意多边形 6">
            <a:extLst>
              <a:ext uri="{FF2B5EF4-FFF2-40B4-BE49-F238E27FC236}">
                <a16:creationId xmlns:a16="http://schemas.microsoft.com/office/drawing/2014/main" xmlns="" id="{17CC212E-887E-4817-A80F-010331E88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95064" y="2875133"/>
            <a:ext cx="2272937" cy="780159"/>
          </a:xfrm>
          <a:custGeom>
            <a:avLst/>
            <a:gdLst>
              <a:gd name="connsiteX0" fmla="*/ 0 w 2272937"/>
              <a:gd name="connsiteY0" fmla="*/ 478971 h 478971"/>
              <a:gd name="connsiteX1" fmla="*/ 2272937 w 2272937"/>
              <a:gd name="connsiteY1" fmla="*/ 478971 h 478971"/>
              <a:gd name="connsiteX2" fmla="*/ 2272937 w 2272937"/>
              <a:gd name="connsiteY2" fmla="*/ 0 h 478971"/>
              <a:gd name="connsiteX3" fmla="*/ 1271452 w 2272937"/>
              <a:gd name="connsiteY3" fmla="*/ 0 h 478971"/>
              <a:gd name="connsiteX4" fmla="*/ 17417 w 2272937"/>
              <a:gd name="connsiteY4" fmla="*/ 0 h 478971"/>
              <a:gd name="connsiteX5" fmla="*/ 0 w 2272937"/>
              <a:gd name="connsiteY5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4" name="PA_矩形 103">
            <a:extLst>
              <a:ext uri="{FF2B5EF4-FFF2-40B4-BE49-F238E27FC236}">
                <a16:creationId xmlns:a16="http://schemas.microsoft.com/office/drawing/2014/main" xmlns="" id="{2CF70C25-B82D-4906-9DED-D156E09FA3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4000" y="2610725"/>
            <a:ext cx="8125098" cy="81839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80000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3600" b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LOREM IPSUM</a:t>
            </a:r>
            <a:endParaRPr lang="zh-CN" altLang="en-US" sz="3600" b="1" dirty="0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5" name="PA_任意多边形 8">
            <a:extLst>
              <a:ext uri="{FF2B5EF4-FFF2-40B4-BE49-F238E27FC236}">
                <a16:creationId xmlns:a16="http://schemas.microsoft.com/office/drawing/2014/main" xmlns="" id="{D540CE3F-9156-48CF-948D-1F8BB37B23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60230" y="3429131"/>
            <a:ext cx="1306285" cy="226633"/>
          </a:xfrm>
          <a:custGeom>
            <a:avLst/>
            <a:gdLst>
              <a:gd name="connsiteX0" fmla="*/ 0 w 1306285"/>
              <a:gd name="connsiteY0" fmla="*/ 0 h 156754"/>
              <a:gd name="connsiteX1" fmla="*/ 1306285 w 1306285"/>
              <a:gd name="connsiteY1" fmla="*/ 0 h 156754"/>
              <a:gd name="connsiteX2" fmla="*/ 17417 w 1306285"/>
              <a:gd name="connsiteY2" fmla="*/ 156754 h 156754"/>
              <a:gd name="connsiteX3" fmla="*/ 0 w 1306285"/>
              <a:gd name="connsiteY3" fmla="*/ 0 h 15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6" name="PA_文本占位符 6">
            <a:extLst>
              <a:ext uri="{FF2B5EF4-FFF2-40B4-BE49-F238E27FC236}">
                <a16:creationId xmlns:a16="http://schemas.microsoft.com/office/drawing/2014/main" xmlns="" id="{1427F751-D3B0-4BB0-8814-547A44B109A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30351" y="3494363"/>
            <a:ext cx="5129878" cy="39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76AA30">
                  <a:lumMod val="50000"/>
                </a:srgbClr>
              </a:buClr>
              <a:defRPr/>
            </a:pPr>
            <a:r>
              <a:rPr lang="da-DK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7" name="PA_文本占位符 4">
            <a:extLst>
              <a:ext uri="{FF2B5EF4-FFF2-40B4-BE49-F238E27FC236}">
                <a16:creationId xmlns:a16="http://schemas.microsoft.com/office/drawing/2014/main" xmlns="" id="{1EF3ADF2-025A-46E7-A1F5-EC5AB4C04D6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549581" y="913994"/>
            <a:ext cx="1568089" cy="3509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23900" i="1" kern="1200" baseline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6AA30">
                  <a:lumMod val="50000"/>
                </a:srgbClr>
              </a:buClr>
              <a:defRPr/>
            </a:pPr>
            <a:r>
              <a:rPr lang="en-US" altLang="zh-CN" dirty="0">
                <a:ln w="19050">
                  <a:solidFill>
                    <a:srgbClr val="FFFFFF"/>
                  </a:solidFill>
                </a:ln>
              </a:rPr>
              <a:t>1</a:t>
            </a:r>
            <a:endParaRPr lang="zh-CN" altLang="en-US" dirty="0">
              <a:ln w="19050">
                <a:solidFill>
                  <a:srgbClr val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0956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/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6">
            <a:extLst>
              <a:ext uri="{FF2B5EF4-FFF2-40B4-BE49-F238E27FC236}">
                <a16:creationId xmlns:a16="http://schemas.microsoft.com/office/drawing/2014/main" xmlns="" id="{81B98D14-41C3-4D0D-AF17-1B48467F2677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xmlns="" id="{667CE720-F22B-46C8-92EE-8CEADD7C91E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2A67DF6-286E-4D34-BB84-8C89F93EEA07}"/>
              </a:ext>
            </a:extLst>
          </p:cNvPr>
          <p:cNvSpPr/>
          <p:nvPr/>
        </p:nvSpPr>
        <p:spPr>
          <a:xfrm>
            <a:off x="6049773" y="1402438"/>
            <a:ext cx="5219588" cy="5219588"/>
          </a:xfrm>
          <a:prstGeom prst="ellipse">
            <a:avLst/>
          </a:prstGeom>
          <a:noFill/>
          <a:ln w="25400">
            <a:solidFill>
              <a:schemeClr val="tx2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D6D240EC-A85A-4FE0-9A4B-E334255FD2A7}"/>
              </a:ext>
            </a:extLst>
          </p:cNvPr>
          <p:cNvSpPr/>
          <p:nvPr/>
        </p:nvSpPr>
        <p:spPr>
          <a:xfrm>
            <a:off x="6462137" y="1795323"/>
            <a:ext cx="4423002" cy="442300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833D93C2-A825-4FB5-946D-649ED8FF1161}"/>
              </a:ext>
            </a:extLst>
          </p:cNvPr>
          <p:cNvGrpSpPr/>
          <p:nvPr/>
        </p:nvGrpSpPr>
        <p:grpSpPr>
          <a:xfrm>
            <a:off x="6772534" y="1545316"/>
            <a:ext cx="528580" cy="528580"/>
            <a:chOff x="6771384" y="1719732"/>
            <a:chExt cx="528580" cy="528580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00E9037C-2350-48F5-8174-D5AB6C084883}"/>
                </a:ext>
              </a:extLst>
            </p:cNvPr>
            <p:cNvSpPr/>
            <p:nvPr/>
          </p:nvSpPr>
          <p:spPr>
            <a:xfrm rot="10800000" flipV="1">
              <a:off x="6771384" y="1719732"/>
              <a:ext cx="528580" cy="528580"/>
            </a:xfrm>
            <a:prstGeom prst="ellipse">
              <a:avLst/>
            </a:prstGeom>
            <a:solidFill>
              <a:schemeClr val="accent1"/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954A654-E88F-4D85-9779-D03BD9612F74}"/>
                </a:ext>
              </a:extLst>
            </p:cNvPr>
            <p:cNvSpPr/>
            <p:nvPr/>
          </p:nvSpPr>
          <p:spPr>
            <a:xfrm>
              <a:off x="6959269" y="1923269"/>
              <a:ext cx="152809" cy="13388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4" name="弧形 53">
            <a:extLst>
              <a:ext uri="{FF2B5EF4-FFF2-40B4-BE49-F238E27FC236}">
                <a16:creationId xmlns:a16="http://schemas.microsoft.com/office/drawing/2014/main" xmlns="" id="{5DA28415-7C9F-4B84-92F6-86E65917286E}"/>
              </a:ext>
            </a:extLst>
          </p:cNvPr>
          <p:cNvSpPr/>
          <p:nvPr/>
        </p:nvSpPr>
        <p:spPr>
          <a:xfrm flipV="1">
            <a:off x="7333636" y="2699040"/>
            <a:ext cx="2650507" cy="2615682"/>
          </a:xfrm>
          <a:prstGeom prst="arc">
            <a:avLst>
              <a:gd name="adj1" fmla="val 16200000"/>
              <a:gd name="adj2" fmla="val 8053755"/>
            </a:avLst>
          </a:prstGeom>
          <a:ln w="381000" cap="rnd" cmpd="sng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xmlns="" id="{3B5D77B2-5BB5-4295-B782-E9EA54B06763}"/>
              </a:ext>
            </a:extLst>
          </p:cNvPr>
          <p:cNvSpPr/>
          <p:nvPr/>
        </p:nvSpPr>
        <p:spPr>
          <a:xfrm flipV="1">
            <a:off x="7655706" y="3016873"/>
            <a:ext cx="2006369" cy="1980007"/>
          </a:xfrm>
          <a:prstGeom prst="arc">
            <a:avLst>
              <a:gd name="adj1" fmla="val 16200000"/>
              <a:gd name="adj2" fmla="val 4563804"/>
            </a:avLst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弧形 55">
            <a:extLst>
              <a:ext uri="{FF2B5EF4-FFF2-40B4-BE49-F238E27FC236}">
                <a16:creationId xmlns:a16="http://schemas.microsoft.com/office/drawing/2014/main" xmlns="" id="{DAF2450F-776F-488F-807D-97147F89FB6F}"/>
              </a:ext>
            </a:extLst>
          </p:cNvPr>
          <p:cNvSpPr/>
          <p:nvPr/>
        </p:nvSpPr>
        <p:spPr>
          <a:xfrm flipV="1">
            <a:off x="7978931" y="3335856"/>
            <a:ext cx="1359916" cy="1342049"/>
          </a:xfrm>
          <a:prstGeom prst="arc">
            <a:avLst>
              <a:gd name="adj1" fmla="val 16200000"/>
              <a:gd name="adj2" fmla="val 10062058"/>
            </a:avLst>
          </a:prstGeom>
          <a:ln w="381000" cap="rnd" cmpd="sng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弧形 56">
            <a:extLst>
              <a:ext uri="{FF2B5EF4-FFF2-40B4-BE49-F238E27FC236}">
                <a16:creationId xmlns:a16="http://schemas.microsoft.com/office/drawing/2014/main" xmlns="" id="{CFCA701F-52C4-48CA-A6E4-B932CE7500F9}"/>
              </a:ext>
            </a:extLst>
          </p:cNvPr>
          <p:cNvSpPr/>
          <p:nvPr/>
        </p:nvSpPr>
        <p:spPr>
          <a:xfrm flipV="1">
            <a:off x="7012393" y="2382016"/>
            <a:ext cx="3292991" cy="3249726"/>
          </a:xfrm>
          <a:prstGeom prst="arc">
            <a:avLst>
              <a:gd name="adj1" fmla="val 16200000"/>
              <a:gd name="adj2" fmla="val 12599466"/>
            </a:avLst>
          </a:prstGeom>
          <a:ln w="381000" cap="rnd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弧形 57">
            <a:extLst>
              <a:ext uri="{FF2B5EF4-FFF2-40B4-BE49-F238E27FC236}">
                <a16:creationId xmlns:a16="http://schemas.microsoft.com/office/drawing/2014/main" xmlns="" id="{7A558AF7-6C89-4D34-9AE2-F827DDFDE01C}"/>
              </a:ext>
            </a:extLst>
          </p:cNvPr>
          <p:cNvSpPr/>
          <p:nvPr/>
        </p:nvSpPr>
        <p:spPr>
          <a:xfrm flipV="1">
            <a:off x="8294121" y="3653508"/>
            <a:ext cx="727000" cy="717448"/>
          </a:xfrm>
          <a:prstGeom prst="arc">
            <a:avLst>
              <a:gd name="adj1" fmla="val 16200000"/>
              <a:gd name="adj2" fmla="val 9376870"/>
            </a:avLst>
          </a:prstGeom>
          <a:ln w="381000" cap="rnd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1" name="文本框 43">
            <a:extLst>
              <a:ext uri="{FF2B5EF4-FFF2-40B4-BE49-F238E27FC236}">
                <a16:creationId xmlns:a16="http://schemas.microsoft.com/office/drawing/2014/main" xmlns="" id="{917E7BA9-638E-4602-AE9A-06410581F69A}"/>
              </a:ext>
            </a:extLst>
          </p:cNvPr>
          <p:cNvSpPr txBox="1"/>
          <p:nvPr/>
        </p:nvSpPr>
        <p:spPr>
          <a:xfrm>
            <a:off x="7311821" y="4293645"/>
            <a:ext cx="1222556" cy="22313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de-DE" sz="85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</a:rPr>
              <a:t>2016 | 36 %</a:t>
            </a:r>
          </a:p>
        </p:txBody>
      </p:sp>
      <p:sp>
        <p:nvSpPr>
          <p:cNvPr id="62" name="文本框 44">
            <a:extLst>
              <a:ext uri="{FF2B5EF4-FFF2-40B4-BE49-F238E27FC236}">
                <a16:creationId xmlns:a16="http://schemas.microsoft.com/office/drawing/2014/main" xmlns="" id="{0F44846A-31A5-41AC-9852-F22430E3B3D2}"/>
              </a:ext>
            </a:extLst>
          </p:cNvPr>
          <p:cNvSpPr txBox="1"/>
          <p:nvPr/>
        </p:nvSpPr>
        <p:spPr>
          <a:xfrm>
            <a:off x="7311821" y="4626021"/>
            <a:ext cx="1222556" cy="22313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de-DE" sz="85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</a:rPr>
              <a:t>2015 | 46 %</a:t>
            </a:r>
          </a:p>
        </p:txBody>
      </p:sp>
      <p:sp>
        <p:nvSpPr>
          <p:cNvPr id="63" name="文本框 45">
            <a:extLst>
              <a:ext uri="{FF2B5EF4-FFF2-40B4-BE49-F238E27FC236}">
                <a16:creationId xmlns:a16="http://schemas.microsoft.com/office/drawing/2014/main" xmlns="" id="{CCA57518-4008-4438-8FFA-5D7F5EDFBE3D}"/>
              </a:ext>
            </a:extLst>
          </p:cNvPr>
          <p:cNvSpPr txBox="1"/>
          <p:nvPr/>
        </p:nvSpPr>
        <p:spPr>
          <a:xfrm>
            <a:off x="7311821" y="4928603"/>
            <a:ext cx="1222556" cy="22313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de-DE" sz="85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</a:rPr>
              <a:t>2014 | 53 %</a:t>
            </a:r>
          </a:p>
        </p:txBody>
      </p:sp>
      <p:sp>
        <p:nvSpPr>
          <p:cNvPr id="64" name="文本框 46">
            <a:extLst>
              <a:ext uri="{FF2B5EF4-FFF2-40B4-BE49-F238E27FC236}">
                <a16:creationId xmlns:a16="http://schemas.microsoft.com/office/drawing/2014/main" xmlns="" id="{44B0ACA0-4784-4082-A336-B49FAF1B9F52}"/>
              </a:ext>
            </a:extLst>
          </p:cNvPr>
          <p:cNvSpPr txBox="1"/>
          <p:nvPr/>
        </p:nvSpPr>
        <p:spPr>
          <a:xfrm>
            <a:off x="7311821" y="5251946"/>
            <a:ext cx="1222556" cy="22313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de-DE" sz="85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</a:rPr>
              <a:t>2013 | 62 %</a:t>
            </a:r>
          </a:p>
        </p:txBody>
      </p:sp>
      <p:sp>
        <p:nvSpPr>
          <p:cNvPr id="65" name="文本框 47">
            <a:extLst>
              <a:ext uri="{FF2B5EF4-FFF2-40B4-BE49-F238E27FC236}">
                <a16:creationId xmlns:a16="http://schemas.microsoft.com/office/drawing/2014/main" xmlns="" id="{2E1851F2-FAF4-4C61-95E3-593E7793EB6B}"/>
              </a:ext>
            </a:extLst>
          </p:cNvPr>
          <p:cNvSpPr txBox="1"/>
          <p:nvPr/>
        </p:nvSpPr>
        <p:spPr>
          <a:xfrm>
            <a:off x="7311821" y="5566502"/>
            <a:ext cx="1222556" cy="22313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de-DE" sz="85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</a:rPr>
              <a:t>2012 | 86 %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287A1459-22F5-4349-8AEF-4334FCC45F36}"/>
              </a:ext>
            </a:extLst>
          </p:cNvPr>
          <p:cNvGrpSpPr/>
          <p:nvPr/>
        </p:nvGrpSpPr>
        <p:grpSpPr>
          <a:xfrm>
            <a:off x="5735848" y="3955223"/>
            <a:ext cx="528580" cy="528580"/>
            <a:chOff x="5900489" y="4538702"/>
            <a:chExt cx="528580" cy="528580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39EEE170-ECF0-4619-9A8C-02F4CD238920}"/>
                </a:ext>
              </a:extLst>
            </p:cNvPr>
            <p:cNvSpPr/>
            <p:nvPr/>
          </p:nvSpPr>
          <p:spPr>
            <a:xfrm rot="10800000" flipV="1">
              <a:off x="5900489" y="4538702"/>
              <a:ext cx="528580" cy="528580"/>
            </a:xfrm>
            <a:prstGeom prst="ellipse">
              <a:avLst/>
            </a:prstGeom>
            <a:solidFill>
              <a:schemeClr val="accent1"/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EFF71AB5-A10C-4628-A17B-E8DC84E58EE3}"/>
                </a:ext>
              </a:extLst>
            </p:cNvPr>
            <p:cNvSpPr/>
            <p:nvPr/>
          </p:nvSpPr>
          <p:spPr>
            <a:xfrm>
              <a:off x="6079317" y="4733556"/>
              <a:ext cx="152811" cy="15061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5647" y="48605"/>
                  </a:moveTo>
                  <a:lnTo>
                    <a:pt x="105647" y="48605"/>
                  </a:lnTo>
                  <a:cubicBezTo>
                    <a:pt x="104252" y="50016"/>
                    <a:pt x="104252" y="58487"/>
                    <a:pt x="114219" y="64134"/>
                  </a:cubicBezTo>
                  <a:cubicBezTo>
                    <a:pt x="114219" y="64134"/>
                    <a:pt x="100066" y="66957"/>
                    <a:pt x="90299" y="54252"/>
                  </a:cubicBezTo>
                  <a:cubicBezTo>
                    <a:pt x="87308" y="54252"/>
                    <a:pt x="84518" y="55663"/>
                    <a:pt x="81727" y="55663"/>
                  </a:cubicBezTo>
                  <a:cubicBezTo>
                    <a:pt x="60598" y="55663"/>
                    <a:pt x="47840" y="42756"/>
                    <a:pt x="47840" y="27226"/>
                  </a:cubicBezTo>
                  <a:cubicBezTo>
                    <a:pt x="47840" y="12907"/>
                    <a:pt x="60598" y="0"/>
                    <a:pt x="81727" y="0"/>
                  </a:cubicBezTo>
                  <a:cubicBezTo>
                    <a:pt x="102857" y="0"/>
                    <a:pt x="119800" y="12907"/>
                    <a:pt x="119800" y="27226"/>
                  </a:cubicBezTo>
                  <a:cubicBezTo>
                    <a:pt x="119800" y="35697"/>
                    <a:pt x="114219" y="44168"/>
                    <a:pt x="105647" y="48605"/>
                  </a:cubicBezTo>
                  <a:close/>
                  <a:moveTo>
                    <a:pt x="40863" y="30050"/>
                  </a:moveTo>
                  <a:lnTo>
                    <a:pt x="40863" y="30050"/>
                  </a:lnTo>
                  <a:cubicBezTo>
                    <a:pt x="42259" y="46991"/>
                    <a:pt x="56411" y="61310"/>
                    <a:pt x="78936" y="62722"/>
                  </a:cubicBezTo>
                  <a:cubicBezTo>
                    <a:pt x="81727" y="62722"/>
                    <a:pt x="84518" y="62722"/>
                    <a:pt x="87308" y="61310"/>
                  </a:cubicBezTo>
                  <a:lnTo>
                    <a:pt x="87308" y="61310"/>
                  </a:lnTo>
                  <a:lnTo>
                    <a:pt x="87308" y="61310"/>
                  </a:lnTo>
                  <a:cubicBezTo>
                    <a:pt x="94485" y="68369"/>
                    <a:pt x="102857" y="69983"/>
                    <a:pt x="107043" y="69983"/>
                  </a:cubicBezTo>
                  <a:cubicBezTo>
                    <a:pt x="102857" y="88537"/>
                    <a:pt x="84518" y="102655"/>
                    <a:pt x="56411" y="102655"/>
                  </a:cubicBezTo>
                  <a:cubicBezTo>
                    <a:pt x="53621" y="102655"/>
                    <a:pt x="49435" y="101243"/>
                    <a:pt x="45049" y="99831"/>
                  </a:cubicBezTo>
                  <a:cubicBezTo>
                    <a:pt x="31096" y="119798"/>
                    <a:pt x="7176" y="115563"/>
                    <a:pt x="7176" y="115563"/>
                  </a:cubicBezTo>
                  <a:cubicBezTo>
                    <a:pt x="23920" y="108302"/>
                    <a:pt x="23920" y="94184"/>
                    <a:pt x="19734" y="92773"/>
                  </a:cubicBezTo>
                  <a:cubicBezTo>
                    <a:pt x="7176" y="85512"/>
                    <a:pt x="0" y="72806"/>
                    <a:pt x="0" y="59899"/>
                  </a:cubicBezTo>
                  <a:cubicBezTo>
                    <a:pt x="0" y="39932"/>
                    <a:pt x="18338" y="22789"/>
                    <a:pt x="43654" y="18554"/>
                  </a:cubicBezTo>
                  <a:cubicBezTo>
                    <a:pt x="42259" y="22789"/>
                    <a:pt x="40863" y="25815"/>
                    <a:pt x="40863" y="300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D91BCB42-286A-46A4-BC8D-AE49BF8BE2FC}"/>
              </a:ext>
            </a:extLst>
          </p:cNvPr>
          <p:cNvGrpSpPr/>
          <p:nvPr/>
        </p:nvGrpSpPr>
        <p:grpSpPr>
          <a:xfrm>
            <a:off x="5953523" y="2687256"/>
            <a:ext cx="528580" cy="528580"/>
            <a:chOff x="5911148" y="2943753"/>
            <a:chExt cx="528580" cy="528580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5712E3FF-AC8E-4B40-8F18-F451160F1447}"/>
                </a:ext>
              </a:extLst>
            </p:cNvPr>
            <p:cNvSpPr/>
            <p:nvPr/>
          </p:nvSpPr>
          <p:spPr>
            <a:xfrm rot="10800000" flipV="1">
              <a:off x="5911148" y="2943753"/>
              <a:ext cx="528580" cy="528580"/>
            </a:xfrm>
            <a:prstGeom prst="ellipse">
              <a:avLst/>
            </a:prstGeom>
            <a:solidFill>
              <a:schemeClr val="accent1"/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64F55258-8CEF-47CF-A36B-F7E2F6A11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693" y="3136072"/>
              <a:ext cx="152811" cy="152851"/>
            </a:xfrm>
            <a:custGeom>
              <a:avLst/>
              <a:gdLst>
                <a:gd name="T0" fmla="*/ 70 w 559"/>
                <a:gd name="T1" fmla="*/ 494 h 559"/>
                <a:gd name="T2" fmla="*/ 70 w 559"/>
                <a:gd name="T3" fmla="*/ 494 h 559"/>
                <a:gd name="T4" fmla="*/ 63 w 559"/>
                <a:gd name="T5" fmla="*/ 487 h 559"/>
                <a:gd name="T6" fmla="*/ 63 w 559"/>
                <a:gd name="T7" fmla="*/ 254 h 559"/>
                <a:gd name="T8" fmla="*/ 254 w 559"/>
                <a:gd name="T9" fmla="*/ 63 h 559"/>
                <a:gd name="T10" fmla="*/ 487 w 559"/>
                <a:gd name="T11" fmla="*/ 63 h 559"/>
                <a:gd name="T12" fmla="*/ 494 w 559"/>
                <a:gd name="T13" fmla="*/ 70 h 559"/>
                <a:gd name="T14" fmla="*/ 494 w 559"/>
                <a:gd name="T15" fmla="*/ 303 h 559"/>
                <a:gd name="T16" fmla="*/ 304 w 559"/>
                <a:gd name="T17" fmla="*/ 494 h 559"/>
                <a:gd name="T18" fmla="*/ 70 w 559"/>
                <a:gd name="T19" fmla="*/ 494 h 559"/>
                <a:gd name="T20" fmla="*/ 360 w 559"/>
                <a:gd name="T21" fmla="*/ 360 h 559"/>
                <a:gd name="T22" fmla="*/ 360 w 559"/>
                <a:gd name="T23" fmla="*/ 360 h 559"/>
                <a:gd name="T24" fmla="*/ 198 w 559"/>
                <a:gd name="T25" fmla="*/ 197 h 559"/>
                <a:gd name="T26" fmla="*/ 99 w 559"/>
                <a:gd name="T27" fmla="*/ 296 h 559"/>
                <a:gd name="T28" fmla="*/ 99 w 559"/>
                <a:gd name="T29" fmla="*/ 452 h 559"/>
                <a:gd name="T30" fmla="*/ 106 w 559"/>
                <a:gd name="T31" fmla="*/ 459 h 559"/>
                <a:gd name="T32" fmla="*/ 261 w 559"/>
                <a:gd name="T33" fmla="*/ 459 h 559"/>
                <a:gd name="T34" fmla="*/ 360 w 559"/>
                <a:gd name="T35" fmla="*/ 36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9" h="559">
                  <a:moveTo>
                    <a:pt x="70" y="494"/>
                  </a:moveTo>
                  <a:lnTo>
                    <a:pt x="70" y="494"/>
                  </a:lnTo>
                  <a:cubicBezTo>
                    <a:pt x="63" y="487"/>
                    <a:pt x="63" y="487"/>
                    <a:pt x="63" y="487"/>
                  </a:cubicBezTo>
                  <a:cubicBezTo>
                    <a:pt x="0" y="424"/>
                    <a:pt x="0" y="318"/>
                    <a:pt x="63" y="254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318" y="0"/>
                    <a:pt x="424" y="0"/>
                    <a:pt x="487" y="63"/>
                  </a:cubicBezTo>
                  <a:cubicBezTo>
                    <a:pt x="494" y="70"/>
                    <a:pt x="494" y="70"/>
                    <a:pt x="494" y="70"/>
                  </a:cubicBezTo>
                  <a:cubicBezTo>
                    <a:pt x="558" y="134"/>
                    <a:pt x="558" y="240"/>
                    <a:pt x="494" y="303"/>
                  </a:cubicBezTo>
                  <a:cubicBezTo>
                    <a:pt x="304" y="494"/>
                    <a:pt x="304" y="494"/>
                    <a:pt x="304" y="494"/>
                  </a:cubicBezTo>
                  <a:cubicBezTo>
                    <a:pt x="240" y="558"/>
                    <a:pt x="134" y="558"/>
                    <a:pt x="70" y="494"/>
                  </a:cubicBezTo>
                  <a:close/>
                  <a:moveTo>
                    <a:pt x="360" y="360"/>
                  </a:moveTo>
                  <a:lnTo>
                    <a:pt x="360" y="360"/>
                  </a:lnTo>
                  <a:cubicBezTo>
                    <a:pt x="198" y="197"/>
                    <a:pt x="198" y="197"/>
                    <a:pt x="198" y="197"/>
                  </a:cubicBezTo>
                  <a:cubicBezTo>
                    <a:pt x="99" y="296"/>
                    <a:pt x="99" y="296"/>
                    <a:pt x="99" y="296"/>
                  </a:cubicBezTo>
                  <a:cubicBezTo>
                    <a:pt x="56" y="339"/>
                    <a:pt x="56" y="409"/>
                    <a:pt x="99" y="452"/>
                  </a:cubicBezTo>
                  <a:cubicBezTo>
                    <a:pt x="106" y="459"/>
                    <a:pt x="106" y="459"/>
                    <a:pt x="106" y="459"/>
                  </a:cubicBezTo>
                  <a:cubicBezTo>
                    <a:pt x="148" y="501"/>
                    <a:pt x="219" y="501"/>
                    <a:pt x="261" y="459"/>
                  </a:cubicBezTo>
                  <a:lnTo>
                    <a:pt x="360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47A25F64-5604-4ED2-B323-625B7EA61C07}"/>
              </a:ext>
            </a:extLst>
          </p:cNvPr>
          <p:cNvGrpSpPr/>
          <p:nvPr/>
        </p:nvGrpSpPr>
        <p:grpSpPr>
          <a:xfrm>
            <a:off x="6058385" y="5223191"/>
            <a:ext cx="528580" cy="528580"/>
            <a:chOff x="6680562" y="5785325"/>
            <a:chExt cx="528580" cy="52858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A4356DE7-725D-4B8C-B6EA-8F986A01B225}"/>
                </a:ext>
              </a:extLst>
            </p:cNvPr>
            <p:cNvSpPr/>
            <p:nvPr/>
          </p:nvSpPr>
          <p:spPr>
            <a:xfrm rot="10800000" flipV="1">
              <a:off x="6680562" y="5785325"/>
              <a:ext cx="528580" cy="528580"/>
            </a:xfrm>
            <a:prstGeom prst="ellipse">
              <a:avLst/>
            </a:prstGeom>
            <a:solidFill>
              <a:schemeClr val="accent1"/>
            </a:solidFill>
            <a:ln w="190500">
              <a:solidFill>
                <a:schemeClr val="bg1"/>
              </a:solidFill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0A599574-2530-4799-9B00-2CAF8D876B1D}"/>
                </a:ext>
              </a:extLst>
            </p:cNvPr>
            <p:cNvSpPr/>
            <p:nvPr/>
          </p:nvSpPr>
          <p:spPr>
            <a:xfrm>
              <a:off x="6878008" y="5968643"/>
              <a:ext cx="123810" cy="1517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文本框 34">
            <a:extLst>
              <a:ext uri="{FF2B5EF4-FFF2-40B4-BE49-F238E27FC236}">
                <a16:creationId xmlns:a16="http://schemas.microsoft.com/office/drawing/2014/main" xmlns="" id="{D69B7BFC-1767-4DEF-B6E4-B885F9DE4C87}"/>
              </a:ext>
            </a:extLst>
          </p:cNvPr>
          <p:cNvSpPr txBox="1"/>
          <p:nvPr/>
        </p:nvSpPr>
        <p:spPr>
          <a:xfrm>
            <a:off x="3730288" y="1569420"/>
            <a:ext cx="2442413" cy="2146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r" rtl="0">
              <a:buSzPct val="25000"/>
              <a:buNone/>
            </a:pPr>
            <a:r>
              <a:rPr lang="zh-CN" altLang="en-US" sz="1400" b="1" i="0" u="none" strike="noStrike" cap="none" baseline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70" name="文本框 51">
            <a:extLst>
              <a:ext uri="{FF2B5EF4-FFF2-40B4-BE49-F238E27FC236}">
                <a16:creationId xmlns:a16="http://schemas.microsoft.com/office/drawing/2014/main" xmlns="" id="{548BCFE0-416E-4F90-B396-2478D9F27B47}"/>
              </a:ext>
            </a:extLst>
          </p:cNvPr>
          <p:cNvSpPr txBox="1"/>
          <p:nvPr/>
        </p:nvSpPr>
        <p:spPr>
          <a:xfrm>
            <a:off x="3730288" y="1845783"/>
            <a:ext cx="2442413" cy="3782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rmAutofit/>
          </a:bodyPr>
          <a:lstStyle/>
          <a:p>
            <a:pPr marL="0" marR="0" lvl="0" indent="0" algn="r" rtl="0">
              <a:lnSpc>
                <a:spcPct val="120000"/>
              </a:lnSpc>
              <a:buSzPct val="25000"/>
              <a:buNone/>
            </a:pPr>
            <a:r>
              <a:rPr lang="zh-CN" altLang="en-US" sz="1000" b="0" i="0" u="none" strike="noStrike" cap="none" baseline="0"/>
              <a:t>此部分内容作为文字排版占位显示</a:t>
            </a:r>
            <a:br>
              <a:rPr lang="zh-CN" altLang="en-US" sz="1000" b="0" i="0" u="none" strike="noStrike" cap="none" baseline="0"/>
            </a:br>
            <a:r>
              <a:rPr lang="zh-CN" altLang="en-US" sz="1000" b="0" i="0" u="none" strike="noStrike" cap="none" baseline="0"/>
              <a:t>（建议使用主题字体）</a:t>
            </a:r>
          </a:p>
        </p:txBody>
      </p:sp>
      <p:sp>
        <p:nvSpPr>
          <p:cNvPr id="71" name="文本框 52">
            <a:extLst>
              <a:ext uri="{FF2B5EF4-FFF2-40B4-BE49-F238E27FC236}">
                <a16:creationId xmlns:a16="http://schemas.microsoft.com/office/drawing/2014/main" xmlns="" id="{DF951573-620D-4DA5-AC1F-ECECFEF4C559}"/>
              </a:ext>
            </a:extLst>
          </p:cNvPr>
          <p:cNvSpPr txBox="1"/>
          <p:nvPr/>
        </p:nvSpPr>
        <p:spPr>
          <a:xfrm>
            <a:off x="3066724" y="2774374"/>
            <a:ext cx="2442413" cy="2146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r" rtl="0">
              <a:buSzPct val="25000"/>
              <a:buNone/>
            </a:pPr>
            <a:r>
              <a:rPr lang="zh-CN" altLang="en-US" sz="1400" b="1" i="0" u="none" strike="noStrike" cap="none" baseline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72" name="文本框 53">
            <a:extLst>
              <a:ext uri="{FF2B5EF4-FFF2-40B4-BE49-F238E27FC236}">
                <a16:creationId xmlns:a16="http://schemas.microsoft.com/office/drawing/2014/main" xmlns="" id="{7903DBC8-72BE-4C83-B3FF-A1A6B1CA1443}"/>
              </a:ext>
            </a:extLst>
          </p:cNvPr>
          <p:cNvSpPr txBox="1"/>
          <p:nvPr/>
        </p:nvSpPr>
        <p:spPr>
          <a:xfrm>
            <a:off x="3066724" y="3050737"/>
            <a:ext cx="2442413" cy="3782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rmAutofit/>
          </a:bodyPr>
          <a:lstStyle/>
          <a:p>
            <a:pPr marL="0" marR="0" lvl="0" indent="0" algn="r" rtl="0">
              <a:lnSpc>
                <a:spcPct val="120000"/>
              </a:lnSpc>
              <a:buSzPct val="25000"/>
              <a:buNone/>
            </a:pPr>
            <a:r>
              <a:rPr lang="zh-CN" altLang="en-US" sz="1000" b="0" i="0" u="none" strike="noStrike" cap="none" baseline="0"/>
              <a:t>此部分内容作为文字排版占位显示</a:t>
            </a:r>
            <a:br>
              <a:rPr lang="zh-CN" altLang="en-US" sz="1000" b="0" i="0" u="none" strike="noStrike" cap="none" baseline="0"/>
            </a:br>
            <a:r>
              <a:rPr lang="zh-CN" altLang="en-US" sz="1000" b="0" i="0" u="none" strike="noStrike" cap="none" baseline="0"/>
              <a:t>（建议使用主题字体）</a:t>
            </a:r>
          </a:p>
        </p:txBody>
      </p:sp>
      <p:sp>
        <p:nvSpPr>
          <p:cNvPr id="73" name="文本框 54">
            <a:extLst>
              <a:ext uri="{FF2B5EF4-FFF2-40B4-BE49-F238E27FC236}">
                <a16:creationId xmlns:a16="http://schemas.microsoft.com/office/drawing/2014/main" xmlns="" id="{ED4EC85A-0548-425E-B573-187CE6C5625E}"/>
              </a:ext>
            </a:extLst>
          </p:cNvPr>
          <p:cNvSpPr txBox="1"/>
          <p:nvPr/>
        </p:nvSpPr>
        <p:spPr>
          <a:xfrm>
            <a:off x="2978258" y="3910065"/>
            <a:ext cx="2442413" cy="2146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r" rtl="0">
              <a:buSzPct val="25000"/>
              <a:buNone/>
            </a:pPr>
            <a:r>
              <a:rPr lang="zh-CN" altLang="en-US" sz="1400" b="1" i="0" u="none" strike="noStrike" cap="none" baseline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74" name="文本框 55">
            <a:extLst>
              <a:ext uri="{FF2B5EF4-FFF2-40B4-BE49-F238E27FC236}">
                <a16:creationId xmlns:a16="http://schemas.microsoft.com/office/drawing/2014/main" xmlns="" id="{1E018A83-136C-42AE-8EF5-F8EC9760A1B1}"/>
              </a:ext>
            </a:extLst>
          </p:cNvPr>
          <p:cNvSpPr txBox="1"/>
          <p:nvPr/>
        </p:nvSpPr>
        <p:spPr>
          <a:xfrm>
            <a:off x="2978258" y="4186428"/>
            <a:ext cx="2442413" cy="3782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rmAutofit/>
          </a:bodyPr>
          <a:lstStyle/>
          <a:p>
            <a:pPr marL="0" marR="0" lvl="0" indent="0" algn="r" rtl="0">
              <a:lnSpc>
                <a:spcPct val="120000"/>
              </a:lnSpc>
              <a:buSzPct val="25000"/>
              <a:buNone/>
            </a:pPr>
            <a:r>
              <a:rPr lang="zh-CN" altLang="en-US" sz="1000" b="0" i="0" u="none" strike="noStrike" cap="none" baseline="0"/>
              <a:t>此部分内容作为文字排版占位显示</a:t>
            </a:r>
            <a:br>
              <a:rPr lang="zh-CN" altLang="en-US" sz="1000" b="0" i="0" u="none" strike="noStrike" cap="none" baseline="0"/>
            </a:br>
            <a:r>
              <a:rPr lang="zh-CN" altLang="en-US" sz="1000" b="0" i="0" u="none" strike="noStrike" cap="none" baseline="0"/>
              <a:t>（建议使用主题字体）</a:t>
            </a:r>
          </a:p>
        </p:txBody>
      </p:sp>
      <p:sp>
        <p:nvSpPr>
          <p:cNvPr id="75" name="文本框 56">
            <a:extLst>
              <a:ext uri="{FF2B5EF4-FFF2-40B4-BE49-F238E27FC236}">
                <a16:creationId xmlns:a16="http://schemas.microsoft.com/office/drawing/2014/main" xmlns="" id="{E363BD93-1225-48D9-99A7-B0BAD91EE045}"/>
              </a:ext>
            </a:extLst>
          </p:cNvPr>
          <p:cNvSpPr txBox="1"/>
          <p:nvPr/>
        </p:nvSpPr>
        <p:spPr>
          <a:xfrm>
            <a:off x="3350826" y="5260420"/>
            <a:ext cx="2442413" cy="2146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r" rtl="0">
              <a:buSzPct val="25000"/>
              <a:buNone/>
            </a:pPr>
            <a:r>
              <a:rPr lang="zh-CN" altLang="en-US" sz="1400" b="1" i="0" u="none" strike="noStrike" cap="none" baseline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76" name="文本框 66">
            <a:extLst>
              <a:ext uri="{FF2B5EF4-FFF2-40B4-BE49-F238E27FC236}">
                <a16:creationId xmlns:a16="http://schemas.microsoft.com/office/drawing/2014/main" xmlns="" id="{F54789E2-2759-4037-A74F-6F6DFDAF3E46}"/>
              </a:ext>
            </a:extLst>
          </p:cNvPr>
          <p:cNvSpPr txBox="1"/>
          <p:nvPr/>
        </p:nvSpPr>
        <p:spPr>
          <a:xfrm>
            <a:off x="3350826" y="5536783"/>
            <a:ext cx="2442413" cy="3782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rmAutofit/>
          </a:bodyPr>
          <a:lstStyle/>
          <a:p>
            <a:pPr marL="0" marR="0" lvl="0" indent="0" algn="r" rtl="0">
              <a:lnSpc>
                <a:spcPct val="120000"/>
              </a:lnSpc>
              <a:buSzPct val="25000"/>
              <a:buNone/>
            </a:pPr>
            <a:r>
              <a:rPr lang="zh-CN" altLang="en-US" sz="1000" b="0" i="0" u="none" strike="noStrike" cap="none" baseline="0"/>
              <a:t>此部分内容作为文字排版占位显示</a:t>
            </a:r>
            <a:br>
              <a:rPr lang="zh-CN" altLang="en-US" sz="1000" b="0" i="0" u="none" strike="noStrike" cap="none" baseline="0"/>
            </a:br>
            <a:r>
              <a:rPr lang="zh-CN" altLang="en-US" sz="1000" b="0" i="0" u="none" strike="noStrike" cap="none" baseline="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17019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1" grpId="0"/>
      <p:bldP spid="62" grpId="0"/>
      <p:bldP spid="63" grpId="0"/>
      <p:bldP spid="64" grpId="0"/>
      <p:bldP spid="65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 6">
            <a:extLst>
              <a:ext uri="{FF2B5EF4-FFF2-40B4-BE49-F238E27FC236}">
                <a16:creationId xmlns:a16="http://schemas.microsoft.com/office/drawing/2014/main" xmlns="" id="{36B4D5FF-677C-46EC-B024-84086A83811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Text Placeholder 7">
            <a:extLst>
              <a:ext uri="{FF2B5EF4-FFF2-40B4-BE49-F238E27FC236}">
                <a16:creationId xmlns:a16="http://schemas.microsoft.com/office/drawing/2014/main" xmlns="" id="{5DB99AE6-0E11-46A8-B75E-8211FD7F807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2" name="Freeform: Shape 3">
            <a:extLst>
              <a:ext uri="{FF2B5EF4-FFF2-40B4-BE49-F238E27FC236}">
                <a16:creationId xmlns:a16="http://schemas.microsoft.com/office/drawing/2014/main" xmlns="" id="{B0957F49-C6D5-4881-9A48-C411A314A7F2}"/>
              </a:ext>
            </a:extLst>
          </p:cNvPr>
          <p:cNvSpPr>
            <a:spLocks/>
          </p:cNvSpPr>
          <p:nvPr/>
        </p:nvSpPr>
        <p:spPr bwMode="auto">
          <a:xfrm>
            <a:off x="2907190" y="3119905"/>
            <a:ext cx="3433815" cy="2973391"/>
          </a:xfrm>
          <a:custGeom>
            <a:avLst/>
            <a:gdLst/>
            <a:ahLst/>
            <a:cxnLst>
              <a:cxn ang="0">
                <a:pos x="1197" y="0"/>
              </a:cxn>
              <a:cxn ang="0">
                <a:pos x="1596" y="691"/>
              </a:cxn>
              <a:cxn ang="0">
                <a:pos x="1197" y="1382"/>
              </a:cxn>
              <a:cxn ang="0">
                <a:pos x="399" y="1382"/>
              </a:cxn>
              <a:cxn ang="0">
                <a:pos x="0" y="691"/>
              </a:cxn>
              <a:cxn ang="0">
                <a:pos x="399" y="0"/>
              </a:cxn>
              <a:cxn ang="0">
                <a:pos x="1197" y="0"/>
              </a:cxn>
            </a:cxnLst>
            <a:rect l="0" t="0" r="r" b="b"/>
            <a:pathLst>
              <a:path w="1596" h="1382">
                <a:moveTo>
                  <a:pt x="1197" y="0"/>
                </a:moveTo>
                <a:lnTo>
                  <a:pt x="1596" y="691"/>
                </a:lnTo>
                <a:lnTo>
                  <a:pt x="1197" y="1382"/>
                </a:lnTo>
                <a:lnTo>
                  <a:pt x="399" y="1382"/>
                </a:lnTo>
                <a:lnTo>
                  <a:pt x="0" y="691"/>
                </a:lnTo>
                <a:lnTo>
                  <a:pt x="399" y="0"/>
                </a:lnTo>
                <a:lnTo>
                  <a:pt x="1197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Freeform: Shape 4">
            <a:extLst>
              <a:ext uri="{FF2B5EF4-FFF2-40B4-BE49-F238E27FC236}">
                <a16:creationId xmlns:a16="http://schemas.microsoft.com/office/drawing/2014/main" xmlns="" id="{0B685944-4D05-433D-9EA8-C0377E673779}"/>
              </a:ext>
            </a:extLst>
          </p:cNvPr>
          <p:cNvSpPr>
            <a:spLocks/>
          </p:cNvSpPr>
          <p:nvPr/>
        </p:nvSpPr>
        <p:spPr bwMode="auto">
          <a:xfrm>
            <a:off x="3989402" y="1239482"/>
            <a:ext cx="3433815" cy="2973391"/>
          </a:xfrm>
          <a:custGeom>
            <a:avLst/>
            <a:gdLst/>
            <a:ahLst/>
            <a:cxnLst>
              <a:cxn ang="0">
                <a:pos x="1197" y="0"/>
              </a:cxn>
              <a:cxn ang="0">
                <a:pos x="1596" y="691"/>
              </a:cxn>
              <a:cxn ang="0">
                <a:pos x="1197" y="1382"/>
              </a:cxn>
              <a:cxn ang="0">
                <a:pos x="399" y="1382"/>
              </a:cxn>
              <a:cxn ang="0">
                <a:pos x="0" y="691"/>
              </a:cxn>
              <a:cxn ang="0">
                <a:pos x="399" y="0"/>
              </a:cxn>
              <a:cxn ang="0">
                <a:pos x="1197" y="0"/>
              </a:cxn>
            </a:cxnLst>
            <a:rect l="0" t="0" r="r" b="b"/>
            <a:pathLst>
              <a:path w="1596" h="1382">
                <a:moveTo>
                  <a:pt x="1197" y="0"/>
                </a:moveTo>
                <a:lnTo>
                  <a:pt x="1596" y="691"/>
                </a:lnTo>
                <a:lnTo>
                  <a:pt x="1197" y="1382"/>
                </a:lnTo>
                <a:lnTo>
                  <a:pt x="399" y="1382"/>
                </a:lnTo>
                <a:lnTo>
                  <a:pt x="0" y="691"/>
                </a:lnTo>
                <a:lnTo>
                  <a:pt x="399" y="0"/>
                </a:lnTo>
                <a:lnTo>
                  <a:pt x="1197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Freeform: Shape 5">
            <a:extLst>
              <a:ext uri="{FF2B5EF4-FFF2-40B4-BE49-F238E27FC236}">
                <a16:creationId xmlns:a16="http://schemas.microsoft.com/office/drawing/2014/main" xmlns="" id="{C8D16919-0C51-4888-AB88-ACC807CF4193}"/>
              </a:ext>
            </a:extLst>
          </p:cNvPr>
          <p:cNvSpPr>
            <a:spLocks/>
          </p:cNvSpPr>
          <p:nvPr/>
        </p:nvSpPr>
        <p:spPr bwMode="auto">
          <a:xfrm>
            <a:off x="5222218" y="3044601"/>
            <a:ext cx="2018119" cy="1168272"/>
          </a:xfrm>
          <a:custGeom>
            <a:avLst/>
            <a:gdLst/>
            <a:ahLst/>
            <a:cxnLst>
              <a:cxn ang="0">
                <a:pos x="917" y="35"/>
              </a:cxn>
              <a:cxn ang="0">
                <a:pos x="333" y="35"/>
              </a:cxn>
              <a:cxn ang="0">
                <a:pos x="41" y="543"/>
              </a:cxn>
              <a:cxn ang="0">
                <a:pos x="0" y="543"/>
              </a:cxn>
              <a:cxn ang="0">
                <a:pos x="313" y="0"/>
              </a:cxn>
              <a:cxn ang="0">
                <a:pos x="938" y="0"/>
              </a:cxn>
              <a:cxn ang="0">
                <a:pos x="917" y="35"/>
              </a:cxn>
            </a:cxnLst>
            <a:rect l="0" t="0" r="r" b="b"/>
            <a:pathLst>
              <a:path w="938" h="543">
                <a:moveTo>
                  <a:pt x="917" y="35"/>
                </a:moveTo>
                <a:lnTo>
                  <a:pt x="333" y="35"/>
                </a:lnTo>
                <a:lnTo>
                  <a:pt x="41" y="543"/>
                </a:lnTo>
                <a:lnTo>
                  <a:pt x="0" y="543"/>
                </a:lnTo>
                <a:lnTo>
                  <a:pt x="313" y="0"/>
                </a:lnTo>
                <a:lnTo>
                  <a:pt x="938" y="0"/>
                </a:lnTo>
                <a:lnTo>
                  <a:pt x="917" y="35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3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Freeform: Shape 6">
            <a:extLst>
              <a:ext uri="{FF2B5EF4-FFF2-40B4-BE49-F238E27FC236}">
                <a16:creationId xmlns:a16="http://schemas.microsoft.com/office/drawing/2014/main" xmlns="" id="{F4F82342-6A53-4853-9600-D800B5211B69}"/>
              </a:ext>
            </a:extLst>
          </p:cNvPr>
          <p:cNvSpPr>
            <a:spLocks/>
          </p:cNvSpPr>
          <p:nvPr/>
        </p:nvSpPr>
        <p:spPr bwMode="auto">
          <a:xfrm>
            <a:off x="5080218" y="3119905"/>
            <a:ext cx="3433815" cy="2973391"/>
          </a:xfrm>
          <a:custGeom>
            <a:avLst/>
            <a:gdLst/>
            <a:ahLst/>
            <a:cxnLst>
              <a:cxn ang="0">
                <a:pos x="1596" y="691"/>
              </a:cxn>
              <a:cxn ang="0">
                <a:pos x="1197" y="1382"/>
              </a:cxn>
              <a:cxn ang="0">
                <a:pos x="399" y="1382"/>
              </a:cxn>
              <a:cxn ang="0">
                <a:pos x="0" y="691"/>
              </a:cxn>
              <a:cxn ang="0">
                <a:pos x="399" y="0"/>
              </a:cxn>
              <a:cxn ang="0">
                <a:pos x="1197" y="0"/>
              </a:cxn>
              <a:cxn ang="0">
                <a:pos x="1596" y="691"/>
              </a:cxn>
            </a:cxnLst>
            <a:rect l="0" t="0" r="r" b="b"/>
            <a:pathLst>
              <a:path w="1596" h="1382">
                <a:moveTo>
                  <a:pt x="1596" y="691"/>
                </a:moveTo>
                <a:lnTo>
                  <a:pt x="1197" y="1382"/>
                </a:lnTo>
                <a:lnTo>
                  <a:pt x="399" y="1382"/>
                </a:lnTo>
                <a:lnTo>
                  <a:pt x="0" y="691"/>
                </a:lnTo>
                <a:lnTo>
                  <a:pt x="399" y="0"/>
                </a:lnTo>
                <a:lnTo>
                  <a:pt x="1197" y="0"/>
                </a:lnTo>
                <a:lnTo>
                  <a:pt x="1596" y="69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7">
            <a:extLst>
              <a:ext uri="{FF2B5EF4-FFF2-40B4-BE49-F238E27FC236}">
                <a16:creationId xmlns:a16="http://schemas.microsoft.com/office/drawing/2014/main" xmlns="" id="{E4340A9D-8DAA-449D-8630-F1402CCC5007}"/>
              </a:ext>
            </a:extLst>
          </p:cNvPr>
          <p:cNvSpPr>
            <a:spLocks/>
          </p:cNvSpPr>
          <p:nvPr/>
        </p:nvSpPr>
        <p:spPr bwMode="auto">
          <a:xfrm>
            <a:off x="4847855" y="4212874"/>
            <a:ext cx="1493150" cy="1486696"/>
          </a:xfrm>
          <a:custGeom>
            <a:avLst/>
            <a:gdLst/>
            <a:ahLst/>
            <a:cxnLst>
              <a:cxn ang="0">
                <a:pos x="694" y="183"/>
              </a:cxn>
              <a:cxn ang="0">
                <a:pos x="402" y="691"/>
              </a:cxn>
              <a:cxn ang="0">
                <a:pos x="0" y="0"/>
              </a:cxn>
              <a:cxn ang="0">
                <a:pos x="588" y="0"/>
              </a:cxn>
              <a:cxn ang="0">
                <a:pos x="694" y="183"/>
              </a:cxn>
            </a:cxnLst>
            <a:rect l="0" t="0" r="r" b="b"/>
            <a:pathLst>
              <a:path w="694" h="691">
                <a:moveTo>
                  <a:pt x="694" y="183"/>
                </a:moveTo>
                <a:lnTo>
                  <a:pt x="402" y="691"/>
                </a:lnTo>
                <a:lnTo>
                  <a:pt x="0" y="0"/>
                </a:lnTo>
                <a:lnTo>
                  <a:pt x="588" y="0"/>
                </a:lnTo>
                <a:lnTo>
                  <a:pt x="694" y="18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8">
            <a:extLst>
              <a:ext uri="{FF2B5EF4-FFF2-40B4-BE49-F238E27FC236}">
                <a16:creationId xmlns:a16="http://schemas.microsoft.com/office/drawing/2014/main" xmlns="" id="{CD62FAD4-EBA9-4E67-A52E-9A80C20BE4B6}"/>
              </a:ext>
            </a:extLst>
          </p:cNvPr>
          <p:cNvSpPr>
            <a:spLocks/>
          </p:cNvSpPr>
          <p:nvPr/>
        </p:nvSpPr>
        <p:spPr bwMode="auto">
          <a:xfrm>
            <a:off x="4116340" y="3119905"/>
            <a:ext cx="2048240" cy="1181181"/>
          </a:xfrm>
          <a:custGeom>
            <a:avLst/>
            <a:gdLst/>
            <a:ahLst/>
            <a:cxnLst>
              <a:cxn ang="0">
                <a:pos x="952" y="549"/>
              </a:cxn>
              <a:cxn ang="0">
                <a:pos x="317" y="549"/>
              </a:cxn>
              <a:cxn ang="0">
                <a:pos x="0" y="0"/>
              </a:cxn>
              <a:cxn ang="0">
                <a:pos x="47" y="0"/>
              </a:cxn>
              <a:cxn ang="0">
                <a:pos x="340" y="508"/>
              </a:cxn>
              <a:cxn ang="0">
                <a:pos x="928" y="508"/>
              </a:cxn>
              <a:cxn ang="0">
                <a:pos x="952" y="549"/>
              </a:cxn>
            </a:cxnLst>
            <a:rect l="0" t="0" r="r" b="b"/>
            <a:pathLst>
              <a:path w="952" h="549">
                <a:moveTo>
                  <a:pt x="952" y="549"/>
                </a:moveTo>
                <a:lnTo>
                  <a:pt x="317" y="549"/>
                </a:lnTo>
                <a:lnTo>
                  <a:pt x="0" y="0"/>
                </a:lnTo>
                <a:lnTo>
                  <a:pt x="47" y="0"/>
                </a:lnTo>
                <a:lnTo>
                  <a:pt x="340" y="508"/>
                </a:lnTo>
                <a:lnTo>
                  <a:pt x="928" y="508"/>
                </a:lnTo>
                <a:lnTo>
                  <a:pt x="952" y="549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3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9">
            <a:extLst>
              <a:ext uri="{FF2B5EF4-FFF2-40B4-BE49-F238E27FC236}">
                <a16:creationId xmlns:a16="http://schemas.microsoft.com/office/drawing/2014/main" xmlns="" id="{5FC010C7-A4A9-4237-A6CE-06D12CCD7F8E}"/>
              </a:ext>
            </a:extLst>
          </p:cNvPr>
          <p:cNvSpPr>
            <a:spLocks/>
          </p:cNvSpPr>
          <p:nvPr/>
        </p:nvSpPr>
        <p:spPr bwMode="auto">
          <a:xfrm>
            <a:off x="5712763" y="3446935"/>
            <a:ext cx="709999" cy="2321483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30" y="539"/>
              </a:cxn>
              <a:cxn ang="0">
                <a:pos x="18" y="1079"/>
              </a:cxn>
              <a:cxn ang="0">
                <a:pos x="0" y="1047"/>
              </a:cxn>
              <a:cxn ang="0">
                <a:pos x="292" y="539"/>
              </a:cxn>
              <a:cxn ang="0">
                <a:pos x="0" y="33"/>
              </a:cxn>
              <a:cxn ang="0">
                <a:pos x="18" y="0"/>
              </a:cxn>
            </a:cxnLst>
            <a:rect l="0" t="0" r="r" b="b"/>
            <a:pathLst>
              <a:path w="330" h="1079">
                <a:moveTo>
                  <a:pt x="18" y="0"/>
                </a:moveTo>
                <a:lnTo>
                  <a:pt x="330" y="539"/>
                </a:lnTo>
                <a:lnTo>
                  <a:pt x="18" y="1079"/>
                </a:lnTo>
                <a:lnTo>
                  <a:pt x="0" y="1047"/>
                </a:lnTo>
                <a:lnTo>
                  <a:pt x="292" y="539"/>
                </a:lnTo>
                <a:lnTo>
                  <a:pt x="0" y="33"/>
                </a:lnTo>
                <a:lnTo>
                  <a:pt x="18" y="0"/>
                </a:lnTo>
                <a:close/>
              </a:path>
            </a:pathLst>
          </a:custGeom>
          <a:solidFill>
            <a:schemeClr val="tx1">
              <a:lumMod val="90000"/>
              <a:lumOff val="10000"/>
              <a:alpha val="3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9" name="Group 10">
            <a:extLst>
              <a:ext uri="{FF2B5EF4-FFF2-40B4-BE49-F238E27FC236}">
                <a16:creationId xmlns:a16="http://schemas.microsoft.com/office/drawing/2014/main" xmlns="" id="{4FAD083C-ECCD-4D61-8204-7CAFB168B7A2}"/>
              </a:ext>
            </a:extLst>
          </p:cNvPr>
          <p:cNvGrpSpPr/>
          <p:nvPr/>
        </p:nvGrpSpPr>
        <p:grpSpPr>
          <a:xfrm>
            <a:off x="4867219" y="3248996"/>
            <a:ext cx="1680332" cy="1458726"/>
            <a:chOff x="3949701" y="2646363"/>
            <a:chExt cx="1239838" cy="1076325"/>
          </a:xfrm>
        </p:grpSpPr>
        <p:sp>
          <p:nvSpPr>
            <p:cNvPr id="184" name="Freeform: Shape 11">
              <a:extLst>
                <a:ext uri="{FF2B5EF4-FFF2-40B4-BE49-F238E27FC236}">
                  <a16:creationId xmlns:a16="http://schemas.microsoft.com/office/drawing/2014/main" xmlns="" id="{405604BB-F21F-4445-8BFB-C5DFBF147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701" y="2646363"/>
              <a:ext cx="1239838" cy="1076325"/>
            </a:xfrm>
            <a:custGeom>
              <a:avLst/>
              <a:gdLst/>
              <a:ahLst/>
              <a:cxnLst>
                <a:cxn ang="0">
                  <a:pos x="585" y="678"/>
                </a:cxn>
                <a:cxn ang="0">
                  <a:pos x="194" y="678"/>
                </a:cxn>
                <a:cxn ang="0">
                  <a:pos x="0" y="339"/>
                </a:cxn>
                <a:cxn ang="0">
                  <a:pos x="194" y="0"/>
                </a:cxn>
                <a:cxn ang="0">
                  <a:pos x="585" y="0"/>
                </a:cxn>
                <a:cxn ang="0">
                  <a:pos x="781" y="339"/>
                </a:cxn>
                <a:cxn ang="0">
                  <a:pos x="585" y="678"/>
                </a:cxn>
              </a:cxnLst>
              <a:rect l="0" t="0" r="r" b="b"/>
              <a:pathLst>
                <a:path w="781" h="678">
                  <a:moveTo>
                    <a:pt x="585" y="678"/>
                  </a:moveTo>
                  <a:lnTo>
                    <a:pt x="194" y="678"/>
                  </a:lnTo>
                  <a:lnTo>
                    <a:pt x="0" y="339"/>
                  </a:lnTo>
                  <a:lnTo>
                    <a:pt x="194" y="0"/>
                  </a:lnTo>
                  <a:lnTo>
                    <a:pt x="585" y="0"/>
                  </a:lnTo>
                  <a:lnTo>
                    <a:pt x="781" y="339"/>
                  </a:lnTo>
                  <a:lnTo>
                    <a:pt x="585" y="678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Freeform: Shape 12">
              <a:extLst>
                <a:ext uri="{FF2B5EF4-FFF2-40B4-BE49-F238E27FC236}">
                  <a16:creationId xmlns:a16="http://schemas.microsoft.com/office/drawing/2014/main" xmlns="" id="{D5B625A4-0834-46D5-B977-13AFF9A92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2752725"/>
              <a:ext cx="998538" cy="865188"/>
            </a:xfrm>
            <a:custGeom>
              <a:avLst/>
              <a:gdLst/>
              <a:ahLst/>
              <a:cxnLst>
                <a:cxn ang="0">
                  <a:pos x="472" y="545"/>
                </a:cxn>
                <a:cxn ang="0">
                  <a:pos x="158" y="545"/>
                </a:cxn>
                <a:cxn ang="0">
                  <a:pos x="0" y="272"/>
                </a:cxn>
                <a:cxn ang="0">
                  <a:pos x="158" y="0"/>
                </a:cxn>
                <a:cxn ang="0">
                  <a:pos x="472" y="0"/>
                </a:cxn>
                <a:cxn ang="0">
                  <a:pos x="629" y="272"/>
                </a:cxn>
                <a:cxn ang="0">
                  <a:pos x="472" y="545"/>
                </a:cxn>
              </a:cxnLst>
              <a:rect l="0" t="0" r="r" b="b"/>
              <a:pathLst>
                <a:path w="629" h="545">
                  <a:moveTo>
                    <a:pt x="472" y="545"/>
                  </a:moveTo>
                  <a:lnTo>
                    <a:pt x="158" y="545"/>
                  </a:lnTo>
                  <a:lnTo>
                    <a:pt x="0" y="272"/>
                  </a:lnTo>
                  <a:lnTo>
                    <a:pt x="158" y="0"/>
                  </a:lnTo>
                  <a:lnTo>
                    <a:pt x="472" y="0"/>
                  </a:lnTo>
                  <a:lnTo>
                    <a:pt x="629" y="272"/>
                  </a:lnTo>
                  <a:lnTo>
                    <a:pt x="472" y="5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0" name="Freeform: Shape 13">
            <a:extLst>
              <a:ext uri="{FF2B5EF4-FFF2-40B4-BE49-F238E27FC236}">
                <a16:creationId xmlns:a16="http://schemas.microsoft.com/office/drawing/2014/main" xmlns="" id="{83B5A343-7263-4CC1-9807-CBF9B52A5FA4}"/>
              </a:ext>
            </a:extLst>
          </p:cNvPr>
          <p:cNvSpPr>
            <a:spLocks/>
          </p:cNvSpPr>
          <p:nvPr/>
        </p:nvSpPr>
        <p:spPr bwMode="auto">
          <a:xfrm>
            <a:off x="5373764" y="3647965"/>
            <a:ext cx="662937" cy="662937"/>
          </a:xfrm>
          <a:custGeom>
            <a:avLst/>
            <a:gdLst/>
            <a:ahLst/>
            <a:cxnLst>
              <a:cxn ang="0">
                <a:pos x="602" y="178"/>
              </a:cxn>
              <a:cxn ang="0">
                <a:pos x="450" y="390"/>
              </a:cxn>
              <a:cxn ang="0">
                <a:pos x="330" y="390"/>
              </a:cxn>
              <a:cxn ang="0">
                <a:pos x="421" y="339"/>
              </a:cxn>
              <a:cxn ang="0">
                <a:pos x="390" y="781"/>
              </a:cxn>
              <a:cxn ang="0">
                <a:pos x="390" y="0"/>
              </a:cxn>
              <a:cxn ang="0">
                <a:pos x="695" y="522"/>
              </a:cxn>
              <a:cxn ang="0">
                <a:pos x="652" y="488"/>
              </a:cxn>
              <a:cxn ang="0">
                <a:pos x="722" y="405"/>
              </a:cxn>
              <a:cxn ang="0">
                <a:pos x="669" y="375"/>
              </a:cxn>
              <a:cxn ang="0">
                <a:pos x="699" y="268"/>
              </a:cxn>
              <a:cxn ang="0">
                <a:pos x="645" y="275"/>
              </a:cxn>
              <a:cxn ang="0">
                <a:pos x="522" y="85"/>
              </a:cxn>
              <a:cxn ang="0">
                <a:pos x="488" y="129"/>
              </a:cxn>
              <a:cxn ang="0">
                <a:pos x="405" y="58"/>
              </a:cxn>
              <a:cxn ang="0">
                <a:pos x="375" y="111"/>
              </a:cxn>
              <a:cxn ang="0">
                <a:pos x="268" y="81"/>
              </a:cxn>
              <a:cxn ang="0">
                <a:pos x="275" y="136"/>
              </a:cxn>
              <a:cxn ang="0">
                <a:pos x="166" y="145"/>
              </a:cxn>
              <a:cxn ang="0">
                <a:pos x="182" y="203"/>
              </a:cxn>
              <a:cxn ang="0">
                <a:pos x="85" y="258"/>
              </a:cxn>
              <a:cxn ang="0">
                <a:pos x="129" y="292"/>
              </a:cxn>
              <a:cxn ang="0">
                <a:pos x="58" y="375"/>
              </a:cxn>
              <a:cxn ang="0">
                <a:pos x="111" y="405"/>
              </a:cxn>
              <a:cxn ang="0">
                <a:pos x="81" y="512"/>
              </a:cxn>
              <a:cxn ang="0">
                <a:pos x="136" y="506"/>
              </a:cxn>
              <a:cxn ang="0">
                <a:pos x="145" y="614"/>
              </a:cxn>
              <a:cxn ang="0">
                <a:pos x="203" y="598"/>
              </a:cxn>
              <a:cxn ang="0">
                <a:pos x="390" y="723"/>
              </a:cxn>
              <a:cxn ang="0">
                <a:pos x="577" y="598"/>
              </a:cxn>
              <a:cxn ang="0">
                <a:pos x="635" y="614"/>
              </a:cxn>
              <a:cxn ang="0">
                <a:pos x="280" y="599"/>
              </a:cxn>
              <a:cxn ang="0">
                <a:pos x="500" y="555"/>
              </a:cxn>
              <a:cxn ang="0">
                <a:pos x="280" y="599"/>
              </a:cxn>
              <a:cxn ang="0">
                <a:pos x="280" y="599"/>
              </a:cxn>
            </a:cxnLst>
            <a:rect l="0" t="0" r="r" b="b"/>
            <a:pathLst>
              <a:path w="781" h="781">
                <a:moveTo>
                  <a:pt x="421" y="339"/>
                </a:moveTo>
                <a:cubicBezTo>
                  <a:pt x="602" y="178"/>
                  <a:pt x="602" y="178"/>
                  <a:pt x="602" y="178"/>
                </a:cubicBezTo>
                <a:cubicBezTo>
                  <a:pt x="442" y="361"/>
                  <a:pt x="442" y="361"/>
                  <a:pt x="442" y="361"/>
                </a:cubicBezTo>
                <a:cubicBezTo>
                  <a:pt x="447" y="370"/>
                  <a:pt x="450" y="379"/>
                  <a:pt x="450" y="390"/>
                </a:cubicBezTo>
                <a:cubicBezTo>
                  <a:pt x="450" y="423"/>
                  <a:pt x="423" y="450"/>
                  <a:pt x="390" y="450"/>
                </a:cubicBezTo>
                <a:cubicBezTo>
                  <a:pt x="357" y="450"/>
                  <a:pt x="330" y="423"/>
                  <a:pt x="330" y="390"/>
                </a:cubicBezTo>
                <a:cubicBezTo>
                  <a:pt x="330" y="357"/>
                  <a:pt x="357" y="330"/>
                  <a:pt x="390" y="330"/>
                </a:cubicBezTo>
                <a:cubicBezTo>
                  <a:pt x="401" y="330"/>
                  <a:pt x="412" y="334"/>
                  <a:pt x="421" y="339"/>
                </a:cubicBezTo>
                <a:close/>
                <a:moveTo>
                  <a:pt x="781" y="390"/>
                </a:moveTo>
                <a:cubicBezTo>
                  <a:pt x="781" y="605"/>
                  <a:pt x="605" y="781"/>
                  <a:pt x="390" y="781"/>
                </a:cubicBezTo>
                <a:cubicBezTo>
                  <a:pt x="175" y="781"/>
                  <a:pt x="0" y="605"/>
                  <a:pt x="0" y="390"/>
                </a:cubicBezTo>
                <a:cubicBezTo>
                  <a:pt x="0" y="175"/>
                  <a:pt x="175" y="0"/>
                  <a:pt x="390" y="0"/>
                </a:cubicBezTo>
                <a:cubicBezTo>
                  <a:pt x="605" y="0"/>
                  <a:pt x="781" y="175"/>
                  <a:pt x="781" y="390"/>
                </a:cubicBezTo>
                <a:close/>
                <a:moveTo>
                  <a:pt x="695" y="522"/>
                </a:moveTo>
                <a:cubicBezTo>
                  <a:pt x="646" y="503"/>
                  <a:pt x="646" y="503"/>
                  <a:pt x="646" y="503"/>
                </a:cubicBezTo>
                <a:cubicBezTo>
                  <a:pt x="652" y="488"/>
                  <a:pt x="652" y="488"/>
                  <a:pt x="652" y="488"/>
                </a:cubicBezTo>
                <a:cubicBezTo>
                  <a:pt x="701" y="508"/>
                  <a:pt x="701" y="508"/>
                  <a:pt x="701" y="508"/>
                </a:cubicBezTo>
                <a:cubicBezTo>
                  <a:pt x="713" y="476"/>
                  <a:pt x="720" y="442"/>
                  <a:pt x="722" y="405"/>
                </a:cubicBezTo>
                <a:cubicBezTo>
                  <a:pt x="669" y="405"/>
                  <a:pt x="669" y="405"/>
                  <a:pt x="669" y="405"/>
                </a:cubicBezTo>
                <a:cubicBezTo>
                  <a:pt x="669" y="375"/>
                  <a:pt x="669" y="375"/>
                  <a:pt x="669" y="375"/>
                </a:cubicBezTo>
                <a:cubicBezTo>
                  <a:pt x="722" y="375"/>
                  <a:pt x="722" y="375"/>
                  <a:pt x="722" y="375"/>
                </a:cubicBezTo>
                <a:cubicBezTo>
                  <a:pt x="720" y="337"/>
                  <a:pt x="712" y="302"/>
                  <a:pt x="699" y="268"/>
                </a:cubicBezTo>
                <a:cubicBezTo>
                  <a:pt x="651" y="289"/>
                  <a:pt x="651" y="289"/>
                  <a:pt x="651" y="289"/>
                </a:cubicBezTo>
                <a:cubicBezTo>
                  <a:pt x="645" y="275"/>
                  <a:pt x="645" y="275"/>
                  <a:pt x="645" y="275"/>
                </a:cubicBezTo>
                <a:cubicBezTo>
                  <a:pt x="693" y="254"/>
                  <a:pt x="693" y="254"/>
                  <a:pt x="693" y="254"/>
                </a:cubicBezTo>
                <a:cubicBezTo>
                  <a:pt x="659" y="179"/>
                  <a:pt x="598" y="118"/>
                  <a:pt x="522" y="85"/>
                </a:cubicBezTo>
                <a:cubicBezTo>
                  <a:pt x="503" y="134"/>
                  <a:pt x="503" y="134"/>
                  <a:pt x="503" y="134"/>
                </a:cubicBezTo>
                <a:cubicBezTo>
                  <a:pt x="488" y="129"/>
                  <a:pt x="488" y="129"/>
                  <a:pt x="488" y="129"/>
                </a:cubicBezTo>
                <a:cubicBezTo>
                  <a:pt x="508" y="80"/>
                  <a:pt x="508" y="80"/>
                  <a:pt x="508" y="80"/>
                </a:cubicBezTo>
                <a:cubicBezTo>
                  <a:pt x="476" y="67"/>
                  <a:pt x="442" y="60"/>
                  <a:pt x="405" y="58"/>
                </a:cubicBezTo>
                <a:cubicBezTo>
                  <a:pt x="405" y="111"/>
                  <a:pt x="405" y="111"/>
                  <a:pt x="40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58"/>
                  <a:pt x="375" y="58"/>
                  <a:pt x="375" y="58"/>
                </a:cubicBezTo>
                <a:cubicBezTo>
                  <a:pt x="337" y="60"/>
                  <a:pt x="302" y="68"/>
                  <a:pt x="268" y="81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75" y="136"/>
                  <a:pt x="275" y="136"/>
                  <a:pt x="275" y="136"/>
                </a:cubicBezTo>
                <a:cubicBezTo>
                  <a:pt x="254" y="87"/>
                  <a:pt x="254" y="87"/>
                  <a:pt x="254" y="87"/>
                </a:cubicBezTo>
                <a:cubicBezTo>
                  <a:pt x="222" y="102"/>
                  <a:pt x="192" y="121"/>
                  <a:pt x="166" y="145"/>
                </a:cubicBezTo>
                <a:cubicBezTo>
                  <a:pt x="203" y="182"/>
                  <a:pt x="203" y="182"/>
                  <a:pt x="203" y="182"/>
                </a:cubicBezTo>
                <a:cubicBezTo>
                  <a:pt x="182" y="203"/>
                  <a:pt x="182" y="203"/>
                  <a:pt x="182" y="203"/>
                </a:cubicBezTo>
                <a:cubicBezTo>
                  <a:pt x="145" y="166"/>
                  <a:pt x="145" y="166"/>
                  <a:pt x="145" y="166"/>
                </a:cubicBezTo>
                <a:cubicBezTo>
                  <a:pt x="120" y="193"/>
                  <a:pt x="100" y="224"/>
                  <a:pt x="85" y="258"/>
                </a:cubicBezTo>
                <a:cubicBezTo>
                  <a:pt x="134" y="278"/>
                  <a:pt x="134" y="278"/>
                  <a:pt x="134" y="278"/>
                </a:cubicBezTo>
                <a:cubicBezTo>
                  <a:pt x="129" y="292"/>
                  <a:pt x="129" y="292"/>
                  <a:pt x="129" y="292"/>
                </a:cubicBezTo>
                <a:cubicBezTo>
                  <a:pt x="80" y="272"/>
                  <a:pt x="80" y="272"/>
                  <a:pt x="80" y="272"/>
                </a:cubicBezTo>
                <a:cubicBezTo>
                  <a:pt x="67" y="304"/>
                  <a:pt x="60" y="339"/>
                  <a:pt x="58" y="375"/>
                </a:cubicBezTo>
                <a:cubicBezTo>
                  <a:pt x="111" y="375"/>
                  <a:pt x="111" y="375"/>
                  <a:pt x="111" y="375"/>
                </a:cubicBezTo>
                <a:cubicBezTo>
                  <a:pt x="111" y="405"/>
                  <a:pt x="111" y="405"/>
                  <a:pt x="111" y="405"/>
                </a:cubicBezTo>
                <a:cubicBezTo>
                  <a:pt x="58" y="405"/>
                  <a:pt x="58" y="405"/>
                  <a:pt x="58" y="405"/>
                </a:cubicBezTo>
                <a:cubicBezTo>
                  <a:pt x="60" y="443"/>
                  <a:pt x="68" y="479"/>
                  <a:pt x="81" y="512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6" y="506"/>
                  <a:pt x="136" y="506"/>
                  <a:pt x="136" y="506"/>
                </a:cubicBezTo>
                <a:cubicBezTo>
                  <a:pt x="87" y="526"/>
                  <a:pt x="87" y="526"/>
                  <a:pt x="87" y="526"/>
                </a:cubicBezTo>
                <a:cubicBezTo>
                  <a:pt x="102" y="558"/>
                  <a:pt x="121" y="588"/>
                  <a:pt x="145" y="614"/>
                </a:cubicBezTo>
                <a:cubicBezTo>
                  <a:pt x="182" y="577"/>
                  <a:pt x="182" y="577"/>
                  <a:pt x="182" y="577"/>
                </a:cubicBezTo>
                <a:cubicBezTo>
                  <a:pt x="203" y="598"/>
                  <a:pt x="203" y="598"/>
                  <a:pt x="203" y="598"/>
                </a:cubicBezTo>
                <a:cubicBezTo>
                  <a:pt x="166" y="635"/>
                  <a:pt x="166" y="635"/>
                  <a:pt x="166" y="635"/>
                </a:cubicBezTo>
                <a:cubicBezTo>
                  <a:pt x="226" y="689"/>
                  <a:pt x="304" y="723"/>
                  <a:pt x="390" y="723"/>
                </a:cubicBezTo>
                <a:cubicBezTo>
                  <a:pt x="476" y="723"/>
                  <a:pt x="555" y="689"/>
                  <a:pt x="614" y="635"/>
                </a:cubicBezTo>
                <a:cubicBezTo>
                  <a:pt x="577" y="598"/>
                  <a:pt x="577" y="598"/>
                  <a:pt x="577" y="598"/>
                </a:cubicBezTo>
                <a:cubicBezTo>
                  <a:pt x="598" y="577"/>
                  <a:pt x="598" y="577"/>
                  <a:pt x="598" y="577"/>
                </a:cubicBezTo>
                <a:cubicBezTo>
                  <a:pt x="635" y="614"/>
                  <a:pt x="635" y="614"/>
                  <a:pt x="635" y="614"/>
                </a:cubicBezTo>
                <a:cubicBezTo>
                  <a:pt x="660" y="587"/>
                  <a:pt x="680" y="556"/>
                  <a:pt x="695" y="522"/>
                </a:cubicBezTo>
                <a:close/>
                <a:moveTo>
                  <a:pt x="280" y="599"/>
                </a:moveTo>
                <a:cubicBezTo>
                  <a:pt x="500" y="599"/>
                  <a:pt x="500" y="599"/>
                  <a:pt x="500" y="599"/>
                </a:cubicBezTo>
                <a:cubicBezTo>
                  <a:pt x="500" y="555"/>
                  <a:pt x="500" y="555"/>
                  <a:pt x="500" y="555"/>
                </a:cubicBezTo>
                <a:cubicBezTo>
                  <a:pt x="280" y="555"/>
                  <a:pt x="280" y="555"/>
                  <a:pt x="280" y="555"/>
                </a:cubicBezTo>
                <a:lnTo>
                  <a:pt x="280" y="599"/>
                </a:lnTo>
                <a:close/>
                <a:moveTo>
                  <a:pt x="280" y="599"/>
                </a:moveTo>
                <a:cubicBezTo>
                  <a:pt x="280" y="599"/>
                  <a:pt x="280" y="599"/>
                  <a:pt x="280" y="599"/>
                </a:cubicBezTo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1" name="Group 46">
            <a:extLst>
              <a:ext uri="{FF2B5EF4-FFF2-40B4-BE49-F238E27FC236}">
                <a16:creationId xmlns:a16="http://schemas.microsoft.com/office/drawing/2014/main" xmlns="" id="{02F9E155-0ADE-4200-B816-5105EFA3FFB8}"/>
              </a:ext>
            </a:extLst>
          </p:cNvPr>
          <p:cNvGrpSpPr/>
          <p:nvPr/>
        </p:nvGrpSpPr>
        <p:grpSpPr>
          <a:xfrm>
            <a:off x="4351562" y="2051713"/>
            <a:ext cx="2709494" cy="838692"/>
            <a:chOff x="4351562" y="2051713"/>
            <a:chExt cx="2709494" cy="838692"/>
          </a:xfrm>
        </p:grpSpPr>
        <p:sp>
          <p:nvSpPr>
            <p:cNvPr id="182" name="TextBox 14">
              <a:extLst>
                <a:ext uri="{FF2B5EF4-FFF2-40B4-BE49-F238E27FC236}">
                  <a16:creationId xmlns:a16="http://schemas.microsoft.com/office/drawing/2014/main" xmlns="" id="{3600A6E6-587C-4980-BB72-3309EA3D10C8}"/>
                </a:ext>
              </a:extLst>
            </p:cNvPr>
            <p:cNvSpPr txBox="1"/>
            <p:nvPr/>
          </p:nvSpPr>
          <p:spPr>
            <a:xfrm>
              <a:off x="4351562" y="2267157"/>
              <a:ext cx="2709494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>
                      <a:lumMod val="95000"/>
                    </a:schemeClr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83" name="Rectangle 15">
              <a:extLst>
                <a:ext uri="{FF2B5EF4-FFF2-40B4-BE49-F238E27FC236}">
                  <a16:creationId xmlns:a16="http://schemas.microsoft.com/office/drawing/2014/main" xmlns="" id="{A987F4AD-6C33-45D4-B546-887F4ABBA991}"/>
                </a:ext>
              </a:extLst>
            </p:cNvPr>
            <p:cNvSpPr/>
            <p:nvPr/>
          </p:nvSpPr>
          <p:spPr>
            <a:xfrm>
              <a:off x="5167700" y="2051713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52" name="Group 44">
            <a:extLst>
              <a:ext uri="{FF2B5EF4-FFF2-40B4-BE49-F238E27FC236}">
                <a16:creationId xmlns:a16="http://schemas.microsoft.com/office/drawing/2014/main" xmlns="" id="{DE8B1F3A-47E5-47CE-AEB4-E26CCF43617D}"/>
              </a:ext>
            </a:extLst>
          </p:cNvPr>
          <p:cNvGrpSpPr/>
          <p:nvPr/>
        </p:nvGrpSpPr>
        <p:grpSpPr>
          <a:xfrm>
            <a:off x="3290322" y="4528558"/>
            <a:ext cx="2344367" cy="838692"/>
            <a:chOff x="3290322" y="4528558"/>
            <a:chExt cx="2344367" cy="838692"/>
          </a:xfrm>
        </p:grpSpPr>
        <p:sp>
          <p:nvSpPr>
            <p:cNvPr id="180" name="TextBox 16">
              <a:extLst>
                <a:ext uri="{FF2B5EF4-FFF2-40B4-BE49-F238E27FC236}">
                  <a16:creationId xmlns:a16="http://schemas.microsoft.com/office/drawing/2014/main" xmlns="" id="{46D2789D-1A4A-40A2-B164-EB19F4F34696}"/>
                </a:ext>
              </a:extLst>
            </p:cNvPr>
            <p:cNvSpPr txBox="1"/>
            <p:nvPr/>
          </p:nvSpPr>
          <p:spPr>
            <a:xfrm>
              <a:off x="3290322" y="4744002"/>
              <a:ext cx="2344367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>
                      <a:lumMod val="95000"/>
                    </a:schemeClr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81" name="Rectangle 17">
              <a:extLst>
                <a:ext uri="{FF2B5EF4-FFF2-40B4-BE49-F238E27FC236}">
                  <a16:creationId xmlns:a16="http://schemas.microsoft.com/office/drawing/2014/main" xmlns="" id="{3EDDB97B-C76A-4457-952D-E0E45B943489}"/>
                </a:ext>
              </a:extLst>
            </p:cNvPr>
            <p:cNvSpPr/>
            <p:nvPr/>
          </p:nvSpPr>
          <p:spPr>
            <a:xfrm>
              <a:off x="3290322" y="4528558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153" name="Freeform: Shape 19">
            <a:extLst>
              <a:ext uri="{FF2B5EF4-FFF2-40B4-BE49-F238E27FC236}">
                <a16:creationId xmlns:a16="http://schemas.microsoft.com/office/drawing/2014/main" xmlns="" id="{0FBED712-A37C-4194-A4B1-CBBD8BB9CF46}"/>
              </a:ext>
            </a:extLst>
          </p:cNvPr>
          <p:cNvSpPr>
            <a:spLocks/>
          </p:cNvSpPr>
          <p:nvPr/>
        </p:nvSpPr>
        <p:spPr bwMode="auto">
          <a:xfrm>
            <a:off x="7428235" y="3957042"/>
            <a:ext cx="601379" cy="47936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20">
            <a:extLst>
              <a:ext uri="{FF2B5EF4-FFF2-40B4-BE49-F238E27FC236}">
                <a16:creationId xmlns:a16="http://schemas.microsoft.com/office/drawing/2014/main" xmlns="" id="{31EEE06E-C883-40F9-886A-2D83ED433BEB}"/>
              </a:ext>
            </a:extLst>
          </p:cNvPr>
          <p:cNvSpPr>
            <a:spLocks/>
          </p:cNvSpPr>
          <p:nvPr/>
        </p:nvSpPr>
        <p:spPr bwMode="auto">
          <a:xfrm>
            <a:off x="3522391" y="3968071"/>
            <a:ext cx="489604" cy="489604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Freeform: Shape 21">
            <a:extLst>
              <a:ext uri="{FF2B5EF4-FFF2-40B4-BE49-F238E27FC236}">
                <a16:creationId xmlns:a16="http://schemas.microsoft.com/office/drawing/2014/main" xmlns="" id="{CE867AA8-2A48-454B-B79A-B584EF2F04B1}"/>
              </a:ext>
            </a:extLst>
          </p:cNvPr>
          <p:cNvSpPr>
            <a:spLocks/>
          </p:cNvSpPr>
          <p:nvPr/>
        </p:nvSpPr>
        <p:spPr bwMode="auto">
          <a:xfrm>
            <a:off x="5485777" y="1459071"/>
            <a:ext cx="537127" cy="537127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6" name="Group 45">
            <a:extLst>
              <a:ext uri="{FF2B5EF4-FFF2-40B4-BE49-F238E27FC236}">
                <a16:creationId xmlns:a16="http://schemas.microsoft.com/office/drawing/2014/main" xmlns="" id="{91620B5C-6A5E-4F99-9A7B-06D595ECF076}"/>
              </a:ext>
            </a:extLst>
          </p:cNvPr>
          <p:cNvGrpSpPr/>
          <p:nvPr/>
        </p:nvGrpSpPr>
        <p:grpSpPr>
          <a:xfrm>
            <a:off x="5942680" y="4501870"/>
            <a:ext cx="2344367" cy="838692"/>
            <a:chOff x="5942680" y="4501870"/>
            <a:chExt cx="2344367" cy="838692"/>
          </a:xfrm>
        </p:grpSpPr>
        <p:sp>
          <p:nvSpPr>
            <p:cNvPr id="178" name="Rectangle 18">
              <a:extLst>
                <a:ext uri="{FF2B5EF4-FFF2-40B4-BE49-F238E27FC236}">
                  <a16:creationId xmlns:a16="http://schemas.microsoft.com/office/drawing/2014/main" xmlns="" id="{1993C331-EEA0-421E-B90B-A3E20A9A2714}"/>
                </a:ext>
              </a:extLst>
            </p:cNvPr>
            <p:cNvSpPr/>
            <p:nvPr/>
          </p:nvSpPr>
          <p:spPr>
            <a:xfrm>
              <a:off x="7209829" y="4501870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9" name="TextBox 22">
              <a:extLst>
                <a:ext uri="{FF2B5EF4-FFF2-40B4-BE49-F238E27FC236}">
                  <a16:creationId xmlns:a16="http://schemas.microsoft.com/office/drawing/2014/main" xmlns="" id="{C8CDBC00-26E5-423B-B196-1F3E608E48DE}"/>
                </a:ext>
              </a:extLst>
            </p:cNvPr>
            <p:cNvSpPr txBox="1"/>
            <p:nvPr/>
          </p:nvSpPr>
          <p:spPr>
            <a:xfrm>
              <a:off x="5942680" y="4717314"/>
              <a:ext cx="2344367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>
                  <a:solidFill>
                    <a:schemeClr val="bg1">
                      <a:lumMod val="95000"/>
                    </a:schemeClr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sp>
        <p:nvSpPr>
          <p:cNvPr id="157" name="TextBox 23">
            <a:extLst>
              <a:ext uri="{FF2B5EF4-FFF2-40B4-BE49-F238E27FC236}">
                <a16:creationId xmlns:a16="http://schemas.microsoft.com/office/drawing/2014/main" xmlns="" id="{E7EC5F9D-7FBE-4259-926C-AA2D36EEC35F}"/>
              </a:ext>
            </a:extLst>
          </p:cNvPr>
          <p:cNvSpPr txBox="1">
            <a:spLocks/>
          </p:cNvSpPr>
          <p:nvPr/>
        </p:nvSpPr>
        <p:spPr>
          <a:xfrm>
            <a:off x="7240337" y="1544666"/>
            <a:ext cx="1384995" cy="830997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15%</a:t>
            </a:r>
          </a:p>
        </p:txBody>
      </p:sp>
      <p:sp>
        <p:nvSpPr>
          <p:cNvPr id="158" name="Freeform: Shape 24">
            <a:extLst>
              <a:ext uri="{FF2B5EF4-FFF2-40B4-BE49-F238E27FC236}">
                <a16:creationId xmlns:a16="http://schemas.microsoft.com/office/drawing/2014/main" xmlns="" id="{CAEBF9C4-6DC5-400E-B0A4-19D33271FF1A}"/>
              </a:ext>
            </a:extLst>
          </p:cNvPr>
          <p:cNvSpPr>
            <a:spLocks/>
          </p:cNvSpPr>
          <p:nvPr/>
        </p:nvSpPr>
        <p:spPr bwMode="auto">
          <a:xfrm>
            <a:off x="10519110" y="1224848"/>
            <a:ext cx="444450" cy="44445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25">
            <a:extLst>
              <a:ext uri="{FF2B5EF4-FFF2-40B4-BE49-F238E27FC236}">
                <a16:creationId xmlns:a16="http://schemas.microsoft.com/office/drawing/2014/main" xmlns="" id="{26A804EE-2F79-48D4-88F0-09D3741CC23F}"/>
              </a:ext>
            </a:extLst>
          </p:cNvPr>
          <p:cNvSpPr>
            <a:spLocks/>
          </p:cNvSpPr>
          <p:nvPr/>
        </p:nvSpPr>
        <p:spPr bwMode="auto">
          <a:xfrm>
            <a:off x="10532020" y="1775665"/>
            <a:ext cx="444450" cy="478063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Freeform: Shape 26">
            <a:extLst>
              <a:ext uri="{FF2B5EF4-FFF2-40B4-BE49-F238E27FC236}">
                <a16:creationId xmlns:a16="http://schemas.microsoft.com/office/drawing/2014/main" xmlns="" id="{4F2FD2DB-701E-48B9-91D1-BE069DB2922E}"/>
              </a:ext>
            </a:extLst>
          </p:cNvPr>
          <p:cNvSpPr>
            <a:spLocks/>
          </p:cNvSpPr>
          <p:nvPr/>
        </p:nvSpPr>
        <p:spPr bwMode="auto">
          <a:xfrm>
            <a:off x="10519110" y="2487460"/>
            <a:ext cx="441973" cy="32027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TextBox 27">
            <a:extLst>
              <a:ext uri="{FF2B5EF4-FFF2-40B4-BE49-F238E27FC236}">
                <a16:creationId xmlns:a16="http://schemas.microsoft.com/office/drawing/2014/main" xmlns="" id="{9A364197-A840-4C9A-B166-32816FF93DD9}"/>
              </a:ext>
            </a:extLst>
          </p:cNvPr>
          <p:cNvSpPr txBox="1">
            <a:spLocks/>
          </p:cNvSpPr>
          <p:nvPr/>
        </p:nvSpPr>
        <p:spPr>
          <a:xfrm>
            <a:off x="9458155" y="1386298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125.25K</a:t>
            </a:r>
          </a:p>
        </p:txBody>
      </p:sp>
      <p:sp>
        <p:nvSpPr>
          <p:cNvPr id="162" name="TextBox 28">
            <a:extLst>
              <a:ext uri="{FF2B5EF4-FFF2-40B4-BE49-F238E27FC236}">
                <a16:creationId xmlns:a16="http://schemas.microsoft.com/office/drawing/2014/main" xmlns="" id="{9C4E1369-562F-4EF8-8230-35551FD5164A}"/>
              </a:ext>
            </a:extLst>
          </p:cNvPr>
          <p:cNvSpPr txBox="1">
            <a:spLocks/>
          </p:cNvSpPr>
          <p:nvPr/>
        </p:nvSpPr>
        <p:spPr>
          <a:xfrm>
            <a:off x="9458155" y="1973688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525.25K</a:t>
            </a:r>
          </a:p>
        </p:txBody>
      </p:sp>
      <p:sp>
        <p:nvSpPr>
          <p:cNvPr id="163" name="TextBox 29">
            <a:extLst>
              <a:ext uri="{FF2B5EF4-FFF2-40B4-BE49-F238E27FC236}">
                <a16:creationId xmlns:a16="http://schemas.microsoft.com/office/drawing/2014/main" xmlns="" id="{7FC69B59-07B3-4BC1-8DBA-9D5CBDF772F2}"/>
              </a:ext>
            </a:extLst>
          </p:cNvPr>
          <p:cNvSpPr txBox="1">
            <a:spLocks/>
          </p:cNvSpPr>
          <p:nvPr/>
        </p:nvSpPr>
        <p:spPr>
          <a:xfrm>
            <a:off x="9458155" y="2527690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925.25K</a:t>
            </a:r>
          </a:p>
        </p:txBody>
      </p:sp>
      <p:sp>
        <p:nvSpPr>
          <p:cNvPr id="164" name="TextBox 30">
            <a:extLst>
              <a:ext uri="{FF2B5EF4-FFF2-40B4-BE49-F238E27FC236}">
                <a16:creationId xmlns:a16="http://schemas.microsoft.com/office/drawing/2014/main" xmlns="" id="{6F2F4B7F-7718-4F75-914B-C21FE3E6336B}"/>
              </a:ext>
            </a:extLst>
          </p:cNvPr>
          <p:cNvSpPr txBox="1">
            <a:spLocks/>
          </p:cNvSpPr>
          <p:nvPr/>
        </p:nvSpPr>
        <p:spPr>
          <a:xfrm>
            <a:off x="8723053" y="3234877"/>
            <a:ext cx="1232709" cy="738664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55%</a:t>
            </a:r>
          </a:p>
        </p:txBody>
      </p:sp>
      <p:sp>
        <p:nvSpPr>
          <p:cNvPr id="165" name="Freeform: Shape 31">
            <a:extLst>
              <a:ext uri="{FF2B5EF4-FFF2-40B4-BE49-F238E27FC236}">
                <a16:creationId xmlns:a16="http://schemas.microsoft.com/office/drawing/2014/main" xmlns="" id="{CD1601FE-84BE-4151-A387-C90261565646}"/>
              </a:ext>
            </a:extLst>
          </p:cNvPr>
          <p:cNvSpPr>
            <a:spLocks/>
          </p:cNvSpPr>
          <p:nvPr/>
        </p:nvSpPr>
        <p:spPr bwMode="auto">
          <a:xfrm>
            <a:off x="9738372" y="4219502"/>
            <a:ext cx="444450" cy="44445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Freeform: Shape 32">
            <a:extLst>
              <a:ext uri="{FF2B5EF4-FFF2-40B4-BE49-F238E27FC236}">
                <a16:creationId xmlns:a16="http://schemas.microsoft.com/office/drawing/2014/main" xmlns="" id="{27B5DF55-BA06-4432-A67C-9582EA4B5183}"/>
              </a:ext>
            </a:extLst>
          </p:cNvPr>
          <p:cNvSpPr>
            <a:spLocks/>
          </p:cNvSpPr>
          <p:nvPr/>
        </p:nvSpPr>
        <p:spPr bwMode="auto">
          <a:xfrm>
            <a:off x="9751281" y="4770319"/>
            <a:ext cx="444450" cy="478063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Freeform: Shape 33">
            <a:extLst>
              <a:ext uri="{FF2B5EF4-FFF2-40B4-BE49-F238E27FC236}">
                <a16:creationId xmlns:a16="http://schemas.microsoft.com/office/drawing/2014/main" xmlns="" id="{A20E0661-FFDD-4580-A49C-312E303A0D17}"/>
              </a:ext>
            </a:extLst>
          </p:cNvPr>
          <p:cNvSpPr>
            <a:spLocks/>
          </p:cNvSpPr>
          <p:nvPr/>
        </p:nvSpPr>
        <p:spPr bwMode="auto">
          <a:xfrm>
            <a:off x="9738372" y="5482114"/>
            <a:ext cx="441973" cy="32027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TextBox 34">
            <a:extLst>
              <a:ext uri="{FF2B5EF4-FFF2-40B4-BE49-F238E27FC236}">
                <a16:creationId xmlns:a16="http://schemas.microsoft.com/office/drawing/2014/main" xmlns="" id="{2CDCF45C-8340-46A8-9A93-1AB2D31039DE}"/>
              </a:ext>
            </a:extLst>
          </p:cNvPr>
          <p:cNvSpPr txBox="1">
            <a:spLocks/>
          </p:cNvSpPr>
          <p:nvPr/>
        </p:nvSpPr>
        <p:spPr>
          <a:xfrm>
            <a:off x="8677417" y="4380952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125.25K</a:t>
            </a:r>
          </a:p>
        </p:txBody>
      </p:sp>
      <p:sp>
        <p:nvSpPr>
          <p:cNvPr id="169" name="TextBox 35">
            <a:extLst>
              <a:ext uri="{FF2B5EF4-FFF2-40B4-BE49-F238E27FC236}">
                <a16:creationId xmlns:a16="http://schemas.microsoft.com/office/drawing/2014/main" xmlns="" id="{B1956A19-1B5F-4B04-8C2D-C2261E9EE01A}"/>
              </a:ext>
            </a:extLst>
          </p:cNvPr>
          <p:cNvSpPr txBox="1">
            <a:spLocks/>
          </p:cNvSpPr>
          <p:nvPr/>
        </p:nvSpPr>
        <p:spPr>
          <a:xfrm>
            <a:off x="8677417" y="4968342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525.25K</a:t>
            </a:r>
          </a:p>
        </p:txBody>
      </p:sp>
      <p:sp>
        <p:nvSpPr>
          <p:cNvPr id="170" name="TextBox 36">
            <a:extLst>
              <a:ext uri="{FF2B5EF4-FFF2-40B4-BE49-F238E27FC236}">
                <a16:creationId xmlns:a16="http://schemas.microsoft.com/office/drawing/2014/main" xmlns="" id="{E8FAF2B9-1876-46F6-813B-F4C84765BCA2}"/>
              </a:ext>
            </a:extLst>
          </p:cNvPr>
          <p:cNvSpPr txBox="1">
            <a:spLocks/>
          </p:cNvSpPr>
          <p:nvPr/>
        </p:nvSpPr>
        <p:spPr>
          <a:xfrm>
            <a:off x="8677417" y="5522344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925.25K</a:t>
            </a:r>
          </a:p>
        </p:txBody>
      </p:sp>
      <p:sp>
        <p:nvSpPr>
          <p:cNvPr id="171" name="TextBox 37">
            <a:extLst>
              <a:ext uri="{FF2B5EF4-FFF2-40B4-BE49-F238E27FC236}">
                <a16:creationId xmlns:a16="http://schemas.microsoft.com/office/drawing/2014/main" xmlns="" id="{A1328DDA-8F66-4FE0-82F0-025851EC2C89}"/>
              </a:ext>
            </a:extLst>
          </p:cNvPr>
          <p:cNvSpPr txBox="1">
            <a:spLocks/>
          </p:cNvSpPr>
          <p:nvPr/>
        </p:nvSpPr>
        <p:spPr>
          <a:xfrm>
            <a:off x="1434511" y="3234877"/>
            <a:ext cx="1232709" cy="738664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95%</a:t>
            </a:r>
          </a:p>
        </p:txBody>
      </p:sp>
      <p:sp>
        <p:nvSpPr>
          <p:cNvPr id="172" name="Freeform: Shape 38">
            <a:extLst>
              <a:ext uri="{FF2B5EF4-FFF2-40B4-BE49-F238E27FC236}">
                <a16:creationId xmlns:a16="http://schemas.microsoft.com/office/drawing/2014/main" xmlns="" id="{256FD8E5-5566-4C48-B808-38CA12E6585D}"/>
              </a:ext>
            </a:extLst>
          </p:cNvPr>
          <p:cNvSpPr>
            <a:spLocks/>
          </p:cNvSpPr>
          <p:nvPr/>
        </p:nvSpPr>
        <p:spPr bwMode="auto">
          <a:xfrm>
            <a:off x="1230084" y="4219502"/>
            <a:ext cx="444450" cy="44445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Freeform: Shape 39">
            <a:extLst>
              <a:ext uri="{FF2B5EF4-FFF2-40B4-BE49-F238E27FC236}">
                <a16:creationId xmlns:a16="http://schemas.microsoft.com/office/drawing/2014/main" xmlns="" id="{265BB83E-92F6-4EDD-B796-32419480BB73}"/>
              </a:ext>
            </a:extLst>
          </p:cNvPr>
          <p:cNvSpPr>
            <a:spLocks/>
          </p:cNvSpPr>
          <p:nvPr/>
        </p:nvSpPr>
        <p:spPr bwMode="auto">
          <a:xfrm>
            <a:off x="1242993" y="4770319"/>
            <a:ext cx="444450" cy="478063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Freeform: Shape 40">
            <a:extLst>
              <a:ext uri="{FF2B5EF4-FFF2-40B4-BE49-F238E27FC236}">
                <a16:creationId xmlns:a16="http://schemas.microsoft.com/office/drawing/2014/main" xmlns="" id="{458A1832-FD21-489D-AB0F-17A939D73BBE}"/>
              </a:ext>
            </a:extLst>
          </p:cNvPr>
          <p:cNvSpPr>
            <a:spLocks/>
          </p:cNvSpPr>
          <p:nvPr/>
        </p:nvSpPr>
        <p:spPr bwMode="auto">
          <a:xfrm>
            <a:off x="1230084" y="5482114"/>
            <a:ext cx="441973" cy="32027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TextBox 41">
            <a:extLst>
              <a:ext uri="{FF2B5EF4-FFF2-40B4-BE49-F238E27FC236}">
                <a16:creationId xmlns:a16="http://schemas.microsoft.com/office/drawing/2014/main" xmlns="" id="{53425327-FEA1-4D44-924C-B86BDD8A31E2}"/>
              </a:ext>
            </a:extLst>
          </p:cNvPr>
          <p:cNvSpPr txBox="1">
            <a:spLocks/>
          </p:cNvSpPr>
          <p:nvPr/>
        </p:nvSpPr>
        <p:spPr>
          <a:xfrm>
            <a:off x="1827000" y="4380952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125.25K</a:t>
            </a:r>
          </a:p>
        </p:txBody>
      </p:sp>
      <p:sp>
        <p:nvSpPr>
          <p:cNvPr id="176" name="TextBox 42">
            <a:extLst>
              <a:ext uri="{FF2B5EF4-FFF2-40B4-BE49-F238E27FC236}">
                <a16:creationId xmlns:a16="http://schemas.microsoft.com/office/drawing/2014/main" xmlns="" id="{0045538F-5732-4633-80C2-C50360602D8E}"/>
              </a:ext>
            </a:extLst>
          </p:cNvPr>
          <p:cNvSpPr txBox="1">
            <a:spLocks/>
          </p:cNvSpPr>
          <p:nvPr/>
        </p:nvSpPr>
        <p:spPr>
          <a:xfrm>
            <a:off x="1827000" y="4968342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525.25K</a:t>
            </a:r>
          </a:p>
        </p:txBody>
      </p:sp>
      <p:sp>
        <p:nvSpPr>
          <p:cNvPr id="177" name="TextBox 43">
            <a:extLst>
              <a:ext uri="{FF2B5EF4-FFF2-40B4-BE49-F238E27FC236}">
                <a16:creationId xmlns:a16="http://schemas.microsoft.com/office/drawing/2014/main" xmlns="" id="{0CEBB7F3-4653-4D4A-B5EB-9D87C9F5E1A1}"/>
              </a:ext>
            </a:extLst>
          </p:cNvPr>
          <p:cNvSpPr txBox="1">
            <a:spLocks/>
          </p:cNvSpPr>
          <p:nvPr/>
        </p:nvSpPr>
        <p:spPr>
          <a:xfrm>
            <a:off x="1827000" y="5522344"/>
            <a:ext cx="578685" cy="18466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91440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925.25K</a:t>
            </a:r>
          </a:p>
        </p:txBody>
      </p:sp>
    </p:spTree>
    <p:extLst>
      <p:ext uri="{BB962C8B-B14F-4D97-AF65-F5344CB8AC3E}">
        <p14:creationId xmlns:p14="http://schemas.microsoft.com/office/powerpoint/2010/main" val="2363205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50" grpId="0" animBg="1"/>
      <p:bldP spid="153" grpId="0" animBg="1"/>
      <p:bldP spid="154" grpId="0" animBg="1"/>
      <p:bldP spid="155" grpId="0" animBg="1"/>
      <p:bldP spid="157" grpId="0"/>
      <p:bldP spid="158" grpId="0" animBg="1"/>
      <p:bldP spid="159" grpId="0" animBg="1"/>
      <p:bldP spid="160" grpId="0" animBg="1"/>
      <p:bldP spid="161" grpId="0"/>
      <p:bldP spid="162" grpId="0"/>
      <p:bldP spid="163" grpId="0"/>
      <p:bldP spid="164" grpId="0"/>
      <p:bldP spid="165" grpId="0" animBg="1"/>
      <p:bldP spid="166" grpId="0" animBg="1"/>
      <p:bldP spid="167" grpId="0" animBg="1"/>
      <p:bldP spid="168" grpId="0"/>
      <p:bldP spid="169" grpId="0"/>
      <p:bldP spid="170" grpId="0"/>
      <p:bldP spid="171" grpId="0"/>
      <p:bldP spid="172" grpId="0" animBg="1"/>
      <p:bldP spid="173" grpId="0" animBg="1"/>
      <p:bldP spid="174" grpId="0" animBg="1"/>
      <p:bldP spid="175" grpId="0"/>
      <p:bldP spid="176" grpId="0"/>
      <p:bldP spid="1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6">
            <a:extLst>
              <a:ext uri="{FF2B5EF4-FFF2-40B4-BE49-F238E27FC236}">
                <a16:creationId xmlns:a16="http://schemas.microsoft.com/office/drawing/2014/main" xmlns="" id="{367D03D8-5816-429F-B8BE-8BE013E5206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xmlns="" id="{CFBB40C1-8B38-4BD8-BDC2-C2B3FA58F62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Group 1">
            <a:extLst>
              <a:ext uri="{FF2B5EF4-FFF2-40B4-BE49-F238E27FC236}">
                <a16:creationId xmlns:a16="http://schemas.microsoft.com/office/drawing/2014/main" xmlns="" id="{94F1BDE6-2DC1-475E-B1B3-75331DD8236F}"/>
              </a:ext>
            </a:extLst>
          </p:cNvPr>
          <p:cNvGrpSpPr/>
          <p:nvPr/>
        </p:nvGrpSpPr>
        <p:grpSpPr>
          <a:xfrm>
            <a:off x="954015" y="4501652"/>
            <a:ext cx="2155309" cy="707886"/>
            <a:chOff x="954015" y="4501654"/>
            <a:chExt cx="2155309" cy="707886"/>
          </a:xfrm>
        </p:grpSpPr>
        <p:sp>
          <p:nvSpPr>
            <p:cNvPr id="140" name="Rectangle 3">
              <a:extLst>
                <a:ext uri="{FF2B5EF4-FFF2-40B4-BE49-F238E27FC236}">
                  <a16:creationId xmlns:a16="http://schemas.microsoft.com/office/drawing/2014/main" xmlns="" id="{2B1FAC9D-DEED-49DC-AA01-9C3C22844CF9}"/>
                </a:ext>
              </a:extLst>
            </p:cNvPr>
            <p:cNvSpPr/>
            <p:nvPr/>
          </p:nvSpPr>
          <p:spPr>
            <a:xfrm>
              <a:off x="954015" y="4501654"/>
              <a:ext cx="2155309" cy="24622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 </a:t>
              </a:r>
            </a:p>
          </p:txBody>
        </p:sp>
        <p:sp>
          <p:nvSpPr>
            <p:cNvPr id="141" name="Rectangle 4">
              <a:extLst>
                <a:ext uri="{FF2B5EF4-FFF2-40B4-BE49-F238E27FC236}">
                  <a16:creationId xmlns:a16="http://schemas.microsoft.com/office/drawing/2014/main" xmlns="" id="{3C67AC83-6743-4B35-9500-0626082719AA}"/>
                </a:ext>
              </a:extLst>
            </p:cNvPr>
            <p:cNvSpPr/>
            <p:nvPr/>
          </p:nvSpPr>
          <p:spPr>
            <a:xfrm>
              <a:off x="954015" y="4747875"/>
              <a:ext cx="2155309" cy="461665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3" name="Group 97">
            <a:extLst>
              <a:ext uri="{FF2B5EF4-FFF2-40B4-BE49-F238E27FC236}">
                <a16:creationId xmlns:a16="http://schemas.microsoft.com/office/drawing/2014/main" xmlns="" id="{3182D599-9532-4F23-8B6D-84F482DBC1FD}"/>
              </a:ext>
            </a:extLst>
          </p:cNvPr>
          <p:cNvGrpSpPr/>
          <p:nvPr/>
        </p:nvGrpSpPr>
        <p:grpSpPr>
          <a:xfrm>
            <a:off x="3846734" y="4669564"/>
            <a:ext cx="2155309" cy="707886"/>
            <a:chOff x="3846734" y="4669566"/>
            <a:chExt cx="2155309" cy="707886"/>
          </a:xfrm>
        </p:grpSpPr>
        <p:sp>
          <p:nvSpPr>
            <p:cNvPr id="138" name="Rectangle 53">
              <a:extLst>
                <a:ext uri="{FF2B5EF4-FFF2-40B4-BE49-F238E27FC236}">
                  <a16:creationId xmlns:a16="http://schemas.microsoft.com/office/drawing/2014/main" xmlns="" id="{EF9EC7CC-30BE-4E76-A464-390E34E589DE}"/>
                </a:ext>
              </a:extLst>
            </p:cNvPr>
            <p:cNvSpPr/>
            <p:nvPr/>
          </p:nvSpPr>
          <p:spPr>
            <a:xfrm>
              <a:off x="3846734" y="4669566"/>
              <a:ext cx="2155309" cy="24622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 </a:t>
              </a:r>
            </a:p>
          </p:txBody>
        </p:sp>
        <p:sp>
          <p:nvSpPr>
            <p:cNvPr id="139" name="Rectangle 54">
              <a:extLst>
                <a:ext uri="{FF2B5EF4-FFF2-40B4-BE49-F238E27FC236}">
                  <a16:creationId xmlns:a16="http://schemas.microsoft.com/office/drawing/2014/main" xmlns="" id="{0A721F22-37A2-4478-9E94-FD41CB1ACBB0}"/>
                </a:ext>
              </a:extLst>
            </p:cNvPr>
            <p:cNvSpPr/>
            <p:nvPr/>
          </p:nvSpPr>
          <p:spPr>
            <a:xfrm>
              <a:off x="3846734" y="4915787"/>
              <a:ext cx="2155309" cy="46166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4" name="Group 98">
            <a:extLst>
              <a:ext uri="{FF2B5EF4-FFF2-40B4-BE49-F238E27FC236}">
                <a16:creationId xmlns:a16="http://schemas.microsoft.com/office/drawing/2014/main" xmlns="" id="{C20C32BF-2C0A-41A9-BFD7-9779350E1975}"/>
              </a:ext>
            </a:extLst>
          </p:cNvPr>
          <p:cNvGrpSpPr/>
          <p:nvPr/>
        </p:nvGrpSpPr>
        <p:grpSpPr>
          <a:xfrm>
            <a:off x="6614338" y="4140600"/>
            <a:ext cx="2155309" cy="707886"/>
            <a:chOff x="6614338" y="4140602"/>
            <a:chExt cx="2155309" cy="707886"/>
          </a:xfrm>
        </p:grpSpPr>
        <p:sp>
          <p:nvSpPr>
            <p:cNvPr id="136" name="Rectangle 55">
              <a:extLst>
                <a:ext uri="{FF2B5EF4-FFF2-40B4-BE49-F238E27FC236}">
                  <a16:creationId xmlns:a16="http://schemas.microsoft.com/office/drawing/2014/main" xmlns="" id="{DC548677-15E3-488C-A7E8-B4BE393D4B32}"/>
                </a:ext>
              </a:extLst>
            </p:cNvPr>
            <p:cNvSpPr/>
            <p:nvPr/>
          </p:nvSpPr>
          <p:spPr>
            <a:xfrm>
              <a:off x="6614338" y="4140602"/>
              <a:ext cx="2155309" cy="24622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 </a:t>
              </a:r>
            </a:p>
          </p:txBody>
        </p:sp>
        <p:sp>
          <p:nvSpPr>
            <p:cNvPr id="137" name="Rectangle 56">
              <a:extLst>
                <a:ext uri="{FF2B5EF4-FFF2-40B4-BE49-F238E27FC236}">
                  <a16:creationId xmlns:a16="http://schemas.microsoft.com/office/drawing/2014/main" xmlns="" id="{7D634A31-7449-422D-B827-B4AF67063713}"/>
                </a:ext>
              </a:extLst>
            </p:cNvPr>
            <p:cNvSpPr/>
            <p:nvPr/>
          </p:nvSpPr>
          <p:spPr>
            <a:xfrm>
              <a:off x="6614338" y="4386823"/>
              <a:ext cx="2155309" cy="461665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99">
            <a:extLst>
              <a:ext uri="{FF2B5EF4-FFF2-40B4-BE49-F238E27FC236}">
                <a16:creationId xmlns:a16="http://schemas.microsoft.com/office/drawing/2014/main" xmlns="" id="{47168F0B-64C9-4B45-B123-D8681D8BBA14}"/>
              </a:ext>
            </a:extLst>
          </p:cNvPr>
          <p:cNvGrpSpPr/>
          <p:nvPr/>
        </p:nvGrpSpPr>
        <p:grpSpPr>
          <a:xfrm>
            <a:off x="9289694" y="4532615"/>
            <a:ext cx="2155309" cy="707886"/>
            <a:chOff x="9289694" y="4532617"/>
            <a:chExt cx="2155309" cy="707886"/>
          </a:xfrm>
        </p:grpSpPr>
        <p:sp>
          <p:nvSpPr>
            <p:cNvPr id="134" name="Rectangle 57">
              <a:extLst>
                <a:ext uri="{FF2B5EF4-FFF2-40B4-BE49-F238E27FC236}">
                  <a16:creationId xmlns:a16="http://schemas.microsoft.com/office/drawing/2014/main" xmlns="" id="{68AFC933-3B59-4049-9972-70FD16FD5150}"/>
                </a:ext>
              </a:extLst>
            </p:cNvPr>
            <p:cNvSpPr/>
            <p:nvPr/>
          </p:nvSpPr>
          <p:spPr>
            <a:xfrm>
              <a:off x="9289694" y="4532617"/>
              <a:ext cx="2155309" cy="24622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accent5"/>
                  </a:solidFill>
                </a:rPr>
                <a:t>标题文本预设 </a:t>
              </a:r>
            </a:p>
          </p:txBody>
        </p:sp>
        <p:sp>
          <p:nvSpPr>
            <p:cNvPr id="135" name="Rectangle 58">
              <a:extLst>
                <a:ext uri="{FF2B5EF4-FFF2-40B4-BE49-F238E27FC236}">
                  <a16:creationId xmlns:a16="http://schemas.microsoft.com/office/drawing/2014/main" xmlns="" id="{3EA842E9-3AA7-41D2-B54F-5E21CF359F0C}"/>
                </a:ext>
              </a:extLst>
            </p:cNvPr>
            <p:cNvSpPr/>
            <p:nvPr/>
          </p:nvSpPr>
          <p:spPr>
            <a:xfrm>
              <a:off x="9289694" y="4778838"/>
              <a:ext cx="2155309" cy="46166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6" name="Group 108">
            <a:extLst>
              <a:ext uri="{FF2B5EF4-FFF2-40B4-BE49-F238E27FC236}">
                <a16:creationId xmlns:a16="http://schemas.microsoft.com/office/drawing/2014/main" xmlns="" id="{D7D8BBCE-A2E8-4290-BE81-6912DEC4B44D}"/>
              </a:ext>
            </a:extLst>
          </p:cNvPr>
          <p:cNvGrpSpPr/>
          <p:nvPr/>
        </p:nvGrpSpPr>
        <p:grpSpPr>
          <a:xfrm>
            <a:off x="1167187" y="1473151"/>
            <a:ext cx="1728964" cy="2684504"/>
            <a:chOff x="1167187" y="1663108"/>
            <a:chExt cx="1728964" cy="2684504"/>
          </a:xfrm>
        </p:grpSpPr>
        <p:grpSp>
          <p:nvGrpSpPr>
            <p:cNvPr id="121" name="Group 5">
              <a:extLst>
                <a:ext uri="{FF2B5EF4-FFF2-40B4-BE49-F238E27FC236}">
                  <a16:creationId xmlns:a16="http://schemas.microsoft.com/office/drawing/2014/main" xmlns="" id="{120534A2-9CE2-4659-B191-AEAC8CE4E639}"/>
                </a:ext>
              </a:extLst>
            </p:cNvPr>
            <p:cNvGrpSpPr/>
            <p:nvPr/>
          </p:nvGrpSpPr>
          <p:grpSpPr>
            <a:xfrm>
              <a:off x="1167187" y="1663108"/>
              <a:ext cx="1728964" cy="2028563"/>
              <a:chOff x="1377093" y="1853538"/>
              <a:chExt cx="1320397" cy="1549198"/>
            </a:xfrm>
            <a:solidFill>
              <a:schemeClr val="accent1"/>
            </a:solidFill>
          </p:grpSpPr>
          <p:sp>
            <p:nvSpPr>
              <p:cNvPr id="129" name="Freeform: Shape 6">
                <a:extLst>
                  <a:ext uri="{FF2B5EF4-FFF2-40B4-BE49-F238E27FC236}">
                    <a16:creationId xmlns:a16="http://schemas.microsoft.com/office/drawing/2014/main" xmlns="" id="{4CF36FE8-E615-45FA-BAEB-FA13589C4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1853538"/>
                <a:ext cx="1150560" cy="336651"/>
              </a:xfrm>
              <a:custGeom>
                <a:avLst/>
                <a:gdLst>
                  <a:gd name="T0" fmla="*/ 964 w 964"/>
                  <a:gd name="T1" fmla="*/ 282 h 282"/>
                  <a:gd name="T2" fmla="*/ 482 w 964"/>
                  <a:gd name="T3" fmla="*/ 0 h 282"/>
                  <a:gd name="T4" fmla="*/ 0 w 964"/>
                  <a:gd name="T5" fmla="*/ 282 h 282"/>
                  <a:gd name="T6" fmla="*/ 482 w 964"/>
                  <a:gd name="T7" fmla="*/ 185 h 282"/>
                  <a:gd name="T8" fmla="*/ 964 w 964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4" h="282">
                    <a:moveTo>
                      <a:pt x="964" y="282"/>
                    </a:moveTo>
                    <a:cubicBezTo>
                      <a:pt x="869" y="114"/>
                      <a:pt x="689" y="0"/>
                      <a:pt x="482" y="0"/>
                    </a:cubicBezTo>
                    <a:cubicBezTo>
                      <a:pt x="275" y="0"/>
                      <a:pt x="95" y="114"/>
                      <a:pt x="0" y="282"/>
                    </a:cubicBezTo>
                    <a:cubicBezTo>
                      <a:pt x="141" y="221"/>
                      <a:pt x="306" y="185"/>
                      <a:pt x="482" y="185"/>
                    </a:cubicBezTo>
                    <a:cubicBezTo>
                      <a:pt x="659" y="185"/>
                      <a:pt x="824" y="221"/>
                      <a:pt x="964" y="28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7">
                <a:extLst>
                  <a:ext uri="{FF2B5EF4-FFF2-40B4-BE49-F238E27FC236}">
                    <a16:creationId xmlns:a16="http://schemas.microsoft.com/office/drawing/2014/main" xmlns="" id="{6A7F3BD2-BBFA-4F38-8872-122838A77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093" y="2074276"/>
                <a:ext cx="1320397" cy="477258"/>
              </a:xfrm>
              <a:custGeom>
                <a:avLst/>
                <a:gdLst>
                  <a:gd name="T0" fmla="*/ 1 w 1106"/>
                  <a:gd name="T1" fmla="*/ 400 h 400"/>
                  <a:gd name="T2" fmla="*/ 553 w 1106"/>
                  <a:gd name="T3" fmla="*/ 269 h 400"/>
                  <a:gd name="T4" fmla="*/ 1105 w 1106"/>
                  <a:gd name="T5" fmla="*/ 400 h 400"/>
                  <a:gd name="T6" fmla="*/ 1106 w 1106"/>
                  <a:gd name="T7" fmla="*/ 368 h 400"/>
                  <a:gd name="T8" fmla="*/ 1035 w 1106"/>
                  <a:gd name="T9" fmla="*/ 97 h 400"/>
                  <a:gd name="T10" fmla="*/ 553 w 1106"/>
                  <a:gd name="T11" fmla="*/ 0 h 400"/>
                  <a:gd name="T12" fmla="*/ 71 w 1106"/>
                  <a:gd name="T13" fmla="*/ 97 h 400"/>
                  <a:gd name="T14" fmla="*/ 0 w 1106"/>
                  <a:gd name="T15" fmla="*/ 368 h 400"/>
                  <a:gd name="T16" fmla="*/ 1 w 1106"/>
                  <a:gd name="T17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6" h="400">
                    <a:moveTo>
                      <a:pt x="1" y="400"/>
                    </a:moveTo>
                    <a:cubicBezTo>
                      <a:pt x="155" y="318"/>
                      <a:pt x="346" y="269"/>
                      <a:pt x="553" y="269"/>
                    </a:cubicBezTo>
                    <a:cubicBezTo>
                      <a:pt x="760" y="269"/>
                      <a:pt x="951" y="318"/>
                      <a:pt x="1105" y="400"/>
                    </a:cubicBezTo>
                    <a:cubicBezTo>
                      <a:pt x="1106" y="390"/>
                      <a:pt x="1106" y="379"/>
                      <a:pt x="1106" y="368"/>
                    </a:cubicBezTo>
                    <a:cubicBezTo>
                      <a:pt x="1106" y="270"/>
                      <a:pt x="1080" y="177"/>
                      <a:pt x="1035" y="97"/>
                    </a:cubicBezTo>
                    <a:cubicBezTo>
                      <a:pt x="895" y="36"/>
                      <a:pt x="730" y="0"/>
                      <a:pt x="553" y="0"/>
                    </a:cubicBezTo>
                    <a:cubicBezTo>
                      <a:pt x="377" y="0"/>
                      <a:pt x="212" y="36"/>
                      <a:pt x="71" y="97"/>
                    </a:cubicBezTo>
                    <a:cubicBezTo>
                      <a:pt x="26" y="177"/>
                      <a:pt x="0" y="270"/>
                      <a:pt x="0" y="368"/>
                    </a:cubicBezTo>
                    <a:cubicBezTo>
                      <a:pt x="0" y="379"/>
                      <a:pt x="1" y="390"/>
                      <a:pt x="1" y="40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8">
                <a:extLst>
                  <a:ext uri="{FF2B5EF4-FFF2-40B4-BE49-F238E27FC236}">
                    <a16:creationId xmlns:a16="http://schemas.microsoft.com/office/drawing/2014/main" xmlns="" id="{0A9F239A-4311-44A7-AB0D-08AEF0974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101" y="2395304"/>
                <a:ext cx="1317877" cy="440972"/>
              </a:xfrm>
              <a:custGeom>
                <a:avLst/>
                <a:gdLst>
                  <a:gd name="T0" fmla="*/ 1034 w 1104"/>
                  <a:gd name="T1" fmla="*/ 370 h 370"/>
                  <a:gd name="T2" fmla="*/ 1104 w 1104"/>
                  <a:gd name="T3" fmla="*/ 131 h 370"/>
                  <a:gd name="T4" fmla="*/ 552 w 1104"/>
                  <a:gd name="T5" fmla="*/ 0 h 370"/>
                  <a:gd name="T6" fmla="*/ 0 w 1104"/>
                  <a:gd name="T7" fmla="*/ 131 h 370"/>
                  <a:gd name="T8" fmla="*/ 70 w 1104"/>
                  <a:gd name="T9" fmla="*/ 370 h 370"/>
                  <a:gd name="T10" fmla="*/ 552 w 1104"/>
                  <a:gd name="T11" fmla="*/ 273 h 370"/>
                  <a:gd name="T12" fmla="*/ 1034 w 1104"/>
                  <a:gd name="T13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4" h="370">
                    <a:moveTo>
                      <a:pt x="1034" y="370"/>
                    </a:moveTo>
                    <a:cubicBezTo>
                      <a:pt x="1074" y="299"/>
                      <a:pt x="1099" y="218"/>
                      <a:pt x="1104" y="131"/>
                    </a:cubicBezTo>
                    <a:cubicBezTo>
                      <a:pt x="950" y="49"/>
                      <a:pt x="759" y="0"/>
                      <a:pt x="552" y="0"/>
                    </a:cubicBezTo>
                    <a:cubicBezTo>
                      <a:pt x="345" y="0"/>
                      <a:pt x="154" y="49"/>
                      <a:pt x="0" y="131"/>
                    </a:cubicBezTo>
                    <a:cubicBezTo>
                      <a:pt x="5" y="218"/>
                      <a:pt x="30" y="299"/>
                      <a:pt x="70" y="370"/>
                    </a:cubicBezTo>
                    <a:cubicBezTo>
                      <a:pt x="211" y="308"/>
                      <a:pt x="376" y="273"/>
                      <a:pt x="552" y="273"/>
                    </a:cubicBezTo>
                    <a:cubicBezTo>
                      <a:pt x="729" y="273"/>
                      <a:pt x="894" y="308"/>
                      <a:pt x="1034" y="3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9">
                <a:extLst>
                  <a:ext uri="{FF2B5EF4-FFF2-40B4-BE49-F238E27FC236}">
                    <a16:creationId xmlns:a16="http://schemas.microsoft.com/office/drawing/2014/main" xmlns="" id="{8CFF2729-E49B-473F-8DAF-F86AA555A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2720867"/>
                <a:ext cx="1150560" cy="358825"/>
              </a:xfrm>
              <a:custGeom>
                <a:avLst/>
                <a:gdLst>
                  <a:gd name="T0" fmla="*/ 134 w 964"/>
                  <a:gd name="T1" fmla="*/ 255 h 301"/>
                  <a:gd name="T2" fmla="*/ 181 w 964"/>
                  <a:gd name="T3" fmla="*/ 301 h 301"/>
                  <a:gd name="T4" fmla="*/ 482 w 964"/>
                  <a:gd name="T5" fmla="*/ 265 h 301"/>
                  <a:gd name="T6" fmla="*/ 783 w 964"/>
                  <a:gd name="T7" fmla="*/ 301 h 301"/>
                  <a:gd name="T8" fmla="*/ 830 w 964"/>
                  <a:gd name="T9" fmla="*/ 255 h 301"/>
                  <a:gd name="T10" fmla="*/ 964 w 964"/>
                  <a:gd name="T11" fmla="*/ 97 h 301"/>
                  <a:gd name="T12" fmla="*/ 482 w 964"/>
                  <a:gd name="T13" fmla="*/ 0 h 301"/>
                  <a:gd name="T14" fmla="*/ 0 w 964"/>
                  <a:gd name="T15" fmla="*/ 97 h 301"/>
                  <a:gd name="T16" fmla="*/ 134 w 964"/>
                  <a:gd name="T17" fmla="*/ 2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4" h="301">
                    <a:moveTo>
                      <a:pt x="134" y="255"/>
                    </a:moveTo>
                    <a:cubicBezTo>
                      <a:pt x="152" y="272"/>
                      <a:pt x="168" y="288"/>
                      <a:pt x="181" y="301"/>
                    </a:cubicBezTo>
                    <a:cubicBezTo>
                      <a:pt x="275" y="278"/>
                      <a:pt x="377" y="265"/>
                      <a:pt x="482" y="265"/>
                    </a:cubicBezTo>
                    <a:cubicBezTo>
                      <a:pt x="588" y="265"/>
                      <a:pt x="689" y="278"/>
                      <a:pt x="783" y="301"/>
                    </a:cubicBezTo>
                    <a:cubicBezTo>
                      <a:pt x="796" y="288"/>
                      <a:pt x="813" y="272"/>
                      <a:pt x="830" y="255"/>
                    </a:cubicBezTo>
                    <a:cubicBezTo>
                      <a:pt x="884" y="212"/>
                      <a:pt x="930" y="158"/>
                      <a:pt x="964" y="97"/>
                    </a:cubicBezTo>
                    <a:cubicBezTo>
                      <a:pt x="824" y="35"/>
                      <a:pt x="659" y="0"/>
                      <a:pt x="482" y="0"/>
                    </a:cubicBezTo>
                    <a:cubicBezTo>
                      <a:pt x="306" y="0"/>
                      <a:pt x="141" y="35"/>
                      <a:pt x="0" y="97"/>
                    </a:cubicBezTo>
                    <a:cubicBezTo>
                      <a:pt x="35" y="158"/>
                      <a:pt x="80" y="212"/>
                      <a:pt x="134" y="25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10">
                <a:extLst>
                  <a:ext uri="{FF2B5EF4-FFF2-40B4-BE49-F238E27FC236}">
                    <a16:creationId xmlns:a16="http://schemas.microsoft.com/office/drawing/2014/main" xmlns="" id="{9D6316D7-CAF9-4598-8923-85F340B6D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7962" y="3036855"/>
                <a:ext cx="718659" cy="365881"/>
              </a:xfrm>
              <a:custGeom>
                <a:avLst/>
                <a:gdLst>
                  <a:gd name="T0" fmla="*/ 0 w 602"/>
                  <a:gd name="T1" fmla="*/ 36 h 307"/>
                  <a:gd name="T2" fmla="*/ 19 w 602"/>
                  <a:gd name="T3" fmla="*/ 58 h 307"/>
                  <a:gd name="T4" fmla="*/ 113 w 602"/>
                  <a:gd name="T5" fmla="*/ 307 h 307"/>
                  <a:gd name="T6" fmla="*/ 301 w 602"/>
                  <a:gd name="T7" fmla="*/ 307 h 307"/>
                  <a:gd name="T8" fmla="*/ 490 w 602"/>
                  <a:gd name="T9" fmla="*/ 307 h 307"/>
                  <a:gd name="T10" fmla="*/ 583 w 602"/>
                  <a:gd name="T11" fmla="*/ 58 h 307"/>
                  <a:gd name="T12" fmla="*/ 602 w 602"/>
                  <a:gd name="T13" fmla="*/ 36 h 307"/>
                  <a:gd name="T14" fmla="*/ 301 w 602"/>
                  <a:gd name="T15" fmla="*/ 0 h 307"/>
                  <a:gd name="T16" fmla="*/ 0 w 602"/>
                  <a:gd name="T17" fmla="*/ 3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2" h="307">
                    <a:moveTo>
                      <a:pt x="0" y="36"/>
                    </a:moveTo>
                    <a:cubicBezTo>
                      <a:pt x="8" y="45"/>
                      <a:pt x="15" y="52"/>
                      <a:pt x="19" y="58"/>
                    </a:cubicBezTo>
                    <a:cubicBezTo>
                      <a:pt x="59" y="110"/>
                      <a:pt x="113" y="201"/>
                      <a:pt x="113" y="307"/>
                    </a:cubicBezTo>
                    <a:cubicBezTo>
                      <a:pt x="301" y="307"/>
                      <a:pt x="301" y="307"/>
                      <a:pt x="301" y="307"/>
                    </a:cubicBezTo>
                    <a:cubicBezTo>
                      <a:pt x="490" y="307"/>
                      <a:pt x="490" y="307"/>
                      <a:pt x="490" y="307"/>
                    </a:cubicBezTo>
                    <a:cubicBezTo>
                      <a:pt x="490" y="201"/>
                      <a:pt x="544" y="110"/>
                      <a:pt x="583" y="58"/>
                    </a:cubicBezTo>
                    <a:cubicBezTo>
                      <a:pt x="587" y="52"/>
                      <a:pt x="594" y="45"/>
                      <a:pt x="602" y="36"/>
                    </a:cubicBezTo>
                    <a:cubicBezTo>
                      <a:pt x="508" y="13"/>
                      <a:pt x="407" y="0"/>
                      <a:pt x="301" y="0"/>
                    </a:cubicBezTo>
                    <a:cubicBezTo>
                      <a:pt x="196" y="0"/>
                      <a:pt x="94" y="13"/>
                      <a:pt x="0" y="3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2" name="Group 11">
              <a:extLst>
                <a:ext uri="{FF2B5EF4-FFF2-40B4-BE49-F238E27FC236}">
                  <a16:creationId xmlns:a16="http://schemas.microsoft.com/office/drawing/2014/main" xmlns="" id="{51F4A559-D600-41C4-B2DC-2EB834F556CC}"/>
                </a:ext>
              </a:extLst>
            </p:cNvPr>
            <p:cNvGrpSpPr/>
            <p:nvPr/>
          </p:nvGrpSpPr>
          <p:grpSpPr>
            <a:xfrm>
              <a:off x="1738010" y="3601254"/>
              <a:ext cx="588640" cy="746358"/>
              <a:chOff x="1813026" y="3333693"/>
              <a:chExt cx="449540" cy="569989"/>
            </a:xfrm>
          </p:grpSpPr>
          <p:sp>
            <p:nvSpPr>
              <p:cNvPr id="124" name="Freeform: Shape 12">
                <a:extLst>
                  <a:ext uri="{FF2B5EF4-FFF2-40B4-BE49-F238E27FC236}">
                    <a16:creationId xmlns:a16="http://schemas.microsoft.com/office/drawing/2014/main" xmlns="" id="{E184417B-16F6-4656-AB15-9F6582E83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8807" y="3694030"/>
                <a:ext cx="376968" cy="201587"/>
              </a:xfrm>
              <a:custGeom>
                <a:avLst/>
                <a:gdLst>
                  <a:gd name="T0" fmla="*/ 311 w 316"/>
                  <a:gd name="T1" fmla="*/ 0 h 169"/>
                  <a:gd name="T2" fmla="*/ 158 w 316"/>
                  <a:gd name="T3" fmla="*/ 0 h 169"/>
                  <a:gd name="T4" fmla="*/ 158 w 316"/>
                  <a:gd name="T5" fmla="*/ 0 h 169"/>
                  <a:gd name="T6" fmla="*/ 6 w 316"/>
                  <a:gd name="T7" fmla="*/ 0 h 169"/>
                  <a:gd name="T8" fmla="*/ 158 w 316"/>
                  <a:gd name="T9" fmla="*/ 169 h 169"/>
                  <a:gd name="T10" fmla="*/ 158 w 316"/>
                  <a:gd name="T11" fmla="*/ 169 h 169"/>
                  <a:gd name="T12" fmla="*/ 158 w 316"/>
                  <a:gd name="T13" fmla="*/ 169 h 169"/>
                  <a:gd name="T14" fmla="*/ 158 w 316"/>
                  <a:gd name="T15" fmla="*/ 169 h 169"/>
                  <a:gd name="T16" fmla="*/ 158 w 316"/>
                  <a:gd name="T17" fmla="*/ 169 h 169"/>
                  <a:gd name="T18" fmla="*/ 311 w 316"/>
                  <a:gd name="T1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169">
                    <a:moveTo>
                      <a:pt x="31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316" y="169"/>
                      <a:pt x="311" y="0"/>
                      <a:pt x="31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13">
                <a:extLst>
                  <a:ext uri="{FF2B5EF4-FFF2-40B4-BE49-F238E27FC236}">
                    <a16:creationId xmlns:a16="http://schemas.microsoft.com/office/drawing/2014/main" xmlns="" id="{90F153F4-5E58-4AFF-84A0-3C01FC2FA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863" y="3638090"/>
                <a:ext cx="363865" cy="83155"/>
              </a:xfrm>
              <a:custGeom>
                <a:avLst/>
                <a:gdLst>
                  <a:gd name="T0" fmla="*/ 287 w 305"/>
                  <a:gd name="T1" fmla="*/ 70 h 70"/>
                  <a:gd name="T2" fmla="*/ 305 w 305"/>
                  <a:gd name="T3" fmla="*/ 47 h 70"/>
                  <a:gd name="T4" fmla="*/ 152 w 305"/>
                  <a:gd name="T5" fmla="*/ 0 h 70"/>
                  <a:gd name="T6" fmla="*/ 0 w 305"/>
                  <a:gd name="T7" fmla="*/ 47 h 70"/>
                  <a:gd name="T8" fmla="*/ 18 w 305"/>
                  <a:gd name="T9" fmla="*/ 70 h 70"/>
                  <a:gd name="T10" fmla="*/ 152 w 305"/>
                  <a:gd name="T11" fmla="*/ 45 h 70"/>
                  <a:gd name="T12" fmla="*/ 287 w 305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70">
                    <a:moveTo>
                      <a:pt x="287" y="70"/>
                    </a:moveTo>
                    <a:cubicBezTo>
                      <a:pt x="298" y="63"/>
                      <a:pt x="305" y="56"/>
                      <a:pt x="305" y="47"/>
                    </a:cubicBezTo>
                    <a:cubicBezTo>
                      <a:pt x="305" y="21"/>
                      <a:pt x="236" y="0"/>
                      <a:pt x="152" y="0"/>
                    </a:cubicBezTo>
                    <a:cubicBezTo>
                      <a:pt x="68" y="0"/>
                      <a:pt x="0" y="21"/>
                      <a:pt x="0" y="47"/>
                    </a:cubicBezTo>
                    <a:cubicBezTo>
                      <a:pt x="0" y="56"/>
                      <a:pt x="6" y="63"/>
                      <a:pt x="18" y="70"/>
                    </a:cubicBezTo>
                    <a:cubicBezTo>
                      <a:pt x="43" y="55"/>
                      <a:pt x="94" y="45"/>
                      <a:pt x="152" y="45"/>
                    </a:cubicBezTo>
                    <a:cubicBezTo>
                      <a:pt x="210" y="45"/>
                      <a:pt x="261" y="55"/>
                      <a:pt x="287" y="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14">
                <a:extLst>
                  <a:ext uri="{FF2B5EF4-FFF2-40B4-BE49-F238E27FC236}">
                    <a16:creationId xmlns:a16="http://schemas.microsoft.com/office/drawing/2014/main" xmlns="" id="{C8E7DB91-2D45-430A-A3CE-B70234422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030" y="3691510"/>
                <a:ext cx="321532" cy="59468"/>
              </a:xfrm>
              <a:custGeom>
                <a:avLst/>
                <a:gdLst>
                  <a:gd name="T0" fmla="*/ 269 w 269"/>
                  <a:gd name="T1" fmla="*/ 25 h 50"/>
                  <a:gd name="T2" fmla="*/ 134 w 269"/>
                  <a:gd name="T3" fmla="*/ 0 h 50"/>
                  <a:gd name="T4" fmla="*/ 0 w 269"/>
                  <a:gd name="T5" fmla="*/ 25 h 50"/>
                  <a:gd name="T6" fmla="*/ 134 w 269"/>
                  <a:gd name="T7" fmla="*/ 50 h 50"/>
                  <a:gd name="T8" fmla="*/ 269 w 269"/>
                  <a:gd name="T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50">
                    <a:moveTo>
                      <a:pt x="269" y="25"/>
                    </a:moveTo>
                    <a:cubicBezTo>
                      <a:pt x="243" y="10"/>
                      <a:pt x="192" y="0"/>
                      <a:pt x="134" y="0"/>
                    </a:cubicBezTo>
                    <a:cubicBezTo>
                      <a:pt x="76" y="0"/>
                      <a:pt x="25" y="10"/>
                      <a:pt x="0" y="25"/>
                    </a:cubicBezTo>
                    <a:cubicBezTo>
                      <a:pt x="25" y="40"/>
                      <a:pt x="76" y="50"/>
                      <a:pt x="134" y="50"/>
                    </a:cubicBezTo>
                    <a:cubicBezTo>
                      <a:pt x="192" y="50"/>
                      <a:pt x="243" y="40"/>
                      <a:pt x="269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Oval 15">
                <a:extLst>
                  <a:ext uri="{FF2B5EF4-FFF2-40B4-BE49-F238E27FC236}">
                    <a16:creationId xmlns:a16="http://schemas.microsoft.com/office/drawing/2014/main" xmlns="" id="{BD1CF42C-D395-4B55-8283-8E041396D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026" y="3333693"/>
                <a:ext cx="449540" cy="13707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16">
                <a:extLst>
                  <a:ext uri="{FF2B5EF4-FFF2-40B4-BE49-F238E27FC236}">
                    <a16:creationId xmlns:a16="http://schemas.microsoft.com/office/drawing/2014/main" xmlns="" id="{B4FA9797-7518-48C0-B215-2B36FF8FC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295" y="3358892"/>
                <a:ext cx="381000" cy="544790"/>
              </a:xfrm>
              <a:custGeom>
                <a:avLst/>
                <a:gdLst>
                  <a:gd name="T0" fmla="*/ 319 w 319"/>
                  <a:gd name="T1" fmla="*/ 6 h 457"/>
                  <a:gd name="T2" fmla="*/ 305 w 319"/>
                  <a:gd name="T3" fmla="*/ 0 h 457"/>
                  <a:gd name="T4" fmla="*/ 305 w 319"/>
                  <a:gd name="T5" fmla="*/ 1 h 457"/>
                  <a:gd name="T6" fmla="*/ 305 w 319"/>
                  <a:gd name="T7" fmla="*/ 258 h 457"/>
                  <a:gd name="T8" fmla="*/ 269 w 319"/>
                  <a:gd name="T9" fmla="*/ 241 h 457"/>
                  <a:gd name="T10" fmla="*/ 159 w 319"/>
                  <a:gd name="T11" fmla="*/ 227 h 457"/>
                  <a:gd name="T12" fmla="*/ 49 w 319"/>
                  <a:gd name="T13" fmla="*/ 241 h 457"/>
                  <a:gd name="T14" fmla="*/ 13 w 319"/>
                  <a:gd name="T15" fmla="*/ 258 h 457"/>
                  <a:gd name="T16" fmla="*/ 13 w 319"/>
                  <a:gd name="T17" fmla="*/ 1 h 457"/>
                  <a:gd name="T18" fmla="*/ 13 w 319"/>
                  <a:gd name="T19" fmla="*/ 0 h 457"/>
                  <a:gd name="T20" fmla="*/ 0 w 319"/>
                  <a:gd name="T21" fmla="*/ 6 h 457"/>
                  <a:gd name="T22" fmla="*/ 0 w 319"/>
                  <a:gd name="T23" fmla="*/ 281 h 457"/>
                  <a:gd name="T24" fmla="*/ 0 w 319"/>
                  <a:gd name="T25" fmla="*/ 283 h 457"/>
                  <a:gd name="T26" fmla="*/ 21 w 319"/>
                  <a:gd name="T27" fmla="*/ 377 h 457"/>
                  <a:gd name="T28" fmla="*/ 159 w 319"/>
                  <a:gd name="T29" fmla="*/ 457 h 457"/>
                  <a:gd name="T30" fmla="*/ 160 w 319"/>
                  <a:gd name="T31" fmla="*/ 457 h 457"/>
                  <a:gd name="T32" fmla="*/ 297 w 319"/>
                  <a:gd name="T33" fmla="*/ 377 h 457"/>
                  <a:gd name="T34" fmla="*/ 319 w 319"/>
                  <a:gd name="T35" fmla="*/ 283 h 457"/>
                  <a:gd name="T36" fmla="*/ 319 w 319"/>
                  <a:gd name="T37" fmla="*/ 282 h 457"/>
                  <a:gd name="T38" fmla="*/ 319 w 319"/>
                  <a:gd name="T39" fmla="*/ 281 h 457"/>
                  <a:gd name="T40" fmla="*/ 319 w 319"/>
                  <a:gd name="T41" fmla="*/ 6 h 457"/>
                  <a:gd name="T42" fmla="*/ 53 w 319"/>
                  <a:gd name="T43" fmla="*/ 254 h 457"/>
                  <a:gd name="T44" fmla="*/ 159 w 319"/>
                  <a:gd name="T45" fmla="*/ 241 h 457"/>
                  <a:gd name="T46" fmla="*/ 265 w 319"/>
                  <a:gd name="T47" fmla="*/ 254 h 457"/>
                  <a:gd name="T48" fmla="*/ 305 w 319"/>
                  <a:gd name="T49" fmla="*/ 281 h 457"/>
                  <a:gd name="T50" fmla="*/ 265 w 319"/>
                  <a:gd name="T51" fmla="*/ 308 h 457"/>
                  <a:gd name="T52" fmla="*/ 159 w 319"/>
                  <a:gd name="T53" fmla="*/ 322 h 457"/>
                  <a:gd name="T54" fmla="*/ 53 w 319"/>
                  <a:gd name="T55" fmla="*/ 308 h 457"/>
                  <a:gd name="T56" fmla="*/ 13 w 319"/>
                  <a:gd name="T57" fmla="*/ 282 h 457"/>
                  <a:gd name="T58" fmla="*/ 13 w 319"/>
                  <a:gd name="T59" fmla="*/ 281 h 457"/>
                  <a:gd name="T60" fmla="*/ 13 w 319"/>
                  <a:gd name="T61" fmla="*/ 281 h 457"/>
                  <a:gd name="T62" fmla="*/ 53 w 319"/>
                  <a:gd name="T63" fmla="*/ 254 h 457"/>
                  <a:gd name="T64" fmla="*/ 285 w 319"/>
                  <a:gd name="T65" fmla="*/ 371 h 457"/>
                  <a:gd name="T66" fmla="*/ 159 w 319"/>
                  <a:gd name="T67" fmla="*/ 443 h 457"/>
                  <a:gd name="T68" fmla="*/ 159 w 319"/>
                  <a:gd name="T69" fmla="*/ 443 h 457"/>
                  <a:gd name="T70" fmla="*/ 34 w 319"/>
                  <a:gd name="T71" fmla="*/ 371 h 457"/>
                  <a:gd name="T72" fmla="*/ 15 w 319"/>
                  <a:gd name="T73" fmla="*/ 306 h 457"/>
                  <a:gd name="T74" fmla="*/ 49 w 319"/>
                  <a:gd name="T75" fmla="*/ 321 h 457"/>
                  <a:gd name="T76" fmla="*/ 159 w 319"/>
                  <a:gd name="T77" fmla="*/ 336 h 457"/>
                  <a:gd name="T78" fmla="*/ 269 w 319"/>
                  <a:gd name="T79" fmla="*/ 321 h 457"/>
                  <a:gd name="T80" fmla="*/ 303 w 319"/>
                  <a:gd name="T81" fmla="*/ 306 h 457"/>
                  <a:gd name="T82" fmla="*/ 285 w 319"/>
                  <a:gd name="T83" fmla="*/ 37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9" h="457">
                    <a:moveTo>
                      <a:pt x="319" y="6"/>
                    </a:moveTo>
                    <a:cubicBezTo>
                      <a:pt x="315" y="4"/>
                      <a:pt x="311" y="2"/>
                      <a:pt x="305" y="0"/>
                    </a:cubicBezTo>
                    <a:cubicBezTo>
                      <a:pt x="305" y="0"/>
                      <a:pt x="305" y="0"/>
                      <a:pt x="305" y="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296" y="252"/>
                      <a:pt x="284" y="246"/>
                      <a:pt x="269" y="241"/>
                    </a:cubicBezTo>
                    <a:cubicBezTo>
                      <a:pt x="241" y="233"/>
                      <a:pt x="202" y="227"/>
                      <a:pt x="159" y="227"/>
                    </a:cubicBezTo>
                    <a:cubicBezTo>
                      <a:pt x="117" y="227"/>
                      <a:pt x="78" y="233"/>
                      <a:pt x="49" y="241"/>
                    </a:cubicBezTo>
                    <a:cubicBezTo>
                      <a:pt x="35" y="246"/>
                      <a:pt x="22" y="251"/>
                      <a:pt x="13" y="25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2"/>
                      <a:pt x="4" y="4"/>
                      <a:pt x="0" y="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0" y="282"/>
                      <a:pt x="0" y="283"/>
                    </a:cubicBezTo>
                    <a:cubicBezTo>
                      <a:pt x="0" y="294"/>
                      <a:pt x="1" y="336"/>
                      <a:pt x="21" y="377"/>
                    </a:cubicBezTo>
                    <a:cubicBezTo>
                      <a:pt x="42" y="418"/>
                      <a:pt x="83" y="457"/>
                      <a:pt x="159" y="457"/>
                    </a:cubicBezTo>
                    <a:cubicBezTo>
                      <a:pt x="160" y="457"/>
                      <a:pt x="160" y="457"/>
                      <a:pt x="160" y="457"/>
                    </a:cubicBezTo>
                    <a:cubicBezTo>
                      <a:pt x="236" y="457"/>
                      <a:pt x="277" y="418"/>
                      <a:pt x="297" y="377"/>
                    </a:cubicBezTo>
                    <a:cubicBezTo>
                      <a:pt x="317" y="336"/>
                      <a:pt x="319" y="294"/>
                      <a:pt x="319" y="283"/>
                    </a:cubicBezTo>
                    <a:cubicBezTo>
                      <a:pt x="319" y="282"/>
                      <a:pt x="319" y="282"/>
                      <a:pt x="319" y="282"/>
                    </a:cubicBezTo>
                    <a:cubicBezTo>
                      <a:pt x="319" y="282"/>
                      <a:pt x="319" y="281"/>
                      <a:pt x="319" y="281"/>
                    </a:cubicBezTo>
                    <a:lnTo>
                      <a:pt x="319" y="6"/>
                    </a:lnTo>
                    <a:close/>
                    <a:moveTo>
                      <a:pt x="53" y="254"/>
                    </a:moveTo>
                    <a:cubicBezTo>
                      <a:pt x="80" y="246"/>
                      <a:pt x="118" y="241"/>
                      <a:pt x="159" y="241"/>
                    </a:cubicBezTo>
                    <a:cubicBezTo>
                      <a:pt x="201" y="241"/>
                      <a:pt x="238" y="246"/>
                      <a:pt x="265" y="254"/>
                    </a:cubicBezTo>
                    <a:cubicBezTo>
                      <a:pt x="292" y="262"/>
                      <a:pt x="306" y="275"/>
                      <a:pt x="305" y="281"/>
                    </a:cubicBezTo>
                    <a:cubicBezTo>
                      <a:pt x="306" y="288"/>
                      <a:pt x="292" y="300"/>
                      <a:pt x="265" y="308"/>
                    </a:cubicBezTo>
                    <a:cubicBezTo>
                      <a:pt x="238" y="317"/>
                      <a:pt x="201" y="322"/>
                      <a:pt x="159" y="322"/>
                    </a:cubicBezTo>
                    <a:cubicBezTo>
                      <a:pt x="118" y="322"/>
                      <a:pt x="80" y="317"/>
                      <a:pt x="53" y="308"/>
                    </a:cubicBezTo>
                    <a:cubicBezTo>
                      <a:pt x="26" y="300"/>
                      <a:pt x="12" y="288"/>
                      <a:pt x="13" y="282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75"/>
                      <a:pt x="26" y="262"/>
                      <a:pt x="53" y="254"/>
                    </a:cubicBezTo>
                    <a:close/>
                    <a:moveTo>
                      <a:pt x="285" y="371"/>
                    </a:moveTo>
                    <a:cubicBezTo>
                      <a:pt x="266" y="408"/>
                      <a:pt x="231" y="443"/>
                      <a:pt x="159" y="443"/>
                    </a:cubicBezTo>
                    <a:cubicBezTo>
                      <a:pt x="159" y="443"/>
                      <a:pt x="159" y="443"/>
                      <a:pt x="159" y="443"/>
                    </a:cubicBezTo>
                    <a:cubicBezTo>
                      <a:pt x="88" y="443"/>
                      <a:pt x="53" y="408"/>
                      <a:pt x="34" y="371"/>
                    </a:cubicBezTo>
                    <a:cubicBezTo>
                      <a:pt x="22" y="347"/>
                      <a:pt x="17" y="323"/>
                      <a:pt x="15" y="306"/>
                    </a:cubicBezTo>
                    <a:cubicBezTo>
                      <a:pt x="24" y="312"/>
                      <a:pt x="36" y="317"/>
                      <a:pt x="49" y="321"/>
                    </a:cubicBezTo>
                    <a:cubicBezTo>
                      <a:pt x="78" y="330"/>
                      <a:pt x="117" y="336"/>
                      <a:pt x="159" y="336"/>
                    </a:cubicBezTo>
                    <a:cubicBezTo>
                      <a:pt x="202" y="336"/>
                      <a:pt x="241" y="330"/>
                      <a:pt x="269" y="321"/>
                    </a:cubicBezTo>
                    <a:cubicBezTo>
                      <a:pt x="283" y="317"/>
                      <a:pt x="295" y="312"/>
                      <a:pt x="303" y="306"/>
                    </a:cubicBezTo>
                    <a:cubicBezTo>
                      <a:pt x="301" y="323"/>
                      <a:pt x="297" y="347"/>
                      <a:pt x="285" y="37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3" name="Freeform: Shape 59">
              <a:extLst>
                <a:ext uri="{FF2B5EF4-FFF2-40B4-BE49-F238E27FC236}">
                  <a16:creationId xmlns:a16="http://schemas.microsoft.com/office/drawing/2014/main" xmlns="" id="{DD7ADE59-D692-421F-A019-4F943C4F2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617" y="2206101"/>
              <a:ext cx="524612" cy="597756"/>
            </a:xfrm>
            <a:custGeom>
              <a:avLst/>
              <a:gdLst>
                <a:gd name="T0" fmla="*/ 238 w 831"/>
                <a:gd name="T1" fmla="*/ 943 h 949"/>
                <a:gd name="T2" fmla="*/ 256 w 831"/>
                <a:gd name="T3" fmla="*/ 947 h 949"/>
                <a:gd name="T4" fmla="*/ 784 w 831"/>
                <a:gd name="T5" fmla="*/ 949 h 949"/>
                <a:gd name="T6" fmla="*/ 802 w 831"/>
                <a:gd name="T7" fmla="*/ 944 h 949"/>
                <a:gd name="T8" fmla="*/ 816 w 831"/>
                <a:gd name="T9" fmla="*/ 933 h 949"/>
                <a:gd name="T10" fmla="*/ 822 w 831"/>
                <a:gd name="T11" fmla="*/ 922 h 949"/>
                <a:gd name="T12" fmla="*/ 831 w 831"/>
                <a:gd name="T13" fmla="*/ 876 h 949"/>
                <a:gd name="T14" fmla="*/ 822 w 831"/>
                <a:gd name="T15" fmla="*/ 830 h 949"/>
                <a:gd name="T16" fmla="*/ 809 w 831"/>
                <a:gd name="T17" fmla="*/ 804 h 949"/>
                <a:gd name="T18" fmla="*/ 821 w 831"/>
                <a:gd name="T19" fmla="*/ 778 h 949"/>
                <a:gd name="T20" fmla="*/ 829 w 831"/>
                <a:gd name="T21" fmla="*/ 731 h 949"/>
                <a:gd name="T22" fmla="*/ 821 w 831"/>
                <a:gd name="T23" fmla="*/ 683 h 949"/>
                <a:gd name="T24" fmla="*/ 809 w 831"/>
                <a:gd name="T25" fmla="*/ 659 h 949"/>
                <a:gd name="T26" fmla="*/ 817 w 831"/>
                <a:gd name="T27" fmla="*/ 642 h 949"/>
                <a:gd name="T28" fmla="*/ 828 w 831"/>
                <a:gd name="T29" fmla="*/ 606 h 949"/>
                <a:gd name="T30" fmla="*/ 825 w 831"/>
                <a:gd name="T31" fmla="*/ 548 h 949"/>
                <a:gd name="T32" fmla="*/ 814 w 831"/>
                <a:gd name="T33" fmla="*/ 521 h 949"/>
                <a:gd name="T34" fmla="*/ 816 w 831"/>
                <a:gd name="T35" fmla="*/ 501 h 949"/>
                <a:gd name="T36" fmla="*/ 828 w 831"/>
                <a:gd name="T37" fmla="*/ 457 h 949"/>
                <a:gd name="T38" fmla="*/ 826 w 831"/>
                <a:gd name="T39" fmla="*/ 411 h 949"/>
                <a:gd name="T40" fmla="*/ 820 w 831"/>
                <a:gd name="T41" fmla="*/ 391 h 949"/>
                <a:gd name="T42" fmla="*/ 808 w 831"/>
                <a:gd name="T43" fmla="*/ 376 h 949"/>
                <a:gd name="T44" fmla="*/ 790 w 831"/>
                <a:gd name="T45" fmla="*/ 369 h 949"/>
                <a:gd name="T46" fmla="*/ 445 w 831"/>
                <a:gd name="T47" fmla="*/ 302 h 949"/>
                <a:gd name="T48" fmla="*/ 445 w 831"/>
                <a:gd name="T49" fmla="*/ 150 h 949"/>
                <a:gd name="T50" fmla="*/ 441 w 831"/>
                <a:gd name="T51" fmla="*/ 112 h 949"/>
                <a:gd name="T52" fmla="*/ 425 w 831"/>
                <a:gd name="T53" fmla="*/ 72 h 949"/>
                <a:gd name="T54" fmla="*/ 391 w 831"/>
                <a:gd name="T55" fmla="*/ 32 h 949"/>
                <a:gd name="T56" fmla="*/ 351 w 831"/>
                <a:gd name="T57" fmla="*/ 11 h 949"/>
                <a:gd name="T58" fmla="*/ 307 w 831"/>
                <a:gd name="T59" fmla="*/ 0 h 949"/>
                <a:gd name="T60" fmla="*/ 287 w 831"/>
                <a:gd name="T61" fmla="*/ 0 h 949"/>
                <a:gd name="T62" fmla="*/ 272 w 831"/>
                <a:gd name="T63" fmla="*/ 10 h 949"/>
                <a:gd name="T64" fmla="*/ 263 w 831"/>
                <a:gd name="T65" fmla="*/ 25 h 949"/>
                <a:gd name="T66" fmla="*/ 262 w 831"/>
                <a:gd name="T67" fmla="*/ 214 h 949"/>
                <a:gd name="T68" fmla="*/ 258 w 831"/>
                <a:gd name="T69" fmla="*/ 244 h 949"/>
                <a:gd name="T70" fmla="*/ 245 w 831"/>
                <a:gd name="T71" fmla="*/ 271 h 949"/>
                <a:gd name="T72" fmla="*/ 125 w 831"/>
                <a:gd name="T73" fmla="*/ 393 h 949"/>
                <a:gd name="T74" fmla="*/ 115 w 831"/>
                <a:gd name="T75" fmla="*/ 405 h 949"/>
                <a:gd name="T76" fmla="*/ 105 w 831"/>
                <a:gd name="T77" fmla="*/ 428 h 949"/>
                <a:gd name="T78" fmla="*/ 101 w 831"/>
                <a:gd name="T79" fmla="*/ 454 h 949"/>
                <a:gd name="T80" fmla="*/ 24 w 831"/>
                <a:gd name="T81" fmla="*/ 456 h 949"/>
                <a:gd name="T82" fmla="*/ 11 w 831"/>
                <a:gd name="T83" fmla="*/ 461 h 949"/>
                <a:gd name="T84" fmla="*/ 1 w 831"/>
                <a:gd name="T85" fmla="*/ 472 h 949"/>
                <a:gd name="T86" fmla="*/ 0 w 831"/>
                <a:gd name="T87" fmla="*/ 857 h 949"/>
                <a:gd name="T88" fmla="*/ 1 w 831"/>
                <a:gd name="T89" fmla="*/ 867 h 949"/>
                <a:gd name="T90" fmla="*/ 11 w 831"/>
                <a:gd name="T91" fmla="*/ 879 h 949"/>
                <a:gd name="T92" fmla="*/ 24 w 831"/>
                <a:gd name="T93" fmla="*/ 882 h 949"/>
                <a:gd name="T94" fmla="*/ 115 w 831"/>
                <a:gd name="T95" fmla="*/ 882 h 949"/>
                <a:gd name="T96" fmla="*/ 134 w 831"/>
                <a:gd name="T97" fmla="*/ 88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1" h="949">
                  <a:moveTo>
                    <a:pt x="134" y="888"/>
                  </a:moveTo>
                  <a:lnTo>
                    <a:pt x="238" y="943"/>
                  </a:lnTo>
                  <a:lnTo>
                    <a:pt x="238" y="943"/>
                  </a:lnTo>
                  <a:lnTo>
                    <a:pt x="244" y="945"/>
                  </a:lnTo>
                  <a:lnTo>
                    <a:pt x="250" y="946"/>
                  </a:lnTo>
                  <a:lnTo>
                    <a:pt x="256" y="947"/>
                  </a:lnTo>
                  <a:lnTo>
                    <a:pt x="263" y="949"/>
                  </a:lnTo>
                  <a:lnTo>
                    <a:pt x="784" y="949"/>
                  </a:lnTo>
                  <a:lnTo>
                    <a:pt x="784" y="949"/>
                  </a:lnTo>
                  <a:lnTo>
                    <a:pt x="791" y="947"/>
                  </a:lnTo>
                  <a:lnTo>
                    <a:pt x="797" y="946"/>
                  </a:lnTo>
                  <a:lnTo>
                    <a:pt x="802" y="944"/>
                  </a:lnTo>
                  <a:lnTo>
                    <a:pt x="808" y="941"/>
                  </a:lnTo>
                  <a:lnTo>
                    <a:pt x="812" y="938"/>
                  </a:lnTo>
                  <a:lnTo>
                    <a:pt x="816" y="933"/>
                  </a:lnTo>
                  <a:lnTo>
                    <a:pt x="820" y="928"/>
                  </a:lnTo>
                  <a:lnTo>
                    <a:pt x="822" y="922"/>
                  </a:lnTo>
                  <a:lnTo>
                    <a:pt x="822" y="922"/>
                  </a:lnTo>
                  <a:lnTo>
                    <a:pt x="827" y="908"/>
                  </a:lnTo>
                  <a:lnTo>
                    <a:pt x="829" y="892"/>
                  </a:lnTo>
                  <a:lnTo>
                    <a:pt x="831" y="876"/>
                  </a:lnTo>
                  <a:lnTo>
                    <a:pt x="829" y="860"/>
                  </a:lnTo>
                  <a:lnTo>
                    <a:pt x="827" y="845"/>
                  </a:lnTo>
                  <a:lnTo>
                    <a:pt x="822" y="830"/>
                  </a:lnTo>
                  <a:lnTo>
                    <a:pt x="816" y="817"/>
                  </a:lnTo>
                  <a:lnTo>
                    <a:pt x="809" y="804"/>
                  </a:lnTo>
                  <a:lnTo>
                    <a:pt x="809" y="804"/>
                  </a:lnTo>
                  <a:lnTo>
                    <a:pt x="814" y="795"/>
                  </a:lnTo>
                  <a:lnTo>
                    <a:pt x="817" y="788"/>
                  </a:lnTo>
                  <a:lnTo>
                    <a:pt x="821" y="778"/>
                  </a:lnTo>
                  <a:lnTo>
                    <a:pt x="823" y="770"/>
                  </a:lnTo>
                  <a:lnTo>
                    <a:pt x="828" y="751"/>
                  </a:lnTo>
                  <a:lnTo>
                    <a:pt x="829" y="731"/>
                  </a:lnTo>
                  <a:lnTo>
                    <a:pt x="828" y="711"/>
                  </a:lnTo>
                  <a:lnTo>
                    <a:pt x="823" y="693"/>
                  </a:lnTo>
                  <a:lnTo>
                    <a:pt x="821" y="683"/>
                  </a:lnTo>
                  <a:lnTo>
                    <a:pt x="817" y="675"/>
                  </a:lnTo>
                  <a:lnTo>
                    <a:pt x="814" y="666"/>
                  </a:lnTo>
                  <a:lnTo>
                    <a:pt x="809" y="659"/>
                  </a:lnTo>
                  <a:lnTo>
                    <a:pt x="809" y="659"/>
                  </a:lnTo>
                  <a:lnTo>
                    <a:pt x="814" y="650"/>
                  </a:lnTo>
                  <a:lnTo>
                    <a:pt x="817" y="642"/>
                  </a:lnTo>
                  <a:lnTo>
                    <a:pt x="821" y="634"/>
                  </a:lnTo>
                  <a:lnTo>
                    <a:pt x="825" y="625"/>
                  </a:lnTo>
                  <a:lnTo>
                    <a:pt x="828" y="606"/>
                  </a:lnTo>
                  <a:lnTo>
                    <a:pt x="829" y="586"/>
                  </a:lnTo>
                  <a:lnTo>
                    <a:pt x="828" y="566"/>
                  </a:lnTo>
                  <a:lnTo>
                    <a:pt x="825" y="548"/>
                  </a:lnTo>
                  <a:lnTo>
                    <a:pt x="821" y="538"/>
                  </a:lnTo>
                  <a:lnTo>
                    <a:pt x="817" y="530"/>
                  </a:lnTo>
                  <a:lnTo>
                    <a:pt x="814" y="521"/>
                  </a:lnTo>
                  <a:lnTo>
                    <a:pt x="809" y="514"/>
                  </a:lnTo>
                  <a:lnTo>
                    <a:pt x="809" y="514"/>
                  </a:lnTo>
                  <a:lnTo>
                    <a:pt x="816" y="501"/>
                  </a:lnTo>
                  <a:lnTo>
                    <a:pt x="821" y="488"/>
                  </a:lnTo>
                  <a:lnTo>
                    <a:pt x="826" y="473"/>
                  </a:lnTo>
                  <a:lnTo>
                    <a:pt x="828" y="457"/>
                  </a:lnTo>
                  <a:lnTo>
                    <a:pt x="829" y="442"/>
                  </a:lnTo>
                  <a:lnTo>
                    <a:pt x="828" y="426"/>
                  </a:lnTo>
                  <a:lnTo>
                    <a:pt x="826" y="411"/>
                  </a:lnTo>
                  <a:lnTo>
                    <a:pt x="822" y="397"/>
                  </a:lnTo>
                  <a:lnTo>
                    <a:pt x="822" y="397"/>
                  </a:lnTo>
                  <a:lnTo>
                    <a:pt x="820" y="391"/>
                  </a:lnTo>
                  <a:lnTo>
                    <a:pt x="816" y="385"/>
                  </a:lnTo>
                  <a:lnTo>
                    <a:pt x="812" y="380"/>
                  </a:lnTo>
                  <a:lnTo>
                    <a:pt x="808" y="376"/>
                  </a:lnTo>
                  <a:lnTo>
                    <a:pt x="802" y="373"/>
                  </a:lnTo>
                  <a:lnTo>
                    <a:pt x="796" y="370"/>
                  </a:lnTo>
                  <a:lnTo>
                    <a:pt x="790" y="369"/>
                  </a:lnTo>
                  <a:lnTo>
                    <a:pt x="784" y="368"/>
                  </a:lnTo>
                  <a:lnTo>
                    <a:pt x="502" y="368"/>
                  </a:lnTo>
                  <a:lnTo>
                    <a:pt x="445" y="302"/>
                  </a:lnTo>
                  <a:lnTo>
                    <a:pt x="445" y="163"/>
                  </a:lnTo>
                  <a:lnTo>
                    <a:pt x="445" y="163"/>
                  </a:lnTo>
                  <a:lnTo>
                    <a:pt x="445" y="150"/>
                  </a:lnTo>
                  <a:lnTo>
                    <a:pt x="444" y="136"/>
                  </a:lnTo>
                  <a:lnTo>
                    <a:pt x="443" y="123"/>
                  </a:lnTo>
                  <a:lnTo>
                    <a:pt x="441" y="112"/>
                  </a:lnTo>
                  <a:lnTo>
                    <a:pt x="437" y="101"/>
                  </a:lnTo>
                  <a:lnTo>
                    <a:pt x="433" y="90"/>
                  </a:lnTo>
                  <a:lnTo>
                    <a:pt x="425" y="72"/>
                  </a:lnTo>
                  <a:lnTo>
                    <a:pt x="415" y="57"/>
                  </a:lnTo>
                  <a:lnTo>
                    <a:pt x="403" y="43"/>
                  </a:lnTo>
                  <a:lnTo>
                    <a:pt x="391" y="32"/>
                  </a:lnTo>
                  <a:lnTo>
                    <a:pt x="378" y="23"/>
                  </a:lnTo>
                  <a:lnTo>
                    <a:pt x="365" y="17"/>
                  </a:lnTo>
                  <a:lnTo>
                    <a:pt x="351" y="11"/>
                  </a:lnTo>
                  <a:lnTo>
                    <a:pt x="338" y="6"/>
                  </a:lnTo>
                  <a:lnTo>
                    <a:pt x="327" y="4"/>
                  </a:lnTo>
                  <a:lnTo>
                    <a:pt x="307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87" y="0"/>
                  </a:lnTo>
                  <a:lnTo>
                    <a:pt x="281" y="2"/>
                  </a:lnTo>
                  <a:lnTo>
                    <a:pt x="276" y="5"/>
                  </a:lnTo>
                  <a:lnTo>
                    <a:pt x="272" y="10"/>
                  </a:lnTo>
                  <a:lnTo>
                    <a:pt x="268" y="13"/>
                  </a:lnTo>
                  <a:lnTo>
                    <a:pt x="264" y="19"/>
                  </a:lnTo>
                  <a:lnTo>
                    <a:pt x="263" y="25"/>
                  </a:lnTo>
                  <a:lnTo>
                    <a:pt x="262" y="31"/>
                  </a:lnTo>
                  <a:lnTo>
                    <a:pt x="262" y="214"/>
                  </a:lnTo>
                  <a:lnTo>
                    <a:pt x="262" y="214"/>
                  </a:lnTo>
                  <a:lnTo>
                    <a:pt x="262" y="223"/>
                  </a:lnTo>
                  <a:lnTo>
                    <a:pt x="261" y="234"/>
                  </a:lnTo>
                  <a:lnTo>
                    <a:pt x="258" y="244"/>
                  </a:lnTo>
                  <a:lnTo>
                    <a:pt x="255" y="253"/>
                  </a:lnTo>
                  <a:lnTo>
                    <a:pt x="250" y="262"/>
                  </a:lnTo>
                  <a:lnTo>
                    <a:pt x="245" y="271"/>
                  </a:lnTo>
                  <a:lnTo>
                    <a:pt x="239" y="279"/>
                  </a:lnTo>
                  <a:lnTo>
                    <a:pt x="232" y="287"/>
                  </a:lnTo>
                  <a:lnTo>
                    <a:pt x="125" y="393"/>
                  </a:lnTo>
                  <a:lnTo>
                    <a:pt x="125" y="393"/>
                  </a:lnTo>
                  <a:lnTo>
                    <a:pt x="121" y="399"/>
                  </a:lnTo>
                  <a:lnTo>
                    <a:pt x="115" y="405"/>
                  </a:lnTo>
                  <a:lnTo>
                    <a:pt x="111" y="413"/>
                  </a:lnTo>
                  <a:lnTo>
                    <a:pt x="107" y="421"/>
                  </a:lnTo>
                  <a:lnTo>
                    <a:pt x="105" y="428"/>
                  </a:lnTo>
                  <a:lnTo>
                    <a:pt x="103" y="437"/>
                  </a:lnTo>
                  <a:lnTo>
                    <a:pt x="101" y="445"/>
                  </a:lnTo>
                  <a:lnTo>
                    <a:pt x="101" y="454"/>
                  </a:lnTo>
                  <a:lnTo>
                    <a:pt x="101" y="456"/>
                  </a:lnTo>
                  <a:lnTo>
                    <a:pt x="24" y="456"/>
                  </a:lnTo>
                  <a:lnTo>
                    <a:pt x="24" y="456"/>
                  </a:lnTo>
                  <a:lnTo>
                    <a:pt x="19" y="457"/>
                  </a:lnTo>
                  <a:lnTo>
                    <a:pt x="14" y="459"/>
                  </a:lnTo>
                  <a:lnTo>
                    <a:pt x="11" y="461"/>
                  </a:lnTo>
                  <a:lnTo>
                    <a:pt x="7" y="465"/>
                  </a:lnTo>
                  <a:lnTo>
                    <a:pt x="3" y="468"/>
                  </a:lnTo>
                  <a:lnTo>
                    <a:pt x="1" y="472"/>
                  </a:lnTo>
                  <a:lnTo>
                    <a:pt x="0" y="477"/>
                  </a:lnTo>
                  <a:lnTo>
                    <a:pt x="0" y="481"/>
                  </a:lnTo>
                  <a:lnTo>
                    <a:pt x="0" y="857"/>
                  </a:lnTo>
                  <a:lnTo>
                    <a:pt x="0" y="857"/>
                  </a:lnTo>
                  <a:lnTo>
                    <a:pt x="0" y="862"/>
                  </a:lnTo>
                  <a:lnTo>
                    <a:pt x="1" y="867"/>
                  </a:lnTo>
                  <a:lnTo>
                    <a:pt x="3" y="871"/>
                  </a:lnTo>
                  <a:lnTo>
                    <a:pt x="7" y="875"/>
                  </a:lnTo>
                  <a:lnTo>
                    <a:pt x="11" y="879"/>
                  </a:lnTo>
                  <a:lnTo>
                    <a:pt x="14" y="880"/>
                  </a:lnTo>
                  <a:lnTo>
                    <a:pt x="19" y="882"/>
                  </a:lnTo>
                  <a:lnTo>
                    <a:pt x="24" y="882"/>
                  </a:lnTo>
                  <a:lnTo>
                    <a:pt x="107" y="882"/>
                  </a:lnTo>
                  <a:lnTo>
                    <a:pt x="107" y="882"/>
                  </a:lnTo>
                  <a:lnTo>
                    <a:pt x="115" y="882"/>
                  </a:lnTo>
                  <a:lnTo>
                    <a:pt x="121" y="883"/>
                  </a:lnTo>
                  <a:lnTo>
                    <a:pt x="128" y="886"/>
                  </a:lnTo>
                  <a:lnTo>
                    <a:pt x="134" y="888"/>
                  </a:lnTo>
                  <a:lnTo>
                    <a:pt x="134" y="8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Group 109">
            <a:extLst>
              <a:ext uri="{FF2B5EF4-FFF2-40B4-BE49-F238E27FC236}">
                <a16:creationId xmlns:a16="http://schemas.microsoft.com/office/drawing/2014/main" xmlns="" id="{4D5386F4-61B3-4F26-A601-07714D9B10A8}"/>
              </a:ext>
            </a:extLst>
          </p:cNvPr>
          <p:cNvGrpSpPr/>
          <p:nvPr/>
        </p:nvGrpSpPr>
        <p:grpSpPr>
          <a:xfrm>
            <a:off x="4181539" y="2243383"/>
            <a:ext cx="1391507" cy="2160552"/>
            <a:chOff x="4181539" y="2433340"/>
            <a:chExt cx="1391507" cy="2160552"/>
          </a:xfrm>
        </p:grpSpPr>
        <p:grpSp>
          <p:nvGrpSpPr>
            <p:cNvPr id="108" name="Group 17">
              <a:extLst>
                <a:ext uri="{FF2B5EF4-FFF2-40B4-BE49-F238E27FC236}">
                  <a16:creationId xmlns:a16="http://schemas.microsoft.com/office/drawing/2014/main" xmlns="" id="{DDF9000D-40E3-4142-8038-820D0B60F412}"/>
                </a:ext>
              </a:extLst>
            </p:cNvPr>
            <p:cNvGrpSpPr/>
            <p:nvPr/>
          </p:nvGrpSpPr>
          <p:grpSpPr>
            <a:xfrm>
              <a:off x="4181539" y="2433340"/>
              <a:ext cx="1391507" cy="1632629"/>
              <a:chOff x="1377093" y="1853538"/>
              <a:chExt cx="1320397" cy="1549198"/>
            </a:xfrm>
            <a:solidFill>
              <a:schemeClr val="accent2"/>
            </a:solidFill>
          </p:grpSpPr>
          <p:sp>
            <p:nvSpPr>
              <p:cNvPr id="116" name="Freeform: Shape 18">
                <a:extLst>
                  <a:ext uri="{FF2B5EF4-FFF2-40B4-BE49-F238E27FC236}">
                    <a16:creationId xmlns:a16="http://schemas.microsoft.com/office/drawing/2014/main" xmlns="" id="{D6C2DDAC-5BD8-4263-93C9-55C6932E3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1853538"/>
                <a:ext cx="1150560" cy="336651"/>
              </a:xfrm>
              <a:custGeom>
                <a:avLst/>
                <a:gdLst>
                  <a:gd name="T0" fmla="*/ 964 w 964"/>
                  <a:gd name="T1" fmla="*/ 282 h 282"/>
                  <a:gd name="T2" fmla="*/ 482 w 964"/>
                  <a:gd name="T3" fmla="*/ 0 h 282"/>
                  <a:gd name="T4" fmla="*/ 0 w 964"/>
                  <a:gd name="T5" fmla="*/ 282 h 282"/>
                  <a:gd name="T6" fmla="*/ 482 w 964"/>
                  <a:gd name="T7" fmla="*/ 185 h 282"/>
                  <a:gd name="T8" fmla="*/ 964 w 964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4" h="282">
                    <a:moveTo>
                      <a:pt x="964" y="282"/>
                    </a:moveTo>
                    <a:cubicBezTo>
                      <a:pt x="869" y="114"/>
                      <a:pt x="689" y="0"/>
                      <a:pt x="482" y="0"/>
                    </a:cubicBezTo>
                    <a:cubicBezTo>
                      <a:pt x="275" y="0"/>
                      <a:pt x="95" y="114"/>
                      <a:pt x="0" y="282"/>
                    </a:cubicBezTo>
                    <a:cubicBezTo>
                      <a:pt x="141" y="221"/>
                      <a:pt x="306" y="185"/>
                      <a:pt x="482" y="185"/>
                    </a:cubicBezTo>
                    <a:cubicBezTo>
                      <a:pt x="659" y="185"/>
                      <a:pt x="824" y="221"/>
                      <a:pt x="964" y="28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19">
                <a:extLst>
                  <a:ext uri="{FF2B5EF4-FFF2-40B4-BE49-F238E27FC236}">
                    <a16:creationId xmlns:a16="http://schemas.microsoft.com/office/drawing/2014/main" xmlns="" id="{9F8139F4-5AA6-4988-A790-FE089F45A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093" y="2074276"/>
                <a:ext cx="1320397" cy="477258"/>
              </a:xfrm>
              <a:custGeom>
                <a:avLst/>
                <a:gdLst>
                  <a:gd name="T0" fmla="*/ 1 w 1106"/>
                  <a:gd name="T1" fmla="*/ 400 h 400"/>
                  <a:gd name="T2" fmla="*/ 553 w 1106"/>
                  <a:gd name="T3" fmla="*/ 269 h 400"/>
                  <a:gd name="T4" fmla="*/ 1105 w 1106"/>
                  <a:gd name="T5" fmla="*/ 400 h 400"/>
                  <a:gd name="T6" fmla="*/ 1106 w 1106"/>
                  <a:gd name="T7" fmla="*/ 368 h 400"/>
                  <a:gd name="T8" fmla="*/ 1035 w 1106"/>
                  <a:gd name="T9" fmla="*/ 97 h 400"/>
                  <a:gd name="T10" fmla="*/ 553 w 1106"/>
                  <a:gd name="T11" fmla="*/ 0 h 400"/>
                  <a:gd name="T12" fmla="*/ 71 w 1106"/>
                  <a:gd name="T13" fmla="*/ 97 h 400"/>
                  <a:gd name="T14" fmla="*/ 0 w 1106"/>
                  <a:gd name="T15" fmla="*/ 368 h 400"/>
                  <a:gd name="T16" fmla="*/ 1 w 1106"/>
                  <a:gd name="T17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6" h="400">
                    <a:moveTo>
                      <a:pt x="1" y="400"/>
                    </a:moveTo>
                    <a:cubicBezTo>
                      <a:pt x="155" y="318"/>
                      <a:pt x="346" y="269"/>
                      <a:pt x="553" y="269"/>
                    </a:cubicBezTo>
                    <a:cubicBezTo>
                      <a:pt x="760" y="269"/>
                      <a:pt x="951" y="318"/>
                      <a:pt x="1105" y="400"/>
                    </a:cubicBezTo>
                    <a:cubicBezTo>
                      <a:pt x="1106" y="390"/>
                      <a:pt x="1106" y="379"/>
                      <a:pt x="1106" y="368"/>
                    </a:cubicBezTo>
                    <a:cubicBezTo>
                      <a:pt x="1106" y="270"/>
                      <a:pt x="1080" y="177"/>
                      <a:pt x="1035" y="97"/>
                    </a:cubicBezTo>
                    <a:cubicBezTo>
                      <a:pt x="895" y="36"/>
                      <a:pt x="730" y="0"/>
                      <a:pt x="553" y="0"/>
                    </a:cubicBezTo>
                    <a:cubicBezTo>
                      <a:pt x="377" y="0"/>
                      <a:pt x="212" y="36"/>
                      <a:pt x="71" y="97"/>
                    </a:cubicBezTo>
                    <a:cubicBezTo>
                      <a:pt x="26" y="177"/>
                      <a:pt x="0" y="270"/>
                      <a:pt x="0" y="368"/>
                    </a:cubicBezTo>
                    <a:cubicBezTo>
                      <a:pt x="0" y="379"/>
                      <a:pt x="1" y="390"/>
                      <a:pt x="1" y="40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20">
                <a:extLst>
                  <a:ext uri="{FF2B5EF4-FFF2-40B4-BE49-F238E27FC236}">
                    <a16:creationId xmlns:a16="http://schemas.microsoft.com/office/drawing/2014/main" xmlns="" id="{0A0EC7E1-9A51-4EA8-BECC-E68428483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101" y="2395304"/>
                <a:ext cx="1317877" cy="440972"/>
              </a:xfrm>
              <a:custGeom>
                <a:avLst/>
                <a:gdLst>
                  <a:gd name="T0" fmla="*/ 1034 w 1104"/>
                  <a:gd name="T1" fmla="*/ 370 h 370"/>
                  <a:gd name="T2" fmla="*/ 1104 w 1104"/>
                  <a:gd name="T3" fmla="*/ 131 h 370"/>
                  <a:gd name="T4" fmla="*/ 552 w 1104"/>
                  <a:gd name="T5" fmla="*/ 0 h 370"/>
                  <a:gd name="T6" fmla="*/ 0 w 1104"/>
                  <a:gd name="T7" fmla="*/ 131 h 370"/>
                  <a:gd name="T8" fmla="*/ 70 w 1104"/>
                  <a:gd name="T9" fmla="*/ 370 h 370"/>
                  <a:gd name="T10" fmla="*/ 552 w 1104"/>
                  <a:gd name="T11" fmla="*/ 273 h 370"/>
                  <a:gd name="T12" fmla="*/ 1034 w 1104"/>
                  <a:gd name="T13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4" h="370">
                    <a:moveTo>
                      <a:pt x="1034" y="370"/>
                    </a:moveTo>
                    <a:cubicBezTo>
                      <a:pt x="1074" y="299"/>
                      <a:pt x="1099" y="218"/>
                      <a:pt x="1104" y="131"/>
                    </a:cubicBezTo>
                    <a:cubicBezTo>
                      <a:pt x="950" y="49"/>
                      <a:pt x="759" y="0"/>
                      <a:pt x="552" y="0"/>
                    </a:cubicBezTo>
                    <a:cubicBezTo>
                      <a:pt x="345" y="0"/>
                      <a:pt x="154" y="49"/>
                      <a:pt x="0" y="131"/>
                    </a:cubicBezTo>
                    <a:cubicBezTo>
                      <a:pt x="5" y="218"/>
                      <a:pt x="30" y="299"/>
                      <a:pt x="70" y="370"/>
                    </a:cubicBezTo>
                    <a:cubicBezTo>
                      <a:pt x="211" y="308"/>
                      <a:pt x="376" y="273"/>
                      <a:pt x="552" y="273"/>
                    </a:cubicBezTo>
                    <a:cubicBezTo>
                      <a:pt x="729" y="273"/>
                      <a:pt x="894" y="308"/>
                      <a:pt x="1034" y="3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21">
                <a:extLst>
                  <a:ext uri="{FF2B5EF4-FFF2-40B4-BE49-F238E27FC236}">
                    <a16:creationId xmlns:a16="http://schemas.microsoft.com/office/drawing/2014/main" xmlns="" id="{044790D6-2D26-4BDC-ACC6-813365347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2720867"/>
                <a:ext cx="1150560" cy="358825"/>
              </a:xfrm>
              <a:custGeom>
                <a:avLst/>
                <a:gdLst>
                  <a:gd name="T0" fmla="*/ 134 w 964"/>
                  <a:gd name="T1" fmla="*/ 255 h 301"/>
                  <a:gd name="T2" fmla="*/ 181 w 964"/>
                  <a:gd name="T3" fmla="*/ 301 h 301"/>
                  <a:gd name="T4" fmla="*/ 482 w 964"/>
                  <a:gd name="T5" fmla="*/ 265 h 301"/>
                  <a:gd name="T6" fmla="*/ 783 w 964"/>
                  <a:gd name="T7" fmla="*/ 301 h 301"/>
                  <a:gd name="T8" fmla="*/ 830 w 964"/>
                  <a:gd name="T9" fmla="*/ 255 h 301"/>
                  <a:gd name="T10" fmla="*/ 964 w 964"/>
                  <a:gd name="T11" fmla="*/ 97 h 301"/>
                  <a:gd name="T12" fmla="*/ 482 w 964"/>
                  <a:gd name="T13" fmla="*/ 0 h 301"/>
                  <a:gd name="T14" fmla="*/ 0 w 964"/>
                  <a:gd name="T15" fmla="*/ 97 h 301"/>
                  <a:gd name="T16" fmla="*/ 134 w 964"/>
                  <a:gd name="T17" fmla="*/ 2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4" h="301">
                    <a:moveTo>
                      <a:pt x="134" y="255"/>
                    </a:moveTo>
                    <a:cubicBezTo>
                      <a:pt x="152" y="272"/>
                      <a:pt x="168" y="288"/>
                      <a:pt x="181" y="301"/>
                    </a:cubicBezTo>
                    <a:cubicBezTo>
                      <a:pt x="275" y="278"/>
                      <a:pt x="377" y="265"/>
                      <a:pt x="482" y="265"/>
                    </a:cubicBezTo>
                    <a:cubicBezTo>
                      <a:pt x="588" y="265"/>
                      <a:pt x="689" y="278"/>
                      <a:pt x="783" y="301"/>
                    </a:cubicBezTo>
                    <a:cubicBezTo>
                      <a:pt x="796" y="288"/>
                      <a:pt x="813" y="272"/>
                      <a:pt x="830" y="255"/>
                    </a:cubicBezTo>
                    <a:cubicBezTo>
                      <a:pt x="884" y="212"/>
                      <a:pt x="930" y="158"/>
                      <a:pt x="964" y="97"/>
                    </a:cubicBezTo>
                    <a:cubicBezTo>
                      <a:pt x="824" y="35"/>
                      <a:pt x="659" y="0"/>
                      <a:pt x="482" y="0"/>
                    </a:cubicBezTo>
                    <a:cubicBezTo>
                      <a:pt x="306" y="0"/>
                      <a:pt x="141" y="35"/>
                      <a:pt x="0" y="97"/>
                    </a:cubicBezTo>
                    <a:cubicBezTo>
                      <a:pt x="35" y="158"/>
                      <a:pt x="80" y="212"/>
                      <a:pt x="134" y="25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22">
                <a:extLst>
                  <a:ext uri="{FF2B5EF4-FFF2-40B4-BE49-F238E27FC236}">
                    <a16:creationId xmlns:a16="http://schemas.microsoft.com/office/drawing/2014/main" xmlns="" id="{F20F12E5-DE6C-4B12-9FE5-C0ED5FE86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7962" y="3036855"/>
                <a:ext cx="718659" cy="365881"/>
              </a:xfrm>
              <a:custGeom>
                <a:avLst/>
                <a:gdLst>
                  <a:gd name="T0" fmla="*/ 0 w 602"/>
                  <a:gd name="T1" fmla="*/ 36 h 307"/>
                  <a:gd name="T2" fmla="*/ 19 w 602"/>
                  <a:gd name="T3" fmla="*/ 58 h 307"/>
                  <a:gd name="T4" fmla="*/ 113 w 602"/>
                  <a:gd name="T5" fmla="*/ 307 h 307"/>
                  <a:gd name="T6" fmla="*/ 301 w 602"/>
                  <a:gd name="T7" fmla="*/ 307 h 307"/>
                  <a:gd name="T8" fmla="*/ 490 w 602"/>
                  <a:gd name="T9" fmla="*/ 307 h 307"/>
                  <a:gd name="T10" fmla="*/ 583 w 602"/>
                  <a:gd name="T11" fmla="*/ 58 h 307"/>
                  <a:gd name="T12" fmla="*/ 602 w 602"/>
                  <a:gd name="T13" fmla="*/ 36 h 307"/>
                  <a:gd name="T14" fmla="*/ 301 w 602"/>
                  <a:gd name="T15" fmla="*/ 0 h 307"/>
                  <a:gd name="T16" fmla="*/ 0 w 602"/>
                  <a:gd name="T17" fmla="*/ 3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2" h="307">
                    <a:moveTo>
                      <a:pt x="0" y="36"/>
                    </a:moveTo>
                    <a:cubicBezTo>
                      <a:pt x="8" y="45"/>
                      <a:pt x="15" y="52"/>
                      <a:pt x="19" y="58"/>
                    </a:cubicBezTo>
                    <a:cubicBezTo>
                      <a:pt x="59" y="110"/>
                      <a:pt x="113" y="201"/>
                      <a:pt x="113" y="307"/>
                    </a:cubicBezTo>
                    <a:cubicBezTo>
                      <a:pt x="301" y="307"/>
                      <a:pt x="301" y="307"/>
                      <a:pt x="301" y="307"/>
                    </a:cubicBezTo>
                    <a:cubicBezTo>
                      <a:pt x="490" y="307"/>
                      <a:pt x="490" y="307"/>
                      <a:pt x="490" y="307"/>
                    </a:cubicBezTo>
                    <a:cubicBezTo>
                      <a:pt x="490" y="201"/>
                      <a:pt x="544" y="110"/>
                      <a:pt x="583" y="58"/>
                    </a:cubicBezTo>
                    <a:cubicBezTo>
                      <a:pt x="587" y="52"/>
                      <a:pt x="594" y="45"/>
                      <a:pt x="602" y="36"/>
                    </a:cubicBezTo>
                    <a:cubicBezTo>
                      <a:pt x="508" y="13"/>
                      <a:pt x="407" y="0"/>
                      <a:pt x="301" y="0"/>
                    </a:cubicBezTo>
                    <a:cubicBezTo>
                      <a:pt x="196" y="0"/>
                      <a:pt x="94" y="13"/>
                      <a:pt x="0" y="3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9" name="Group 23">
              <a:extLst>
                <a:ext uri="{FF2B5EF4-FFF2-40B4-BE49-F238E27FC236}">
                  <a16:creationId xmlns:a16="http://schemas.microsoft.com/office/drawing/2014/main" xmlns="" id="{E1CEB1C5-6A6B-4B47-AA53-6CE71E0F138E}"/>
                </a:ext>
              </a:extLst>
            </p:cNvPr>
            <p:cNvGrpSpPr/>
            <p:nvPr/>
          </p:nvGrpSpPr>
          <p:grpSpPr>
            <a:xfrm>
              <a:off x="4640949" y="3993208"/>
              <a:ext cx="473750" cy="600684"/>
              <a:chOff x="1813026" y="3333693"/>
              <a:chExt cx="449540" cy="569988"/>
            </a:xfrm>
          </p:grpSpPr>
          <p:sp>
            <p:nvSpPr>
              <p:cNvPr id="111" name="Freeform: Shape 24">
                <a:extLst>
                  <a:ext uri="{FF2B5EF4-FFF2-40B4-BE49-F238E27FC236}">
                    <a16:creationId xmlns:a16="http://schemas.microsoft.com/office/drawing/2014/main" xmlns="" id="{2AF0A9F5-0CEB-4CED-8B63-05CABEAD4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8807" y="3694030"/>
                <a:ext cx="376968" cy="201587"/>
              </a:xfrm>
              <a:custGeom>
                <a:avLst/>
                <a:gdLst>
                  <a:gd name="T0" fmla="*/ 311 w 316"/>
                  <a:gd name="T1" fmla="*/ 0 h 169"/>
                  <a:gd name="T2" fmla="*/ 158 w 316"/>
                  <a:gd name="T3" fmla="*/ 0 h 169"/>
                  <a:gd name="T4" fmla="*/ 158 w 316"/>
                  <a:gd name="T5" fmla="*/ 0 h 169"/>
                  <a:gd name="T6" fmla="*/ 6 w 316"/>
                  <a:gd name="T7" fmla="*/ 0 h 169"/>
                  <a:gd name="T8" fmla="*/ 158 w 316"/>
                  <a:gd name="T9" fmla="*/ 169 h 169"/>
                  <a:gd name="T10" fmla="*/ 158 w 316"/>
                  <a:gd name="T11" fmla="*/ 169 h 169"/>
                  <a:gd name="T12" fmla="*/ 158 w 316"/>
                  <a:gd name="T13" fmla="*/ 169 h 169"/>
                  <a:gd name="T14" fmla="*/ 158 w 316"/>
                  <a:gd name="T15" fmla="*/ 169 h 169"/>
                  <a:gd name="T16" fmla="*/ 158 w 316"/>
                  <a:gd name="T17" fmla="*/ 169 h 169"/>
                  <a:gd name="T18" fmla="*/ 311 w 316"/>
                  <a:gd name="T1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169">
                    <a:moveTo>
                      <a:pt x="31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316" y="169"/>
                      <a:pt x="311" y="0"/>
                      <a:pt x="31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25">
                <a:extLst>
                  <a:ext uri="{FF2B5EF4-FFF2-40B4-BE49-F238E27FC236}">
                    <a16:creationId xmlns:a16="http://schemas.microsoft.com/office/drawing/2014/main" xmlns="" id="{75D3E63E-6907-4DF1-9658-7A63DC016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863" y="3638090"/>
                <a:ext cx="363865" cy="83155"/>
              </a:xfrm>
              <a:custGeom>
                <a:avLst/>
                <a:gdLst>
                  <a:gd name="T0" fmla="*/ 287 w 305"/>
                  <a:gd name="T1" fmla="*/ 70 h 70"/>
                  <a:gd name="T2" fmla="*/ 305 w 305"/>
                  <a:gd name="T3" fmla="*/ 47 h 70"/>
                  <a:gd name="T4" fmla="*/ 152 w 305"/>
                  <a:gd name="T5" fmla="*/ 0 h 70"/>
                  <a:gd name="T6" fmla="*/ 0 w 305"/>
                  <a:gd name="T7" fmla="*/ 47 h 70"/>
                  <a:gd name="T8" fmla="*/ 18 w 305"/>
                  <a:gd name="T9" fmla="*/ 70 h 70"/>
                  <a:gd name="T10" fmla="*/ 152 w 305"/>
                  <a:gd name="T11" fmla="*/ 45 h 70"/>
                  <a:gd name="T12" fmla="*/ 287 w 305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70">
                    <a:moveTo>
                      <a:pt x="287" y="70"/>
                    </a:moveTo>
                    <a:cubicBezTo>
                      <a:pt x="298" y="63"/>
                      <a:pt x="305" y="56"/>
                      <a:pt x="305" y="47"/>
                    </a:cubicBezTo>
                    <a:cubicBezTo>
                      <a:pt x="305" y="21"/>
                      <a:pt x="236" y="0"/>
                      <a:pt x="152" y="0"/>
                    </a:cubicBezTo>
                    <a:cubicBezTo>
                      <a:pt x="68" y="0"/>
                      <a:pt x="0" y="21"/>
                      <a:pt x="0" y="47"/>
                    </a:cubicBezTo>
                    <a:cubicBezTo>
                      <a:pt x="0" y="56"/>
                      <a:pt x="6" y="63"/>
                      <a:pt x="18" y="70"/>
                    </a:cubicBezTo>
                    <a:cubicBezTo>
                      <a:pt x="43" y="55"/>
                      <a:pt x="94" y="45"/>
                      <a:pt x="152" y="45"/>
                    </a:cubicBezTo>
                    <a:cubicBezTo>
                      <a:pt x="210" y="45"/>
                      <a:pt x="261" y="55"/>
                      <a:pt x="287" y="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26">
                <a:extLst>
                  <a:ext uri="{FF2B5EF4-FFF2-40B4-BE49-F238E27FC236}">
                    <a16:creationId xmlns:a16="http://schemas.microsoft.com/office/drawing/2014/main" xmlns="" id="{593832A0-A101-44CE-9E1F-BC6D909EF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030" y="3691510"/>
                <a:ext cx="321532" cy="59468"/>
              </a:xfrm>
              <a:custGeom>
                <a:avLst/>
                <a:gdLst>
                  <a:gd name="T0" fmla="*/ 269 w 269"/>
                  <a:gd name="T1" fmla="*/ 25 h 50"/>
                  <a:gd name="T2" fmla="*/ 134 w 269"/>
                  <a:gd name="T3" fmla="*/ 0 h 50"/>
                  <a:gd name="T4" fmla="*/ 0 w 269"/>
                  <a:gd name="T5" fmla="*/ 25 h 50"/>
                  <a:gd name="T6" fmla="*/ 134 w 269"/>
                  <a:gd name="T7" fmla="*/ 50 h 50"/>
                  <a:gd name="T8" fmla="*/ 269 w 269"/>
                  <a:gd name="T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50">
                    <a:moveTo>
                      <a:pt x="269" y="25"/>
                    </a:moveTo>
                    <a:cubicBezTo>
                      <a:pt x="243" y="10"/>
                      <a:pt x="192" y="0"/>
                      <a:pt x="134" y="0"/>
                    </a:cubicBezTo>
                    <a:cubicBezTo>
                      <a:pt x="76" y="0"/>
                      <a:pt x="25" y="10"/>
                      <a:pt x="0" y="25"/>
                    </a:cubicBezTo>
                    <a:cubicBezTo>
                      <a:pt x="25" y="40"/>
                      <a:pt x="76" y="50"/>
                      <a:pt x="134" y="50"/>
                    </a:cubicBezTo>
                    <a:cubicBezTo>
                      <a:pt x="192" y="50"/>
                      <a:pt x="243" y="40"/>
                      <a:pt x="269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Oval 27">
                <a:extLst>
                  <a:ext uri="{FF2B5EF4-FFF2-40B4-BE49-F238E27FC236}">
                    <a16:creationId xmlns:a16="http://schemas.microsoft.com/office/drawing/2014/main" xmlns="" id="{65DC891D-6B10-4FFB-9665-15C061F50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026" y="3333693"/>
                <a:ext cx="449540" cy="13707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28">
                <a:extLst>
                  <a:ext uri="{FF2B5EF4-FFF2-40B4-BE49-F238E27FC236}">
                    <a16:creationId xmlns:a16="http://schemas.microsoft.com/office/drawing/2014/main" xmlns="" id="{B213FF84-BF62-4389-9EA8-855943C13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296" y="3358891"/>
                <a:ext cx="381000" cy="544790"/>
              </a:xfrm>
              <a:custGeom>
                <a:avLst/>
                <a:gdLst>
                  <a:gd name="T0" fmla="*/ 319 w 319"/>
                  <a:gd name="T1" fmla="*/ 6 h 457"/>
                  <a:gd name="T2" fmla="*/ 305 w 319"/>
                  <a:gd name="T3" fmla="*/ 0 h 457"/>
                  <a:gd name="T4" fmla="*/ 305 w 319"/>
                  <a:gd name="T5" fmla="*/ 1 h 457"/>
                  <a:gd name="T6" fmla="*/ 305 w 319"/>
                  <a:gd name="T7" fmla="*/ 258 h 457"/>
                  <a:gd name="T8" fmla="*/ 269 w 319"/>
                  <a:gd name="T9" fmla="*/ 241 h 457"/>
                  <a:gd name="T10" fmla="*/ 159 w 319"/>
                  <a:gd name="T11" fmla="*/ 227 h 457"/>
                  <a:gd name="T12" fmla="*/ 49 w 319"/>
                  <a:gd name="T13" fmla="*/ 241 h 457"/>
                  <a:gd name="T14" fmla="*/ 13 w 319"/>
                  <a:gd name="T15" fmla="*/ 258 h 457"/>
                  <a:gd name="T16" fmla="*/ 13 w 319"/>
                  <a:gd name="T17" fmla="*/ 1 h 457"/>
                  <a:gd name="T18" fmla="*/ 13 w 319"/>
                  <a:gd name="T19" fmla="*/ 0 h 457"/>
                  <a:gd name="T20" fmla="*/ 0 w 319"/>
                  <a:gd name="T21" fmla="*/ 6 h 457"/>
                  <a:gd name="T22" fmla="*/ 0 w 319"/>
                  <a:gd name="T23" fmla="*/ 281 h 457"/>
                  <a:gd name="T24" fmla="*/ 0 w 319"/>
                  <a:gd name="T25" fmla="*/ 283 h 457"/>
                  <a:gd name="T26" fmla="*/ 21 w 319"/>
                  <a:gd name="T27" fmla="*/ 377 h 457"/>
                  <a:gd name="T28" fmla="*/ 159 w 319"/>
                  <a:gd name="T29" fmla="*/ 457 h 457"/>
                  <a:gd name="T30" fmla="*/ 160 w 319"/>
                  <a:gd name="T31" fmla="*/ 457 h 457"/>
                  <a:gd name="T32" fmla="*/ 297 w 319"/>
                  <a:gd name="T33" fmla="*/ 377 h 457"/>
                  <a:gd name="T34" fmla="*/ 319 w 319"/>
                  <a:gd name="T35" fmla="*/ 283 h 457"/>
                  <a:gd name="T36" fmla="*/ 319 w 319"/>
                  <a:gd name="T37" fmla="*/ 282 h 457"/>
                  <a:gd name="T38" fmla="*/ 319 w 319"/>
                  <a:gd name="T39" fmla="*/ 281 h 457"/>
                  <a:gd name="T40" fmla="*/ 319 w 319"/>
                  <a:gd name="T41" fmla="*/ 6 h 457"/>
                  <a:gd name="T42" fmla="*/ 53 w 319"/>
                  <a:gd name="T43" fmla="*/ 254 h 457"/>
                  <a:gd name="T44" fmla="*/ 159 w 319"/>
                  <a:gd name="T45" fmla="*/ 241 h 457"/>
                  <a:gd name="T46" fmla="*/ 265 w 319"/>
                  <a:gd name="T47" fmla="*/ 254 h 457"/>
                  <a:gd name="T48" fmla="*/ 305 w 319"/>
                  <a:gd name="T49" fmla="*/ 281 h 457"/>
                  <a:gd name="T50" fmla="*/ 265 w 319"/>
                  <a:gd name="T51" fmla="*/ 308 h 457"/>
                  <a:gd name="T52" fmla="*/ 159 w 319"/>
                  <a:gd name="T53" fmla="*/ 322 h 457"/>
                  <a:gd name="T54" fmla="*/ 53 w 319"/>
                  <a:gd name="T55" fmla="*/ 308 h 457"/>
                  <a:gd name="T56" fmla="*/ 13 w 319"/>
                  <a:gd name="T57" fmla="*/ 282 h 457"/>
                  <a:gd name="T58" fmla="*/ 13 w 319"/>
                  <a:gd name="T59" fmla="*/ 281 h 457"/>
                  <a:gd name="T60" fmla="*/ 13 w 319"/>
                  <a:gd name="T61" fmla="*/ 281 h 457"/>
                  <a:gd name="T62" fmla="*/ 53 w 319"/>
                  <a:gd name="T63" fmla="*/ 254 h 457"/>
                  <a:gd name="T64" fmla="*/ 285 w 319"/>
                  <a:gd name="T65" fmla="*/ 371 h 457"/>
                  <a:gd name="T66" fmla="*/ 159 w 319"/>
                  <a:gd name="T67" fmla="*/ 443 h 457"/>
                  <a:gd name="T68" fmla="*/ 159 w 319"/>
                  <a:gd name="T69" fmla="*/ 443 h 457"/>
                  <a:gd name="T70" fmla="*/ 34 w 319"/>
                  <a:gd name="T71" fmla="*/ 371 h 457"/>
                  <a:gd name="T72" fmla="*/ 15 w 319"/>
                  <a:gd name="T73" fmla="*/ 306 h 457"/>
                  <a:gd name="T74" fmla="*/ 49 w 319"/>
                  <a:gd name="T75" fmla="*/ 321 h 457"/>
                  <a:gd name="T76" fmla="*/ 159 w 319"/>
                  <a:gd name="T77" fmla="*/ 336 h 457"/>
                  <a:gd name="T78" fmla="*/ 269 w 319"/>
                  <a:gd name="T79" fmla="*/ 321 h 457"/>
                  <a:gd name="T80" fmla="*/ 303 w 319"/>
                  <a:gd name="T81" fmla="*/ 306 h 457"/>
                  <a:gd name="T82" fmla="*/ 285 w 319"/>
                  <a:gd name="T83" fmla="*/ 37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9" h="457">
                    <a:moveTo>
                      <a:pt x="319" y="6"/>
                    </a:moveTo>
                    <a:cubicBezTo>
                      <a:pt x="315" y="4"/>
                      <a:pt x="311" y="2"/>
                      <a:pt x="305" y="0"/>
                    </a:cubicBezTo>
                    <a:cubicBezTo>
                      <a:pt x="305" y="0"/>
                      <a:pt x="305" y="0"/>
                      <a:pt x="305" y="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296" y="252"/>
                      <a:pt x="284" y="246"/>
                      <a:pt x="269" y="241"/>
                    </a:cubicBezTo>
                    <a:cubicBezTo>
                      <a:pt x="241" y="233"/>
                      <a:pt x="202" y="227"/>
                      <a:pt x="159" y="227"/>
                    </a:cubicBezTo>
                    <a:cubicBezTo>
                      <a:pt x="117" y="227"/>
                      <a:pt x="78" y="233"/>
                      <a:pt x="49" y="241"/>
                    </a:cubicBezTo>
                    <a:cubicBezTo>
                      <a:pt x="35" y="246"/>
                      <a:pt x="22" y="251"/>
                      <a:pt x="13" y="25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2"/>
                      <a:pt x="4" y="4"/>
                      <a:pt x="0" y="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0" y="282"/>
                      <a:pt x="0" y="283"/>
                    </a:cubicBezTo>
                    <a:cubicBezTo>
                      <a:pt x="0" y="294"/>
                      <a:pt x="1" y="336"/>
                      <a:pt x="21" y="377"/>
                    </a:cubicBezTo>
                    <a:cubicBezTo>
                      <a:pt x="42" y="418"/>
                      <a:pt x="83" y="457"/>
                      <a:pt x="159" y="457"/>
                    </a:cubicBezTo>
                    <a:cubicBezTo>
                      <a:pt x="160" y="457"/>
                      <a:pt x="160" y="457"/>
                      <a:pt x="160" y="457"/>
                    </a:cubicBezTo>
                    <a:cubicBezTo>
                      <a:pt x="236" y="457"/>
                      <a:pt x="277" y="418"/>
                      <a:pt x="297" y="377"/>
                    </a:cubicBezTo>
                    <a:cubicBezTo>
                      <a:pt x="317" y="336"/>
                      <a:pt x="319" y="294"/>
                      <a:pt x="319" y="283"/>
                    </a:cubicBezTo>
                    <a:cubicBezTo>
                      <a:pt x="319" y="282"/>
                      <a:pt x="319" y="282"/>
                      <a:pt x="319" y="282"/>
                    </a:cubicBezTo>
                    <a:cubicBezTo>
                      <a:pt x="319" y="282"/>
                      <a:pt x="319" y="281"/>
                      <a:pt x="319" y="281"/>
                    </a:cubicBezTo>
                    <a:lnTo>
                      <a:pt x="319" y="6"/>
                    </a:lnTo>
                    <a:close/>
                    <a:moveTo>
                      <a:pt x="53" y="254"/>
                    </a:moveTo>
                    <a:cubicBezTo>
                      <a:pt x="80" y="246"/>
                      <a:pt x="118" y="241"/>
                      <a:pt x="159" y="241"/>
                    </a:cubicBezTo>
                    <a:cubicBezTo>
                      <a:pt x="201" y="241"/>
                      <a:pt x="238" y="246"/>
                      <a:pt x="265" y="254"/>
                    </a:cubicBezTo>
                    <a:cubicBezTo>
                      <a:pt x="292" y="262"/>
                      <a:pt x="306" y="275"/>
                      <a:pt x="305" y="281"/>
                    </a:cubicBezTo>
                    <a:cubicBezTo>
                      <a:pt x="306" y="288"/>
                      <a:pt x="292" y="300"/>
                      <a:pt x="265" y="308"/>
                    </a:cubicBezTo>
                    <a:cubicBezTo>
                      <a:pt x="238" y="317"/>
                      <a:pt x="201" y="322"/>
                      <a:pt x="159" y="322"/>
                    </a:cubicBezTo>
                    <a:cubicBezTo>
                      <a:pt x="118" y="322"/>
                      <a:pt x="80" y="317"/>
                      <a:pt x="53" y="308"/>
                    </a:cubicBezTo>
                    <a:cubicBezTo>
                      <a:pt x="26" y="300"/>
                      <a:pt x="12" y="288"/>
                      <a:pt x="13" y="282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75"/>
                      <a:pt x="26" y="262"/>
                      <a:pt x="53" y="254"/>
                    </a:cubicBezTo>
                    <a:close/>
                    <a:moveTo>
                      <a:pt x="285" y="371"/>
                    </a:moveTo>
                    <a:cubicBezTo>
                      <a:pt x="266" y="408"/>
                      <a:pt x="231" y="443"/>
                      <a:pt x="159" y="443"/>
                    </a:cubicBezTo>
                    <a:cubicBezTo>
                      <a:pt x="159" y="443"/>
                      <a:pt x="159" y="443"/>
                      <a:pt x="159" y="443"/>
                    </a:cubicBezTo>
                    <a:cubicBezTo>
                      <a:pt x="88" y="443"/>
                      <a:pt x="53" y="408"/>
                      <a:pt x="34" y="371"/>
                    </a:cubicBezTo>
                    <a:cubicBezTo>
                      <a:pt x="22" y="347"/>
                      <a:pt x="17" y="323"/>
                      <a:pt x="15" y="306"/>
                    </a:cubicBezTo>
                    <a:cubicBezTo>
                      <a:pt x="24" y="312"/>
                      <a:pt x="36" y="317"/>
                      <a:pt x="49" y="321"/>
                    </a:cubicBezTo>
                    <a:cubicBezTo>
                      <a:pt x="78" y="330"/>
                      <a:pt x="117" y="336"/>
                      <a:pt x="159" y="336"/>
                    </a:cubicBezTo>
                    <a:cubicBezTo>
                      <a:pt x="202" y="336"/>
                      <a:pt x="241" y="330"/>
                      <a:pt x="269" y="321"/>
                    </a:cubicBezTo>
                    <a:cubicBezTo>
                      <a:pt x="283" y="317"/>
                      <a:pt x="295" y="312"/>
                      <a:pt x="303" y="306"/>
                    </a:cubicBezTo>
                    <a:cubicBezTo>
                      <a:pt x="301" y="323"/>
                      <a:pt x="297" y="347"/>
                      <a:pt x="285" y="37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0" name="Freeform: Shape 60">
              <a:extLst>
                <a:ext uri="{FF2B5EF4-FFF2-40B4-BE49-F238E27FC236}">
                  <a16:creationId xmlns:a16="http://schemas.microsoft.com/office/drawing/2014/main" xmlns="" id="{44C2C281-7022-4D85-9A06-F5A9A4858F3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678449" y="2886358"/>
              <a:ext cx="451545" cy="514502"/>
            </a:xfrm>
            <a:custGeom>
              <a:avLst/>
              <a:gdLst>
                <a:gd name="T0" fmla="*/ 238 w 831"/>
                <a:gd name="T1" fmla="*/ 943 h 949"/>
                <a:gd name="T2" fmla="*/ 256 w 831"/>
                <a:gd name="T3" fmla="*/ 947 h 949"/>
                <a:gd name="T4" fmla="*/ 784 w 831"/>
                <a:gd name="T5" fmla="*/ 949 h 949"/>
                <a:gd name="T6" fmla="*/ 802 w 831"/>
                <a:gd name="T7" fmla="*/ 944 h 949"/>
                <a:gd name="T8" fmla="*/ 816 w 831"/>
                <a:gd name="T9" fmla="*/ 933 h 949"/>
                <a:gd name="T10" fmla="*/ 822 w 831"/>
                <a:gd name="T11" fmla="*/ 922 h 949"/>
                <a:gd name="T12" fmla="*/ 831 w 831"/>
                <a:gd name="T13" fmla="*/ 876 h 949"/>
                <a:gd name="T14" fmla="*/ 822 w 831"/>
                <a:gd name="T15" fmla="*/ 830 h 949"/>
                <a:gd name="T16" fmla="*/ 809 w 831"/>
                <a:gd name="T17" fmla="*/ 804 h 949"/>
                <a:gd name="T18" fmla="*/ 821 w 831"/>
                <a:gd name="T19" fmla="*/ 778 h 949"/>
                <a:gd name="T20" fmla="*/ 829 w 831"/>
                <a:gd name="T21" fmla="*/ 731 h 949"/>
                <a:gd name="T22" fmla="*/ 821 w 831"/>
                <a:gd name="T23" fmla="*/ 683 h 949"/>
                <a:gd name="T24" fmla="*/ 809 w 831"/>
                <a:gd name="T25" fmla="*/ 659 h 949"/>
                <a:gd name="T26" fmla="*/ 817 w 831"/>
                <a:gd name="T27" fmla="*/ 642 h 949"/>
                <a:gd name="T28" fmla="*/ 828 w 831"/>
                <a:gd name="T29" fmla="*/ 606 h 949"/>
                <a:gd name="T30" fmla="*/ 825 w 831"/>
                <a:gd name="T31" fmla="*/ 548 h 949"/>
                <a:gd name="T32" fmla="*/ 814 w 831"/>
                <a:gd name="T33" fmla="*/ 521 h 949"/>
                <a:gd name="T34" fmla="*/ 816 w 831"/>
                <a:gd name="T35" fmla="*/ 501 h 949"/>
                <a:gd name="T36" fmla="*/ 828 w 831"/>
                <a:gd name="T37" fmla="*/ 457 h 949"/>
                <a:gd name="T38" fmla="*/ 826 w 831"/>
                <a:gd name="T39" fmla="*/ 411 h 949"/>
                <a:gd name="T40" fmla="*/ 820 w 831"/>
                <a:gd name="T41" fmla="*/ 391 h 949"/>
                <a:gd name="T42" fmla="*/ 808 w 831"/>
                <a:gd name="T43" fmla="*/ 376 h 949"/>
                <a:gd name="T44" fmla="*/ 790 w 831"/>
                <a:gd name="T45" fmla="*/ 369 h 949"/>
                <a:gd name="T46" fmla="*/ 445 w 831"/>
                <a:gd name="T47" fmla="*/ 302 h 949"/>
                <a:gd name="T48" fmla="*/ 445 w 831"/>
                <a:gd name="T49" fmla="*/ 150 h 949"/>
                <a:gd name="T50" fmla="*/ 441 w 831"/>
                <a:gd name="T51" fmla="*/ 112 h 949"/>
                <a:gd name="T52" fmla="*/ 425 w 831"/>
                <a:gd name="T53" fmla="*/ 72 h 949"/>
                <a:gd name="T54" fmla="*/ 391 w 831"/>
                <a:gd name="T55" fmla="*/ 32 h 949"/>
                <a:gd name="T56" fmla="*/ 351 w 831"/>
                <a:gd name="T57" fmla="*/ 11 h 949"/>
                <a:gd name="T58" fmla="*/ 307 w 831"/>
                <a:gd name="T59" fmla="*/ 0 h 949"/>
                <a:gd name="T60" fmla="*/ 287 w 831"/>
                <a:gd name="T61" fmla="*/ 0 h 949"/>
                <a:gd name="T62" fmla="*/ 272 w 831"/>
                <a:gd name="T63" fmla="*/ 10 h 949"/>
                <a:gd name="T64" fmla="*/ 263 w 831"/>
                <a:gd name="T65" fmla="*/ 25 h 949"/>
                <a:gd name="T66" fmla="*/ 262 w 831"/>
                <a:gd name="T67" fmla="*/ 214 h 949"/>
                <a:gd name="T68" fmla="*/ 258 w 831"/>
                <a:gd name="T69" fmla="*/ 244 h 949"/>
                <a:gd name="T70" fmla="*/ 245 w 831"/>
                <a:gd name="T71" fmla="*/ 271 h 949"/>
                <a:gd name="T72" fmla="*/ 125 w 831"/>
                <a:gd name="T73" fmla="*/ 393 h 949"/>
                <a:gd name="T74" fmla="*/ 115 w 831"/>
                <a:gd name="T75" fmla="*/ 405 h 949"/>
                <a:gd name="T76" fmla="*/ 105 w 831"/>
                <a:gd name="T77" fmla="*/ 428 h 949"/>
                <a:gd name="T78" fmla="*/ 101 w 831"/>
                <a:gd name="T79" fmla="*/ 454 h 949"/>
                <a:gd name="T80" fmla="*/ 24 w 831"/>
                <a:gd name="T81" fmla="*/ 456 h 949"/>
                <a:gd name="T82" fmla="*/ 11 w 831"/>
                <a:gd name="T83" fmla="*/ 461 h 949"/>
                <a:gd name="T84" fmla="*/ 1 w 831"/>
                <a:gd name="T85" fmla="*/ 472 h 949"/>
                <a:gd name="T86" fmla="*/ 0 w 831"/>
                <a:gd name="T87" fmla="*/ 857 h 949"/>
                <a:gd name="T88" fmla="*/ 1 w 831"/>
                <a:gd name="T89" fmla="*/ 867 h 949"/>
                <a:gd name="T90" fmla="*/ 11 w 831"/>
                <a:gd name="T91" fmla="*/ 879 h 949"/>
                <a:gd name="T92" fmla="*/ 24 w 831"/>
                <a:gd name="T93" fmla="*/ 882 h 949"/>
                <a:gd name="T94" fmla="*/ 115 w 831"/>
                <a:gd name="T95" fmla="*/ 882 h 949"/>
                <a:gd name="T96" fmla="*/ 134 w 831"/>
                <a:gd name="T97" fmla="*/ 88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1" h="949">
                  <a:moveTo>
                    <a:pt x="134" y="888"/>
                  </a:moveTo>
                  <a:lnTo>
                    <a:pt x="238" y="943"/>
                  </a:lnTo>
                  <a:lnTo>
                    <a:pt x="238" y="943"/>
                  </a:lnTo>
                  <a:lnTo>
                    <a:pt x="244" y="945"/>
                  </a:lnTo>
                  <a:lnTo>
                    <a:pt x="250" y="946"/>
                  </a:lnTo>
                  <a:lnTo>
                    <a:pt x="256" y="947"/>
                  </a:lnTo>
                  <a:lnTo>
                    <a:pt x="263" y="949"/>
                  </a:lnTo>
                  <a:lnTo>
                    <a:pt x="784" y="949"/>
                  </a:lnTo>
                  <a:lnTo>
                    <a:pt x="784" y="949"/>
                  </a:lnTo>
                  <a:lnTo>
                    <a:pt x="791" y="947"/>
                  </a:lnTo>
                  <a:lnTo>
                    <a:pt x="797" y="946"/>
                  </a:lnTo>
                  <a:lnTo>
                    <a:pt x="802" y="944"/>
                  </a:lnTo>
                  <a:lnTo>
                    <a:pt x="808" y="941"/>
                  </a:lnTo>
                  <a:lnTo>
                    <a:pt x="812" y="938"/>
                  </a:lnTo>
                  <a:lnTo>
                    <a:pt x="816" y="933"/>
                  </a:lnTo>
                  <a:lnTo>
                    <a:pt x="820" y="928"/>
                  </a:lnTo>
                  <a:lnTo>
                    <a:pt x="822" y="922"/>
                  </a:lnTo>
                  <a:lnTo>
                    <a:pt x="822" y="922"/>
                  </a:lnTo>
                  <a:lnTo>
                    <a:pt x="827" y="908"/>
                  </a:lnTo>
                  <a:lnTo>
                    <a:pt x="829" y="892"/>
                  </a:lnTo>
                  <a:lnTo>
                    <a:pt x="831" y="876"/>
                  </a:lnTo>
                  <a:lnTo>
                    <a:pt x="829" y="860"/>
                  </a:lnTo>
                  <a:lnTo>
                    <a:pt x="827" y="845"/>
                  </a:lnTo>
                  <a:lnTo>
                    <a:pt x="822" y="830"/>
                  </a:lnTo>
                  <a:lnTo>
                    <a:pt x="816" y="817"/>
                  </a:lnTo>
                  <a:lnTo>
                    <a:pt x="809" y="804"/>
                  </a:lnTo>
                  <a:lnTo>
                    <a:pt x="809" y="804"/>
                  </a:lnTo>
                  <a:lnTo>
                    <a:pt x="814" y="795"/>
                  </a:lnTo>
                  <a:lnTo>
                    <a:pt x="817" y="788"/>
                  </a:lnTo>
                  <a:lnTo>
                    <a:pt x="821" y="778"/>
                  </a:lnTo>
                  <a:lnTo>
                    <a:pt x="823" y="770"/>
                  </a:lnTo>
                  <a:lnTo>
                    <a:pt x="828" y="751"/>
                  </a:lnTo>
                  <a:lnTo>
                    <a:pt x="829" y="731"/>
                  </a:lnTo>
                  <a:lnTo>
                    <a:pt x="828" y="711"/>
                  </a:lnTo>
                  <a:lnTo>
                    <a:pt x="823" y="693"/>
                  </a:lnTo>
                  <a:lnTo>
                    <a:pt x="821" y="683"/>
                  </a:lnTo>
                  <a:lnTo>
                    <a:pt x="817" y="675"/>
                  </a:lnTo>
                  <a:lnTo>
                    <a:pt x="814" y="666"/>
                  </a:lnTo>
                  <a:lnTo>
                    <a:pt x="809" y="659"/>
                  </a:lnTo>
                  <a:lnTo>
                    <a:pt x="809" y="659"/>
                  </a:lnTo>
                  <a:lnTo>
                    <a:pt x="814" y="650"/>
                  </a:lnTo>
                  <a:lnTo>
                    <a:pt x="817" y="642"/>
                  </a:lnTo>
                  <a:lnTo>
                    <a:pt x="821" y="634"/>
                  </a:lnTo>
                  <a:lnTo>
                    <a:pt x="825" y="625"/>
                  </a:lnTo>
                  <a:lnTo>
                    <a:pt x="828" y="606"/>
                  </a:lnTo>
                  <a:lnTo>
                    <a:pt x="829" y="586"/>
                  </a:lnTo>
                  <a:lnTo>
                    <a:pt x="828" y="566"/>
                  </a:lnTo>
                  <a:lnTo>
                    <a:pt x="825" y="548"/>
                  </a:lnTo>
                  <a:lnTo>
                    <a:pt x="821" y="538"/>
                  </a:lnTo>
                  <a:lnTo>
                    <a:pt x="817" y="530"/>
                  </a:lnTo>
                  <a:lnTo>
                    <a:pt x="814" y="521"/>
                  </a:lnTo>
                  <a:lnTo>
                    <a:pt x="809" y="514"/>
                  </a:lnTo>
                  <a:lnTo>
                    <a:pt x="809" y="514"/>
                  </a:lnTo>
                  <a:lnTo>
                    <a:pt x="816" y="501"/>
                  </a:lnTo>
                  <a:lnTo>
                    <a:pt x="821" y="488"/>
                  </a:lnTo>
                  <a:lnTo>
                    <a:pt x="826" y="473"/>
                  </a:lnTo>
                  <a:lnTo>
                    <a:pt x="828" y="457"/>
                  </a:lnTo>
                  <a:lnTo>
                    <a:pt x="829" y="442"/>
                  </a:lnTo>
                  <a:lnTo>
                    <a:pt x="828" y="426"/>
                  </a:lnTo>
                  <a:lnTo>
                    <a:pt x="826" y="411"/>
                  </a:lnTo>
                  <a:lnTo>
                    <a:pt x="822" y="397"/>
                  </a:lnTo>
                  <a:lnTo>
                    <a:pt x="822" y="397"/>
                  </a:lnTo>
                  <a:lnTo>
                    <a:pt x="820" y="391"/>
                  </a:lnTo>
                  <a:lnTo>
                    <a:pt x="816" y="385"/>
                  </a:lnTo>
                  <a:lnTo>
                    <a:pt x="812" y="380"/>
                  </a:lnTo>
                  <a:lnTo>
                    <a:pt x="808" y="376"/>
                  </a:lnTo>
                  <a:lnTo>
                    <a:pt x="802" y="373"/>
                  </a:lnTo>
                  <a:lnTo>
                    <a:pt x="796" y="370"/>
                  </a:lnTo>
                  <a:lnTo>
                    <a:pt x="790" y="369"/>
                  </a:lnTo>
                  <a:lnTo>
                    <a:pt x="784" y="368"/>
                  </a:lnTo>
                  <a:lnTo>
                    <a:pt x="502" y="368"/>
                  </a:lnTo>
                  <a:lnTo>
                    <a:pt x="445" y="302"/>
                  </a:lnTo>
                  <a:lnTo>
                    <a:pt x="445" y="163"/>
                  </a:lnTo>
                  <a:lnTo>
                    <a:pt x="445" y="163"/>
                  </a:lnTo>
                  <a:lnTo>
                    <a:pt x="445" y="150"/>
                  </a:lnTo>
                  <a:lnTo>
                    <a:pt x="444" y="136"/>
                  </a:lnTo>
                  <a:lnTo>
                    <a:pt x="443" y="123"/>
                  </a:lnTo>
                  <a:lnTo>
                    <a:pt x="441" y="112"/>
                  </a:lnTo>
                  <a:lnTo>
                    <a:pt x="437" y="101"/>
                  </a:lnTo>
                  <a:lnTo>
                    <a:pt x="433" y="90"/>
                  </a:lnTo>
                  <a:lnTo>
                    <a:pt x="425" y="72"/>
                  </a:lnTo>
                  <a:lnTo>
                    <a:pt x="415" y="57"/>
                  </a:lnTo>
                  <a:lnTo>
                    <a:pt x="403" y="43"/>
                  </a:lnTo>
                  <a:lnTo>
                    <a:pt x="391" y="32"/>
                  </a:lnTo>
                  <a:lnTo>
                    <a:pt x="378" y="23"/>
                  </a:lnTo>
                  <a:lnTo>
                    <a:pt x="365" y="17"/>
                  </a:lnTo>
                  <a:lnTo>
                    <a:pt x="351" y="11"/>
                  </a:lnTo>
                  <a:lnTo>
                    <a:pt x="338" y="6"/>
                  </a:lnTo>
                  <a:lnTo>
                    <a:pt x="327" y="4"/>
                  </a:lnTo>
                  <a:lnTo>
                    <a:pt x="307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87" y="0"/>
                  </a:lnTo>
                  <a:lnTo>
                    <a:pt x="281" y="2"/>
                  </a:lnTo>
                  <a:lnTo>
                    <a:pt x="276" y="5"/>
                  </a:lnTo>
                  <a:lnTo>
                    <a:pt x="272" y="10"/>
                  </a:lnTo>
                  <a:lnTo>
                    <a:pt x="268" y="13"/>
                  </a:lnTo>
                  <a:lnTo>
                    <a:pt x="264" y="19"/>
                  </a:lnTo>
                  <a:lnTo>
                    <a:pt x="263" y="25"/>
                  </a:lnTo>
                  <a:lnTo>
                    <a:pt x="262" y="31"/>
                  </a:lnTo>
                  <a:lnTo>
                    <a:pt x="262" y="214"/>
                  </a:lnTo>
                  <a:lnTo>
                    <a:pt x="262" y="214"/>
                  </a:lnTo>
                  <a:lnTo>
                    <a:pt x="262" y="223"/>
                  </a:lnTo>
                  <a:lnTo>
                    <a:pt x="261" y="234"/>
                  </a:lnTo>
                  <a:lnTo>
                    <a:pt x="258" y="244"/>
                  </a:lnTo>
                  <a:lnTo>
                    <a:pt x="255" y="253"/>
                  </a:lnTo>
                  <a:lnTo>
                    <a:pt x="250" y="262"/>
                  </a:lnTo>
                  <a:lnTo>
                    <a:pt x="245" y="271"/>
                  </a:lnTo>
                  <a:lnTo>
                    <a:pt x="239" y="279"/>
                  </a:lnTo>
                  <a:lnTo>
                    <a:pt x="232" y="287"/>
                  </a:lnTo>
                  <a:lnTo>
                    <a:pt x="125" y="393"/>
                  </a:lnTo>
                  <a:lnTo>
                    <a:pt x="125" y="393"/>
                  </a:lnTo>
                  <a:lnTo>
                    <a:pt x="121" y="399"/>
                  </a:lnTo>
                  <a:lnTo>
                    <a:pt x="115" y="405"/>
                  </a:lnTo>
                  <a:lnTo>
                    <a:pt x="111" y="413"/>
                  </a:lnTo>
                  <a:lnTo>
                    <a:pt x="107" y="421"/>
                  </a:lnTo>
                  <a:lnTo>
                    <a:pt x="105" y="428"/>
                  </a:lnTo>
                  <a:lnTo>
                    <a:pt x="103" y="437"/>
                  </a:lnTo>
                  <a:lnTo>
                    <a:pt x="101" y="445"/>
                  </a:lnTo>
                  <a:lnTo>
                    <a:pt x="101" y="454"/>
                  </a:lnTo>
                  <a:lnTo>
                    <a:pt x="101" y="456"/>
                  </a:lnTo>
                  <a:lnTo>
                    <a:pt x="24" y="456"/>
                  </a:lnTo>
                  <a:lnTo>
                    <a:pt x="24" y="456"/>
                  </a:lnTo>
                  <a:lnTo>
                    <a:pt x="19" y="457"/>
                  </a:lnTo>
                  <a:lnTo>
                    <a:pt x="14" y="459"/>
                  </a:lnTo>
                  <a:lnTo>
                    <a:pt x="11" y="461"/>
                  </a:lnTo>
                  <a:lnTo>
                    <a:pt x="7" y="465"/>
                  </a:lnTo>
                  <a:lnTo>
                    <a:pt x="3" y="468"/>
                  </a:lnTo>
                  <a:lnTo>
                    <a:pt x="1" y="472"/>
                  </a:lnTo>
                  <a:lnTo>
                    <a:pt x="0" y="477"/>
                  </a:lnTo>
                  <a:lnTo>
                    <a:pt x="0" y="481"/>
                  </a:lnTo>
                  <a:lnTo>
                    <a:pt x="0" y="857"/>
                  </a:lnTo>
                  <a:lnTo>
                    <a:pt x="0" y="857"/>
                  </a:lnTo>
                  <a:lnTo>
                    <a:pt x="0" y="862"/>
                  </a:lnTo>
                  <a:lnTo>
                    <a:pt x="1" y="867"/>
                  </a:lnTo>
                  <a:lnTo>
                    <a:pt x="3" y="871"/>
                  </a:lnTo>
                  <a:lnTo>
                    <a:pt x="7" y="875"/>
                  </a:lnTo>
                  <a:lnTo>
                    <a:pt x="11" y="879"/>
                  </a:lnTo>
                  <a:lnTo>
                    <a:pt x="14" y="880"/>
                  </a:lnTo>
                  <a:lnTo>
                    <a:pt x="19" y="882"/>
                  </a:lnTo>
                  <a:lnTo>
                    <a:pt x="24" y="882"/>
                  </a:lnTo>
                  <a:lnTo>
                    <a:pt x="107" y="882"/>
                  </a:lnTo>
                  <a:lnTo>
                    <a:pt x="107" y="882"/>
                  </a:lnTo>
                  <a:lnTo>
                    <a:pt x="115" y="882"/>
                  </a:lnTo>
                  <a:lnTo>
                    <a:pt x="121" y="883"/>
                  </a:lnTo>
                  <a:lnTo>
                    <a:pt x="128" y="886"/>
                  </a:lnTo>
                  <a:lnTo>
                    <a:pt x="134" y="888"/>
                  </a:lnTo>
                  <a:lnTo>
                    <a:pt x="134" y="8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Group 110">
            <a:extLst>
              <a:ext uri="{FF2B5EF4-FFF2-40B4-BE49-F238E27FC236}">
                <a16:creationId xmlns:a16="http://schemas.microsoft.com/office/drawing/2014/main" xmlns="" id="{92366210-1784-49C2-98EC-404271823F3D}"/>
              </a:ext>
            </a:extLst>
          </p:cNvPr>
          <p:cNvGrpSpPr/>
          <p:nvPr/>
        </p:nvGrpSpPr>
        <p:grpSpPr>
          <a:xfrm>
            <a:off x="6903224" y="1329351"/>
            <a:ext cx="1577537" cy="2449396"/>
            <a:chOff x="6903224" y="1519308"/>
            <a:chExt cx="1577537" cy="2449396"/>
          </a:xfrm>
        </p:grpSpPr>
        <p:grpSp>
          <p:nvGrpSpPr>
            <p:cNvPr id="93" name="Group 29">
              <a:extLst>
                <a:ext uri="{FF2B5EF4-FFF2-40B4-BE49-F238E27FC236}">
                  <a16:creationId xmlns:a16="http://schemas.microsoft.com/office/drawing/2014/main" xmlns="" id="{784AB8E2-DAAC-4320-B6A7-7EA3D0C2AA85}"/>
                </a:ext>
              </a:extLst>
            </p:cNvPr>
            <p:cNvGrpSpPr/>
            <p:nvPr/>
          </p:nvGrpSpPr>
          <p:grpSpPr>
            <a:xfrm>
              <a:off x="6903224" y="1519308"/>
              <a:ext cx="1577537" cy="1850896"/>
              <a:chOff x="1377093" y="1853538"/>
              <a:chExt cx="1320397" cy="1549198"/>
            </a:xfrm>
            <a:solidFill>
              <a:schemeClr val="accent4"/>
            </a:solidFill>
          </p:grpSpPr>
          <p:sp>
            <p:nvSpPr>
              <p:cNvPr id="103" name="Freeform: Shape 30">
                <a:extLst>
                  <a:ext uri="{FF2B5EF4-FFF2-40B4-BE49-F238E27FC236}">
                    <a16:creationId xmlns:a16="http://schemas.microsoft.com/office/drawing/2014/main" xmlns="" id="{8A340DCA-128E-4A05-9F0E-84594EC9B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1853538"/>
                <a:ext cx="1150560" cy="336651"/>
              </a:xfrm>
              <a:custGeom>
                <a:avLst/>
                <a:gdLst>
                  <a:gd name="T0" fmla="*/ 964 w 964"/>
                  <a:gd name="T1" fmla="*/ 282 h 282"/>
                  <a:gd name="T2" fmla="*/ 482 w 964"/>
                  <a:gd name="T3" fmla="*/ 0 h 282"/>
                  <a:gd name="T4" fmla="*/ 0 w 964"/>
                  <a:gd name="T5" fmla="*/ 282 h 282"/>
                  <a:gd name="T6" fmla="*/ 482 w 964"/>
                  <a:gd name="T7" fmla="*/ 185 h 282"/>
                  <a:gd name="T8" fmla="*/ 964 w 964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4" h="282">
                    <a:moveTo>
                      <a:pt x="964" y="282"/>
                    </a:moveTo>
                    <a:cubicBezTo>
                      <a:pt x="869" y="114"/>
                      <a:pt x="689" y="0"/>
                      <a:pt x="482" y="0"/>
                    </a:cubicBezTo>
                    <a:cubicBezTo>
                      <a:pt x="275" y="0"/>
                      <a:pt x="95" y="114"/>
                      <a:pt x="0" y="282"/>
                    </a:cubicBezTo>
                    <a:cubicBezTo>
                      <a:pt x="141" y="221"/>
                      <a:pt x="306" y="185"/>
                      <a:pt x="482" y="185"/>
                    </a:cubicBezTo>
                    <a:cubicBezTo>
                      <a:pt x="659" y="185"/>
                      <a:pt x="824" y="221"/>
                      <a:pt x="964" y="28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31">
                <a:extLst>
                  <a:ext uri="{FF2B5EF4-FFF2-40B4-BE49-F238E27FC236}">
                    <a16:creationId xmlns:a16="http://schemas.microsoft.com/office/drawing/2014/main" xmlns="" id="{B498EC37-25B3-4EBC-BBF1-2F36F1D8D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093" y="2074276"/>
                <a:ext cx="1320397" cy="477258"/>
              </a:xfrm>
              <a:custGeom>
                <a:avLst/>
                <a:gdLst>
                  <a:gd name="T0" fmla="*/ 1 w 1106"/>
                  <a:gd name="T1" fmla="*/ 400 h 400"/>
                  <a:gd name="T2" fmla="*/ 553 w 1106"/>
                  <a:gd name="T3" fmla="*/ 269 h 400"/>
                  <a:gd name="T4" fmla="*/ 1105 w 1106"/>
                  <a:gd name="T5" fmla="*/ 400 h 400"/>
                  <a:gd name="T6" fmla="*/ 1106 w 1106"/>
                  <a:gd name="T7" fmla="*/ 368 h 400"/>
                  <a:gd name="T8" fmla="*/ 1035 w 1106"/>
                  <a:gd name="T9" fmla="*/ 97 h 400"/>
                  <a:gd name="T10" fmla="*/ 553 w 1106"/>
                  <a:gd name="T11" fmla="*/ 0 h 400"/>
                  <a:gd name="T12" fmla="*/ 71 w 1106"/>
                  <a:gd name="T13" fmla="*/ 97 h 400"/>
                  <a:gd name="T14" fmla="*/ 0 w 1106"/>
                  <a:gd name="T15" fmla="*/ 368 h 400"/>
                  <a:gd name="T16" fmla="*/ 1 w 1106"/>
                  <a:gd name="T17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6" h="400">
                    <a:moveTo>
                      <a:pt x="1" y="400"/>
                    </a:moveTo>
                    <a:cubicBezTo>
                      <a:pt x="155" y="318"/>
                      <a:pt x="346" y="269"/>
                      <a:pt x="553" y="269"/>
                    </a:cubicBezTo>
                    <a:cubicBezTo>
                      <a:pt x="760" y="269"/>
                      <a:pt x="951" y="318"/>
                      <a:pt x="1105" y="400"/>
                    </a:cubicBezTo>
                    <a:cubicBezTo>
                      <a:pt x="1106" y="390"/>
                      <a:pt x="1106" y="379"/>
                      <a:pt x="1106" y="368"/>
                    </a:cubicBezTo>
                    <a:cubicBezTo>
                      <a:pt x="1106" y="270"/>
                      <a:pt x="1080" y="177"/>
                      <a:pt x="1035" y="97"/>
                    </a:cubicBezTo>
                    <a:cubicBezTo>
                      <a:pt x="895" y="36"/>
                      <a:pt x="730" y="0"/>
                      <a:pt x="553" y="0"/>
                    </a:cubicBezTo>
                    <a:cubicBezTo>
                      <a:pt x="377" y="0"/>
                      <a:pt x="212" y="36"/>
                      <a:pt x="71" y="97"/>
                    </a:cubicBezTo>
                    <a:cubicBezTo>
                      <a:pt x="26" y="177"/>
                      <a:pt x="0" y="270"/>
                      <a:pt x="0" y="368"/>
                    </a:cubicBezTo>
                    <a:cubicBezTo>
                      <a:pt x="0" y="379"/>
                      <a:pt x="1" y="390"/>
                      <a:pt x="1" y="40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32">
                <a:extLst>
                  <a:ext uri="{FF2B5EF4-FFF2-40B4-BE49-F238E27FC236}">
                    <a16:creationId xmlns:a16="http://schemas.microsoft.com/office/drawing/2014/main" xmlns="" id="{B24DF4A0-C337-41A7-8BEC-B93D6141D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101" y="2395304"/>
                <a:ext cx="1317877" cy="440972"/>
              </a:xfrm>
              <a:custGeom>
                <a:avLst/>
                <a:gdLst>
                  <a:gd name="T0" fmla="*/ 1034 w 1104"/>
                  <a:gd name="T1" fmla="*/ 370 h 370"/>
                  <a:gd name="T2" fmla="*/ 1104 w 1104"/>
                  <a:gd name="T3" fmla="*/ 131 h 370"/>
                  <a:gd name="T4" fmla="*/ 552 w 1104"/>
                  <a:gd name="T5" fmla="*/ 0 h 370"/>
                  <a:gd name="T6" fmla="*/ 0 w 1104"/>
                  <a:gd name="T7" fmla="*/ 131 h 370"/>
                  <a:gd name="T8" fmla="*/ 70 w 1104"/>
                  <a:gd name="T9" fmla="*/ 370 h 370"/>
                  <a:gd name="T10" fmla="*/ 552 w 1104"/>
                  <a:gd name="T11" fmla="*/ 273 h 370"/>
                  <a:gd name="T12" fmla="*/ 1034 w 1104"/>
                  <a:gd name="T13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4" h="370">
                    <a:moveTo>
                      <a:pt x="1034" y="370"/>
                    </a:moveTo>
                    <a:cubicBezTo>
                      <a:pt x="1074" y="299"/>
                      <a:pt x="1099" y="218"/>
                      <a:pt x="1104" y="131"/>
                    </a:cubicBezTo>
                    <a:cubicBezTo>
                      <a:pt x="950" y="49"/>
                      <a:pt x="759" y="0"/>
                      <a:pt x="552" y="0"/>
                    </a:cubicBezTo>
                    <a:cubicBezTo>
                      <a:pt x="345" y="0"/>
                      <a:pt x="154" y="49"/>
                      <a:pt x="0" y="131"/>
                    </a:cubicBezTo>
                    <a:cubicBezTo>
                      <a:pt x="5" y="218"/>
                      <a:pt x="30" y="299"/>
                      <a:pt x="70" y="370"/>
                    </a:cubicBezTo>
                    <a:cubicBezTo>
                      <a:pt x="211" y="308"/>
                      <a:pt x="376" y="273"/>
                      <a:pt x="552" y="273"/>
                    </a:cubicBezTo>
                    <a:cubicBezTo>
                      <a:pt x="729" y="273"/>
                      <a:pt x="894" y="308"/>
                      <a:pt x="1034" y="3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33">
                <a:extLst>
                  <a:ext uri="{FF2B5EF4-FFF2-40B4-BE49-F238E27FC236}">
                    <a16:creationId xmlns:a16="http://schemas.microsoft.com/office/drawing/2014/main" xmlns="" id="{42463697-0F24-49E9-A445-59CF975E7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2720867"/>
                <a:ext cx="1150560" cy="358825"/>
              </a:xfrm>
              <a:custGeom>
                <a:avLst/>
                <a:gdLst>
                  <a:gd name="T0" fmla="*/ 134 w 964"/>
                  <a:gd name="T1" fmla="*/ 255 h 301"/>
                  <a:gd name="T2" fmla="*/ 181 w 964"/>
                  <a:gd name="T3" fmla="*/ 301 h 301"/>
                  <a:gd name="T4" fmla="*/ 482 w 964"/>
                  <a:gd name="T5" fmla="*/ 265 h 301"/>
                  <a:gd name="T6" fmla="*/ 783 w 964"/>
                  <a:gd name="T7" fmla="*/ 301 h 301"/>
                  <a:gd name="T8" fmla="*/ 830 w 964"/>
                  <a:gd name="T9" fmla="*/ 255 h 301"/>
                  <a:gd name="T10" fmla="*/ 964 w 964"/>
                  <a:gd name="T11" fmla="*/ 97 h 301"/>
                  <a:gd name="T12" fmla="*/ 482 w 964"/>
                  <a:gd name="T13" fmla="*/ 0 h 301"/>
                  <a:gd name="T14" fmla="*/ 0 w 964"/>
                  <a:gd name="T15" fmla="*/ 97 h 301"/>
                  <a:gd name="T16" fmla="*/ 134 w 964"/>
                  <a:gd name="T17" fmla="*/ 2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4" h="301">
                    <a:moveTo>
                      <a:pt x="134" y="255"/>
                    </a:moveTo>
                    <a:cubicBezTo>
                      <a:pt x="152" y="272"/>
                      <a:pt x="168" y="288"/>
                      <a:pt x="181" y="301"/>
                    </a:cubicBezTo>
                    <a:cubicBezTo>
                      <a:pt x="275" y="278"/>
                      <a:pt x="377" y="265"/>
                      <a:pt x="482" y="265"/>
                    </a:cubicBezTo>
                    <a:cubicBezTo>
                      <a:pt x="588" y="265"/>
                      <a:pt x="689" y="278"/>
                      <a:pt x="783" y="301"/>
                    </a:cubicBezTo>
                    <a:cubicBezTo>
                      <a:pt x="796" y="288"/>
                      <a:pt x="813" y="272"/>
                      <a:pt x="830" y="255"/>
                    </a:cubicBezTo>
                    <a:cubicBezTo>
                      <a:pt x="884" y="212"/>
                      <a:pt x="930" y="158"/>
                      <a:pt x="964" y="97"/>
                    </a:cubicBezTo>
                    <a:cubicBezTo>
                      <a:pt x="824" y="35"/>
                      <a:pt x="659" y="0"/>
                      <a:pt x="482" y="0"/>
                    </a:cubicBezTo>
                    <a:cubicBezTo>
                      <a:pt x="306" y="0"/>
                      <a:pt x="141" y="35"/>
                      <a:pt x="0" y="97"/>
                    </a:cubicBezTo>
                    <a:cubicBezTo>
                      <a:pt x="35" y="158"/>
                      <a:pt x="80" y="212"/>
                      <a:pt x="134" y="25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34">
                <a:extLst>
                  <a:ext uri="{FF2B5EF4-FFF2-40B4-BE49-F238E27FC236}">
                    <a16:creationId xmlns:a16="http://schemas.microsoft.com/office/drawing/2014/main" xmlns="" id="{72E0B8BD-DB2B-41A9-9423-BFFCCF7EF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7962" y="3036855"/>
                <a:ext cx="718659" cy="365881"/>
              </a:xfrm>
              <a:custGeom>
                <a:avLst/>
                <a:gdLst>
                  <a:gd name="T0" fmla="*/ 0 w 602"/>
                  <a:gd name="T1" fmla="*/ 36 h 307"/>
                  <a:gd name="T2" fmla="*/ 19 w 602"/>
                  <a:gd name="T3" fmla="*/ 58 h 307"/>
                  <a:gd name="T4" fmla="*/ 113 w 602"/>
                  <a:gd name="T5" fmla="*/ 307 h 307"/>
                  <a:gd name="T6" fmla="*/ 301 w 602"/>
                  <a:gd name="T7" fmla="*/ 307 h 307"/>
                  <a:gd name="T8" fmla="*/ 490 w 602"/>
                  <a:gd name="T9" fmla="*/ 307 h 307"/>
                  <a:gd name="T10" fmla="*/ 583 w 602"/>
                  <a:gd name="T11" fmla="*/ 58 h 307"/>
                  <a:gd name="T12" fmla="*/ 602 w 602"/>
                  <a:gd name="T13" fmla="*/ 36 h 307"/>
                  <a:gd name="T14" fmla="*/ 301 w 602"/>
                  <a:gd name="T15" fmla="*/ 0 h 307"/>
                  <a:gd name="T16" fmla="*/ 0 w 602"/>
                  <a:gd name="T17" fmla="*/ 3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2" h="307">
                    <a:moveTo>
                      <a:pt x="0" y="36"/>
                    </a:moveTo>
                    <a:cubicBezTo>
                      <a:pt x="8" y="45"/>
                      <a:pt x="15" y="52"/>
                      <a:pt x="19" y="58"/>
                    </a:cubicBezTo>
                    <a:cubicBezTo>
                      <a:pt x="59" y="110"/>
                      <a:pt x="113" y="201"/>
                      <a:pt x="113" y="307"/>
                    </a:cubicBezTo>
                    <a:cubicBezTo>
                      <a:pt x="301" y="307"/>
                      <a:pt x="301" y="307"/>
                      <a:pt x="301" y="307"/>
                    </a:cubicBezTo>
                    <a:cubicBezTo>
                      <a:pt x="490" y="307"/>
                      <a:pt x="490" y="307"/>
                      <a:pt x="490" y="307"/>
                    </a:cubicBezTo>
                    <a:cubicBezTo>
                      <a:pt x="490" y="201"/>
                      <a:pt x="544" y="110"/>
                      <a:pt x="583" y="58"/>
                    </a:cubicBezTo>
                    <a:cubicBezTo>
                      <a:pt x="587" y="52"/>
                      <a:pt x="594" y="45"/>
                      <a:pt x="602" y="36"/>
                    </a:cubicBezTo>
                    <a:cubicBezTo>
                      <a:pt x="508" y="13"/>
                      <a:pt x="407" y="0"/>
                      <a:pt x="301" y="0"/>
                    </a:cubicBezTo>
                    <a:cubicBezTo>
                      <a:pt x="196" y="0"/>
                      <a:pt x="94" y="13"/>
                      <a:pt x="0" y="3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4" name="Group 35">
              <a:extLst>
                <a:ext uri="{FF2B5EF4-FFF2-40B4-BE49-F238E27FC236}">
                  <a16:creationId xmlns:a16="http://schemas.microsoft.com/office/drawing/2014/main" xmlns="" id="{474A4132-710D-452E-BD91-A1323C8006D5}"/>
                </a:ext>
              </a:extLst>
            </p:cNvPr>
            <p:cNvGrpSpPr/>
            <p:nvPr/>
          </p:nvGrpSpPr>
          <p:grpSpPr>
            <a:xfrm>
              <a:off x="7424053" y="3287714"/>
              <a:ext cx="537085" cy="680990"/>
              <a:chOff x="1813026" y="3333693"/>
              <a:chExt cx="449540" cy="569988"/>
            </a:xfrm>
          </p:grpSpPr>
          <p:sp>
            <p:nvSpPr>
              <p:cNvPr id="98" name="Freeform: Shape 36">
                <a:extLst>
                  <a:ext uri="{FF2B5EF4-FFF2-40B4-BE49-F238E27FC236}">
                    <a16:creationId xmlns:a16="http://schemas.microsoft.com/office/drawing/2014/main" xmlns="" id="{29537E10-D8CC-472F-BB3C-1747DBF4D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8807" y="3694030"/>
                <a:ext cx="376968" cy="201587"/>
              </a:xfrm>
              <a:custGeom>
                <a:avLst/>
                <a:gdLst>
                  <a:gd name="T0" fmla="*/ 311 w 316"/>
                  <a:gd name="T1" fmla="*/ 0 h 169"/>
                  <a:gd name="T2" fmla="*/ 158 w 316"/>
                  <a:gd name="T3" fmla="*/ 0 h 169"/>
                  <a:gd name="T4" fmla="*/ 158 w 316"/>
                  <a:gd name="T5" fmla="*/ 0 h 169"/>
                  <a:gd name="T6" fmla="*/ 6 w 316"/>
                  <a:gd name="T7" fmla="*/ 0 h 169"/>
                  <a:gd name="T8" fmla="*/ 158 w 316"/>
                  <a:gd name="T9" fmla="*/ 169 h 169"/>
                  <a:gd name="T10" fmla="*/ 158 w 316"/>
                  <a:gd name="T11" fmla="*/ 169 h 169"/>
                  <a:gd name="T12" fmla="*/ 158 w 316"/>
                  <a:gd name="T13" fmla="*/ 169 h 169"/>
                  <a:gd name="T14" fmla="*/ 158 w 316"/>
                  <a:gd name="T15" fmla="*/ 169 h 169"/>
                  <a:gd name="T16" fmla="*/ 158 w 316"/>
                  <a:gd name="T17" fmla="*/ 169 h 169"/>
                  <a:gd name="T18" fmla="*/ 311 w 316"/>
                  <a:gd name="T1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169">
                    <a:moveTo>
                      <a:pt x="31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316" y="169"/>
                      <a:pt x="311" y="0"/>
                      <a:pt x="31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37">
                <a:extLst>
                  <a:ext uri="{FF2B5EF4-FFF2-40B4-BE49-F238E27FC236}">
                    <a16:creationId xmlns:a16="http://schemas.microsoft.com/office/drawing/2014/main" xmlns="" id="{E8417154-EBB5-4C63-9588-512D8CF4F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863" y="3638090"/>
                <a:ext cx="363865" cy="83155"/>
              </a:xfrm>
              <a:custGeom>
                <a:avLst/>
                <a:gdLst>
                  <a:gd name="T0" fmla="*/ 287 w 305"/>
                  <a:gd name="T1" fmla="*/ 70 h 70"/>
                  <a:gd name="T2" fmla="*/ 305 w 305"/>
                  <a:gd name="T3" fmla="*/ 47 h 70"/>
                  <a:gd name="T4" fmla="*/ 152 w 305"/>
                  <a:gd name="T5" fmla="*/ 0 h 70"/>
                  <a:gd name="T6" fmla="*/ 0 w 305"/>
                  <a:gd name="T7" fmla="*/ 47 h 70"/>
                  <a:gd name="T8" fmla="*/ 18 w 305"/>
                  <a:gd name="T9" fmla="*/ 70 h 70"/>
                  <a:gd name="T10" fmla="*/ 152 w 305"/>
                  <a:gd name="T11" fmla="*/ 45 h 70"/>
                  <a:gd name="T12" fmla="*/ 287 w 305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70">
                    <a:moveTo>
                      <a:pt x="287" y="70"/>
                    </a:moveTo>
                    <a:cubicBezTo>
                      <a:pt x="298" y="63"/>
                      <a:pt x="305" y="56"/>
                      <a:pt x="305" y="47"/>
                    </a:cubicBezTo>
                    <a:cubicBezTo>
                      <a:pt x="305" y="21"/>
                      <a:pt x="236" y="0"/>
                      <a:pt x="152" y="0"/>
                    </a:cubicBezTo>
                    <a:cubicBezTo>
                      <a:pt x="68" y="0"/>
                      <a:pt x="0" y="21"/>
                      <a:pt x="0" y="47"/>
                    </a:cubicBezTo>
                    <a:cubicBezTo>
                      <a:pt x="0" y="56"/>
                      <a:pt x="6" y="63"/>
                      <a:pt x="18" y="70"/>
                    </a:cubicBezTo>
                    <a:cubicBezTo>
                      <a:pt x="43" y="55"/>
                      <a:pt x="94" y="45"/>
                      <a:pt x="152" y="45"/>
                    </a:cubicBezTo>
                    <a:cubicBezTo>
                      <a:pt x="210" y="45"/>
                      <a:pt x="261" y="55"/>
                      <a:pt x="287" y="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38">
                <a:extLst>
                  <a:ext uri="{FF2B5EF4-FFF2-40B4-BE49-F238E27FC236}">
                    <a16:creationId xmlns:a16="http://schemas.microsoft.com/office/drawing/2014/main" xmlns="" id="{90776D67-2EB2-46FF-88EE-F4B674EBD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030" y="3691510"/>
                <a:ext cx="321532" cy="59468"/>
              </a:xfrm>
              <a:custGeom>
                <a:avLst/>
                <a:gdLst>
                  <a:gd name="T0" fmla="*/ 269 w 269"/>
                  <a:gd name="T1" fmla="*/ 25 h 50"/>
                  <a:gd name="T2" fmla="*/ 134 w 269"/>
                  <a:gd name="T3" fmla="*/ 0 h 50"/>
                  <a:gd name="T4" fmla="*/ 0 w 269"/>
                  <a:gd name="T5" fmla="*/ 25 h 50"/>
                  <a:gd name="T6" fmla="*/ 134 w 269"/>
                  <a:gd name="T7" fmla="*/ 50 h 50"/>
                  <a:gd name="T8" fmla="*/ 269 w 269"/>
                  <a:gd name="T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50">
                    <a:moveTo>
                      <a:pt x="269" y="25"/>
                    </a:moveTo>
                    <a:cubicBezTo>
                      <a:pt x="243" y="10"/>
                      <a:pt x="192" y="0"/>
                      <a:pt x="134" y="0"/>
                    </a:cubicBezTo>
                    <a:cubicBezTo>
                      <a:pt x="76" y="0"/>
                      <a:pt x="25" y="10"/>
                      <a:pt x="0" y="25"/>
                    </a:cubicBezTo>
                    <a:cubicBezTo>
                      <a:pt x="25" y="40"/>
                      <a:pt x="76" y="50"/>
                      <a:pt x="134" y="50"/>
                    </a:cubicBezTo>
                    <a:cubicBezTo>
                      <a:pt x="192" y="50"/>
                      <a:pt x="243" y="40"/>
                      <a:pt x="269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Oval 39">
                <a:extLst>
                  <a:ext uri="{FF2B5EF4-FFF2-40B4-BE49-F238E27FC236}">
                    <a16:creationId xmlns:a16="http://schemas.microsoft.com/office/drawing/2014/main" xmlns="" id="{BF2CCE1A-1D03-486E-8277-F4B21EC0D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026" y="3333693"/>
                <a:ext cx="449540" cy="13707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40">
                <a:extLst>
                  <a:ext uri="{FF2B5EF4-FFF2-40B4-BE49-F238E27FC236}">
                    <a16:creationId xmlns:a16="http://schemas.microsoft.com/office/drawing/2014/main" xmlns="" id="{37646046-4248-43E5-8D5E-AADEB863A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296" y="3358891"/>
                <a:ext cx="381000" cy="544790"/>
              </a:xfrm>
              <a:custGeom>
                <a:avLst/>
                <a:gdLst>
                  <a:gd name="T0" fmla="*/ 319 w 319"/>
                  <a:gd name="T1" fmla="*/ 6 h 457"/>
                  <a:gd name="T2" fmla="*/ 305 w 319"/>
                  <a:gd name="T3" fmla="*/ 0 h 457"/>
                  <a:gd name="T4" fmla="*/ 305 w 319"/>
                  <a:gd name="T5" fmla="*/ 1 h 457"/>
                  <a:gd name="T6" fmla="*/ 305 w 319"/>
                  <a:gd name="T7" fmla="*/ 258 h 457"/>
                  <a:gd name="T8" fmla="*/ 269 w 319"/>
                  <a:gd name="T9" fmla="*/ 241 h 457"/>
                  <a:gd name="T10" fmla="*/ 159 w 319"/>
                  <a:gd name="T11" fmla="*/ 227 h 457"/>
                  <a:gd name="T12" fmla="*/ 49 w 319"/>
                  <a:gd name="T13" fmla="*/ 241 h 457"/>
                  <a:gd name="T14" fmla="*/ 13 w 319"/>
                  <a:gd name="T15" fmla="*/ 258 h 457"/>
                  <a:gd name="T16" fmla="*/ 13 w 319"/>
                  <a:gd name="T17" fmla="*/ 1 h 457"/>
                  <a:gd name="T18" fmla="*/ 13 w 319"/>
                  <a:gd name="T19" fmla="*/ 0 h 457"/>
                  <a:gd name="T20" fmla="*/ 0 w 319"/>
                  <a:gd name="T21" fmla="*/ 6 h 457"/>
                  <a:gd name="T22" fmla="*/ 0 w 319"/>
                  <a:gd name="T23" fmla="*/ 281 h 457"/>
                  <a:gd name="T24" fmla="*/ 0 w 319"/>
                  <a:gd name="T25" fmla="*/ 283 h 457"/>
                  <a:gd name="T26" fmla="*/ 21 w 319"/>
                  <a:gd name="T27" fmla="*/ 377 h 457"/>
                  <a:gd name="T28" fmla="*/ 159 w 319"/>
                  <a:gd name="T29" fmla="*/ 457 h 457"/>
                  <a:gd name="T30" fmla="*/ 160 w 319"/>
                  <a:gd name="T31" fmla="*/ 457 h 457"/>
                  <a:gd name="T32" fmla="*/ 297 w 319"/>
                  <a:gd name="T33" fmla="*/ 377 h 457"/>
                  <a:gd name="T34" fmla="*/ 319 w 319"/>
                  <a:gd name="T35" fmla="*/ 283 h 457"/>
                  <a:gd name="T36" fmla="*/ 319 w 319"/>
                  <a:gd name="T37" fmla="*/ 282 h 457"/>
                  <a:gd name="T38" fmla="*/ 319 w 319"/>
                  <a:gd name="T39" fmla="*/ 281 h 457"/>
                  <a:gd name="T40" fmla="*/ 319 w 319"/>
                  <a:gd name="T41" fmla="*/ 6 h 457"/>
                  <a:gd name="T42" fmla="*/ 53 w 319"/>
                  <a:gd name="T43" fmla="*/ 254 h 457"/>
                  <a:gd name="T44" fmla="*/ 159 w 319"/>
                  <a:gd name="T45" fmla="*/ 241 h 457"/>
                  <a:gd name="T46" fmla="*/ 265 w 319"/>
                  <a:gd name="T47" fmla="*/ 254 h 457"/>
                  <a:gd name="T48" fmla="*/ 305 w 319"/>
                  <a:gd name="T49" fmla="*/ 281 h 457"/>
                  <a:gd name="T50" fmla="*/ 265 w 319"/>
                  <a:gd name="T51" fmla="*/ 308 h 457"/>
                  <a:gd name="T52" fmla="*/ 159 w 319"/>
                  <a:gd name="T53" fmla="*/ 322 h 457"/>
                  <a:gd name="T54" fmla="*/ 53 w 319"/>
                  <a:gd name="T55" fmla="*/ 308 h 457"/>
                  <a:gd name="T56" fmla="*/ 13 w 319"/>
                  <a:gd name="T57" fmla="*/ 282 h 457"/>
                  <a:gd name="T58" fmla="*/ 13 w 319"/>
                  <a:gd name="T59" fmla="*/ 281 h 457"/>
                  <a:gd name="T60" fmla="*/ 13 w 319"/>
                  <a:gd name="T61" fmla="*/ 281 h 457"/>
                  <a:gd name="T62" fmla="*/ 53 w 319"/>
                  <a:gd name="T63" fmla="*/ 254 h 457"/>
                  <a:gd name="T64" fmla="*/ 285 w 319"/>
                  <a:gd name="T65" fmla="*/ 371 h 457"/>
                  <a:gd name="T66" fmla="*/ 159 w 319"/>
                  <a:gd name="T67" fmla="*/ 443 h 457"/>
                  <a:gd name="T68" fmla="*/ 159 w 319"/>
                  <a:gd name="T69" fmla="*/ 443 h 457"/>
                  <a:gd name="T70" fmla="*/ 34 w 319"/>
                  <a:gd name="T71" fmla="*/ 371 h 457"/>
                  <a:gd name="T72" fmla="*/ 15 w 319"/>
                  <a:gd name="T73" fmla="*/ 306 h 457"/>
                  <a:gd name="T74" fmla="*/ 49 w 319"/>
                  <a:gd name="T75" fmla="*/ 321 h 457"/>
                  <a:gd name="T76" fmla="*/ 159 w 319"/>
                  <a:gd name="T77" fmla="*/ 336 h 457"/>
                  <a:gd name="T78" fmla="*/ 269 w 319"/>
                  <a:gd name="T79" fmla="*/ 321 h 457"/>
                  <a:gd name="T80" fmla="*/ 303 w 319"/>
                  <a:gd name="T81" fmla="*/ 306 h 457"/>
                  <a:gd name="T82" fmla="*/ 285 w 319"/>
                  <a:gd name="T83" fmla="*/ 37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9" h="457">
                    <a:moveTo>
                      <a:pt x="319" y="6"/>
                    </a:moveTo>
                    <a:cubicBezTo>
                      <a:pt x="315" y="4"/>
                      <a:pt x="311" y="2"/>
                      <a:pt x="305" y="0"/>
                    </a:cubicBezTo>
                    <a:cubicBezTo>
                      <a:pt x="305" y="0"/>
                      <a:pt x="305" y="0"/>
                      <a:pt x="305" y="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296" y="252"/>
                      <a:pt x="284" y="246"/>
                      <a:pt x="269" y="241"/>
                    </a:cubicBezTo>
                    <a:cubicBezTo>
                      <a:pt x="241" y="233"/>
                      <a:pt x="202" y="227"/>
                      <a:pt x="159" y="227"/>
                    </a:cubicBezTo>
                    <a:cubicBezTo>
                      <a:pt x="117" y="227"/>
                      <a:pt x="78" y="233"/>
                      <a:pt x="49" y="241"/>
                    </a:cubicBezTo>
                    <a:cubicBezTo>
                      <a:pt x="35" y="246"/>
                      <a:pt x="22" y="251"/>
                      <a:pt x="13" y="25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2"/>
                      <a:pt x="4" y="4"/>
                      <a:pt x="0" y="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0" y="282"/>
                      <a:pt x="0" y="283"/>
                    </a:cubicBezTo>
                    <a:cubicBezTo>
                      <a:pt x="0" y="294"/>
                      <a:pt x="1" y="336"/>
                      <a:pt x="21" y="377"/>
                    </a:cubicBezTo>
                    <a:cubicBezTo>
                      <a:pt x="42" y="418"/>
                      <a:pt x="83" y="457"/>
                      <a:pt x="159" y="457"/>
                    </a:cubicBezTo>
                    <a:cubicBezTo>
                      <a:pt x="160" y="457"/>
                      <a:pt x="160" y="457"/>
                      <a:pt x="160" y="457"/>
                    </a:cubicBezTo>
                    <a:cubicBezTo>
                      <a:pt x="236" y="457"/>
                      <a:pt x="277" y="418"/>
                      <a:pt x="297" y="377"/>
                    </a:cubicBezTo>
                    <a:cubicBezTo>
                      <a:pt x="317" y="336"/>
                      <a:pt x="319" y="294"/>
                      <a:pt x="319" y="283"/>
                    </a:cubicBezTo>
                    <a:cubicBezTo>
                      <a:pt x="319" y="282"/>
                      <a:pt x="319" y="282"/>
                      <a:pt x="319" y="282"/>
                    </a:cubicBezTo>
                    <a:cubicBezTo>
                      <a:pt x="319" y="282"/>
                      <a:pt x="319" y="281"/>
                      <a:pt x="319" y="281"/>
                    </a:cubicBezTo>
                    <a:lnTo>
                      <a:pt x="319" y="6"/>
                    </a:lnTo>
                    <a:close/>
                    <a:moveTo>
                      <a:pt x="53" y="254"/>
                    </a:moveTo>
                    <a:cubicBezTo>
                      <a:pt x="80" y="246"/>
                      <a:pt x="118" y="241"/>
                      <a:pt x="159" y="241"/>
                    </a:cubicBezTo>
                    <a:cubicBezTo>
                      <a:pt x="201" y="241"/>
                      <a:pt x="238" y="246"/>
                      <a:pt x="265" y="254"/>
                    </a:cubicBezTo>
                    <a:cubicBezTo>
                      <a:pt x="292" y="262"/>
                      <a:pt x="306" y="275"/>
                      <a:pt x="305" y="281"/>
                    </a:cubicBezTo>
                    <a:cubicBezTo>
                      <a:pt x="306" y="288"/>
                      <a:pt x="292" y="300"/>
                      <a:pt x="265" y="308"/>
                    </a:cubicBezTo>
                    <a:cubicBezTo>
                      <a:pt x="238" y="317"/>
                      <a:pt x="201" y="322"/>
                      <a:pt x="159" y="322"/>
                    </a:cubicBezTo>
                    <a:cubicBezTo>
                      <a:pt x="118" y="322"/>
                      <a:pt x="80" y="317"/>
                      <a:pt x="53" y="308"/>
                    </a:cubicBezTo>
                    <a:cubicBezTo>
                      <a:pt x="26" y="300"/>
                      <a:pt x="12" y="288"/>
                      <a:pt x="13" y="282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75"/>
                      <a:pt x="26" y="262"/>
                      <a:pt x="53" y="254"/>
                    </a:cubicBezTo>
                    <a:close/>
                    <a:moveTo>
                      <a:pt x="285" y="371"/>
                    </a:moveTo>
                    <a:cubicBezTo>
                      <a:pt x="266" y="408"/>
                      <a:pt x="231" y="443"/>
                      <a:pt x="159" y="443"/>
                    </a:cubicBezTo>
                    <a:cubicBezTo>
                      <a:pt x="159" y="443"/>
                      <a:pt x="159" y="443"/>
                      <a:pt x="159" y="443"/>
                    </a:cubicBezTo>
                    <a:cubicBezTo>
                      <a:pt x="88" y="443"/>
                      <a:pt x="53" y="408"/>
                      <a:pt x="34" y="371"/>
                    </a:cubicBezTo>
                    <a:cubicBezTo>
                      <a:pt x="22" y="347"/>
                      <a:pt x="17" y="323"/>
                      <a:pt x="15" y="306"/>
                    </a:cubicBezTo>
                    <a:cubicBezTo>
                      <a:pt x="24" y="312"/>
                      <a:pt x="36" y="317"/>
                      <a:pt x="49" y="321"/>
                    </a:cubicBezTo>
                    <a:cubicBezTo>
                      <a:pt x="78" y="330"/>
                      <a:pt x="117" y="336"/>
                      <a:pt x="159" y="336"/>
                    </a:cubicBezTo>
                    <a:cubicBezTo>
                      <a:pt x="202" y="336"/>
                      <a:pt x="241" y="330"/>
                      <a:pt x="269" y="321"/>
                    </a:cubicBezTo>
                    <a:cubicBezTo>
                      <a:pt x="283" y="317"/>
                      <a:pt x="295" y="312"/>
                      <a:pt x="303" y="306"/>
                    </a:cubicBezTo>
                    <a:cubicBezTo>
                      <a:pt x="301" y="323"/>
                      <a:pt x="297" y="347"/>
                      <a:pt x="285" y="37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5" name="Group 61">
              <a:extLst>
                <a:ext uri="{FF2B5EF4-FFF2-40B4-BE49-F238E27FC236}">
                  <a16:creationId xmlns:a16="http://schemas.microsoft.com/office/drawing/2014/main" xmlns="" id="{CDA03A0A-3581-40CC-9E78-41EB9DCD46C0}"/>
                </a:ext>
              </a:extLst>
            </p:cNvPr>
            <p:cNvGrpSpPr/>
            <p:nvPr/>
          </p:nvGrpSpPr>
          <p:grpSpPr>
            <a:xfrm>
              <a:off x="7323353" y="1983191"/>
              <a:ext cx="736673" cy="617469"/>
              <a:chOff x="5529263" y="5468938"/>
              <a:chExt cx="490538" cy="411163"/>
            </a:xfrm>
            <a:solidFill>
              <a:schemeClr val="bg1"/>
            </a:solidFill>
            <a:effectLst/>
          </p:grpSpPr>
          <p:sp>
            <p:nvSpPr>
              <p:cNvPr id="96" name="Freeform: Shape 62">
                <a:extLst>
                  <a:ext uri="{FF2B5EF4-FFF2-40B4-BE49-F238E27FC236}">
                    <a16:creationId xmlns:a16="http://schemas.microsoft.com/office/drawing/2014/main" xmlns="" id="{4048A9CC-38CC-4FA3-B3AF-6263244D0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263" y="5468938"/>
                <a:ext cx="490538" cy="411163"/>
              </a:xfrm>
              <a:custGeom>
                <a:avLst/>
                <a:gdLst>
                  <a:gd name="T0" fmla="*/ 943 w 1236"/>
                  <a:gd name="T1" fmla="*/ 1 h 1035"/>
                  <a:gd name="T2" fmla="*/ 908 w 1236"/>
                  <a:gd name="T3" fmla="*/ 9 h 1035"/>
                  <a:gd name="T4" fmla="*/ 770 w 1236"/>
                  <a:gd name="T5" fmla="*/ 169 h 1035"/>
                  <a:gd name="T6" fmla="*/ 637 w 1236"/>
                  <a:gd name="T7" fmla="*/ 172 h 1035"/>
                  <a:gd name="T8" fmla="*/ 595 w 1236"/>
                  <a:gd name="T9" fmla="*/ 188 h 1035"/>
                  <a:gd name="T10" fmla="*/ 574 w 1236"/>
                  <a:gd name="T11" fmla="*/ 206 h 1035"/>
                  <a:gd name="T12" fmla="*/ 443 w 1236"/>
                  <a:gd name="T13" fmla="*/ 169 h 1035"/>
                  <a:gd name="T14" fmla="*/ 226 w 1236"/>
                  <a:gd name="T15" fmla="*/ 152 h 1035"/>
                  <a:gd name="T16" fmla="*/ 148 w 1236"/>
                  <a:gd name="T17" fmla="*/ 181 h 1035"/>
                  <a:gd name="T18" fmla="*/ 9 w 1236"/>
                  <a:gd name="T19" fmla="*/ 469 h 1035"/>
                  <a:gd name="T20" fmla="*/ 0 w 1236"/>
                  <a:gd name="T21" fmla="*/ 518 h 1035"/>
                  <a:gd name="T22" fmla="*/ 11 w 1236"/>
                  <a:gd name="T23" fmla="*/ 563 h 1035"/>
                  <a:gd name="T24" fmla="*/ 41 w 1236"/>
                  <a:gd name="T25" fmla="*/ 602 h 1035"/>
                  <a:gd name="T26" fmla="*/ 102 w 1236"/>
                  <a:gd name="T27" fmla="*/ 531 h 1035"/>
                  <a:gd name="T28" fmla="*/ 204 w 1236"/>
                  <a:gd name="T29" fmla="*/ 259 h 1035"/>
                  <a:gd name="T30" fmla="*/ 226 w 1236"/>
                  <a:gd name="T31" fmla="*/ 245 h 1035"/>
                  <a:gd name="T32" fmla="*/ 438 w 1236"/>
                  <a:gd name="T33" fmla="*/ 263 h 1035"/>
                  <a:gd name="T34" fmla="*/ 376 w 1236"/>
                  <a:gd name="T35" fmla="*/ 417 h 1035"/>
                  <a:gd name="T36" fmla="*/ 378 w 1236"/>
                  <a:gd name="T37" fmla="*/ 452 h 1035"/>
                  <a:gd name="T38" fmla="*/ 460 w 1236"/>
                  <a:gd name="T39" fmla="*/ 486 h 1035"/>
                  <a:gd name="T40" fmla="*/ 544 w 1236"/>
                  <a:gd name="T41" fmla="*/ 489 h 1035"/>
                  <a:gd name="T42" fmla="*/ 618 w 1236"/>
                  <a:gd name="T43" fmla="*/ 448 h 1035"/>
                  <a:gd name="T44" fmla="*/ 990 w 1236"/>
                  <a:gd name="T45" fmla="*/ 635 h 1035"/>
                  <a:gd name="T46" fmla="*/ 955 w 1236"/>
                  <a:gd name="T47" fmla="*/ 707 h 1035"/>
                  <a:gd name="T48" fmla="*/ 942 w 1236"/>
                  <a:gd name="T49" fmla="*/ 713 h 1035"/>
                  <a:gd name="T50" fmla="*/ 719 w 1236"/>
                  <a:gd name="T51" fmla="*/ 543 h 1035"/>
                  <a:gd name="T52" fmla="*/ 707 w 1236"/>
                  <a:gd name="T53" fmla="*/ 545 h 1035"/>
                  <a:gd name="T54" fmla="*/ 696 w 1236"/>
                  <a:gd name="T55" fmla="*/ 560 h 1035"/>
                  <a:gd name="T56" fmla="*/ 954 w 1236"/>
                  <a:gd name="T57" fmla="*/ 778 h 1035"/>
                  <a:gd name="T58" fmla="*/ 909 w 1236"/>
                  <a:gd name="T59" fmla="*/ 834 h 1035"/>
                  <a:gd name="T60" fmla="*/ 891 w 1236"/>
                  <a:gd name="T61" fmla="*/ 831 h 1035"/>
                  <a:gd name="T62" fmla="*/ 640 w 1236"/>
                  <a:gd name="T63" fmla="*/ 637 h 1035"/>
                  <a:gd name="T64" fmla="*/ 625 w 1236"/>
                  <a:gd name="T65" fmla="*/ 649 h 1035"/>
                  <a:gd name="T66" fmla="*/ 620 w 1236"/>
                  <a:gd name="T67" fmla="*/ 672 h 1035"/>
                  <a:gd name="T68" fmla="*/ 803 w 1236"/>
                  <a:gd name="T69" fmla="*/ 901 h 1035"/>
                  <a:gd name="T70" fmla="*/ 787 w 1236"/>
                  <a:gd name="T71" fmla="*/ 904 h 1035"/>
                  <a:gd name="T72" fmla="*/ 565 w 1236"/>
                  <a:gd name="T73" fmla="*/ 732 h 1035"/>
                  <a:gd name="T74" fmla="*/ 552 w 1236"/>
                  <a:gd name="T75" fmla="*/ 743 h 1035"/>
                  <a:gd name="T76" fmla="*/ 547 w 1236"/>
                  <a:gd name="T77" fmla="*/ 758 h 1035"/>
                  <a:gd name="T78" fmla="*/ 695 w 1236"/>
                  <a:gd name="T79" fmla="*/ 887 h 1035"/>
                  <a:gd name="T80" fmla="*/ 647 w 1236"/>
                  <a:gd name="T81" fmla="*/ 941 h 1035"/>
                  <a:gd name="T82" fmla="*/ 577 w 1236"/>
                  <a:gd name="T83" fmla="*/ 1014 h 1035"/>
                  <a:gd name="T84" fmla="*/ 643 w 1236"/>
                  <a:gd name="T85" fmla="*/ 1035 h 1035"/>
                  <a:gd name="T86" fmla="*/ 692 w 1236"/>
                  <a:gd name="T87" fmla="*/ 1024 h 1035"/>
                  <a:gd name="T88" fmla="*/ 737 w 1236"/>
                  <a:gd name="T89" fmla="*/ 983 h 1035"/>
                  <a:gd name="T90" fmla="*/ 792 w 1236"/>
                  <a:gd name="T91" fmla="*/ 998 h 1035"/>
                  <a:gd name="T92" fmla="*/ 840 w 1236"/>
                  <a:gd name="T93" fmla="*/ 987 h 1035"/>
                  <a:gd name="T94" fmla="*/ 899 w 1236"/>
                  <a:gd name="T95" fmla="*/ 929 h 1035"/>
                  <a:gd name="T96" fmla="*/ 926 w 1236"/>
                  <a:gd name="T97" fmla="*/ 925 h 1035"/>
                  <a:gd name="T98" fmla="*/ 979 w 1236"/>
                  <a:gd name="T99" fmla="*/ 897 h 1035"/>
                  <a:gd name="T100" fmla="*/ 1038 w 1236"/>
                  <a:gd name="T101" fmla="*/ 819 h 1035"/>
                  <a:gd name="T102" fmla="*/ 1050 w 1236"/>
                  <a:gd name="T103" fmla="*/ 767 h 1035"/>
                  <a:gd name="T104" fmla="*/ 1067 w 1236"/>
                  <a:gd name="T105" fmla="*/ 715 h 1035"/>
                  <a:gd name="T106" fmla="*/ 1089 w 1236"/>
                  <a:gd name="T107" fmla="*/ 666 h 1035"/>
                  <a:gd name="T108" fmla="*/ 1085 w 1236"/>
                  <a:gd name="T109" fmla="*/ 614 h 1035"/>
                  <a:gd name="T110" fmla="*/ 1056 w 1236"/>
                  <a:gd name="T111" fmla="*/ 568 h 1035"/>
                  <a:gd name="T112" fmla="*/ 1068 w 1236"/>
                  <a:gd name="T113" fmla="*/ 476 h 1035"/>
                  <a:gd name="T114" fmla="*/ 1228 w 1236"/>
                  <a:gd name="T115" fmla="*/ 269 h 1035"/>
                  <a:gd name="T116" fmla="*/ 1234 w 1236"/>
                  <a:gd name="T117" fmla="*/ 234 h 1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6" h="1035">
                    <a:moveTo>
                      <a:pt x="1222" y="216"/>
                    </a:moveTo>
                    <a:lnTo>
                      <a:pt x="956" y="8"/>
                    </a:lnTo>
                    <a:lnTo>
                      <a:pt x="956" y="8"/>
                    </a:lnTo>
                    <a:lnTo>
                      <a:pt x="950" y="5"/>
                    </a:lnTo>
                    <a:lnTo>
                      <a:pt x="943" y="1"/>
                    </a:lnTo>
                    <a:lnTo>
                      <a:pt x="935" y="0"/>
                    </a:lnTo>
                    <a:lnTo>
                      <a:pt x="928" y="0"/>
                    </a:lnTo>
                    <a:lnTo>
                      <a:pt x="921" y="2"/>
                    </a:lnTo>
                    <a:lnTo>
                      <a:pt x="914" y="5"/>
                    </a:lnTo>
                    <a:lnTo>
                      <a:pt x="908" y="9"/>
                    </a:lnTo>
                    <a:lnTo>
                      <a:pt x="902" y="14"/>
                    </a:lnTo>
                    <a:lnTo>
                      <a:pt x="785" y="158"/>
                    </a:lnTo>
                    <a:lnTo>
                      <a:pt x="785" y="158"/>
                    </a:lnTo>
                    <a:lnTo>
                      <a:pt x="779" y="164"/>
                    </a:lnTo>
                    <a:lnTo>
                      <a:pt x="770" y="169"/>
                    </a:lnTo>
                    <a:lnTo>
                      <a:pt x="763" y="171"/>
                    </a:lnTo>
                    <a:lnTo>
                      <a:pt x="753" y="172"/>
                    </a:lnTo>
                    <a:lnTo>
                      <a:pt x="646" y="172"/>
                    </a:lnTo>
                    <a:lnTo>
                      <a:pt x="646" y="172"/>
                    </a:lnTo>
                    <a:lnTo>
                      <a:pt x="637" y="172"/>
                    </a:lnTo>
                    <a:lnTo>
                      <a:pt x="629" y="174"/>
                    </a:lnTo>
                    <a:lnTo>
                      <a:pt x="619" y="176"/>
                    </a:lnTo>
                    <a:lnTo>
                      <a:pt x="611" y="180"/>
                    </a:lnTo>
                    <a:lnTo>
                      <a:pt x="603" y="183"/>
                    </a:lnTo>
                    <a:lnTo>
                      <a:pt x="595" y="188"/>
                    </a:lnTo>
                    <a:lnTo>
                      <a:pt x="589" y="194"/>
                    </a:lnTo>
                    <a:lnTo>
                      <a:pt x="582" y="200"/>
                    </a:lnTo>
                    <a:lnTo>
                      <a:pt x="576" y="206"/>
                    </a:lnTo>
                    <a:lnTo>
                      <a:pt x="576" y="206"/>
                    </a:lnTo>
                    <a:lnTo>
                      <a:pt x="574" y="206"/>
                    </a:lnTo>
                    <a:lnTo>
                      <a:pt x="481" y="177"/>
                    </a:lnTo>
                    <a:lnTo>
                      <a:pt x="481" y="177"/>
                    </a:lnTo>
                    <a:lnTo>
                      <a:pt x="468" y="174"/>
                    </a:lnTo>
                    <a:lnTo>
                      <a:pt x="456" y="171"/>
                    </a:lnTo>
                    <a:lnTo>
                      <a:pt x="443" y="169"/>
                    </a:lnTo>
                    <a:lnTo>
                      <a:pt x="430" y="168"/>
                    </a:lnTo>
                    <a:lnTo>
                      <a:pt x="235" y="152"/>
                    </a:lnTo>
                    <a:lnTo>
                      <a:pt x="235" y="152"/>
                    </a:lnTo>
                    <a:lnTo>
                      <a:pt x="226" y="152"/>
                    </a:lnTo>
                    <a:lnTo>
                      <a:pt x="226" y="152"/>
                    </a:lnTo>
                    <a:lnTo>
                      <a:pt x="209" y="153"/>
                    </a:lnTo>
                    <a:lnTo>
                      <a:pt x="192" y="157"/>
                    </a:lnTo>
                    <a:lnTo>
                      <a:pt x="176" y="163"/>
                    </a:lnTo>
                    <a:lnTo>
                      <a:pt x="162" y="170"/>
                    </a:lnTo>
                    <a:lnTo>
                      <a:pt x="148" y="181"/>
                    </a:lnTo>
                    <a:lnTo>
                      <a:pt x="137" y="193"/>
                    </a:lnTo>
                    <a:lnTo>
                      <a:pt x="126" y="206"/>
                    </a:lnTo>
                    <a:lnTo>
                      <a:pt x="119" y="221"/>
                    </a:lnTo>
                    <a:lnTo>
                      <a:pt x="9" y="469"/>
                    </a:lnTo>
                    <a:lnTo>
                      <a:pt x="9" y="469"/>
                    </a:lnTo>
                    <a:lnTo>
                      <a:pt x="6" y="479"/>
                    </a:lnTo>
                    <a:lnTo>
                      <a:pt x="3" y="487"/>
                    </a:lnTo>
                    <a:lnTo>
                      <a:pt x="1" y="497"/>
                    </a:lnTo>
                    <a:lnTo>
                      <a:pt x="0" y="507"/>
                    </a:lnTo>
                    <a:lnTo>
                      <a:pt x="0" y="518"/>
                    </a:lnTo>
                    <a:lnTo>
                      <a:pt x="1" y="526"/>
                    </a:lnTo>
                    <a:lnTo>
                      <a:pt x="2" y="536"/>
                    </a:lnTo>
                    <a:lnTo>
                      <a:pt x="5" y="545"/>
                    </a:lnTo>
                    <a:lnTo>
                      <a:pt x="7" y="555"/>
                    </a:lnTo>
                    <a:lnTo>
                      <a:pt x="11" y="563"/>
                    </a:lnTo>
                    <a:lnTo>
                      <a:pt x="15" y="572"/>
                    </a:lnTo>
                    <a:lnTo>
                      <a:pt x="20" y="580"/>
                    </a:lnTo>
                    <a:lnTo>
                      <a:pt x="26" y="588"/>
                    </a:lnTo>
                    <a:lnTo>
                      <a:pt x="34" y="595"/>
                    </a:lnTo>
                    <a:lnTo>
                      <a:pt x="41" y="602"/>
                    </a:lnTo>
                    <a:lnTo>
                      <a:pt x="49" y="608"/>
                    </a:lnTo>
                    <a:lnTo>
                      <a:pt x="153" y="684"/>
                    </a:lnTo>
                    <a:lnTo>
                      <a:pt x="209" y="608"/>
                    </a:lnTo>
                    <a:lnTo>
                      <a:pt x="102" y="531"/>
                    </a:lnTo>
                    <a:lnTo>
                      <a:pt x="102" y="531"/>
                    </a:lnTo>
                    <a:lnTo>
                      <a:pt x="98" y="526"/>
                    </a:lnTo>
                    <a:lnTo>
                      <a:pt x="94" y="520"/>
                    </a:lnTo>
                    <a:lnTo>
                      <a:pt x="94" y="514"/>
                    </a:lnTo>
                    <a:lnTo>
                      <a:pt x="95" y="507"/>
                    </a:lnTo>
                    <a:lnTo>
                      <a:pt x="204" y="259"/>
                    </a:lnTo>
                    <a:lnTo>
                      <a:pt x="204" y="259"/>
                    </a:lnTo>
                    <a:lnTo>
                      <a:pt x="207" y="253"/>
                    </a:lnTo>
                    <a:lnTo>
                      <a:pt x="213" y="248"/>
                    </a:lnTo>
                    <a:lnTo>
                      <a:pt x="219" y="246"/>
                    </a:lnTo>
                    <a:lnTo>
                      <a:pt x="226" y="245"/>
                    </a:lnTo>
                    <a:lnTo>
                      <a:pt x="226" y="245"/>
                    </a:lnTo>
                    <a:lnTo>
                      <a:pt x="227" y="245"/>
                    </a:lnTo>
                    <a:lnTo>
                      <a:pt x="422" y="260"/>
                    </a:lnTo>
                    <a:lnTo>
                      <a:pt x="422" y="260"/>
                    </a:lnTo>
                    <a:lnTo>
                      <a:pt x="438" y="263"/>
                    </a:lnTo>
                    <a:lnTo>
                      <a:pt x="454" y="266"/>
                    </a:lnTo>
                    <a:lnTo>
                      <a:pt x="504" y="282"/>
                    </a:lnTo>
                    <a:lnTo>
                      <a:pt x="382" y="410"/>
                    </a:lnTo>
                    <a:lnTo>
                      <a:pt x="382" y="410"/>
                    </a:lnTo>
                    <a:lnTo>
                      <a:pt x="376" y="417"/>
                    </a:lnTo>
                    <a:lnTo>
                      <a:pt x="374" y="426"/>
                    </a:lnTo>
                    <a:lnTo>
                      <a:pt x="373" y="434"/>
                    </a:lnTo>
                    <a:lnTo>
                      <a:pt x="374" y="444"/>
                    </a:lnTo>
                    <a:lnTo>
                      <a:pt x="374" y="444"/>
                    </a:lnTo>
                    <a:lnTo>
                      <a:pt x="378" y="452"/>
                    </a:lnTo>
                    <a:lnTo>
                      <a:pt x="382" y="458"/>
                    </a:lnTo>
                    <a:lnTo>
                      <a:pt x="390" y="464"/>
                    </a:lnTo>
                    <a:lnTo>
                      <a:pt x="397" y="468"/>
                    </a:lnTo>
                    <a:lnTo>
                      <a:pt x="460" y="486"/>
                    </a:lnTo>
                    <a:lnTo>
                      <a:pt x="460" y="486"/>
                    </a:lnTo>
                    <a:lnTo>
                      <a:pt x="471" y="490"/>
                    </a:lnTo>
                    <a:lnTo>
                      <a:pt x="481" y="491"/>
                    </a:lnTo>
                    <a:lnTo>
                      <a:pt x="502" y="493"/>
                    </a:lnTo>
                    <a:lnTo>
                      <a:pt x="524" y="492"/>
                    </a:lnTo>
                    <a:lnTo>
                      <a:pt x="544" y="489"/>
                    </a:lnTo>
                    <a:lnTo>
                      <a:pt x="565" y="483"/>
                    </a:lnTo>
                    <a:lnTo>
                      <a:pt x="583" y="473"/>
                    </a:lnTo>
                    <a:lnTo>
                      <a:pt x="601" y="461"/>
                    </a:lnTo>
                    <a:lnTo>
                      <a:pt x="609" y="455"/>
                    </a:lnTo>
                    <a:lnTo>
                      <a:pt x="618" y="448"/>
                    </a:lnTo>
                    <a:lnTo>
                      <a:pt x="676" y="388"/>
                    </a:lnTo>
                    <a:lnTo>
                      <a:pt x="730" y="431"/>
                    </a:lnTo>
                    <a:lnTo>
                      <a:pt x="771" y="463"/>
                    </a:lnTo>
                    <a:lnTo>
                      <a:pt x="990" y="635"/>
                    </a:lnTo>
                    <a:lnTo>
                      <a:pt x="990" y="635"/>
                    </a:lnTo>
                    <a:lnTo>
                      <a:pt x="995" y="639"/>
                    </a:lnTo>
                    <a:lnTo>
                      <a:pt x="997" y="645"/>
                    </a:lnTo>
                    <a:lnTo>
                      <a:pt x="996" y="652"/>
                    </a:lnTo>
                    <a:lnTo>
                      <a:pt x="993" y="658"/>
                    </a:lnTo>
                    <a:lnTo>
                      <a:pt x="955" y="707"/>
                    </a:lnTo>
                    <a:lnTo>
                      <a:pt x="955" y="707"/>
                    </a:lnTo>
                    <a:lnTo>
                      <a:pt x="952" y="709"/>
                    </a:lnTo>
                    <a:lnTo>
                      <a:pt x="949" y="712"/>
                    </a:lnTo>
                    <a:lnTo>
                      <a:pt x="945" y="713"/>
                    </a:lnTo>
                    <a:lnTo>
                      <a:pt x="942" y="713"/>
                    </a:lnTo>
                    <a:lnTo>
                      <a:pt x="942" y="713"/>
                    </a:lnTo>
                    <a:lnTo>
                      <a:pt x="937" y="712"/>
                    </a:lnTo>
                    <a:lnTo>
                      <a:pt x="932" y="709"/>
                    </a:lnTo>
                    <a:lnTo>
                      <a:pt x="719" y="543"/>
                    </a:lnTo>
                    <a:lnTo>
                      <a:pt x="719" y="543"/>
                    </a:lnTo>
                    <a:lnTo>
                      <a:pt x="717" y="542"/>
                    </a:lnTo>
                    <a:lnTo>
                      <a:pt x="713" y="542"/>
                    </a:lnTo>
                    <a:lnTo>
                      <a:pt x="713" y="542"/>
                    </a:lnTo>
                    <a:lnTo>
                      <a:pt x="711" y="543"/>
                    </a:lnTo>
                    <a:lnTo>
                      <a:pt x="707" y="545"/>
                    </a:lnTo>
                    <a:lnTo>
                      <a:pt x="705" y="548"/>
                    </a:lnTo>
                    <a:lnTo>
                      <a:pt x="705" y="548"/>
                    </a:lnTo>
                    <a:lnTo>
                      <a:pt x="700" y="555"/>
                    </a:lnTo>
                    <a:lnTo>
                      <a:pt x="700" y="555"/>
                    </a:lnTo>
                    <a:lnTo>
                      <a:pt x="696" y="560"/>
                    </a:lnTo>
                    <a:lnTo>
                      <a:pt x="696" y="567"/>
                    </a:lnTo>
                    <a:lnTo>
                      <a:pt x="698" y="572"/>
                    </a:lnTo>
                    <a:lnTo>
                      <a:pt x="702" y="577"/>
                    </a:lnTo>
                    <a:lnTo>
                      <a:pt x="954" y="778"/>
                    </a:lnTo>
                    <a:lnTo>
                      <a:pt x="954" y="778"/>
                    </a:lnTo>
                    <a:lnTo>
                      <a:pt x="952" y="779"/>
                    </a:lnTo>
                    <a:lnTo>
                      <a:pt x="914" y="829"/>
                    </a:lnTo>
                    <a:lnTo>
                      <a:pt x="914" y="829"/>
                    </a:lnTo>
                    <a:lnTo>
                      <a:pt x="911" y="831"/>
                    </a:lnTo>
                    <a:lnTo>
                      <a:pt x="909" y="834"/>
                    </a:lnTo>
                    <a:lnTo>
                      <a:pt x="905" y="835"/>
                    </a:lnTo>
                    <a:lnTo>
                      <a:pt x="902" y="835"/>
                    </a:lnTo>
                    <a:lnTo>
                      <a:pt x="902" y="835"/>
                    </a:lnTo>
                    <a:lnTo>
                      <a:pt x="896" y="835"/>
                    </a:lnTo>
                    <a:lnTo>
                      <a:pt x="891" y="831"/>
                    </a:lnTo>
                    <a:lnTo>
                      <a:pt x="644" y="639"/>
                    </a:lnTo>
                    <a:lnTo>
                      <a:pt x="644" y="639"/>
                    </a:lnTo>
                    <a:lnTo>
                      <a:pt x="642" y="637"/>
                    </a:lnTo>
                    <a:lnTo>
                      <a:pt x="640" y="637"/>
                    </a:lnTo>
                    <a:lnTo>
                      <a:pt x="640" y="637"/>
                    </a:lnTo>
                    <a:lnTo>
                      <a:pt x="636" y="638"/>
                    </a:lnTo>
                    <a:lnTo>
                      <a:pt x="632" y="641"/>
                    </a:lnTo>
                    <a:lnTo>
                      <a:pt x="626" y="648"/>
                    </a:lnTo>
                    <a:lnTo>
                      <a:pt x="626" y="648"/>
                    </a:lnTo>
                    <a:lnTo>
                      <a:pt x="625" y="649"/>
                    </a:lnTo>
                    <a:lnTo>
                      <a:pt x="622" y="654"/>
                    </a:lnTo>
                    <a:lnTo>
                      <a:pt x="622" y="654"/>
                    </a:lnTo>
                    <a:lnTo>
                      <a:pt x="619" y="660"/>
                    </a:lnTo>
                    <a:lnTo>
                      <a:pt x="618" y="666"/>
                    </a:lnTo>
                    <a:lnTo>
                      <a:pt x="620" y="672"/>
                    </a:lnTo>
                    <a:lnTo>
                      <a:pt x="624" y="677"/>
                    </a:lnTo>
                    <a:lnTo>
                      <a:pt x="843" y="851"/>
                    </a:lnTo>
                    <a:lnTo>
                      <a:pt x="805" y="898"/>
                    </a:lnTo>
                    <a:lnTo>
                      <a:pt x="805" y="898"/>
                    </a:lnTo>
                    <a:lnTo>
                      <a:pt x="803" y="901"/>
                    </a:lnTo>
                    <a:lnTo>
                      <a:pt x="799" y="903"/>
                    </a:lnTo>
                    <a:lnTo>
                      <a:pt x="795" y="904"/>
                    </a:lnTo>
                    <a:lnTo>
                      <a:pt x="792" y="904"/>
                    </a:lnTo>
                    <a:lnTo>
                      <a:pt x="792" y="904"/>
                    </a:lnTo>
                    <a:lnTo>
                      <a:pt x="787" y="904"/>
                    </a:lnTo>
                    <a:lnTo>
                      <a:pt x="782" y="901"/>
                    </a:lnTo>
                    <a:lnTo>
                      <a:pt x="570" y="735"/>
                    </a:lnTo>
                    <a:lnTo>
                      <a:pt x="570" y="735"/>
                    </a:lnTo>
                    <a:lnTo>
                      <a:pt x="567" y="734"/>
                    </a:lnTo>
                    <a:lnTo>
                      <a:pt x="565" y="732"/>
                    </a:lnTo>
                    <a:lnTo>
                      <a:pt x="565" y="732"/>
                    </a:lnTo>
                    <a:lnTo>
                      <a:pt x="561" y="734"/>
                    </a:lnTo>
                    <a:lnTo>
                      <a:pt x="558" y="736"/>
                    </a:lnTo>
                    <a:lnTo>
                      <a:pt x="552" y="743"/>
                    </a:lnTo>
                    <a:lnTo>
                      <a:pt x="552" y="743"/>
                    </a:lnTo>
                    <a:lnTo>
                      <a:pt x="552" y="744"/>
                    </a:lnTo>
                    <a:lnTo>
                      <a:pt x="550" y="746"/>
                    </a:lnTo>
                    <a:lnTo>
                      <a:pt x="550" y="746"/>
                    </a:lnTo>
                    <a:lnTo>
                      <a:pt x="548" y="752"/>
                    </a:lnTo>
                    <a:lnTo>
                      <a:pt x="547" y="758"/>
                    </a:lnTo>
                    <a:lnTo>
                      <a:pt x="549" y="764"/>
                    </a:lnTo>
                    <a:lnTo>
                      <a:pt x="553" y="769"/>
                    </a:lnTo>
                    <a:lnTo>
                      <a:pt x="696" y="883"/>
                    </a:lnTo>
                    <a:lnTo>
                      <a:pt x="696" y="883"/>
                    </a:lnTo>
                    <a:lnTo>
                      <a:pt x="695" y="887"/>
                    </a:lnTo>
                    <a:lnTo>
                      <a:pt x="657" y="936"/>
                    </a:lnTo>
                    <a:lnTo>
                      <a:pt x="657" y="936"/>
                    </a:lnTo>
                    <a:lnTo>
                      <a:pt x="653" y="939"/>
                    </a:lnTo>
                    <a:lnTo>
                      <a:pt x="651" y="940"/>
                    </a:lnTo>
                    <a:lnTo>
                      <a:pt x="647" y="941"/>
                    </a:lnTo>
                    <a:lnTo>
                      <a:pt x="643" y="942"/>
                    </a:lnTo>
                    <a:lnTo>
                      <a:pt x="643" y="942"/>
                    </a:lnTo>
                    <a:lnTo>
                      <a:pt x="638" y="941"/>
                    </a:lnTo>
                    <a:lnTo>
                      <a:pt x="634" y="939"/>
                    </a:lnTo>
                    <a:lnTo>
                      <a:pt x="577" y="1014"/>
                    </a:lnTo>
                    <a:lnTo>
                      <a:pt x="577" y="1014"/>
                    </a:lnTo>
                    <a:lnTo>
                      <a:pt x="593" y="1023"/>
                    </a:lnTo>
                    <a:lnTo>
                      <a:pt x="608" y="1029"/>
                    </a:lnTo>
                    <a:lnTo>
                      <a:pt x="625" y="1034"/>
                    </a:lnTo>
                    <a:lnTo>
                      <a:pt x="643" y="1035"/>
                    </a:lnTo>
                    <a:lnTo>
                      <a:pt x="643" y="1035"/>
                    </a:lnTo>
                    <a:lnTo>
                      <a:pt x="655" y="1035"/>
                    </a:lnTo>
                    <a:lnTo>
                      <a:pt x="669" y="1033"/>
                    </a:lnTo>
                    <a:lnTo>
                      <a:pt x="680" y="1029"/>
                    </a:lnTo>
                    <a:lnTo>
                      <a:pt x="692" y="1024"/>
                    </a:lnTo>
                    <a:lnTo>
                      <a:pt x="702" y="1018"/>
                    </a:lnTo>
                    <a:lnTo>
                      <a:pt x="712" y="1011"/>
                    </a:lnTo>
                    <a:lnTo>
                      <a:pt x="722" y="1003"/>
                    </a:lnTo>
                    <a:lnTo>
                      <a:pt x="730" y="993"/>
                    </a:lnTo>
                    <a:lnTo>
                      <a:pt x="737" y="983"/>
                    </a:lnTo>
                    <a:lnTo>
                      <a:pt x="737" y="983"/>
                    </a:lnTo>
                    <a:lnTo>
                      <a:pt x="751" y="989"/>
                    </a:lnTo>
                    <a:lnTo>
                      <a:pt x="764" y="994"/>
                    </a:lnTo>
                    <a:lnTo>
                      <a:pt x="777" y="997"/>
                    </a:lnTo>
                    <a:lnTo>
                      <a:pt x="792" y="998"/>
                    </a:lnTo>
                    <a:lnTo>
                      <a:pt x="792" y="998"/>
                    </a:lnTo>
                    <a:lnTo>
                      <a:pt x="805" y="997"/>
                    </a:lnTo>
                    <a:lnTo>
                      <a:pt x="817" y="995"/>
                    </a:lnTo>
                    <a:lnTo>
                      <a:pt x="829" y="992"/>
                    </a:lnTo>
                    <a:lnTo>
                      <a:pt x="840" y="987"/>
                    </a:lnTo>
                    <a:lnTo>
                      <a:pt x="851" y="981"/>
                    </a:lnTo>
                    <a:lnTo>
                      <a:pt x="861" y="974"/>
                    </a:lnTo>
                    <a:lnTo>
                      <a:pt x="870" y="965"/>
                    </a:lnTo>
                    <a:lnTo>
                      <a:pt x="879" y="956"/>
                    </a:lnTo>
                    <a:lnTo>
                      <a:pt x="899" y="929"/>
                    </a:lnTo>
                    <a:lnTo>
                      <a:pt x="899" y="929"/>
                    </a:lnTo>
                    <a:lnTo>
                      <a:pt x="902" y="929"/>
                    </a:lnTo>
                    <a:lnTo>
                      <a:pt x="902" y="929"/>
                    </a:lnTo>
                    <a:lnTo>
                      <a:pt x="914" y="928"/>
                    </a:lnTo>
                    <a:lnTo>
                      <a:pt x="926" y="925"/>
                    </a:lnTo>
                    <a:lnTo>
                      <a:pt x="938" y="923"/>
                    </a:lnTo>
                    <a:lnTo>
                      <a:pt x="950" y="918"/>
                    </a:lnTo>
                    <a:lnTo>
                      <a:pt x="960" y="912"/>
                    </a:lnTo>
                    <a:lnTo>
                      <a:pt x="971" y="905"/>
                    </a:lnTo>
                    <a:lnTo>
                      <a:pt x="979" y="897"/>
                    </a:lnTo>
                    <a:lnTo>
                      <a:pt x="987" y="887"/>
                    </a:lnTo>
                    <a:lnTo>
                      <a:pt x="1026" y="837"/>
                    </a:lnTo>
                    <a:lnTo>
                      <a:pt x="1026" y="837"/>
                    </a:lnTo>
                    <a:lnTo>
                      <a:pt x="1033" y="829"/>
                    </a:lnTo>
                    <a:lnTo>
                      <a:pt x="1038" y="819"/>
                    </a:lnTo>
                    <a:lnTo>
                      <a:pt x="1043" y="810"/>
                    </a:lnTo>
                    <a:lnTo>
                      <a:pt x="1045" y="799"/>
                    </a:lnTo>
                    <a:lnTo>
                      <a:pt x="1048" y="789"/>
                    </a:lnTo>
                    <a:lnTo>
                      <a:pt x="1049" y="778"/>
                    </a:lnTo>
                    <a:lnTo>
                      <a:pt x="1050" y="767"/>
                    </a:lnTo>
                    <a:lnTo>
                      <a:pt x="1049" y="757"/>
                    </a:lnTo>
                    <a:lnTo>
                      <a:pt x="1049" y="757"/>
                    </a:lnTo>
                    <a:lnTo>
                      <a:pt x="1047" y="742"/>
                    </a:lnTo>
                    <a:lnTo>
                      <a:pt x="1067" y="715"/>
                    </a:lnTo>
                    <a:lnTo>
                      <a:pt x="1067" y="715"/>
                    </a:lnTo>
                    <a:lnTo>
                      <a:pt x="1073" y="706"/>
                    </a:lnTo>
                    <a:lnTo>
                      <a:pt x="1079" y="696"/>
                    </a:lnTo>
                    <a:lnTo>
                      <a:pt x="1083" y="687"/>
                    </a:lnTo>
                    <a:lnTo>
                      <a:pt x="1086" y="677"/>
                    </a:lnTo>
                    <a:lnTo>
                      <a:pt x="1089" y="666"/>
                    </a:lnTo>
                    <a:lnTo>
                      <a:pt x="1090" y="655"/>
                    </a:lnTo>
                    <a:lnTo>
                      <a:pt x="1090" y="644"/>
                    </a:lnTo>
                    <a:lnTo>
                      <a:pt x="1089" y="635"/>
                    </a:lnTo>
                    <a:lnTo>
                      <a:pt x="1088" y="624"/>
                    </a:lnTo>
                    <a:lnTo>
                      <a:pt x="1085" y="614"/>
                    </a:lnTo>
                    <a:lnTo>
                      <a:pt x="1082" y="603"/>
                    </a:lnTo>
                    <a:lnTo>
                      <a:pt x="1077" y="595"/>
                    </a:lnTo>
                    <a:lnTo>
                      <a:pt x="1071" y="585"/>
                    </a:lnTo>
                    <a:lnTo>
                      <a:pt x="1063" y="577"/>
                    </a:lnTo>
                    <a:lnTo>
                      <a:pt x="1056" y="568"/>
                    </a:lnTo>
                    <a:lnTo>
                      <a:pt x="1048" y="561"/>
                    </a:lnTo>
                    <a:lnTo>
                      <a:pt x="1042" y="556"/>
                    </a:lnTo>
                    <a:lnTo>
                      <a:pt x="1065" y="485"/>
                    </a:lnTo>
                    <a:lnTo>
                      <a:pt x="1065" y="485"/>
                    </a:lnTo>
                    <a:lnTo>
                      <a:pt x="1068" y="476"/>
                    </a:lnTo>
                    <a:lnTo>
                      <a:pt x="1073" y="468"/>
                    </a:lnTo>
                    <a:lnTo>
                      <a:pt x="1078" y="460"/>
                    </a:lnTo>
                    <a:lnTo>
                      <a:pt x="1083" y="452"/>
                    </a:lnTo>
                    <a:lnTo>
                      <a:pt x="1228" y="269"/>
                    </a:lnTo>
                    <a:lnTo>
                      <a:pt x="1228" y="269"/>
                    </a:lnTo>
                    <a:lnTo>
                      <a:pt x="1231" y="263"/>
                    </a:lnTo>
                    <a:lnTo>
                      <a:pt x="1235" y="256"/>
                    </a:lnTo>
                    <a:lnTo>
                      <a:pt x="1236" y="248"/>
                    </a:lnTo>
                    <a:lnTo>
                      <a:pt x="1235" y="241"/>
                    </a:lnTo>
                    <a:lnTo>
                      <a:pt x="1234" y="234"/>
                    </a:lnTo>
                    <a:lnTo>
                      <a:pt x="1231" y="227"/>
                    </a:lnTo>
                    <a:lnTo>
                      <a:pt x="1226" y="221"/>
                    </a:lnTo>
                    <a:lnTo>
                      <a:pt x="1222" y="216"/>
                    </a:lnTo>
                    <a:lnTo>
                      <a:pt x="1222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63">
                <a:extLst>
                  <a:ext uri="{FF2B5EF4-FFF2-40B4-BE49-F238E27FC236}">
                    <a16:creationId xmlns:a16="http://schemas.microsoft.com/office/drawing/2014/main" xmlns="" id="{E64FD0F7-DF7E-4A54-9350-24D62EF33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525" y="5711825"/>
                <a:ext cx="168275" cy="157163"/>
              </a:xfrm>
              <a:custGeom>
                <a:avLst/>
                <a:gdLst>
                  <a:gd name="T0" fmla="*/ 423 w 423"/>
                  <a:gd name="T1" fmla="*/ 285 h 396"/>
                  <a:gd name="T2" fmla="*/ 417 w 423"/>
                  <a:gd name="T3" fmla="*/ 269 h 396"/>
                  <a:gd name="T4" fmla="*/ 381 w 423"/>
                  <a:gd name="T5" fmla="*/ 240 h 396"/>
                  <a:gd name="T6" fmla="*/ 369 w 423"/>
                  <a:gd name="T7" fmla="*/ 238 h 396"/>
                  <a:gd name="T8" fmla="*/ 358 w 423"/>
                  <a:gd name="T9" fmla="*/ 244 h 396"/>
                  <a:gd name="T10" fmla="*/ 350 w 423"/>
                  <a:gd name="T11" fmla="*/ 253 h 396"/>
                  <a:gd name="T12" fmla="*/ 349 w 423"/>
                  <a:gd name="T13" fmla="*/ 253 h 396"/>
                  <a:gd name="T14" fmla="*/ 344 w 423"/>
                  <a:gd name="T15" fmla="*/ 252 h 396"/>
                  <a:gd name="T16" fmla="*/ 343 w 423"/>
                  <a:gd name="T17" fmla="*/ 250 h 396"/>
                  <a:gd name="T18" fmla="*/ 343 w 423"/>
                  <a:gd name="T19" fmla="*/ 244 h 396"/>
                  <a:gd name="T20" fmla="*/ 361 w 423"/>
                  <a:gd name="T21" fmla="*/ 220 h 396"/>
                  <a:gd name="T22" fmla="*/ 364 w 423"/>
                  <a:gd name="T23" fmla="*/ 195 h 396"/>
                  <a:gd name="T24" fmla="*/ 353 w 423"/>
                  <a:gd name="T25" fmla="*/ 174 h 396"/>
                  <a:gd name="T26" fmla="*/ 330 w 423"/>
                  <a:gd name="T27" fmla="*/ 156 h 396"/>
                  <a:gd name="T28" fmla="*/ 311 w 423"/>
                  <a:gd name="T29" fmla="*/ 147 h 396"/>
                  <a:gd name="T30" fmla="*/ 295 w 423"/>
                  <a:gd name="T31" fmla="*/ 148 h 396"/>
                  <a:gd name="T32" fmla="*/ 272 w 423"/>
                  <a:gd name="T33" fmla="*/ 163 h 396"/>
                  <a:gd name="T34" fmla="*/ 268 w 423"/>
                  <a:gd name="T35" fmla="*/ 165 h 396"/>
                  <a:gd name="T36" fmla="*/ 268 w 423"/>
                  <a:gd name="T37" fmla="*/ 165 h 396"/>
                  <a:gd name="T38" fmla="*/ 263 w 423"/>
                  <a:gd name="T39" fmla="*/ 163 h 396"/>
                  <a:gd name="T40" fmla="*/ 263 w 423"/>
                  <a:gd name="T41" fmla="*/ 157 h 396"/>
                  <a:gd name="T42" fmla="*/ 283 w 423"/>
                  <a:gd name="T43" fmla="*/ 128 h 396"/>
                  <a:gd name="T44" fmla="*/ 287 w 423"/>
                  <a:gd name="T45" fmla="*/ 105 h 396"/>
                  <a:gd name="T46" fmla="*/ 281 w 423"/>
                  <a:gd name="T47" fmla="*/ 89 h 396"/>
                  <a:gd name="T48" fmla="*/ 243 w 423"/>
                  <a:gd name="T49" fmla="*/ 57 h 396"/>
                  <a:gd name="T50" fmla="*/ 231 w 423"/>
                  <a:gd name="T51" fmla="*/ 51 h 396"/>
                  <a:gd name="T52" fmla="*/ 218 w 423"/>
                  <a:gd name="T53" fmla="*/ 49 h 396"/>
                  <a:gd name="T54" fmla="*/ 193 w 423"/>
                  <a:gd name="T55" fmla="*/ 58 h 396"/>
                  <a:gd name="T56" fmla="*/ 170 w 423"/>
                  <a:gd name="T57" fmla="*/ 87 h 396"/>
                  <a:gd name="T58" fmla="*/ 165 w 423"/>
                  <a:gd name="T59" fmla="*/ 89 h 396"/>
                  <a:gd name="T60" fmla="*/ 160 w 423"/>
                  <a:gd name="T61" fmla="*/ 86 h 396"/>
                  <a:gd name="T62" fmla="*/ 159 w 423"/>
                  <a:gd name="T63" fmla="*/ 82 h 396"/>
                  <a:gd name="T64" fmla="*/ 160 w 423"/>
                  <a:gd name="T65" fmla="*/ 80 h 396"/>
                  <a:gd name="T66" fmla="*/ 169 w 423"/>
                  <a:gd name="T67" fmla="*/ 57 h 396"/>
                  <a:gd name="T68" fmla="*/ 166 w 423"/>
                  <a:gd name="T69" fmla="*/ 41 h 396"/>
                  <a:gd name="T70" fmla="*/ 152 w 423"/>
                  <a:gd name="T71" fmla="*/ 22 h 396"/>
                  <a:gd name="T72" fmla="*/ 130 w 423"/>
                  <a:gd name="T73" fmla="*/ 5 h 396"/>
                  <a:gd name="T74" fmla="*/ 111 w 423"/>
                  <a:gd name="T75" fmla="*/ 0 h 396"/>
                  <a:gd name="T76" fmla="*/ 105 w 423"/>
                  <a:gd name="T77" fmla="*/ 1 h 396"/>
                  <a:gd name="T78" fmla="*/ 83 w 423"/>
                  <a:gd name="T79" fmla="*/ 12 h 396"/>
                  <a:gd name="T80" fmla="*/ 12 w 423"/>
                  <a:gd name="T81" fmla="*/ 107 h 396"/>
                  <a:gd name="T82" fmla="*/ 10 w 423"/>
                  <a:gd name="T83" fmla="*/ 110 h 396"/>
                  <a:gd name="T84" fmla="*/ 0 w 423"/>
                  <a:gd name="T85" fmla="*/ 144 h 396"/>
                  <a:gd name="T86" fmla="*/ 8 w 423"/>
                  <a:gd name="T87" fmla="*/ 177 h 396"/>
                  <a:gd name="T88" fmla="*/ 285 w 423"/>
                  <a:gd name="T89" fmla="*/ 385 h 396"/>
                  <a:gd name="T90" fmla="*/ 305 w 423"/>
                  <a:gd name="T91" fmla="*/ 395 h 396"/>
                  <a:gd name="T92" fmla="*/ 327 w 423"/>
                  <a:gd name="T93" fmla="*/ 396 h 396"/>
                  <a:gd name="T94" fmla="*/ 339 w 423"/>
                  <a:gd name="T95" fmla="*/ 392 h 396"/>
                  <a:gd name="T96" fmla="*/ 367 w 423"/>
                  <a:gd name="T97" fmla="*/ 372 h 396"/>
                  <a:gd name="T98" fmla="*/ 419 w 423"/>
                  <a:gd name="T99" fmla="*/ 299 h 396"/>
                  <a:gd name="T100" fmla="*/ 422 w 423"/>
                  <a:gd name="T101" fmla="*/ 291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3" h="396">
                    <a:moveTo>
                      <a:pt x="422" y="291"/>
                    </a:moveTo>
                    <a:lnTo>
                      <a:pt x="422" y="291"/>
                    </a:lnTo>
                    <a:lnTo>
                      <a:pt x="423" y="285"/>
                    </a:lnTo>
                    <a:lnTo>
                      <a:pt x="422" y="280"/>
                    </a:lnTo>
                    <a:lnTo>
                      <a:pt x="421" y="274"/>
                    </a:lnTo>
                    <a:lnTo>
                      <a:pt x="417" y="269"/>
                    </a:lnTo>
                    <a:lnTo>
                      <a:pt x="417" y="269"/>
                    </a:lnTo>
                    <a:lnTo>
                      <a:pt x="414" y="265"/>
                    </a:lnTo>
                    <a:lnTo>
                      <a:pt x="381" y="240"/>
                    </a:lnTo>
                    <a:lnTo>
                      <a:pt x="381" y="240"/>
                    </a:lnTo>
                    <a:lnTo>
                      <a:pt x="375" y="238"/>
                    </a:lnTo>
                    <a:lnTo>
                      <a:pt x="369" y="238"/>
                    </a:lnTo>
                    <a:lnTo>
                      <a:pt x="363" y="239"/>
                    </a:lnTo>
                    <a:lnTo>
                      <a:pt x="358" y="244"/>
                    </a:lnTo>
                    <a:lnTo>
                      <a:pt x="358" y="244"/>
                    </a:lnTo>
                    <a:lnTo>
                      <a:pt x="352" y="251"/>
                    </a:lnTo>
                    <a:lnTo>
                      <a:pt x="352" y="251"/>
                    </a:lnTo>
                    <a:lnTo>
                      <a:pt x="350" y="253"/>
                    </a:lnTo>
                    <a:lnTo>
                      <a:pt x="350" y="253"/>
                    </a:lnTo>
                    <a:lnTo>
                      <a:pt x="349" y="253"/>
                    </a:lnTo>
                    <a:lnTo>
                      <a:pt x="349" y="253"/>
                    </a:lnTo>
                    <a:lnTo>
                      <a:pt x="347" y="253"/>
                    </a:lnTo>
                    <a:lnTo>
                      <a:pt x="347" y="253"/>
                    </a:lnTo>
                    <a:lnTo>
                      <a:pt x="344" y="252"/>
                    </a:lnTo>
                    <a:lnTo>
                      <a:pt x="344" y="252"/>
                    </a:lnTo>
                    <a:lnTo>
                      <a:pt x="344" y="252"/>
                    </a:lnTo>
                    <a:lnTo>
                      <a:pt x="343" y="250"/>
                    </a:lnTo>
                    <a:lnTo>
                      <a:pt x="341" y="247"/>
                    </a:lnTo>
                    <a:lnTo>
                      <a:pt x="341" y="247"/>
                    </a:lnTo>
                    <a:lnTo>
                      <a:pt x="343" y="244"/>
                    </a:lnTo>
                    <a:lnTo>
                      <a:pt x="356" y="227"/>
                    </a:lnTo>
                    <a:lnTo>
                      <a:pt x="356" y="227"/>
                    </a:lnTo>
                    <a:lnTo>
                      <a:pt x="361" y="220"/>
                    </a:lnTo>
                    <a:lnTo>
                      <a:pt x="363" y="211"/>
                    </a:lnTo>
                    <a:lnTo>
                      <a:pt x="364" y="204"/>
                    </a:lnTo>
                    <a:lnTo>
                      <a:pt x="364" y="195"/>
                    </a:lnTo>
                    <a:lnTo>
                      <a:pt x="362" y="188"/>
                    </a:lnTo>
                    <a:lnTo>
                      <a:pt x="358" y="181"/>
                    </a:lnTo>
                    <a:lnTo>
                      <a:pt x="353" y="174"/>
                    </a:lnTo>
                    <a:lnTo>
                      <a:pt x="347" y="169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24" y="152"/>
                    </a:lnTo>
                    <a:lnTo>
                      <a:pt x="318" y="148"/>
                    </a:lnTo>
                    <a:lnTo>
                      <a:pt x="311" y="147"/>
                    </a:lnTo>
                    <a:lnTo>
                      <a:pt x="305" y="147"/>
                    </a:lnTo>
                    <a:lnTo>
                      <a:pt x="305" y="147"/>
                    </a:lnTo>
                    <a:lnTo>
                      <a:pt x="295" y="148"/>
                    </a:lnTo>
                    <a:lnTo>
                      <a:pt x="287" y="151"/>
                    </a:lnTo>
                    <a:lnTo>
                      <a:pt x="279" y="156"/>
                    </a:lnTo>
                    <a:lnTo>
                      <a:pt x="272" y="163"/>
                    </a:lnTo>
                    <a:lnTo>
                      <a:pt x="272" y="163"/>
                    </a:lnTo>
                    <a:lnTo>
                      <a:pt x="270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4" y="164"/>
                    </a:lnTo>
                    <a:lnTo>
                      <a:pt x="264" y="164"/>
                    </a:lnTo>
                    <a:lnTo>
                      <a:pt x="263" y="163"/>
                    </a:lnTo>
                    <a:lnTo>
                      <a:pt x="262" y="160"/>
                    </a:lnTo>
                    <a:lnTo>
                      <a:pt x="262" y="158"/>
                    </a:lnTo>
                    <a:lnTo>
                      <a:pt x="263" y="157"/>
                    </a:lnTo>
                    <a:lnTo>
                      <a:pt x="279" y="135"/>
                    </a:lnTo>
                    <a:lnTo>
                      <a:pt x="279" y="135"/>
                    </a:lnTo>
                    <a:lnTo>
                      <a:pt x="283" y="128"/>
                    </a:lnTo>
                    <a:lnTo>
                      <a:pt x="286" y="121"/>
                    </a:lnTo>
                    <a:lnTo>
                      <a:pt x="287" y="112"/>
                    </a:lnTo>
                    <a:lnTo>
                      <a:pt x="287" y="105"/>
                    </a:lnTo>
                    <a:lnTo>
                      <a:pt x="287" y="105"/>
                    </a:lnTo>
                    <a:lnTo>
                      <a:pt x="285" y="96"/>
                    </a:lnTo>
                    <a:lnTo>
                      <a:pt x="281" y="89"/>
                    </a:lnTo>
                    <a:lnTo>
                      <a:pt x="276" y="83"/>
                    </a:lnTo>
                    <a:lnTo>
                      <a:pt x="270" y="77"/>
                    </a:lnTo>
                    <a:lnTo>
                      <a:pt x="243" y="57"/>
                    </a:lnTo>
                    <a:lnTo>
                      <a:pt x="243" y="57"/>
                    </a:lnTo>
                    <a:lnTo>
                      <a:pt x="237" y="53"/>
                    </a:lnTo>
                    <a:lnTo>
                      <a:pt x="231" y="51"/>
                    </a:lnTo>
                    <a:lnTo>
                      <a:pt x="225" y="49"/>
                    </a:lnTo>
                    <a:lnTo>
                      <a:pt x="218" y="49"/>
                    </a:lnTo>
                    <a:lnTo>
                      <a:pt x="218" y="49"/>
                    </a:lnTo>
                    <a:lnTo>
                      <a:pt x="210" y="49"/>
                    </a:lnTo>
                    <a:lnTo>
                      <a:pt x="200" y="53"/>
                    </a:lnTo>
                    <a:lnTo>
                      <a:pt x="193" y="58"/>
                    </a:lnTo>
                    <a:lnTo>
                      <a:pt x="186" y="65"/>
                    </a:lnTo>
                    <a:lnTo>
                      <a:pt x="170" y="87"/>
                    </a:lnTo>
                    <a:lnTo>
                      <a:pt x="170" y="87"/>
                    </a:lnTo>
                    <a:lnTo>
                      <a:pt x="167" y="88"/>
                    </a:lnTo>
                    <a:lnTo>
                      <a:pt x="165" y="89"/>
                    </a:lnTo>
                    <a:lnTo>
                      <a:pt x="165" y="89"/>
                    </a:lnTo>
                    <a:lnTo>
                      <a:pt x="161" y="88"/>
                    </a:lnTo>
                    <a:lnTo>
                      <a:pt x="161" y="88"/>
                    </a:lnTo>
                    <a:lnTo>
                      <a:pt x="160" y="86"/>
                    </a:lnTo>
                    <a:lnTo>
                      <a:pt x="159" y="84"/>
                    </a:lnTo>
                    <a:lnTo>
                      <a:pt x="159" y="84"/>
                    </a:lnTo>
                    <a:lnTo>
                      <a:pt x="159" y="82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65" y="72"/>
                    </a:lnTo>
                    <a:lnTo>
                      <a:pt x="167" y="65"/>
                    </a:lnTo>
                    <a:lnTo>
                      <a:pt x="169" y="57"/>
                    </a:lnTo>
                    <a:lnTo>
                      <a:pt x="169" y="49"/>
                    </a:lnTo>
                    <a:lnTo>
                      <a:pt x="169" y="49"/>
                    </a:lnTo>
                    <a:lnTo>
                      <a:pt x="166" y="41"/>
                    </a:lnTo>
                    <a:lnTo>
                      <a:pt x="163" y="34"/>
                    </a:lnTo>
                    <a:lnTo>
                      <a:pt x="158" y="28"/>
                    </a:lnTo>
                    <a:lnTo>
                      <a:pt x="152" y="22"/>
                    </a:lnTo>
                    <a:lnTo>
                      <a:pt x="135" y="8"/>
                    </a:lnTo>
                    <a:lnTo>
                      <a:pt x="135" y="8"/>
                    </a:lnTo>
                    <a:lnTo>
                      <a:pt x="130" y="5"/>
                    </a:lnTo>
                    <a:lnTo>
                      <a:pt x="124" y="2"/>
                    </a:lnTo>
                    <a:lnTo>
                      <a:pt x="117" y="1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05" y="1"/>
                    </a:lnTo>
                    <a:lnTo>
                      <a:pt x="105" y="1"/>
                    </a:lnTo>
                    <a:lnTo>
                      <a:pt x="96" y="3"/>
                    </a:lnTo>
                    <a:lnTo>
                      <a:pt x="89" y="6"/>
                    </a:lnTo>
                    <a:lnTo>
                      <a:pt x="83" y="12"/>
                    </a:lnTo>
                    <a:lnTo>
                      <a:pt x="77" y="18"/>
                    </a:lnTo>
                    <a:lnTo>
                      <a:pt x="65" y="34"/>
                    </a:lnTo>
                    <a:lnTo>
                      <a:pt x="12" y="107"/>
                    </a:lnTo>
                    <a:lnTo>
                      <a:pt x="12" y="107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4" y="121"/>
                    </a:lnTo>
                    <a:lnTo>
                      <a:pt x="1" y="131"/>
                    </a:lnTo>
                    <a:lnTo>
                      <a:pt x="0" y="144"/>
                    </a:lnTo>
                    <a:lnTo>
                      <a:pt x="1" y="156"/>
                    </a:lnTo>
                    <a:lnTo>
                      <a:pt x="3" y="168"/>
                    </a:lnTo>
                    <a:lnTo>
                      <a:pt x="8" y="177"/>
                    </a:lnTo>
                    <a:lnTo>
                      <a:pt x="15" y="188"/>
                    </a:lnTo>
                    <a:lnTo>
                      <a:pt x="25" y="197"/>
                    </a:lnTo>
                    <a:lnTo>
                      <a:pt x="285" y="385"/>
                    </a:lnTo>
                    <a:lnTo>
                      <a:pt x="285" y="385"/>
                    </a:lnTo>
                    <a:lnTo>
                      <a:pt x="294" y="391"/>
                    </a:lnTo>
                    <a:lnTo>
                      <a:pt x="305" y="395"/>
                    </a:lnTo>
                    <a:lnTo>
                      <a:pt x="316" y="396"/>
                    </a:lnTo>
                    <a:lnTo>
                      <a:pt x="327" y="396"/>
                    </a:lnTo>
                    <a:lnTo>
                      <a:pt x="327" y="396"/>
                    </a:lnTo>
                    <a:lnTo>
                      <a:pt x="328" y="396"/>
                    </a:lnTo>
                    <a:lnTo>
                      <a:pt x="328" y="396"/>
                    </a:lnTo>
                    <a:lnTo>
                      <a:pt x="339" y="392"/>
                    </a:lnTo>
                    <a:lnTo>
                      <a:pt x="350" y="387"/>
                    </a:lnTo>
                    <a:lnTo>
                      <a:pt x="358" y="380"/>
                    </a:lnTo>
                    <a:lnTo>
                      <a:pt x="367" y="372"/>
                    </a:lnTo>
                    <a:lnTo>
                      <a:pt x="369" y="368"/>
                    </a:lnTo>
                    <a:lnTo>
                      <a:pt x="419" y="299"/>
                    </a:lnTo>
                    <a:lnTo>
                      <a:pt x="419" y="299"/>
                    </a:lnTo>
                    <a:lnTo>
                      <a:pt x="421" y="296"/>
                    </a:lnTo>
                    <a:lnTo>
                      <a:pt x="422" y="291"/>
                    </a:lnTo>
                    <a:lnTo>
                      <a:pt x="422" y="2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6" name="Group 111">
            <a:extLst>
              <a:ext uri="{FF2B5EF4-FFF2-40B4-BE49-F238E27FC236}">
                <a16:creationId xmlns:a16="http://schemas.microsoft.com/office/drawing/2014/main" xmlns="" id="{EEFB9407-4801-44DA-BBC9-5C4B19E2F47A}"/>
              </a:ext>
            </a:extLst>
          </p:cNvPr>
          <p:cNvGrpSpPr/>
          <p:nvPr/>
        </p:nvGrpSpPr>
        <p:grpSpPr>
          <a:xfrm>
            <a:off x="9698828" y="2387124"/>
            <a:ext cx="1282898" cy="1991921"/>
            <a:chOff x="9698828" y="2577081"/>
            <a:chExt cx="1282898" cy="1991921"/>
          </a:xfrm>
        </p:grpSpPr>
        <p:grpSp>
          <p:nvGrpSpPr>
            <p:cNvPr id="80" name="Group 41">
              <a:extLst>
                <a:ext uri="{FF2B5EF4-FFF2-40B4-BE49-F238E27FC236}">
                  <a16:creationId xmlns:a16="http://schemas.microsoft.com/office/drawing/2014/main" xmlns="" id="{BE3BD389-5392-42F4-919D-C28250C30F1A}"/>
                </a:ext>
              </a:extLst>
            </p:cNvPr>
            <p:cNvGrpSpPr/>
            <p:nvPr/>
          </p:nvGrpSpPr>
          <p:grpSpPr>
            <a:xfrm>
              <a:off x="9698828" y="2577081"/>
              <a:ext cx="1282898" cy="1505200"/>
              <a:chOff x="1377093" y="1853538"/>
              <a:chExt cx="1320397" cy="1549198"/>
            </a:xfrm>
            <a:solidFill>
              <a:schemeClr val="accent5"/>
            </a:solidFill>
          </p:grpSpPr>
          <p:sp>
            <p:nvSpPr>
              <p:cNvPr id="88" name="Freeform: Shape 42">
                <a:extLst>
                  <a:ext uri="{FF2B5EF4-FFF2-40B4-BE49-F238E27FC236}">
                    <a16:creationId xmlns:a16="http://schemas.microsoft.com/office/drawing/2014/main" xmlns="" id="{89B03AE1-1212-446B-B2DC-E51147074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1853538"/>
                <a:ext cx="1150560" cy="336651"/>
              </a:xfrm>
              <a:custGeom>
                <a:avLst/>
                <a:gdLst>
                  <a:gd name="T0" fmla="*/ 964 w 964"/>
                  <a:gd name="T1" fmla="*/ 282 h 282"/>
                  <a:gd name="T2" fmla="*/ 482 w 964"/>
                  <a:gd name="T3" fmla="*/ 0 h 282"/>
                  <a:gd name="T4" fmla="*/ 0 w 964"/>
                  <a:gd name="T5" fmla="*/ 282 h 282"/>
                  <a:gd name="T6" fmla="*/ 482 w 964"/>
                  <a:gd name="T7" fmla="*/ 185 h 282"/>
                  <a:gd name="T8" fmla="*/ 964 w 964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4" h="282">
                    <a:moveTo>
                      <a:pt x="964" y="282"/>
                    </a:moveTo>
                    <a:cubicBezTo>
                      <a:pt x="869" y="114"/>
                      <a:pt x="689" y="0"/>
                      <a:pt x="482" y="0"/>
                    </a:cubicBezTo>
                    <a:cubicBezTo>
                      <a:pt x="275" y="0"/>
                      <a:pt x="95" y="114"/>
                      <a:pt x="0" y="282"/>
                    </a:cubicBezTo>
                    <a:cubicBezTo>
                      <a:pt x="141" y="221"/>
                      <a:pt x="306" y="185"/>
                      <a:pt x="482" y="185"/>
                    </a:cubicBezTo>
                    <a:cubicBezTo>
                      <a:pt x="659" y="185"/>
                      <a:pt x="824" y="221"/>
                      <a:pt x="964" y="28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43">
                <a:extLst>
                  <a:ext uri="{FF2B5EF4-FFF2-40B4-BE49-F238E27FC236}">
                    <a16:creationId xmlns:a16="http://schemas.microsoft.com/office/drawing/2014/main" xmlns="" id="{6412411A-D089-4755-BC38-DF6F3CCD8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093" y="2074276"/>
                <a:ext cx="1320397" cy="477258"/>
              </a:xfrm>
              <a:custGeom>
                <a:avLst/>
                <a:gdLst>
                  <a:gd name="T0" fmla="*/ 1 w 1106"/>
                  <a:gd name="T1" fmla="*/ 400 h 400"/>
                  <a:gd name="T2" fmla="*/ 553 w 1106"/>
                  <a:gd name="T3" fmla="*/ 269 h 400"/>
                  <a:gd name="T4" fmla="*/ 1105 w 1106"/>
                  <a:gd name="T5" fmla="*/ 400 h 400"/>
                  <a:gd name="T6" fmla="*/ 1106 w 1106"/>
                  <a:gd name="T7" fmla="*/ 368 h 400"/>
                  <a:gd name="T8" fmla="*/ 1035 w 1106"/>
                  <a:gd name="T9" fmla="*/ 97 h 400"/>
                  <a:gd name="T10" fmla="*/ 553 w 1106"/>
                  <a:gd name="T11" fmla="*/ 0 h 400"/>
                  <a:gd name="T12" fmla="*/ 71 w 1106"/>
                  <a:gd name="T13" fmla="*/ 97 h 400"/>
                  <a:gd name="T14" fmla="*/ 0 w 1106"/>
                  <a:gd name="T15" fmla="*/ 368 h 400"/>
                  <a:gd name="T16" fmla="*/ 1 w 1106"/>
                  <a:gd name="T17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6" h="400">
                    <a:moveTo>
                      <a:pt x="1" y="400"/>
                    </a:moveTo>
                    <a:cubicBezTo>
                      <a:pt x="155" y="318"/>
                      <a:pt x="346" y="269"/>
                      <a:pt x="553" y="269"/>
                    </a:cubicBezTo>
                    <a:cubicBezTo>
                      <a:pt x="760" y="269"/>
                      <a:pt x="951" y="318"/>
                      <a:pt x="1105" y="400"/>
                    </a:cubicBezTo>
                    <a:cubicBezTo>
                      <a:pt x="1106" y="390"/>
                      <a:pt x="1106" y="379"/>
                      <a:pt x="1106" y="368"/>
                    </a:cubicBezTo>
                    <a:cubicBezTo>
                      <a:pt x="1106" y="270"/>
                      <a:pt x="1080" y="177"/>
                      <a:pt x="1035" y="97"/>
                    </a:cubicBezTo>
                    <a:cubicBezTo>
                      <a:pt x="895" y="36"/>
                      <a:pt x="730" y="0"/>
                      <a:pt x="553" y="0"/>
                    </a:cubicBezTo>
                    <a:cubicBezTo>
                      <a:pt x="377" y="0"/>
                      <a:pt x="212" y="36"/>
                      <a:pt x="71" y="97"/>
                    </a:cubicBezTo>
                    <a:cubicBezTo>
                      <a:pt x="26" y="177"/>
                      <a:pt x="0" y="270"/>
                      <a:pt x="0" y="368"/>
                    </a:cubicBezTo>
                    <a:cubicBezTo>
                      <a:pt x="0" y="379"/>
                      <a:pt x="1" y="390"/>
                      <a:pt x="1" y="40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44">
                <a:extLst>
                  <a:ext uri="{FF2B5EF4-FFF2-40B4-BE49-F238E27FC236}">
                    <a16:creationId xmlns:a16="http://schemas.microsoft.com/office/drawing/2014/main" xmlns="" id="{BAF2F1AE-7C98-4098-86E2-EEB801341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101" y="2395304"/>
                <a:ext cx="1317877" cy="440972"/>
              </a:xfrm>
              <a:custGeom>
                <a:avLst/>
                <a:gdLst>
                  <a:gd name="T0" fmla="*/ 1034 w 1104"/>
                  <a:gd name="T1" fmla="*/ 370 h 370"/>
                  <a:gd name="T2" fmla="*/ 1104 w 1104"/>
                  <a:gd name="T3" fmla="*/ 131 h 370"/>
                  <a:gd name="T4" fmla="*/ 552 w 1104"/>
                  <a:gd name="T5" fmla="*/ 0 h 370"/>
                  <a:gd name="T6" fmla="*/ 0 w 1104"/>
                  <a:gd name="T7" fmla="*/ 131 h 370"/>
                  <a:gd name="T8" fmla="*/ 70 w 1104"/>
                  <a:gd name="T9" fmla="*/ 370 h 370"/>
                  <a:gd name="T10" fmla="*/ 552 w 1104"/>
                  <a:gd name="T11" fmla="*/ 273 h 370"/>
                  <a:gd name="T12" fmla="*/ 1034 w 1104"/>
                  <a:gd name="T13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4" h="370">
                    <a:moveTo>
                      <a:pt x="1034" y="370"/>
                    </a:moveTo>
                    <a:cubicBezTo>
                      <a:pt x="1074" y="299"/>
                      <a:pt x="1099" y="218"/>
                      <a:pt x="1104" y="131"/>
                    </a:cubicBezTo>
                    <a:cubicBezTo>
                      <a:pt x="950" y="49"/>
                      <a:pt x="759" y="0"/>
                      <a:pt x="552" y="0"/>
                    </a:cubicBezTo>
                    <a:cubicBezTo>
                      <a:pt x="345" y="0"/>
                      <a:pt x="154" y="49"/>
                      <a:pt x="0" y="131"/>
                    </a:cubicBezTo>
                    <a:cubicBezTo>
                      <a:pt x="5" y="218"/>
                      <a:pt x="30" y="299"/>
                      <a:pt x="70" y="370"/>
                    </a:cubicBezTo>
                    <a:cubicBezTo>
                      <a:pt x="211" y="308"/>
                      <a:pt x="376" y="273"/>
                      <a:pt x="552" y="273"/>
                    </a:cubicBezTo>
                    <a:cubicBezTo>
                      <a:pt x="729" y="273"/>
                      <a:pt x="894" y="308"/>
                      <a:pt x="1034" y="3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45">
                <a:extLst>
                  <a:ext uri="{FF2B5EF4-FFF2-40B4-BE49-F238E27FC236}">
                    <a16:creationId xmlns:a16="http://schemas.microsoft.com/office/drawing/2014/main" xmlns="" id="{DFF7CEB0-4D7D-4EA0-8622-6C0EB2BC2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760" y="2720867"/>
                <a:ext cx="1150560" cy="358825"/>
              </a:xfrm>
              <a:custGeom>
                <a:avLst/>
                <a:gdLst>
                  <a:gd name="T0" fmla="*/ 134 w 964"/>
                  <a:gd name="T1" fmla="*/ 255 h 301"/>
                  <a:gd name="T2" fmla="*/ 181 w 964"/>
                  <a:gd name="T3" fmla="*/ 301 h 301"/>
                  <a:gd name="T4" fmla="*/ 482 w 964"/>
                  <a:gd name="T5" fmla="*/ 265 h 301"/>
                  <a:gd name="T6" fmla="*/ 783 w 964"/>
                  <a:gd name="T7" fmla="*/ 301 h 301"/>
                  <a:gd name="T8" fmla="*/ 830 w 964"/>
                  <a:gd name="T9" fmla="*/ 255 h 301"/>
                  <a:gd name="T10" fmla="*/ 964 w 964"/>
                  <a:gd name="T11" fmla="*/ 97 h 301"/>
                  <a:gd name="T12" fmla="*/ 482 w 964"/>
                  <a:gd name="T13" fmla="*/ 0 h 301"/>
                  <a:gd name="T14" fmla="*/ 0 w 964"/>
                  <a:gd name="T15" fmla="*/ 97 h 301"/>
                  <a:gd name="T16" fmla="*/ 134 w 964"/>
                  <a:gd name="T17" fmla="*/ 2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4" h="301">
                    <a:moveTo>
                      <a:pt x="134" y="255"/>
                    </a:moveTo>
                    <a:cubicBezTo>
                      <a:pt x="152" y="272"/>
                      <a:pt x="168" y="288"/>
                      <a:pt x="181" y="301"/>
                    </a:cubicBezTo>
                    <a:cubicBezTo>
                      <a:pt x="275" y="278"/>
                      <a:pt x="377" y="265"/>
                      <a:pt x="482" y="265"/>
                    </a:cubicBezTo>
                    <a:cubicBezTo>
                      <a:pt x="588" y="265"/>
                      <a:pt x="689" y="278"/>
                      <a:pt x="783" y="301"/>
                    </a:cubicBezTo>
                    <a:cubicBezTo>
                      <a:pt x="796" y="288"/>
                      <a:pt x="813" y="272"/>
                      <a:pt x="830" y="255"/>
                    </a:cubicBezTo>
                    <a:cubicBezTo>
                      <a:pt x="884" y="212"/>
                      <a:pt x="930" y="158"/>
                      <a:pt x="964" y="97"/>
                    </a:cubicBezTo>
                    <a:cubicBezTo>
                      <a:pt x="824" y="35"/>
                      <a:pt x="659" y="0"/>
                      <a:pt x="482" y="0"/>
                    </a:cubicBezTo>
                    <a:cubicBezTo>
                      <a:pt x="306" y="0"/>
                      <a:pt x="141" y="35"/>
                      <a:pt x="0" y="97"/>
                    </a:cubicBezTo>
                    <a:cubicBezTo>
                      <a:pt x="35" y="158"/>
                      <a:pt x="80" y="212"/>
                      <a:pt x="134" y="25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46">
                <a:extLst>
                  <a:ext uri="{FF2B5EF4-FFF2-40B4-BE49-F238E27FC236}">
                    <a16:creationId xmlns:a16="http://schemas.microsoft.com/office/drawing/2014/main" xmlns="" id="{6E1C864A-D134-4652-A68B-B5BB69960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7962" y="3036855"/>
                <a:ext cx="718659" cy="365881"/>
              </a:xfrm>
              <a:custGeom>
                <a:avLst/>
                <a:gdLst>
                  <a:gd name="T0" fmla="*/ 0 w 602"/>
                  <a:gd name="T1" fmla="*/ 36 h 307"/>
                  <a:gd name="T2" fmla="*/ 19 w 602"/>
                  <a:gd name="T3" fmla="*/ 58 h 307"/>
                  <a:gd name="T4" fmla="*/ 113 w 602"/>
                  <a:gd name="T5" fmla="*/ 307 h 307"/>
                  <a:gd name="T6" fmla="*/ 301 w 602"/>
                  <a:gd name="T7" fmla="*/ 307 h 307"/>
                  <a:gd name="T8" fmla="*/ 490 w 602"/>
                  <a:gd name="T9" fmla="*/ 307 h 307"/>
                  <a:gd name="T10" fmla="*/ 583 w 602"/>
                  <a:gd name="T11" fmla="*/ 58 h 307"/>
                  <a:gd name="T12" fmla="*/ 602 w 602"/>
                  <a:gd name="T13" fmla="*/ 36 h 307"/>
                  <a:gd name="T14" fmla="*/ 301 w 602"/>
                  <a:gd name="T15" fmla="*/ 0 h 307"/>
                  <a:gd name="T16" fmla="*/ 0 w 602"/>
                  <a:gd name="T17" fmla="*/ 3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2" h="307">
                    <a:moveTo>
                      <a:pt x="0" y="36"/>
                    </a:moveTo>
                    <a:cubicBezTo>
                      <a:pt x="8" y="45"/>
                      <a:pt x="15" y="52"/>
                      <a:pt x="19" y="58"/>
                    </a:cubicBezTo>
                    <a:cubicBezTo>
                      <a:pt x="59" y="110"/>
                      <a:pt x="113" y="201"/>
                      <a:pt x="113" y="307"/>
                    </a:cubicBezTo>
                    <a:cubicBezTo>
                      <a:pt x="301" y="307"/>
                      <a:pt x="301" y="307"/>
                      <a:pt x="301" y="307"/>
                    </a:cubicBezTo>
                    <a:cubicBezTo>
                      <a:pt x="490" y="307"/>
                      <a:pt x="490" y="307"/>
                      <a:pt x="490" y="307"/>
                    </a:cubicBezTo>
                    <a:cubicBezTo>
                      <a:pt x="490" y="201"/>
                      <a:pt x="544" y="110"/>
                      <a:pt x="583" y="58"/>
                    </a:cubicBezTo>
                    <a:cubicBezTo>
                      <a:pt x="587" y="52"/>
                      <a:pt x="594" y="45"/>
                      <a:pt x="602" y="36"/>
                    </a:cubicBezTo>
                    <a:cubicBezTo>
                      <a:pt x="508" y="13"/>
                      <a:pt x="407" y="0"/>
                      <a:pt x="301" y="0"/>
                    </a:cubicBezTo>
                    <a:cubicBezTo>
                      <a:pt x="196" y="0"/>
                      <a:pt x="94" y="13"/>
                      <a:pt x="0" y="3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Group 47">
              <a:extLst>
                <a:ext uri="{FF2B5EF4-FFF2-40B4-BE49-F238E27FC236}">
                  <a16:creationId xmlns:a16="http://schemas.microsoft.com/office/drawing/2014/main" xmlns="" id="{D12FE583-CFDF-4FC6-9E83-5E4272993007}"/>
                </a:ext>
              </a:extLst>
            </p:cNvPr>
            <p:cNvGrpSpPr/>
            <p:nvPr/>
          </p:nvGrpSpPr>
          <p:grpSpPr>
            <a:xfrm>
              <a:off x="10122381" y="4015202"/>
              <a:ext cx="436773" cy="553800"/>
              <a:chOff x="1813026" y="3333693"/>
              <a:chExt cx="449540" cy="569988"/>
            </a:xfrm>
          </p:grpSpPr>
          <p:sp>
            <p:nvSpPr>
              <p:cNvPr id="83" name="Freeform: Shape 48">
                <a:extLst>
                  <a:ext uri="{FF2B5EF4-FFF2-40B4-BE49-F238E27FC236}">
                    <a16:creationId xmlns:a16="http://schemas.microsoft.com/office/drawing/2014/main" xmlns="" id="{673CC30C-D2BF-413D-B153-665BD1660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8807" y="3694030"/>
                <a:ext cx="376968" cy="201587"/>
              </a:xfrm>
              <a:custGeom>
                <a:avLst/>
                <a:gdLst>
                  <a:gd name="T0" fmla="*/ 311 w 316"/>
                  <a:gd name="T1" fmla="*/ 0 h 169"/>
                  <a:gd name="T2" fmla="*/ 158 w 316"/>
                  <a:gd name="T3" fmla="*/ 0 h 169"/>
                  <a:gd name="T4" fmla="*/ 158 w 316"/>
                  <a:gd name="T5" fmla="*/ 0 h 169"/>
                  <a:gd name="T6" fmla="*/ 6 w 316"/>
                  <a:gd name="T7" fmla="*/ 0 h 169"/>
                  <a:gd name="T8" fmla="*/ 158 w 316"/>
                  <a:gd name="T9" fmla="*/ 169 h 169"/>
                  <a:gd name="T10" fmla="*/ 158 w 316"/>
                  <a:gd name="T11" fmla="*/ 169 h 169"/>
                  <a:gd name="T12" fmla="*/ 158 w 316"/>
                  <a:gd name="T13" fmla="*/ 169 h 169"/>
                  <a:gd name="T14" fmla="*/ 158 w 316"/>
                  <a:gd name="T15" fmla="*/ 169 h 169"/>
                  <a:gd name="T16" fmla="*/ 158 w 316"/>
                  <a:gd name="T17" fmla="*/ 169 h 169"/>
                  <a:gd name="T18" fmla="*/ 311 w 316"/>
                  <a:gd name="T1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169">
                    <a:moveTo>
                      <a:pt x="31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316" y="169"/>
                      <a:pt x="311" y="0"/>
                      <a:pt x="31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49">
                <a:extLst>
                  <a:ext uri="{FF2B5EF4-FFF2-40B4-BE49-F238E27FC236}">
                    <a16:creationId xmlns:a16="http://schemas.microsoft.com/office/drawing/2014/main" xmlns="" id="{ECD101B1-B202-466F-9ECC-30E1ADD80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863" y="3638090"/>
                <a:ext cx="363865" cy="83155"/>
              </a:xfrm>
              <a:custGeom>
                <a:avLst/>
                <a:gdLst>
                  <a:gd name="T0" fmla="*/ 287 w 305"/>
                  <a:gd name="T1" fmla="*/ 70 h 70"/>
                  <a:gd name="T2" fmla="*/ 305 w 305"/>
                  <a:gd name="T3" fmla="*/ 47 h 70"/>
                  <a:gd name="T4" fmla="*/ 152 w 305"/>
                  <a:gd name="T5" fmla="*/ 0 h 70"/>
                  <a:gd name="T6" fmla="*/ 0 w 305"/>
                  <a:gd name="T7" fmla="*/ 47 h 70"/>
                  <a:gd name="T8" fmla="*/ 18 w 305"/>
                  <a:gd name="T9" fmla="*/ 70 h 70"/>
                  <a:gd name="T10" fmla="*/ 152 w 305"/>
                  <a:gd name="T11" fmla="*/ 45 h 70"/>
                  <a:gd name="T12" fmla="*/ 287 w 305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70">
                    <a:moveTo>
                      <a:pt x="287" y="70"/>
                    </a:moveTo>
                    <a:cubicBezTo>
                      <a:pt x="298" y="63"/>
                      <a:pt x="305" y="56"/>
                      <a:pt x="305" y="47"/>
                    </a:cubicBezTo>
                    <a:cubicBezTo>
                      <a:pt x="305" y="21"/>
                      <a:pt x="236" y="0"/>
                      <a:pt x="152" y="0"/>
                    </a:cubicBezTo>
                    <a:cubicBezTo>
                      <a:pt x="68" y="0"/>
                      <a:pt x="0" y="21"/>
                      <a:pt x="0" y="47"/>
                    </a:cubicBezTo>
                    <a:cubicBezTo>
                      <a:pt x="0" y="56"/>
                      <a:pt x="6" y="63"/>
                      <a:pt x="18" y="70"/>
                    </a:cubicBezTo>
                    <a:cubicBezTo>
                      <a:pt x="43" y="55"/>
                      <a:pt x="94" y="45"/>
                      <a:pt x="152" y="45"/>
                    </a:cubicBezTo>
                    <a:cubicBezTo>
                      <a:pt x="210" y="45"/>
                      <a:pt x="261" y="55"/>
                      <a:pt x="287" y="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50">
                <a:extLst>
                  <a:ext uri="{FF2B5EF4-FFF2-40B4-BE49-F238E27FC236}">
                    <a16:creationId xmlns:a16="http://schemas.microsoft.com/office/drawing/2014/main" xmlns="" id="{80A584FA-6953-4A18-A161-C4738170D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030" y="3691510"/>
                <a:ext cx="321532" cy="59468"/>
              </a:xfrm>
              <a:custGeom>
                <a:avLst/>
                <a:gdLst>
                  <a:gd name="T0" fmla="*/ 269 w 269"/>
                  <a:gd name="T1" fmla="*/ 25 h 50"/>
                  <a:gd name="T2" fmla="*/ 134 w 269"/>
                  <a:gd name="T3" fmla="*/ 0 h 50"/>
                  <a:gd name="T4" fmla="*/ 0 w 269"/>
                  <a:gd name="T5" fmla="*/ 25 h 50"/>
                  <a:gd name="T6" fmla="*/ 134 w 269"/>
                  <a:gd name="T7" fmla="*/ 50 h 50"/>
                  <a:gd name="T8" fmla="*/ 269 w 269"/>
                  <a:gd name="T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50">
                    <a:moveTo>
                      <a:pt x="269" y="25"/>
                    </a:moveTo>
                    <a:cubicBezTo>
                      <a:pt x="243" y="10"/>
                      <a:pt x="192" y="0"/>
                      <a:pt x="134" y="0"/>
                    </a:cubicBezTo>
                    <a:cubicBezTo>
                      <a:pt x="76" y="0"/>
                      <a:pt x="25" y="10"/>
                      <a:pt x="0" y="25"/>
                    </a:cubicBezTo>
                    <a:cubicBezTo>
                      <a:pt x="25" y="40"/>
                      <a:pt x="76" y="50"/>
                      <a:pt x="134" y="50"/>
                    </a:cubicBezTo>
                    <a:cubicBezTo>
                      <a:pt x="192" y="50"/>
                      <a:pt x="243" y="40"/>
                      <a:pt x="269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Oval 51">
                <a:extLst>
                  <a:ext uri="{FF2B5EF4-FFF2-40B4-BE49-F238E27FC236}">
                    <a16:creationId xmlns:a16="http://schemas.microsoft.com/office/drawing/2014/main" xmlns="" id="{27BF4B68-FFB8-4063-A0B3-F89DD931D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026" y="3333693"/>
                <a:ext cx="449540" cy="13707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2">
                <a:extLst>
                  <a:ext uri="{FF2B5EF4-FFF2-40B4-BE49-F238E27FC236}">
                    <a16:creationId xmlns:a16="http://schemas.microsoft.com/office/drawing/2014/main" xmlns="" id="{465A33FA-D440-40AF-BE6B-AFA2873D6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296" y="3358891"/>
                <a:ext cx="381000" cy="544790"/>
              </a:xfrm>
              <a:custGeom>
                <a:avLst/>
                <a:gdLst>
                  <a:gd name="T0" fmla="*/ 319 w 319"/>
                  <a:gd name="T1" fmla="*/ 6 h 457"/>
                  <a:gd name="T2" fmla="*/ 305 w 319"/>
                  <a:gd name="T3" fmla="*/ 0 h 457"/>
                  <a:gd name="T4" fmla="*/ 305 w 319"/>
                  <a:gd name="T5" fmla="*/ 1 h 457"/>
                  <a:gd name="T6" fmla="*/ 305 w 319"/>
                  <a:gd name="T7" fmla="*/ 258 h 457"/>
                  <a:gd name="T8" fmla="*/ 269 w 319"/>
                  <a:gd name="T9" fmla="*/ 241 h 457"/>
                  <a:gd name="T10" fmla="*/ 159 w 319"/>
                  <a:gd name="T11" fmla="*/ 227 h 457"/>
                  <a:gd name="T12" fmla="*/ 49 w 319"/>
                  <a:gd name="T13" fmla="*/ 241 h 457"/>
                  <a:gd name="T14" fmla="*/ 13 w 319"/>
                  <a:gd name="T15" fmla="*/ 258 h 457"/>
                  <a:gd name="T16" fmla="*/ 13 w 319"/>
                  <a:gd name="T17" fmla="*/ 1 h 457"/>
                  <a:gd name="T18" fmla="*/ 13 w 319"/>
                  <a:gd name="T19" fmla="*/ 0 h 457"/>
                  <a:gd name="T20" fmla="*/ 0 w 319"/>
                  <a:gd name="T21" fmla="*/ 6 h 457"/>
                  <a:gd name="T22" fmla="*/ 0 w 319"/>
                  <a:gd name="T23" fmla="*/ 281 h 457"/>
                  <a:gd name="T24" fmla="*/ 0 w 319"/>
                  <a:gd name="T25" fmla="*/ 283 h 457"/>
                  <a:gd name="T26" fmla="*/ 21 w 319"/>
                  <a:gd name="T27" fmla="*/ 377 h 457"/>
                  <a:gd name="T28" fmla="*/ 159 w 319"/>
                  <a:gd name="T29" fmla="*/ 457 h 457"/>
                  <a:gd name="T30" fmla="*/ 160 w 319"/>
                  <a:gd name="T31" fmla="*/ 457 h 457"/>
                  <a:gd name="T32" fmla="*/ 297 w 319"/>
                  <a:gd name="T33" fmla="*/ 377 h 457"/>
                  <a:gd name="T34" fmla="*/ 319 w 319"/>
                  <a:gd name="T35" fmla="*/ 283 h 457"/>
                  <a:gd name="T36" fmla="*/ 319 w 319"/>
                  <a:gd name="T37" fmla="*/ 282 h 457"/>
                  <a:gd name="T38" fmla="*/ 319 w 319"/>
                  <a:gd name="T39" fmla="*/ 281 h 457"/>
                  <a:gd name="T40" fmla="*/ 319 w 319"/>
                  <a:gd name="T41" fmla="*/ 6 h 457"/>
                  <a:gd name="T42" fmla="*/ 53 w 319"/>
                  <a:gd name="T43" fmla="*/ 254 h 457"/>
                  <a:gd name="T44" fmla="*/ 159 w 319"/>
                  <a:gd name="T45" fmla="*/ 241 h 457"/>
                  <a:gd name="T46" fmla="*/ 265 w 319"/>
                  <a:gd name="T47" fmla="*/ 254 h 457"/>
                  <a:gd name="T48" fmla="*/ 305 w 319"/>
                  <a:gd name="T49" fmla="*/ 281 h 457"/>
                  <a:gd name="T50" fmla="*/ 265 w 319"/>
                  <a:gd name="T51" fmla="*/ 308 h 457"/>
                  <a:gd name="T52" fmla="*/ 159 w 319"/>
                  <a:gd name="T53" fmla="*/ 322 h 457"/>
                  <a:gd name="T54" fmla="*/ 53 w 319"/>
                  <a:gd name="T55" fmla="*/ 308 h 457"/>
                  <a:gd name="T56" fmla="*/ 13 w 319"/>
                  <a:gd name="T57" fmla="*/ 282 h 457"/>
                  <a:gd name="T58" fmla="*/ 13 w 319"/>
                  <a:gd name="T59" fmla="*/ 281 h 457"/>
                  <a:gd name="T60" fmla="*/ 13 w 319"/>
                  <a:gd name="T61" fmla="*/ 281 h 457"/>
                  <a:gd name="T62" fmla="*/ 53 w 319"/>
                  <a:gd name="T63" fmla="*/ 254 h 457"/>
                  <a:gd name="T64" fmla="*/ 285 w 319"/>
                  <a:gd name="T65" fmla="*/ 371 h 457"/>
                  <a:gd name="T66" fmla="*/ 159 w 319"/>
                  <a:gd name="T67" fmla="*/ 443 h 457"/>
                  <a:gd name="T68" fmla="*/ 159 w 319"/>
                  <a:gd name="T69" fmla="*/ 443 h 457"/>
                  <a:gd name="T70" fmla="*/ 34 w 319"/>
                  <a:gd name="T71" fmla="*/ 371 h 457"/>
                  <a:gd name="T72" fmla="*/ 15 w 319"/>
                  <a:gd name="T73" fmla="*/ 306 h 457"/>
                  <a:gd name="T74" fmla="*/ 49 w 319"/>
                  <a:gd name="T75" fmla="*/ 321 h 457"/>
                  <a:gd name="T76" fmla="*/ 159 w 319"/>
                  <a:gd name="T77" fmla="*/ 336 h 457"/>
                  <a:gd name="T78" fmla="*/ 269 w 319"/>
                  <a:gd name="T79" fmla="*/ 321 h 457"/>
                  <a:gd name="T80" fmla="*/ 303 w 319"/>
                  <a:gd name="T81" fmla="*/ 306 h 457"/>
                  <a:gd name="T82" fmla="*/ 285 w 319"/>
                  <a:gd name="T83" fmla="*/ 37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9" h="457">
                    <a:moveTo>
                      <a:pt x="319" y="6"/>
                    </a:moveTo>
                    <a:cubicBezTo>
                      <a:pt x="315" y="4"/>
                      <a:pt x="311" y="2"/>
                      <a:pt x="305" y="0"/>
                    </a:cubicBezTo>
                    <a:cubicBezTo>
                      <a:pt x="305" y="0"/>
                      <a:pt x="305" y="0"/>
                      <a:pt x="305" y="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296" y="252"/>
                      <a:pt x="284" y="246"/>
                      <a:pt x="269" y="241"/>
                    </a:cubicBezTo>
                    <a:cubicBezTo>
                      <a:pt x="241" y="233"/>
                      <a:pt x="202" y="227"/>
                      <a:pt x="159" y="227"/>
                    </a:cubicBezTo>
                    <a:cubicBezTo>
                      <a:pt x="117" y="227"/>
                      <a:pt x="78" y="233"/>
                      <a:pt x="49" y="241"/>
                    </a:cubicBezTo>
                    <a:cubicBezTo>
                      <a:pt x="35" y="246"/>
                      <a:pt x="22" y="251"/>
                      <a:pt x="13" y="25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2"/>
                      <a:pt x="4" y="4"/>
                      <a:pt x="0" y="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0" y="282"/>
                      <a:pt x="0" y="283"/>
                    </a:cubicBezTo>
                    <a:cubicBezTo>
                      <a:pt x="0" y="294"/>
                      <a:pt x="1" y="336"/>
                      <a:pt x="21" y="377"/>
                    </a:cubicBezTo>
                    <a:cubicBezTo>
                      <a:pt x="42" y="418"/>
                      <a:pt x="83" y="457"/>
                      <a:pt x="159" y="457"/>
                    </a:cubicBezTo>
                    <a:cubicBezTo>
                      <a:pt x="160" y="457"/>
                      <a:pt x="160" y="457"/>
                      <a:pt x="160" y="457"/>
                    </a:cubicBezTo>
                    <a:cubicBezTo>
                      <a:pt x="236" y="457"/>
                      <a:pt x="277" y="418"/>
                      <a:pt x="297" y="377"/>
                    </a:cubicBezTo>
                    <a:cubicBezTo>
                      <a:pt x="317" y="336"/>
                      <a:pt x="319" y="294"/>
                      <a:pt x="319" y="283"/>
                    </a:cubicBezTo>
                    <a:cubicBezTo>
                      <a:pt x="319" y="282"/>
                      <a:pt x="319" y="282"/>
                      <a:pt x="319" y="282"/>
                    </a:cubicBezTo>
                    <a:cubicBezTo>
                      <a:pt x="319" y="282"/>
                      <a:pt x="319" y="281"/>
                      <a:pt x="319" y="281"/>
                    </a:cubicBezTo>
                    <a:lnTo>
                      <a:pt x="319" y="6"/>
                    </a:lnTo>
                    <a:close/>
                    <a:moveTo>
                      <a:pt x="53" y="254"/>
                    </a:moveTo>
                    <a:cubicBezTo>
                      <a:pt x="80" y="246"/>
                      <a:pt x="118" y="241"/>
                      <a:pt x="159" y="241"/>
                    </a:cubicBezTo>
                    <a:cubicBezTo>
                      <a:pt x="201" y="241"/>
                      <a:pt x="238" y="246"/>
                      <a:pt x="265" y="254"/>
                    </a:cubicBezTo>
                    <a:cubicBezTo>
                      <a:pt x="292" y="262"/>
                      <a:pt x="306" y="275"/>
                      <a:pt x="305" y="281"/>
                    </a:cubicBezTo>
                    <a:cubicBezTo>
                      <a:pt x="306" y="288"/>
                      <a:pt x="292" y="300"/>
                      <a:pt x="265" y="308"/>
                    </a:cubicBezTo>
                    <a:cubicBezTo>
                      <a:pt x="238" y="317"/>
                      <a:pt x="201" y="322"/>
                      <a:pt x="159" y="322"/>
                    </a:cubicBezTo>
                    <a:cubicBezTo>
                      <a:pt x="118" y="322"/>
                      <a:pt x="80" y="317"/>
                      <a:pt x="53" y="308"/>
                    </a:cubicBezTo>
                    <a:cubicBezTo>
                      <a:pt x="26" y="300"/>
                      <a:pt x="12" y="288"/>
                      <a:pt x="13" y="282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3" y="275"/>
                      <a:pt x="26" y="262"/>
                      <a:pt x="53" y="254"/>
                    </a:cubicBezTo>
                    <a:close/>
                    <a:moveTo>
                      <a:pt x="285" y="371"/>
                    </a:moveTo>
                    <a:cubicBezTo>
                      <a:pt x="266" y="408"/>
                      <a:pt x="231" y="443"/>
                      <a:pt x="159" y="443"/>
                    </a:cubicBezTo>
                    <a:cubicBezTo>
                      <a:pt x="159" y="443"/>
                      <a:pt x="159" y="443"/>
                      <a:pt x="159" y="443"/>
                    </a:cubicBezTo>
                    <a:cubicBezTo>
                      <a:pt x="88" y="443"/>
                      <a:pt x="53" y="408"/>
                      <a:pt x="34" y="371"/>
                    </a:cubicBezTo>
                    <a:cubicBezTo>
                      <a:pt x="22" y="347"/>
                      <a:pt x="17" y="323"/>
                      <a:pt x="15" y="306"/>
                    </a:cubicBezTo>
                    <a:cubicBezTo>
                      <a:pt x="24" y="312"/>
                      <a:pt x="36" y="317"/>
                      <a:pt x="49" y="321"/>
                    </a:cubicBezTo>
                    <a:cubicBezTo>
                      <a:pt x="78" y="330"/>
                      <a:pt x="117" y="336"/>
                      <a:pt x="159" y="336"/>
                    </a:cubicBezTo>
                    <a:cubicBezTo>
                      <a:pt x="202" y="336"/>
                      <a:pt x="241" y="330"/>
                      <a:pt x="269" y="321"/>
                    </a:cubicBezTo>
                    <a:cubicBezTo>
                      <a:pt x="283" y="317"/>
                      <a:pt x="295" y="312"/>
                      <a:pt x="303" y="306"/>
                    </a:cubicBezTo>
                    <a:cubicBezTo>
                      <a:pt x="301" y="323"/>
                      <a:pt x="297" y="347"/>
                      <a:pt x="285" y="37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2" name="Freeform: Shape 64">
              <a:extLst>
                <a:ext uri="{FF2B5EF4-FFF2-40B4-BE49-F238E27FC236}">
                  <a16:creationId xmlns:a16="http://schemas.microsoft.com/office/drawing/2014/main" xmlns="" id="{0C0C1C52-DCD2-4672-A19A-9A8473C31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0856" y="2881881"/>
              <a:ext cx="499494" cy="595750"/>
            </a:xfrm>
            <a:custGeom>
              <a:avLst/>
              <a:gdLst>
                <a:gd name="T0" fmla="*/ 741 w 769"/>
                <a:gd name="T1" fmla="*/ 368 h 914"/>
                <a:gd name="T2" fmla="*/ 703 w 769"/>
                <a:gd name="T3" fmla="*/ 355 h 914"/>
                <a:gd name="T4" fmla="*/ 668 w 769"/>
                <a:gd name="T5" fmla="*/ 364 h 914"/>
                <a:gd name="T6" fmla="*/ 583 w 769"/>
                <a:gd name="T7" fmla="*/ 477 h 914"/>
                <a:gd name="T8" fmla="*/ 575 w 769"/>
                <a:gd name="T9" fmla="*/ 484 h 914"/>
                <a:gd name="T10" fmla="*/ 560 w 769"/>
                <a:gd name="T11" fmla="*/ 490 h 914"/>
                <a:gd name="T12" fmla="*/ 545 w 769"/>
                <a:gd name="T13" fmla="*/ 487 h 914"/>
                <a:gd name="T14" fmla="*/ 528 w 769"/>
                <a:gd name="T15" fmla="*/ 471 h 914"/>
                <a:gd name="T16" fmla="*/ 522 w 769"/>
                <a:gd name="T17" fmla="*/ 128 h 914"/>
                <a:gd name="T18" fmla="*/ 518 w 769"/>
                <a:gd name="T19" fmla="*/ 105 h 914"/>
                <a:gd name="T20" fmla="*/ 496 w 769"/>
                <a:gd name="T21" fmla="*/ 80 h 914"/>
                <a:gd name="T22" fmla="*/ 463 w 769"/>
                <a:gd name="T23" fmla="*/ 70 h 914"/>
                <a:gd name="T24" fmla="*/ 440 w 769"/>
                <a:gd name="T25" fmla="*/ 74 h 914"/>
                <a:gd name="T26" fmla="*/ 415 w 769"/>
                <a:gd name="T27" fmla="*/ 95 h 914"/>
                <a:gd name="T28" fmla="*/ 405 w 769"/>
                <a:gd name="T29" fmla="*/ 128 h 914"/>
                <a:gd name="T30" fmla="*/ 403 w 769"/>
                <a:gd name="T31" fmla="*/ 403 h 914"/>
                <a:gd name="T32" fmla="*/ 388 w 769"/>
                <a:gd name="T33" fmla="*/ 414 h 914"/>
                <a:gd name="T34" fmla="*/ 375 w 769"/>
                <a:gd name="T35" fmla="*/ 408 h 914"/>
                <a:gd name="T36" fmla="*/ 370 w 769"/>
                <a:gd name="T37" fmla="*/ 51 h 914"/>
                <a:gd name="T38" fmla="*/ 366 w 769"/>
                <a:gd name="T39" fmla="*/ 31 h 914"/>
                <a:gd name="T40" fmla="*/ 348 w 769"/>
                <a:gd name="T41" fmla="*/ 8 h 914"/>
                <a:gd name="T42" fmla="*/ 319 w 769"/>
                <a:gd name="T43" fmla="*/ 0 h 914"/>
                <a:gd name="T44" fmla="*/ 299 w 769"/>
                <a:gd name="T45" fmla="*/ 4 h 914"/>
                <a:gd name="T46" fmla="*/ 276 w 769"/>
                <a:gd name="T47" fmla="*/ 22 h 914"/>
                <a:gd name="T48" fmla="*/ 267 w 769"/>
                <a:gd name="T49" fmla="*/ 51 h 914"/>
                <a:gd name="T50" fmla="*/ 266 w 769"/>
                <a:gd name="T51" fmla="*/ 403 h 914"/>
                <a:gd name="T52" fmla="*/ 250 w 769"/>
                <a:gd name="T53" fmla="*/ 414 h 914"/>
                <a:gd name="T54" fmla="*/ 237 w 769"/>
                <a:gd name="T55" fmla="*/ 408 h 914"/>
                <a:gd name="T56" fmla="*/ 232 w 769"/>
                <a:gd name="T57" fmla="*/ 110 h 914"/>
                <a:gd name="T58" fmla="*/ 227 w 769"/>
                <a:gd name="T59" fmla="*/ 90 h 914"/>
                <a:gd name="T60" fmla="*/ 209 w 769"/>
                <a:gd name="T61" fmla="*/ 68 h 914"/>
                <a:gd name="T62" fmla="*/ 182 w 769"/>
                <a:gd name="T63" fmla="*/ 60 h 914"/>
                <a:gd name="T64" fmla="*/ 162 w 769"/>
                <a:gd name="T65" fmla="*/ 62 h 914"/>
                <a:gd name="T66" fmla="*/ 139 w 769"/>
                <a:gd name="T67" fmla="*/ 81 h 914"/>
                <a:gd name="T68" fmla="*/ 130 w 769"/>
                <a:gd name="T69" fmla="*/ 110 h 914"/>
                <a:gd name="T70" fmla="*/ 129 w 769"/>
                <a:gd name="T71" fmla="*/ 403 h 914"/>
                <a:gd name="T72" fmla="*/ 113 w 769"/>
                <a:gd name="T73" fmla="*/ 414 h 914"/>
                <a:gd name="T74" fmla="*/ 100 w 769"/>
                <a:gd name="T75" fmla="*/ 408 h 914"/>
                <a:gd name="T76" fmla="*/ 96 w 769"/>
                <a:gd name="T77" fmla="*/ 204 h 914"/>
                <a:gd name="T78" fmla="*/ 92 w 769"/>
                <a:gd name="T79" fmla="*/ 185 h 914"/>
                <a:gd name="T80" fmla="*/ 74 w 769"/>
                <a:gd name="T81" fmla="*/ 164 h 914"/>
                <a:gd name="T82" fmla="*/ 47 w 769"/>
                <a:gd name="T83" fmla="*/ 157 h 914"/>
                <a:gd name="T84" fmla="*/ 29 w 769"/>
                <a:gd name="T85" fmla="*/ 160 h 914"/>
                <a:gd name="T86" fmla="*/ 7 w 769"/>
                <a:gd name="T87" fmla="*/ 177 h 914"/>
                <a:gd name="T88" fmla="*/ 0 w 769"/>
                <a:gd name="T89" fmla="*/ 204 h 914"/>
                <a:gd name="T90" fmla="*/ 0 w 769"/>
                <a:gd name="T91" fmla="*/ 651 h 914"/>
                <a:gd name="T92" fmla="*/ 7 w 769"/>
                <a:gd name="T93" fmla="*/ 700 h 914"/>
                <a:gd name="T94" fmla="*/ 23 w 769"/>
                <a:gd name="T95" fmla="*/ 747 h 914"/>
                <a:gd name="T96" fmla="*/ 64 w 769"/>
                <a:gd name="T97" fmla="*/ 833 h 914"/>
                <a:gd name="T98" fmla="*/ 103 w 769"/>
                <a:gd name="T99" fmla="*/ 881 h 914"/>
                <a:gd name="T100" fmla="*/ 156 w 769"/>
                <a:gd name="T101" fmla="*/ 909 h 914"/>
                <a:gd name="T102" fmla="*/ 379 w 769"/>
                <a:gd name="T103" fmla="*/ 914 h 914"/>
                <a:gd name="T104" fmla="*/ 416 w 769"/>
                <a:gd name="T105" fmla="*/ 910 h 914"/>
                <a:gd name="T106" fmla="*/ 465 w 769"/>
                <a:gd name="T107" fmla="*/ 887 h 914"/>
                <a:gd name="T108" fmla="*/ 502 w 769"/>
                <a:gd name="T109" fmla="*/ 849 h 914"/>
                <a:gd name="T110" fmla="*/ 763 w 769"/>
                <a:gd name="T111" fmla="*/ 453 h 914"/>
                <a:gd name="T112" fmla="*/ 768 w 769"/>
                <a:gd name="T113" fmla="*/ 414 h 914"/>
                <a:gd name="T114" fmla="*/ 751 w 769"/>
                <a:gd name="T115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9" h="914">
                  <a:moveTo>
                    <a:pt x="741" y="368"/>
                  </a:moveTo>
                  <a:lnTo>
                    <a:pt x="741" y="368"/>
                  </a:lnTo>
                  <a:lnTo>
                    <a:pt x="741" y="368"/>
                  </a:lnTo>
                  <a:lnTo>
                    <a:pt x="729" y="361"/>
                  </a:lnTo>
                  <a:lnTo>
                    <a:pt x="716" y="357"/>
                  </a:lnTo>
                  <a:lnTo>
                    <a:pt x="703" y="355"/>
                  </a:lnTo>
                  <a:lnTo>
                    <a:pt x="691" y="355"/>
                  </a:lnTo>
                  <a:lnTo>
                    <a:pt x="679" y="358"/>
                  </a:lnTo>
                  <a:lnTo>
                    <a:pt x="668" y="364"/>
                  </a:lnTo>
                  <a:lnTo>
                    <a:pt x="656" y="373"/>
                  </a:lnTo>
                  <a:lnTo>
                    <a:pt x="648" y="383"/>
                  </a:lnTo>
                  <a:lnTo>
                    <a:pt x="583" y="477"/>
                  </a:lnTo>
                  <a:lnTo>
                    <a:pt x="583" y="477"/>
                  </a:lnTo>
                  <a:lnTo>
                    <a:pt x="579" y="481"/>
                  </a:lnTo>
                  <a:lnTo>
                    <a:pt x="575" y="484"/>
                  </a:lnTo>
                  <a:lnTo>
                    <a:pt x="570" y="487"/>
                  </a:lnTo>
                  <a:lnTo>
                    <a:pt x="566" y="488"/>
                  </a:lnTo>
                  <a:lnTo>
                    <a:pt x="560" y="490"/>
                  </a:lnTo>
                  <a:lnTo>
                    <a:pt x="555" y="490"/>
                  </a:lnTo>
                  <a:lnTo>
                    <a:pt x="550" y="488"/>
                  </a:lnTo>
                  <a:lnTo>
                    <a:pt x="545" y="487"/>
                  </a:lnTo>
                  <a:lnTo>
                    <a:pt x="545" y="487"/>
                  </a:lnTo>
                  <a:lnTo>
                    <a:pt x="535" y="480"/>
                  </a:lnTo>
                  <a:lnTo>
                    <a:pt x="528" y="471"/>
                  </a:lnTo>
                  <a:lnTo>
                    <a:pt x="523" y="461"/>
                  </a:lnTo>
                  <a:lnTo>
                    <a:pt x="522" y="450"/>
                  </a:lnTo>
                  <a:lnTo>
                    <a:pt x="522" y="128"/>
                  </a:lnTo>
                  <a:lnTo>
                    <a:pt x="522" y="128"/>
                  </a:lnTo>
                  <a:lnTo>
                    <a:pt x="520" y="117"/>
                  </a:lnTo>
                  <a:lnTo>
                    <a:pt x="518" y="105"/>
                  </a:lnTo>
                  <a:lnTo>
                    <a:pt x="512" y="95"/>
                  </a:lnTo>
                  <a:lnTo>
                    <a:pt x="505" y="87"/>
                  </a:lnTo>
                  <a:lnTo>
                    <a:pt x="496" y="80"/>
                  </a:lnTo>
                  <a:lnTo>
                    <a:pt x="486" y="74"/>
                  </a:lnTo>
                  <a:lnTo>
                    <a:pt x="475" y="71"/>
                  </a:lnTo>
                  <a:lnTo>
                    <a:pt x="463" y="70"/>
                  </a:lnTo>
                  <a:lnTo>
                    <a:pt x="463" y="70"/>
                  </a:lnTo>
                  <a:lnTo>
                    <a:pt x="452" y="71"/>
                  </a:lnTo>
                  <a:lnTo>
                    <a:pt x="440" y="74"/>
                  </a:lnTo>
                  <a:lnTo>
                    <a:pt x="430" y="80"/>
                  </a:lnTo>
                  <a:lnTo>
                    <a:pt x="422" y="87"/>
                  </a:lnTo>
                  <a:lnTo>
                    <a:pt x="415" y="95"/>
                  </a:lnTo>
                  <a:lnTo>
                    <a:pt x="410" y="105"/>
                  </a:lnTo>
                  <a:lnTo>
                    <a:pt x="406" y="117"/>
                  </a:lnTo>
                  <a:lnTo>
                    <a:pt x="405" y="128"/>
                  </a:lnTo>
                  <a:lnTo>
                    <a:pt x="405" y="396"/>
                  </a:lnTo>
                  <a:lnTo>
                    <a:pt x="405" y="396"/>
                  </a:lnTo>
                  <a:lnTo>
                    <a:pt x="403" y="403"/>
                  </a:lnTo>
                  <a:lnTo>
                    <a:pt x="400" y="408"/>
                  </a:lnTo>
                  <a:lnTo>
                    <a:pt x="395" y="413"/>
                  </a:lnTo>
                  <a:lnTo>
                    <a:pt x="388" y="414"/>
                  </a:lnTo>
                  <a:lnTo>
                    <a:pt x="388" y="414"/>
                  </a:lnTo>
                  <a:lnTo>
                    <a:pt x="380" y="413"/>
                  </a:lnTo>
                  <a:lnTo>
                    <a:pt x="375" y="408"/>
                  </a:lnTo>
                  <a:lnTo>
                    <a:pt x="372" y="403"/>
                  </a:lnTo>
                  <a:lnTo>
                    <a:pt x="370" y="396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69" y="41"/>
                  </a:lnTo>
                  <a:lnTo>
                    <a:pt x="366" y="31"/>
                  </a:lnTo>
                  <a:lnTo>
                    <a:pt x="362" y="22"/>
                  </a:lnTo>
                  <a:lnTo>
                    <a:pt x="355" y="15"/>
                  </a:lnTo>
                  <a:lnTo>
                    <a:pt x="348" y="8"/>
                  </a:lnTo>
                  <a:lnTo>
                    <a:pt x="339" y="4"/>
                  </a:lnTo>
                  <a:lnTo>
                    <a:pt x="329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09" y="1"/>
                  </a:lnTo>
                  <a:lnTo>
                    <a:pt x="299" y="4"/>
                  </a:lnTo>
                  <a:lnTo>
                    <a:pt x="290" y="8"/>
                  </a:lnTo>
                  <a:lnTo>
                    <a:pt x="283" y="15"/>
                  </a:lnTo>
                  <a:lnTo>
                    <a:pt x="276" y="22"/>
                  </a:lnTo>
                  <a:lnTo>
                    <a:pt x="272" y="31"/>
                  </a:lnTo>
                  <a:lnTo>
                    <a:pt x="269" y="41"/>
                  </a:lnTo>
                  <a:lnTo>
                    <a:pt x="267" y="51"/>
                  </a:lnTo>
                  <a:lnTo>
                    <a:pt x="267" y="396"/>
                  </a:lnTo>
                  <a:lnTo>
                    <a:pt x="267" y="396"/>
                  </a:lnTo>
                  <a:lnTo>
                    <a:pt x="266" y="403"/>
                  </a:lnTo>
                  <a:lnTo>
                    <a:pt x="262" y="408"/>
                  </a:lnTo>
                  <a:lnTo>
                    <a:pt x="256" y="413"/>
                  </a:lnTo>
                  <a:lnTo>
                    <a:pt x="250" y="414"/>
                  </a:lnTo>
                  <a:lnTo>
                    <a:pt x="250" y="414"/>
                  </a:lnTo>
                  <a:lnTo>
                    <a:pt x="243" y="413"/>
                  </a:lnTo>
                  <a:lnTo>
                    <a:pt x="237" y="408"/>
                  </a:lnTo>
                  <a:lnTo>
                    <a:pt x="233" y="403"/>
                  </a:lnTo>
                  <a:lnTo>
                    <a:pt x="232" y="396"/>
                  </a:lnTo>
                  <a:lnTo>
                    <a:pt x="232" y="110"/>
                  </a:lnTo>
                  <a:lnTo>
                    <a:pt x="232" y="110"/>
                  </a:lnTo>
                  <a:lnTo>
                    <a:pt x="230" y="100"/>
                  </a:lnTo>
                  <a:lnTo>
                    <a:pt x="227" y="90"/>
                  </a:lnTo>
                  <a:lnTo>
                    <a:pt x="223" y="81"/>
                  </a:lnTo>
                  <a:lnTo>
                    <a:pt x="216" y="74"/>
                  </a:lnTo>
                  <a:lnTo>
                    <a:pt x="209" y="68"/>
                  </a:lnTo>
                  <a:lnTo>
                    <a:pt x="200" y="62"/>
                  </a:lnTo>
                  <a:lnTo>
                    <a:pt x="192" y="60"/>
                  </a:lnTo>
                  <a:lnTo>
                    <a:pt x="182" y="60"/>
                  </a:lnTo>
                  <a:lnTo>
                    <a:pt x="182" y="60"/>
                  </a:lnTo>
                  <a:lnTo>
                    <a:pt x="170" y="60"/>
                  </a:lnTo>
                  <a:lnTo>
                    <a:pt x="162" y="62"/>
                  </a:lnTo>
                  <a:lnTo>
                    <a:pt x="153" y="68"/>
                  </a:lnTo>
                  <a:lnTo>
                    <a:pt x="146" y="74"/>
                  </a:lnTo>
                  <a:lnTo>
                    <a:pt x="139" y="81"/>
                  </a:lnTo>
                  <a:lnTo>
                    <a:pt x="135" y="90"/>
                  </a:lnTo>
                  <a:lnTo>
                    <a:pt x="132" y="100"/>
                  </a:lnTo>
                  <a:lnTo>
                    <a:pt x="130" y="110"/>
                  </a:lnTo>
                  <a:lnTo>
                    <a:pt x="130" y="396"/>
                  </a:lnTo>
                  <a:lnTo>
                    <a:pt x="130" y="396"/>
                  </a:lnTo>
                  <a:lnTo>
                    <a:pt x="129" y="403"/>
                  </a:lnTo>
                  <a:lnTo>
                    <a:pt x="126" y="408"/>
                  </a:lnTo>
                  <a:lnTo>
                    <a:pt x="120" y="413"/>
                  </a:lnTo>
                  <a:lnTo>
                    <a:pt x="113" y="414"/>
                  </a:lnTo>
                  <a:lnTo>
                    <a:pt x="113" y="414"/>
                  </a:lnTo>
                  <a:lnTo>
                    <a:pt x="106" y="413"/>
                  </a:lnTo>
                  <a:lnTo>
                    <a:pt x="100" y="408"/>
                  </a:lnTo>
                  <a:lnTo>
                    <a:pt x="97" y="403"/>
                  </a:lnTo>
                  <a:lnTo>
                    <a:pt x="96" y="396"/>
                  </a:lnTo>
                  <a:lnTo>
                    <a:pt x="96" y="204"/>
                  </a:lnTo>
                  <a:lnTo>
                    <a:pt x="96" y="204"/>
                  </a:lnTo>
                  <a:lnTo>
                    <a:pt x="95" y="194"/>
                  </a:lnTo>
                  <a:lnTo>
                    <a:pt x="92" y="185"/>
                  </a:lnTo>
                  <a:lnTo>
                    <a:pt x="87" y="177"/>
                  </a:lnTo>
                  <a:lnTo>
                    <a:pt x="82" y="170"/>
                  </a:lnTo>
                  <a:lnTo>
                    <a:pt x="74" y="164"/>
                  </a:lnTo>
                  <a:lnTo>
                    <a:pt x="66" y="160"/>
                  </a:lnTo>
                  <a:lnTo>
                    <a:pt x="57" y="157"/>
                  </a:lnTo>
                  <a:lnTo>
                    <a:pt x="47" y="157"/>
                  </a:lnTo>
                  <a:lnTo>
                    <a:pt x="47" y="157"/>
                  </a:lnTo>
                  <a:lnTo>
                    <a:pt x="37" y="157"/>
                  </a:lnTo>
                  <a:lnTo>
                    <a:pt x="29" y="160"/>
                  </a:lnTo>
                  <a:lnTo>
                    <a:pt x="20" y="164"/>
                  </a:lnTo>
                  <a:lnTo>
                    <a:pt x="13" y="170"/>
                  </a:lnTo>
                  <a:lnTo>
                    <a:pt x="7" y="177"/>
                  </a:lnTo>
                  <a:lnTo>
                    <a:pt x="3" y="185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51"/>
                  </a:lnTo>
                  <a:lnTo>
                    <a:pt x="2" y="667"/>
                  </a:lnTo>
                  <a:lnTo>
                    <a:pt x="4" y="684"/>
                  </a:lnTo>
                  <a:lnTo>
                    <a:pt x="7" y="700"/>
                  </a:lnTo>
                  <a:lnTo>
                    <a:pt x="12" y="716"/>
                  </a:lnTo>
                  <a:lnTo>
                    <a:pt x="17" y="731"/>
                  </a:lnTo>
                  <a:lnTo>
                    <a:pt x="23" y="747"/>
                  </a:lnTo>
                  <a:lnTo>
                    <a:pt x="30" y="761"/>
                  </a:lnTo>
                  <a:lnTo>
                    <a:pt x="64" y="833"/>
                  </a:lnTo>
                  <a:lnTo>
                    <a:pt x="64" y="833"/>
                  </a:lnTo>
                  <a:lnTo>
                    <a:pt x="76" y="851"/>
                  </a:lnTo>
                  <a:lnTo>
                    <a:pt x="89" y="867"/>
                  </a:lnTo>
                  <a:lnTo>
                    <a:pt x="103" y="881"/>
                  </a:lnTo>
                  <a:lnTo>
                    <a:pt x="119" y="893"/>
                  </a:lnTo>
                  <a:lnTo>
                    <a:pt x="137" y="901"/>
                  </a:lnTo>
                  <a:lnTo>
                    <a:pt x="156" y="909"/>
                  </a:lnTo>
                  <a:lnTo>
                    <a:pt x="176" y="913"/>
                  </a:lnTo>
                  <a:lnTo>
                    <a:pt x="196" y="914"/>
                  </a:lnTo>
                  <a:lnTo>
                    <a:pt x="379" y="914"/>
                  </a:lnTo>
                  <a:lnTo>
                    <a:pt x="379" y="914"/>
                  </a:lnTo>
                  <a:lnTo>
                    <a:pt x="398" y="913"/>
                  </a:lnTo>
                  <a:lnTo>
                    <a:pt x="416" y="910"/>
                  </a:lnTo>
                  <a:lnTo>
                    <a:pt x="433" y="904"/>
                  </a:lnTo>
                  <a:lnTo>
                    <a:pt x="449" y="897"/>
                  </a:lnTo>
                  <a:lnTo>
                    <a:pt x="465" y="887"/>
                  </a:lnTo>
                  <a:lnTo>
                    <a:pt x="478" y="877"/>
                  </a:lnTo>
                  <a:lnTo>
                    <a:pt x="490" y="864"/>
                  </a:lnTo>
                  <a:lnTo>
                    <a:pt x="502" y="849"/>
                  </a:lnTo>
                  <a:lnTo>
                    <a:pt x="756" y="466"/>
                  </a:lnTo>
                  <a:lnTo>
                    <a:pt x="756" y="466"/>
                  </a:lnTo>
                  <a:lnTo>
                    <a:pt x="763" y="453"/>
                  </a:lnTo>
                  <a:lnTo>
                    <a:pt x="768" y="440"/>
                  </a:lnTo>
                  <a:lnTo>
                    <a:pt x="769" y="427"/>
                  </a:lnTo>
                  <a:lnTo>
                    <a:pt x="768" y="414"/>
                  </a:lnTo>
                  <a:lnTo>
                    <a:pt x="765" y="401"/>
                  </a:lnTo>
                  <a:lnTo>
                    <a:pt x="759" y="388"/>
                  </a:lnTo>
                  <a:lnTo>
                    <a:pt x="751" y="378"/>
                  </a:lnTo>
                  <a:lnTo>
                    <a:pt x="741" y="368"/>
                  </a:lnTo>
                  <a:lnTo>
                    <a:pt x="741" y="3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Group 65">
            <a:extLst>
              <a:ext uri="{FF2B5EF4-FFF2-40B4-BE49-F238E27FC236}">
                <a16:creationId xmlns:a16="http://schemas.microsoft.com/office/drawing/2014/main" xmlns="" id="{CFBF619C-475C-497B-A231-BEE4D28CE812}"/>
              </a:ext>
            </a:extLst>
          </p:cNvPr>
          <p:cNvGrpSpPr/>
          <p:nvPr/>
        </p:nvGrpSpPr>
        <p:grpSpPr>
          <a:xfrm>
            <a:off x="0" y="5298834"/>
            <a:ext cx="12192000" cy="1580011"/>
            <a:chOff x="0" y="4435147"/>
            <a:chExt cx="12192000" cy="2443698"/>
          </a:xfrm>
          <a:solidFill>
            <a:schemeClr val="tx2">
              <a:alpha val="67000"/>
            </a:schemeClr>
          </a:solidFill>
        </p:grpSpPr>
        <p:sp>
          <p:nvSpPr>
            <p:cNvPr id="49" name="Freeform: Shape 66">
              <a:extLst>
                <a:ext uri="{FF2B5EF4-FFF2-40B4-BE49-F238E27FC236}">
                  <a16:creationId xmlns:a16="http://schemas.microsoft.com/office/drawing/2014/main" xmlns="" id="{9BEFAAB7-1287-4335-AFE1-4E2008A43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500" y="4718337"/>
              <a:ext cx="5813258" cy="1856470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67">
              <a:extLst>
                <a:ext uri="{FF2B5EF4-FFF2-40B4-BE49-F238E27FC236}">
                  <a16:creationId xmlns:a16="http://schemas.microsoft.com/office/drawing/2014/main" xmlns="" id="{B2724CBE-36CB-49E6-B4CB-199E08B36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8" y="5574693"/>
              <a:ext cx="7992252" cy="100012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68">
              <a:extLst>
                <a:ext uri="{FF2B5EF4-FFF2-40B4-BE49-F238E27FC236}">
                  <a16:creationId xmlns:a16="http://schemas.microsoft.com/office/drawing/2014/main" xmlns="" id="{FC801A3C-E879-496C-9C58-D581490FA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48" y="5001528"/>
              <a:ext cx="409052" cy="1549682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69">
              <a:extLst>
                <a:ext uri="{FF2B5EF4-FFF2-40B4-BE49-F238E27FC236}">
                  <a16:creationId xmlns:a16="http://schemas.microsoft.com/office/drawing/2014/main" xmlns="" id="{F244A2C3-8E41-4D0D-AA1E-25A7A4C66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424" y="5481379"/>
              <a:ext cx="1471013" cy="1069830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70">
              <a:extLst>
                <a:ext uri="{FF2B5EF4-FFF2-40B4-BE49-F238E27FC236}">
                  <a16:creationId xmlns:a16="http://schemas.microsoft.com/office/drawing/2014/main" xmlns="" id="{398EC717-2121-401E-B582-8FDB19775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770" y="6283752"/>
              <a:ext cx="141595" cy="267458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71">
              <a:extLst>
                <a:ext uri="{FF2B5EF4-FFF2-40B4-BE49-F238E27FC236}">
                  <a16:creationId xmlns:a16="http://schemas.microsoft.com/office/drawing/2014/main" xmlns="" id="{EB0FD982-1672-49FD-8AD6-3A5E767EA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037" y="6354547"/>
              <a:ext cx="424785" cy="196662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72">
              <a:extLst>
                <a:ext uri="{FF2B5EF4-FFF2-40B4-BE49-F238E27FC236}">
                  <a16:creationId xmlns:a16="http://schemas.microsoft.com/office/drawing/2014/main" xmlns="" id="{4E337543-DF96-4FAF-87BF-FBCA4F940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823" y="5843234"/>
              <a:ext cx="369717" cy="707975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73">
              <a:extLst>
                <a:ext uri="{FF2B5EF4-FFF2-40B4-BE49-F238E27FC236}">
                  <a16:creationId xmlns:a16="http://schemas.microsoft.com/office/drawing/2014/main" xmlns="" id="{7196188E-B7E1-4AA7-B2AF-5C20193BE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7744" y="6323082"/>
              <a:ext cx="157327" cy="228128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74">
              <a:extLst>
                <a:ext uri="{FF2B5EF4-FFF2-40B4-BE49-F238E27FC236}">
                  <a16:creationId xmlns:a16="http://schemas.microsoft.com/office/drawing/2014/main" xmlns="" id="{169992AD-0F2F-4353-9F9C-08059B971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8669" y="6244418"/>
              <a:ext cx="149459" cy="306792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75">
              <a:extLst>
                <a:ext uri="{FF2B5EF4-FFF2-40B4-BE49-F238E27FC236}">
                  <a16:creationId xmlns:a16="http://schemas.microsoft.com/office/drawing/2014/main" xmlns="" id="{355761E3-0D69-4BDD-B2F4-1D0EF600D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506" y="5961227"/>
              <a:ext cx="196658" cy="589982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76">
              <a:extLst>
                <a:ext uri="{FF2B5EF4-FFF2-40B4-BE49-F238E27FC236}">
                  <a16:creationId xmlns:a16="http://schemas.microsoft.com/office/drawing/2014/main" xmlns="" id="{68EB96E9-6126-435D-85AB-6D0F11832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428" y="6433211"/>
              <a:ext cx="110129" cy="1179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77">
              <a:extLst>
                <a:ext uri="{FF2B5EF4-FFF2-40B4-BE49-F238E27FC236}">
                  <a16:creationId xmlns:a16="http://schemas.microsoft.com/office/drawing/2014/main" xmlns="" id="{28987272-6F4B-40BD-963F-E70DC4DD5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63" y="5175324"/>
              <a:ext cx="1038364" cy="1375884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78">
              <a:extLst>
                <a:ext uri="{FF2B5EF4-FFF2-40B4-BE49-F238E27FC236}">
                  <a16:creationId xmlns:a16="http://schemas.microsoft.com/office/drawing/2014/main" xmlns="" id="{E72881FF-2D39-434A-9B45-03FF4750F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730" y="5976960"/>
              <a:ext cx="409052" cy="574249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79">
              <a:extLst>
                <a:ext uri="{FF2B5EF4-FFF2-40B4-BE49-F238E27FC236}">
                  <a16:creationId xmlns:a16="http://schemas.microsoft.com/office/drawing/2014/main" xmlns="" id="{F80F8C9A-55EF-4403-804A-2D8CE8F91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836" y="5992693"/>
              <a:ext cx="487717" cy="558517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80">
              <a:extLst>
                <a:ext uri="{FF2B5EF4-FFF2-40B4-BE49-F238E27FC236}">
                  <a16:creationId xmlns:a16="http://schemas.microsoft.com/office/drawing/2014/main" xmlns="" id="{28FAD625-2057-4EF7-BFAF-D0EC02C4E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1886" y="5693771"/>
              <a:ext cx="1164226" cy="85744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81">
              <a:extLst>
                <a:ext uri="{FF2B5EF4-FFF2-40B4-BE49-F238E27FC236}">
                  <a16:creationId xmlns:a16="http://schemas.microsoft.com/office/drawing/2014/main" xmlns="" id="{78214DD7-5585-4185-BBDB-64D0BB1A3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8" y="6323082"/>
              <a:ext cx="503449" cy="228128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82">
              <a:extLst>
                <a:ext uri="{FF2B5EF4-FFF2-40B4-BE49-F238E27FC236}">
                  <a16:creationId xmlns:a16="http://schemas.microsoft.com/office/drawing/2014/main" xmlns="" id="{940A5210-D929-49D9-A032-CAD0DC6A1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8669" y="4996111"/>
              <a:ext cx="794503" cy="1555098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83">
              <a:extLst>
                <a:ext uri="{FF2B5EF4-FFF2-40B4-BE49-F238E27FC236}">
                  <a16:creationId xmlns:a16="http://schemas.microsoft.com/office/drawing/2014/main" xmlns="" id="{C90874D9-3E09-435C-A9A7-E9E698DA4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379" y="6488278"/>
              <a:ext cx="841701" cy="62932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84">
              <a:extLst>
                <a:ext uri="{FF2B5EF4-FFF2-40B4-BE49-F238E27FC236}">
                  <a16:creationId xmlns:a16="http://schemas.microsoft.com/office/drawing/2014/main" xmlns="" id="{9DCDAA42-F265-45D3-AD95-C3BE73342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456812"/>
              <a:ext cx="12192000" cy="422033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85">
              <a:extLst>
                <a:ext uri="{FF2B5EF4-FFF2-40B4-BE49-F238E27FC236}">
                  <a16:creationId xmlns:a16="http://schemas.microsoft.com/office/drawing/2014/main" xmlns="" id="{D3B623BA-1569-4FE3-BA26-2F941AF3B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0959" y="5001528"/>
              <a:ext cx="409052" cy="1549682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86">
              <a:extLst>
                <a:ext uri="{FF2B5EF4-FFF2-40B4-BE49-F238E27FC236}">
                  <a16:creationId xmlns:a16="http://schemas.microsoft.com/office/drawing/2014/main" xmlns="" id="{06AB0DE8-F484-4358-B681-2D91843A7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8135" y="5481379"/>
              <a:ext cx="1471013" cy="1069830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87">
              <a:extLst>
                <a:ext uri="{FF2B5EF4-FFF2-40B4-BE49-F238E27FC236}">
                  <a16:creationId xmlns:a16="http://schemas.microsoft.com/office/drawing/2014/main" xmlns="" id="{1E14B898-2811-483A-82FE-462DBA905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8481" y="6283752"/>
              <a:ext cx="141595" cy="267458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88">
              <a:extLst>
                <a:ext uri="{FF2B5EF4-FFF2-40B4-BE49-F238E27FC236}">
                  <a16:creationId xmlns:a16="http://schemas.microsoft.com/office/drawing/2014/main" xmlns="" id="{FD84A261-BD12-408E-B7BB-57F087EA0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0748" y="6354547"/>
              <a:ext cx="424785" cy="196662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89">
              <a:extLst>
                <a:ext uri="{FF2B5EF4-FFF2-40B4-BE49-F238E27FC236}">
                  <a16:creationId xmlns:a16="http://schemas.microsoft.com/office/drawing/2014/main" xmlns="" id="{47C3E154-D37B-453A-B3BB-A2A85BB15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7534" y="5843234"/>
              <a:ext cx="369717" cy="707975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0">
              <a:extLst>
                <a:ext uri="{FF2B5EF4-FFF2-40B4-BE49-F238E27FC236}">
                  <a16:creationId xmlns:a16="http://schemas.microsoft.com/office/drawing/2014/main" xmlns="" id="{78659C90-1453-4980-9047-B77C8131D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4455" y="6323082"/>
              <a:ext cx="157327" cy="228128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91">
              <a:extLst>
                <a:ext uri="{FF2B5EF4-FFF2-40B4-BE49-F238E27FC236}">
                  <a16:creationId xmlns:a16="http://schemas.microsoft.com/office/drawing/2014/main" xmlns="" id="{1B08A276-68D7-4A02-80BA-4DBA61518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5380" y="6244418"/>
              <a:ext cx="149459" cy="306792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92">
              <a:extLst>
                <a:ext uri="{FF2B5EF4-FFF2-40B4-BE49-F238E27FC236}">
                  <a16:creationId xmlns:a16="http://schemas.microsoft.com/office/drawing/2014/main" xmlns="" id="{ED87AB0C-7B77-4905-8BE9-FA690E968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3909" y="6323082"/>
              <a:ext cx="503449" cy="228128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93">
              <a:extLst>
                <a:ext uri="{FF2B5EF4-FFF2-40B4-BE49-F238E27FC236}">
                  <a16:creationId xmlns:a16="http://schemas.microsoft.com/office/drawing/2014/main" xmlns="" id="{D8DABA8A-9ED6-4636-B0EB-8D1D07004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406" y="4435147"/>
              <a:ext cx="794503" cy="2116062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94">
              <a:extLst>
                <a:ext uri="{FF2B5EF4-FFF2-40B4-BE49-F238E27FC236}">
                  <a16:creationId xmlns:a16="http://schemas.microsoft.com/office/drawing/2014/main" xmlns="" id="{A435781E-36A1-4C55-B98D-5630D1542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017" y="5213924"/>
              <a:ext cx="7107983" cy="1360889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8" name="TextBox 95">
            <a:extLst>
              <a:ext uri="{FF2B5EF4-FFF2-40B4-BE49-F238E27FC236}">
                <a16:creationId xmlns:a16="http://schemas.microsoft.com/office/drawing/2014/main" xmlns="" id="{27C2F62E-2F1C-4B6A-998B-6C7FBD8C938B}"/>
              </a:ext>
            </a:extLst>
          </p:cNvPr>
          <p:cNvSpPr txBox="1">
            <a:spLocks/>
          </p:cNvSpPr>
          <p:nvPr/>
        </p:nvSpPr>
        <p:spPr>
          <a:xfrm>
            <a:off x="11490251" y="6449367"/>
            <a:ext cx="415999" cy="249385"/>
          </a:xfrm>
          <a:prstGeom prst="rect">
            <a:avLst/>
          </a:prstGeom>
        </p:spPr>
        <p:txBody>
          <a:bodyPr vert="horz" wrap="none" lIns="0" tIns="0" rIns="0" bIns="0" anchor="t">
            <a:normAutofit lnSpcReduction="10000"/>
          </a:bodyPr>
          <a:lstStyle/>
          <a:p>
            <a:r>
              <a:rPr lang="en-US"/>
              <a:t>1485</a:t>
            </a:r>
          </a:p>
        </p:txBody>
      </p:sp>
    </p:spTree>
    <p:extLst>
      <p:ext uri="{BB962C8B-B14F-4D97-AF65-F5344CB8AC3E}">
        <p14:creationId xmlns:p14="http://schemas.microsoft.com/office/powerpoint/2010/main" val="1614141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6">
            <a:extLst>
              <a:ext uri="{FF2B5EF4-FFF2-40B4-BE49-F238E27FC236}">
                <a16:creationId xmlns:a16="http://schemas.microsoft.com/office/drawing/2014/main" xmlns="" id="{54F1183F-5EDD-431D-B0AD-26A98467F9A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xmlns="" id="{F6CDF532-0FE3-4EAF-A4E3-FF89EFD0BE18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Arrow: Pentagon 4">
            <a:extLst>
              <a:ext uri="{FF2B5EF4-FFF2-40B4-BE49-F238E27FC236}">
                <a16:creationId xmlns:a16="http://schemas.microsoft.com/office/drawing/2014/main" xmlns="" id="{0116734A-17B7-4BC2-901E-F59AF403E8D1}"/>
              </a:ext>
            </a:extLst>
          </p:cNvPr>
          <p:cNvSpPr/>
          <p:nvPr/>
        </p:nvSpPr>
        <p:spPr>
          <a:xfrm>
            <a:off x="2182470" y="2725462"/>
            <a:ext cx="2402716" cy="550370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49" name="Freeform: Shape 5">
            <a:extLst>
              <a:ext uri="{FF2B5EF4-FFF2-40B4-BE49-F238E27FC236}">
                <a16:creationId xmlns:a16="http://schemas.microsoft.com/office/drawing/2014/main" xmlns="" id="{10DF42F9-393D-43D6-AE37-229A3A4B6F38}"/>
              </a:ext>
            </a:extLst>
          </p:cNvPr>
          <p:cNvSpPr/>
          <p:nvPr/>
        </p:nvSpPr>
        <p:spPr>
          <a:xfrm rot="5400000" flipV="1">
            <a:off x="386874" y="1482060"/>
            <a:ext cx="1380528" cy="2229641"/>
          </a:xfrm>
          <a:custGeom>
            <a:avLst/>
            <a:gdLst>
              <a:gd name="connsiteX0" fmla="*/ 643466 w 1083733"/>
              <a:gd name="connsiteY0" fmla="*/ 1329267 h 1329267"/>
              <a:gd name="connsiteX1" fmla="*/ 1083733 w 1083733"/>
              <a:gd name="connsiteY1" fmla="*/ 1329267 h 1329267"/>
              <a:gd name="connsiteX2" fmla="*/ 795866 w 1083733"/>
              <a:gd name="connsiteY2" fmla="*/ 0 h 1329267"/>
              <a:gd name="connsiteX3" fmla="*/ 0 w 1083733"/>
              <a:gd name="connsiteY3" fmla="*/ 0 h 1329267"/>
              <a:gd name="connsiteX4" fmla="*/ 643466 w 1083733"/>
              <a:gd name="connsiteY4" fmla="*/ 1329267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733" h="1329267">
                <a:moveTo>
                  <a:pt x="643466" y="1329267"/>
                </a:moveTo>
                <a:lnTo>
                  <a:pt x="1083733" y="1329267"/>
                </a:lnTo>
                <a:lnTo>
                  <a:pt x="795866" y="0"/>
                </a:lnTo>
                <a:lnTo>
                  <a:pt x="0" y="0"/>
                </a:lnTo>
                <a:lnTo>
                  <a:pt x="643466" y="132926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Arrow: Pentagon 6">
            <a:extLst>
              <a:ext uri="{FF2B5EF4-FFF2-40B4-BE49-F238E27FC236}">
                <a16:creationId xmlns:a16="http://schemas.microsoft.com/office/drawing/2014/main" xmlns="" id="{3F78B917-42A4-41DE-8078-D358E9A5C0FC}"/>
              </a:ext>
            </a:extLst>
          </p:cNvPr>
          <p:cNvSpPr/>
          <p:nvPr/>
        </p:nvSpPr>
        <p:spPr>
          <a:xfrm>
            <a:off x="2182469" y="3265046"/>
            <a:ext cx="3050789" cy="550370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1" name="Freeform: Shape 7">
            <a:extLst>
              <a:ext uri="{FF2B5EF4-FFF2-40B4-BE49-F238E27FC236}">
                <a16:creationId xmlns:a16="http://schemas.microsoft.com/office/drawing/2014/main" xmlns="" id="{4DE6A93A-61F9-4BAE-A390-9C8E6FFEF359}"/>
              </a:ext>
            </a:extLst>
          </p:cNvPr>
          <p:cNvSpPr/>
          <p:nvPr/>
        </p:nvSpPr>
        <p:spPr>
          <a:xfrm rot="5400000" flipV="1">
            <a:off x="620468" y="2254922"/>
            <a:ext cx="927542" cy="2215439"/>
          </a:xfrm>
          <a:custGeom>
            <a:avLst/>
            <a:gdLst>
              <a:gd name="connsiteX0" fmla="*/ 0 w 728133"/>
              <a:gd name="connsiteY0" fmla="*/ 0 h 1320800"/>
              <a:gd name="connsiteX1" fmla="*/ 626533 w 728133"/>
              <a:gd name="connsiteY1" fmla="*/ 0 h 1320800"/>
              <a:gd name="connsiteX2" fmla="*/ 728133 w 728133"/>
              <a:gd name="connsiteY2" fmla="*/ 1320800 h 1320800"/>
              <a:gd name="connsiteX3" fmla="*/ 287866 w 728133"/>
              <a:gd name="connsiteY3" fmla="*/ 1320800 h 1320800"/>
              <a:gd name="connsiteX4" fmla="*/ 0 w 728133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133" h="1320800">
                <a:moveTo>
                  <a:pt x="0" y="0"/>
                </a:moveTo>
                <a:lnTo>
                  <a:pt x="626533" y="0"/>
                </a:lnTo>
                <a:lnTo>
                  <a:pt x="728133" y="1320800"/>
                </a:lnTo>
                <a:lnTo>
                  <a:pt x="287866" y="1320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Arrow: Pentagon 8">
            <a:extLst>
              <a:ext uri="{FF2B5EF4-FFF2-40B4-BE49-F238E27FC236}">
                <a16:creationId xmlns:a16="http://schemas.microsoft.com/office/drawing/2014/main" xmlns="" id="{30737834-E763-4D33-929C-A8FD72D47A06}"/>
              </a:ext>
            </a:extLst>
          </p:cNvPr>
          <p:cNvSpPr/>
          <p:nvPr/>
        </p:nvSpPr>
        <p:spPr>
          <a:xfrm>
            <a:off x="2182473" y="3815417"/>
            <a:ext cx="2349331" cy="550370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3" name="Freeform: Shape 9">
            <a:extLst>
              <a:ext uri="{FF2B5EF4-FFF2-40B4-BE49-F238E27FC236}">
                <a16:creationId xmlns:a16="http://schemas.microsoft.com/office/drawing/2014/main" xmlns="" id="{43962C05-17FF-42B7-9300-B090056626BD}"/>
              </a:ext>
            </a:extLst>
          </p:cNvPr>
          <p:cNvSpPr/>
          <p:nvPr/>
        </p:nvSpPr>
        <p:spPr>
          <a:xfrm rot="5400000" flipV="1">
            <a:off x="697674" y="2974580"/>
            <a:ext cx="787333" cy="2229641"/>
          </a:xfrm>
          <a:custGeom>
            <a:avLst/>
            <a:gdLst>
              <a:gd name="connsiteX0" fmla="*/ 0 w 618067"/>
              <a:gd name="connsiteY0" fmla="*/ 0 h 1329267"/>
              <a:gd name="connsiteX1" fmla="*/ 618067 w 618067"/>
              <a:gd name="connsiteY1" fmla="*/ 0 h 1329267"/>
              <a:gd name="connsiteX2" fmla="*/ 533400 w 618067"/>
              <a:gd name="connsiteY2" fmla="*/ 1329267 h 1329267"/>
              <a:gd name="connsiteX3" fmla="*/ 93134 w 618067"/>
              <a:gd name="connsiteY3" fmla="*/ 1320800 h 1329267"/>
              <a:gd name="connsiteX4" fmla="*/ 0 w 618067"/>
              <a:gd name="connsiteY4" fmla="*/ 0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067" h="1329267">
                <a:moveTo>
                  <a:pt x="0" y="0"/>
                </a:moveTo>
                <a:lnTo>
                  <a:pt x="618067" y="0"/>
                </a:lnTo>
                <a:lnTo>
                  <a:pt x="533400" y="1329267"/>
                </a:lnTo>
                <a:lnTo>
                  <a:pt x="93134" y="1320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4" name="Arrow: Pentagon 10">
            <a:extLst>
              <a:ext uri="{FF2B5EF4-FFF2-40B4-BE49-F238E27FC236}">
                <a16:creationId xmlns:a16="http://schemas.microsoft.com/office/drawing/2014/main" xmlns="" id="{069E6A8D-2968-4ED0-81CC-49D747E2687F}"/>
              </a:ext>
            </a:extLst>
          </p:cNvPr>
          <p:cNvSpPr/>
          <p:nvPr/>
        </p:nvSpPr>
        <p:spPr>
          <a:xfrm>
            <a:off x="2182473" y="4364705"/>
            <a:ext cx="2711673" cy="550370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5" name="Freeform: Shape 11">
            <a:extLst>
              <a:ext uri="{FF2B5EF4-FFF2-40B4-BE49-F238E27FC236}">
                <a16:creationId xmlns:a16="http://schemas.microsoft.com/office/drawing/2014/main" xmlns="" id="{19F9099F-4DF7-4358-8F20-8AAC7561C0D4}"/>
              </a:ext>
            </a:extLst>
          </p:cNvPr>
          <p:cNvSpPr/>
          <p:nvPr/>
        </p:nvSpPr>
        <p:spPr>
          <a:xfrm rot="5400000" flipV="1">
            <a:off x="540299" y="3735969"/>
            <a:ext cx="1009924" cy="2284331"/>
          </a:xfrm>
          <a:custGeom>
            <a:avLst/>
            <a:gdLst>
              <a:gd name="connsiteX0" fmla="*/ 87549 w 792804"/>
              <a:gd name="connsiteY0" fmla="*/ 29183 h 1361872"/>
              <a:gd name="connsiteX1" fmla="*/ 0 w 792804"/>
              <a:gd name="connsiteY1" fmla="*/ 1361872 h 1361872"/>
              <a:gd name="connsiteX2" fmla="*/ 423153 w 792804"/>
              <a:gd name="connsiteY2" fmla="*/ 1361872 h 1361872"/>
              <a:gd name="connsiteX3" fmla="*/ 792804 w 792804"/>
              <a:gd name="connsiteY3" fmla="*/ 0 h 1361872"/>
              <a:gd name="connsiteX4" fmla="*/ 87549 w 792804"/>
              <a:gd name="connsiteY4" fmla="*/ 29183 h 136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04" h="1361872">
                <a:moveTo>
                  <a:pt x="87549" y="29183"/>
                </a:moveTo>
                <a:lnTo>
                  <a:pt x="0" y="1361872"/>
                </a:lnTo>
                <a:lnTo>
                  <a:pt x="423153" y="1361872"/>
                </a:lnTo>
                <a:lnTo>
                  <a:pt x="792804" y="0"/>
                </a:lnTo>
                <a:lnTo>
                  <a:pt x="87549" y="2918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2">
            <a:extLst>
              <a:ext uri="{FF2B5EF4-FFF2-40B4-BE49-F238E27FC236}">
                <a16:creationId xmlns:a16="http://schemas.microsoft.com/office/drawing/2014/main" xmlns="" id="{3F2C3101-5D8A-47EC-B371-D15FC098299F}"/>
              </a:ext>
            </a:extLst>
          </p:cNvPr>
          <p:cNvSpPr>
            <a:spLocks/>
          </p:cNvSpPr>
          <p:nvPr/>
        </p:nvSpPr>
        <p:spPr bwMode="auto">
          <a:xfrm>
            <a:off x="4873218" y="3893604"/>
            <a:ext cx="432048" cy="432048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17694720 60000 65536"/>
              <a:gd name="T17" fmla="*/ 17694720 60000 65536"/>
              <a:gd name="T18" fmla="*/ 11796480 60000 65536"/>
              <a:gd name="T19" fmla="*/ 5898240 60000 65536"/>
              <a:gd name="T20" fmla="*/ 5898240 60000 65536"/>
              <a:gd name="T21" fmla="*/ 5898240 60000 65536"/>
              <a:gd name="T22" fmla="*/ 0 60000 65536"/>
              <a:gd name="T23" fmla="*/ 17694720 60000 65536"/>
              <a:gd name="T24" fmla="*/ 104450 w 713232"/>
              <a:gd name="T25" fmla="*/ 104450 h 713232"/>
              <a:gd name="T26" fmla="*/ 608782 w 713232"/>
              <a:gd name="T27" fmla="*/ 60878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Group 13">
            <a:extLst>
              <a:ext uri="{FF2B5EF4-FFF2-40B4-BE49-F238E27FC236}">
                <a16:creationId xmlns:a16="http://schemas.microsoft.com/office/drawing/2014/main" xmlns="" id="{71350690-4948-4E75-816C-D0CB6CB973E6}"/>
              </a:ext>
            </a:extLst>
          </p:cNvPr>
          <p:cNvGrpSpPr>
            <a:grpSpLocks/>
          </p:cNvGrpSpPr>
          <p:nvPr/>
        </p:nvGrpSpPr>
        <p:grpSpPr bwMode="auto">
          <a:xfrm>
            <a:off x="5024081" y="3999845"/>
            <a:ext cx="130323" cy="219566"/>
            <a:chOff x="2113770" y="1516292"/>
            <a:chExt cx="264374" cy="444598"/>
          </a:xfrm>
          <a:solidFill>
            <a:schemeClr val="accent3">
              <a:lumMod val="75000"/>
            </a:schemeClr>
          </a:solidFill>
        </p:grpSpPr>
        <p:sp>
          <p:nvSpPr>
            <p:cNvPr id="93" name="Freeform: Shape 28">
              <a:extLst>
                <a:ext uri="{FF2B5EF4-FFF2-40B4-BE49-F238E27FC236}">
                  <a16:creationId xmlns:a16="http://schemas.microsoft.com/office/drawing/2014/main" xmlns="" id="{BEB78C93-7BAA-45B5-BA47-6FE04B8B8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770" y="1516292"/>
              <a:ext cx="264374" cy="444598"/>
            </a:xfrm>
            <a:custGeom>
              <a:avLst/>
              <a:gdLst>
                <a:gd name="T0" fmla="*/ 0 w 166"/>
                <a:gd name="T1" fmla="*/ 444500 h 280"/>
                <a:gd name="T2" fmla="*/ 263525 w 166"/>
                <a:gd name="T3" fmla="*/ 444500 h 280"/>
                <a:gd name="T4" fmla="*/ 263525 w 166"/>
                <a:gd name="T5" fmla="*/ 425450 h 280"/>
                <a:gd name="T6" fmla="*/ 263525 w 166"/>
                <a:gd name="T7" fmla="*/ 425450 h 280"/>
                <a:gd name="T8" fmla="*/ 260350 w 166"/>
                <a:gd name="T9" fmla="*/ 419100 h 280"/>
                <a:gd name="T10" fmla="*/ 254000 w 166"/>
                <a:gd name="T11" fmla="*/ 415925 h 280"/>
                <a:gd name="T12" fmla="*/ 9525 w 166"/>
                <a:gd name="T13" fmla="*/ 415925 h 280"/>
                <a:gd name="T14" fmla="*/ 9525 w 166"/>
                <a:gd name="T15" fmla="*/ 415925 h 280"/>
                <a:gd name="T16" fmla="*/ 3175 w 166"/>
                <a:gd name="T17" fmla="*/ 419100 h 280"/>
                <a:gd name="T18" fmla="*/ 0 w 166"/>
                <a:gd name="T19" fmla="*/ 425450 h 280"/>
                <a:gd name="T20" fmla="*/ 0 w 166"/>
                <a:gd name="T21" fmla="*/ 444500 h 280"/>
                <a:gd name="T22" fmla="*/ 0 w 166"/>
                <a:gd name="T23" fmla="*/ 444500 h 280"/>
                <a:gd name="T24" fmla="*/ 0 w 166"/>
                <a:gd name="T25" fmla="*/ 0 h 280"/>
                <a:gd name="T26" fmla="*/ 263525 w 166"/>
                <a:gd name="T27" fmla="*/ 0 h 280"/>
                <a:gd name="T28" fmla="*/ 263525 w 166"/>
                <a:gd name="T29" fmla="*/ 19050 h 280"/>
                <a:gd name="T30" fmla="*/ 263525 w 166"/>
                <a:gd name="T31" fmla="*/ 19050 h 280"/>
                <a:gd name="T32" fmla="*/ 260350 w 166"/>
                <a:gd name="T33" fmla="*/ 25400 h 280"/>
                <a:gd name="T34" fmla="*/ 254000 w 166"/>
                <a:gd name="T35" fmla="*/ 28575 h 280"/>
                <a:gd name="T36" fmla="*/ 9525 w 166"/>
                <a:gd name="T37" fmla="*/ 28575 h 280"/>
                <a:gd name="T38" fmla="*/ 9525 w 166"/>
                <a:gd name="T39" fmla="*/ 28575 h 280"/>
                <a:gd name="T40" fmla="*/ 3175 w 166"/>
                <a:gd name="T41" fmla="*/ 25400 h 280"/>
                <a:gd name="T42" fmla="*/ 0 w 166"/>
                <a:gd name="T43" fmla="*/ 19050 h 280"/>
                <a:gd name="T44" fmla="*/ 0 w 166"/>
                <a:gd name="T45" fmla="*/ 0 h 2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6"/>
                <a:gd name="T70" fmla="*/ 0 h 280"/>
                <a:gd name="T71" fmla="*/ 166 w 166"/>
                <a:gd name="T72" fmla="*/ 280 h 2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29">
              <a:extLst>
                <a:ext uri="{FF2B5EF4-FFF2-40B4-BE49-F238E27FC236}">
                  <a16:creationId xmlns:a16="http://schemas.microsoft.com/office/drawing/2014/main" xmlns="" id="{537BD848-96ED-4CDF-875B-110037AE4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322" y="1557883"/>
              <a:ext cx="221270" cy="361415"/>
            </a:xfrm>
            <a:custGeom>
              <a:avLst/>
              <a:gdLst>
                <a:gd name="T0" fmla="*/ 22225 w 138"/>
                <a:gd name="T1" fmla="*/ 79375 h 228"/>
                <a:gd name="T2" fmla="*/ 22225 w 138"/>
                <a:gd name="T3" fmla="*/ 92075 h 228"/>
                <a:gd name="T4" fmla="*/ 31750 w 138"/>
                <a:gd name="T5" fmla="*/ 111125 h 228"/>
                <a:gd name="T6" fmla="*/ 76200 w 138"/>
                <a:gd name="T7" fmla="*/ 152400 h 228"/>
                <a:gd name="T8" fmla="*/ 88900 w 138"/>
                <a:gd name="T9" fmla="*/ 165100 h 228"/>
                <a:gd name="T10" fmla="*/ 92075 w 138"/>
                <a:gd name="T11" fmla="*/ 180975 h 228"/>
                <a:gd name="T12" fmla="*/ 76200 w 138"/>
                <a:gd name="T13" fmla="*/ 209550 h 228"/>
                <a:gd name="T14" fmla="*/ 38100 w 138"/>
                <a:gd name="T15" fmla="*/ 241300 h 228"/>
                <a:gd name="T16" fmla="*/ 25400 w 138"/>
                <a:gd name="T17" fmla="*/ 257175 h 228"/>
                <a:gd name="T18" fmla="*/ 22225 w 138"/>
                <a:gd name="T19" fmla="*/ 279400 h 228"/>
                <a:gd name="T20" fmla="*/ 0 w 138"/>
                <a:gd name="T21" fmla="*/ 361950 h 228"/>
                <a:gd name="T22" fmla="*/ 0 w 138"/>
                <a:gd name="T23" fmla="*/ 273050 h 228"/>
                <a:gd name="T24" fmla="*/ 3175 w 138"/>
                <a:gd name="T25" fmla="*/ 244475 h 228"/>
                <a:gd name="T26" fmla="*/ 22225 w 138"/>
                <a:gd name="T27" fmla="*/ 225425 h 228"/>
                <a:gd name="T28" fmla="*/ 57150 w 138"/>
                <a:gd name="T29" fmla="*/ 193675 h 228"/>
                <a:gd name="T30" fmla="*/ 66675 w 138"/>
                <a:gd name="T31" fmla="*/ 180975 h 228"/>
                <a:gd name="T32" fmla="*/ 57150 w 138"/>
                <a:gd name="T33" fmla="*/ 168275 h 228"/>
                <a:gd name="T34" fmla="*/ 22225 w 138"/>
                <a:gd name="T35" fmla="*/ 136525 h 228"/>
                <a:gd name="T36" fmla="*/ 3175 w 138"/>
                <a:gd name="T37" fmla="*/ 114300 h 228"/>
                <a:gd name="T38" fmla="*/ 0 w 138"/>
                <a:gd name="T39" fmla="*/ 88900 h 228"/>
                <a:gd name="T40" fmla="*/ 22225 w 138"/>
                <a:gd name="T41" fmla="*/ 0 h 228"/>
                <a:gd name="T42" fmla="*/ 196850 w 138"/>
                <a:gd name="T43" fmla="*/ 361950 h 228"/>
                <a:gd name="T44" fmla="*/ 196850 w 138"/>
                <a:gd name="T45" fmla="*/ 279400 h 228"/>
                <a:gd name="T46" fmla="*/ 193675 w 138"/>
                <a:gd name="T47" fmla="*/ 257175 h 228"/>
                <a:gd name="T48" fmla="*/ 180975 w 138"/>
                <a:gd name="T49" fmla="*/ 241300 h 228"/>
                <a:gd name="T50" fmla="*/ 142875 w 138"/>
                <a:gd name="T51" fmla="*/ 209550 h 228"/>
                <a:gd name="T52" fmla="*/ 127000 w 138"/>
                <a:gd name="T53" fmla="*/ 180975 h 228"/>
                <a:gd name="T54" fmla="*/ 130175 w 138"/>
                <a:gd name="T55" fmla="*/ 165100 h 228"/>
                <a:gd name="T56" fmla="*/ 180975 w 138"/>
                <a:gd name="T57" fmla="*/ 120650 h 228"/>
                <a:gd name="T58" fmla="*/ 187325 w 138"/>
                <a:gd name="T59" fmla="*/ 111125 h 228"/>
                <a:gd name="T60" fmla="*/ 196850 w 138"/>
                <a:gd name="T61" fmla="*/ 92075 h 228"/>
                <a:gd name="T62" fmla="*/ 196850 w 138"/>
                <a:gd name="T63" fmla="*/ 0 h 228"/>
                <a:gd name="T64" fmla="*/ 219075 w 138"/>
                <a:gd name="T65" fmla="*/ 88900 h 228"/>
                <a:gd name="T66" fmla="*/ 219075 w 138"/>
                <a:gd name="T67" fmla="*/ 104775 h 228"/>
                <a:gd name="T68" fmla="*/ 209550 w 138"/>
                <a:gd name="T69" fmla="*/ 127000 h 228"/>
                <a:gd name="T70" fmla="*/ 161925 w 138"/>
                <a:gd name="T71" fmla="*/ 168275 h 228"/>
                <a:gd name="T72" fmla="*/ 155575 w 138"/>
                <a:gd name="T73" fmla="*/ 174625 h 228"/>
                <a:gd name="T74" fmla="*/ 155575 w 138"/>
                <a:gd name="T75" fmla="*/ 187325 h 228"/>
                <a:gd name="T76" fmla="*/ 196850 w 138"/>
                <a:gd name="T77" fmla="*/ 225425 h 228"/>
                <a:gd name="T78" fmla="*/ 209550 w 138"/>
                <a:gd name="T79" fmla="*/ 234950 h 228"/>
                <a:gd name="T80" fmla="*/ 219075 w 138"/>
                <a:gd name="T81" fmla="*/ 257175 h 228"/>
                <a:gd name="T82" fmla="*/ 219075 w 138"/>
                <a:gd name="T83" fmla="*/ 361950 h 2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228"/>
                <a:gd name="T128" fmla="*/ 138 w 138"/>
                <a:gd name="T129" fmla="*/ 228 h 2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30">
              <a:extLst>
                <a:ext uri="{FF2B5EF4-FFF2-40B4-BE49-F238E27FC236}">
                  <a16:creationId xmlns:a16="http://schemas.microsoft.com/office/drawing/2014/main" xmlns="" id="{F2E5F132-E0C9-4606-BCA6-8D212F74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242" y="1666881"/>
              <a:ext cx="149429" cy="252417"/>
            </a:xfrm>
            <a:custGeom>
              <a:avLst/>
              <a:gdLst>
                <a:gd name="T0" fmla="*/ 0 w 94"/>
                <a:gd name="T1" fmla="*/ 254000 h 160"/>
                <a:gd name="T2" fmla="*/ 76200 w 94"/>
                <a:gd name="T3" fmla="*/ 254000 h 160"/>
                <a:gd name="T4" fmla="*/ 149225 w 94"/>
                <a:gd name="T5" fmla="*/ 254000 h 160"/>
                <a:gd name="T6" fmla="*/ 149225 w 94"/>
                <a:gd name="T7" fmla="*/ 212725 h 160"/>
                <a:gd name="T8" fmla="*/ 92075 w 94"/>
                <a:gd name="T9" fmla="*/ 155575 h 160"/>
                <a:gd name="T10" fmla="*/ 92075 w 94"/>
                <a:gd name="T11" fmla="*/ 155575 h 160"/>
                <a:gd name="T12" fmla="*/ 85725 w 94"/>
                <a:gd name="T13" fmla="*/ 149225 h 160"/>
                <a:gd name="T14" fmla="*/ 82550 w 94"/>
                <a:gd name="T15" fmla="*/ 142875 h 160"/>
                <a:gd name="T16" fmla="*/ 82550 w 94"/>
                <a:gd name="T17" fmla="*/ 123825 h 160"/>
                <a:gd name="T18" fmla="*/ 82550 w 94"/>
                <a:gd name="T19" fmla="*/ 69850 h 160"/>
                <a:gd name="T20" fmla="*/ 82550 w 94"/>
                <a:gd name="T21" fmla="*/ 69850 h 160"/>
                <a:gd name="T22" fmla="*/ 82550 w 94"/>
                <a:gd name="T23" fmla="*/ 60325 h 160"/>
                <a:gd name="T24" fmla="*/ 85725 w 94"/>
                <a:gd name="T25" fmla="*/ 50800 h 160"/>
                <a:gd name="T26" fmla="*/ 98425 w 94"/>
                <a:gd name="T27" fmla="*/ 34925 h 160"/>
                <a:gd name="T28" fmla="*/ 120650 w 94"/>
                <a:gd name="T29" fmla="*/ 15875 h 160"/>
                <a:gd name="T30" fmla="*/ 120650 w 94"/>
                <a:gd name="T31" fmla="*/ 15875 h 160"/>
                <a:gd name="T32" fmla="*/ 130175 w 94"/>
                <a:gd name="T33" fmla="*/ 9525 h 160"/>
                <a:gd name="T34" fmla="*/ 139700 w 94"/>
                <a:gd name="T35" fmla="*/ 0 h 160"/>
                <a:gd name="T36" fmla="*/ 76200 w 94"/>
                <a:gd name="T37" fmla="*/ 0 h 160"/>
                <a:gd name="T38" fmla="*/ 9525 w 94"/>
                <a:gd name="T39" fmla="*/ 0 h 160"/>
                <a:gd name="T40" fmla="*/ 9525 w 94"/>
                <a:gd name="T41" fmla="*/ 0 h 160"/>
                <a:gd name="T42" fmla="*/ 19050 w 94"/>
                <a:gd name="T43" fmla="*/ 9525 h 160"/>
                <a:gd name="T44" fmla="*/ 28575 w 94"/>
                <a:gd name="T45" fmla="*/ 15875 h 160"/>
                <a:gd name="T46" fmla="*/ 50800 w 94"/>
                <a:gd name="T47" fmla="*/ 34925 h 160"/>
                <a:gd name="T48" fmla="*/ 50800 w 94"/>
                <a:gd name="T49" fmla="*/ 34925 h 160"/>
                <a:gd name="T50" fmla="*/ 60325 w 94"/>
                <a:gd name="T51" fmla="*/ 50800 h 160"/>
                <a:gd name="T52" fmla="*/ 66675 w 94"/>
                <a:gd name="T53" fmla="*/ 60325 h 160"/>
                <a:gd name="T54" fmla="*/ 66675 w 94"/>
                <a:gd name="T55" fmla="*/ 69850 h 160"/>
                <a:gd name="T56" fmla="*/ 66675 w 94"/>
                <a:gd name="T57" fmla="*/ 123825 h 160"/>
                <a:gd name="T58" fmla="*/ 66675 w 94"/>
                <a:gd name="T59" fmla="*/ 123825 h 160"/>
                <a:gd name="T60" fmla="*/ 66675 w 94"/>
                <a:gd name="T61" fmla="*/ 142875 h 160"/>
                <a:gd name="T62" fmla="*/ 63500 w 94"/>
                <a:gd name="T63" fmla="*/ 149225 h 160"/>
                <a:gd name="T64" fmla="*/ 60325 w 94"/>
                <a:gd name="T65" fmla="*/ 155575 h 160"/>
                <a:gd name="T66" fmla="*/ 0 w 94"/>
                <a:gd name="T67" fmla="*/ 212725 h 160"/>
                <a:gd name="T68" fmla="*/ 0 w 94"/>
                <a:gd name="T69" fmla="*/ 254000 h 16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60"/>
                <a:gd name="T107" fmla="*/ 94 w 94"/>
                <a:gd name="T108" fmla="*/ 160 h 16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8" name="Freeform: Shape 14">
            <a:extLst>
              <a:ext uri="{FF2B5EF4-FFF2-40B4-BE49-F238E27FC236}">
                <a16:creationId xmlns:a16="http://schemas.microsoft.com/office/drawing/2014/main" xmlns="" id="{B4C43647-245C-42DF-AA6D-CCE90979C954}"/>
              </a:ext>
            </a:extLst>
          </p:cNvPr>
          <p:cNvSpPr>
            <a:spLocks/>
          </p:cNvSpPr>
          <p:nvPr/>
        </p:nvSpPr>
        <p:spPr bwMode="auto">
          <a:xfrm flipV="1">
            <a:off x="4945936" y="2770712"/>
            <a:ext cx="431338" cy="431339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17694720 60000 65536"/>
              <a:gd name="T17" fmla="*/ 17694720 60000 65536"/>
              <a:gd name="T18" fmla="*/ 11796480 60000 65536"/>
              <a:gd name="T19" fmla="*/ 5898240 60000 65536"/>
              <a:gd name="T20" fmla="*/ 5898240 60000 65536"/>
              <a:gd name="T21" fmla="*/ 5898240 60000 65536"/>
              <a:gd name="T22" fmla="*/ 0 60000 65536"/>
              <a:gd name="T23" fmla="*/ 17694720 60000 65536"/>
              <a:gd name="T24" fmla="*/ 104450 w 713232"/>
              <a:gd name="T25" fmla="*/ 104450 h 713232"/>
              <a:gd name="T26" fmla="*/ 608782 w 713232"/>
              <a:gd name="T27" fmla="*/ 60878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15">
            <a:extLst>
              <a:ext uri="{FF2B5EF4-FFF2-40B4-BE49-F238E27FC236}">
                <a16:creationId xmlns:a16="http://schemas.microsoft.com/office/drawing/2014/main" xmlns="" id="{248D3FD0-DA0D-454C-9ED6-7C4214F22C63}"/>
              </a:ext>
            </a:extLst>
          </p:cNvPr>
          <p:cNvSpPr>
            <a:spLocks/>
          </p:cNvSpPr>
          <p:nvPr/>
        </p:nvSpPr>
        <p:spPr bwMode="auto">
          <a:xfrm>
            <a:off x="5057135" y="2892535"/>
            <a:ext cx="208941" cy="187693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16">
            <a:extLst>
              <a:ext uri="{FF2B5EF4-FFF2-40B4-BE49-F238E27FC236}">
                <a16:creationId xmlns:a16="http://schemas.microsoft.com/office/drawing/2014/main" xmlns="" id="{5F2CEE4A-3D60-4169-9E1A-F9DE9333F343}"/>
              </a:ext>
            </a:extLst>
          </p:cNvPr>
          <p:cNvSpPr>
            <a:spLocks/>
          </p:cNvSpPr>
          <p:nvPr/>
        </p:nvSpPr>
        <p:spPr bwMode="auto">
          <a:xfrm flipV="1">
            <a:off x="5315314" y="4426187"/>
            <a:ext cx="432048" cy="432757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17694720 60000 65536"/>
              <a:gd name="T17" fmla="*/ 17694720 60000 65536"/>
              <a:gd name="T18" fmla="*/ 11796480 60000 65536"/>
              <a:gd name="T19" fmla="*/ 5898240 60000 65536"/>
              <a:gd name="T20" fmla="*/ 5898240 60000 65536"/>
              <a:gd name="T21" fmla="*/ 5898240 60000 65536"/>
              <a:gd name="T22" fmla="*/ 0 60000 65536"/>
              <a:gd name="T23" fmla="*/ 17694720 60000 65536"/>
              <a:gd name="T24" fmla="*/ 104450 w 713232"/>
              <a:gd name="T25" fmla="*/ 104450 h 713232"/>
              <a:gd name="T26" fmla="*/ 608782 w 713232"/>
              <a:gd name="T27" fmla="*/ 60878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Freeform: Shape 17">
            <a:extLst>
              <a:ext uri="{FF2B5EF4-FFF2-40B4-BE49-F238E27FC236}">
                <a16:creationId xmlns:a16="http://schemas.microsoft.com/office/drawing/2014/main" xmlns="" id="{4D03F9B6-6E25-43A2-B07A-B32735810132}"/>
              </a:ext>
            </a:extLst>
          </p:cNvPr>
          <p:cNvSpPr>
            <a:spLocks/>
          </p:cNvSpPr>
          <p:nvPr/>
        </p:nvSpPr>
        <p:spPr bwMode="auto">
          <a:xfrm>
            <a:off x="5425097" y="4557218"/>
            <a:ext cx="212482" cy="170694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18">
            <a:extLst>
              <a:ext uri="{FF2B5EF4-FFF2-40B4-BE49-F238E27FC236}">
                <a16:creationId xmlns:a16="http://schemas.microsoft.com/office/drawing/2014/main" xmlns="" id="{7E9C6653-106E-4C63-924E-210CA341DF2A}"/>
              </a:ext>
            </a:extLst>
          </p:cNvPr>
          <p:cNvSpPr>
            <a:spLocks/>
          </p:cNvSpPr>
          <p:nvPr/>
        </p:nvSpPr>
        <p:spPr bwMode="auto">
          <a:xfrm flipV="1">
            <a:off x="5449282" y="3326680"/>
            <a:ext cx="431339" cy="431339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17694720 60000 65536"/>
              <a:gd name="T17" fmla="*/ 17694720 60000 65536"/>
              <a:gd name="T18" fmla="*/ 11796480 60000 65536"/>
              <a:gd name="T19" fmla="*/ 5898240 60000 65536"/>
              <a:gd name="T20" fmla="*/ 5898240 60000 65536"/>
              <a:gd name="T21" fmla="*/ 5898240 60000 65536"/>
              <a:gd name="T22" fmla="*/ 0 60000 65536"/>
              <a:gd name="T23" fmla="*/ 17694720 60000 65536"/>
              <a:gd name="T24" fmla="*/ 104450 w 713232"/>
              <a:gd name="T25" fmla="*/ 104450 h 713232"/>
              <a:gd name="T26" fmla="*/ 608782 w 713232"/>
              <a:gd name="T27" fmla="*/ 60878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Freeform: Shape 19">
            <a:extLst>
              <a:ext uri="{FF2B5EF4-FFF2-40B4-BE49-F238E27FC236}">
                <a16:creationId xmlns:a16="http://schemas.microsoft.com/office/drawing/2014/main" xmlns="" id="{C5C40530-EB72-45C2-A8A0-F538783D50F1}"/>
              </a:ext>
            </a:extLst>
          </p:cNvPr>
          <p:cNvSpPr>
            <a:spLocks/>
          </p:cNvSpPr>
          <p:nvPr/>
        </p:nvSpPr>
        <p:spPr bwMode="auto">
          <a:xfrm>
            <a:off x="5575355" y="3437879"/>
            <a:ext cx="179193" cy="208941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4" name="Group 36">
            <a:extLst>
              <a:ext uri="{FF2B5EF4-FFF2-40B4-BE49-F238E27FC236}">
                <a16:creationId xmlns:a16="http://schemas.microsoft.com/office/drawing/2014/main" xmlns="" id="{1468F5B7-BD3F-4428-B1AF-65927550BA08}"/>
              </a:ext>
            </a:extLst>
          </p:cNvPr>
          <p:cNvGrpSpPr>
            <a:grpSpLocks noChangeAspect="1"/>
          </p:cNvGrpSpPr>
          <p:nvPr/>
        </p:nvGrpSpPr>
        <p:grpSpPr>
          <a:xfrm>
            <a:off x="8415092" y="2888940"/>
            <a:ext cx="3150596" cy="1903211"/>
            <a:chOff x="685427" y="2384770"/>
            <a:chExt cx="4125915" cy="2492381"/>
          </a:xfrm>
        </p:grpSpPr>
        <p:grpSp>
          <p:nvGrpSpPr>
            <p:cNvPr id="69" name="Group 41">
              <a:extLst>
                <a:ext uri="{FF2B5EF4-FFF2-40B4-BE49-F238E27FC236}">
                  <a16:creationId xmlns:a16="http://schemas.microsoft.com/office/drawing/2014/main" xmlns="" id="{3CADCD37-0EFE-475B-87D1-A47369C54C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15" y="3943700"/>
              <a:ext cx="3676650" cy="933451"/>
              <a:chOff x="340" y="2581"/>
              <a:chExt cx="2887" cy="733"/>
            </a:xfrm>
          </p:grpSpPr>
          <p:sp>
            <p:nvSpPr>
              <p:cNvPr id="88" name="Freeform: Shape 60">
                <a:extLst>
                  <a:ext uri="{FF2B5EF4-FFF2-40B4-BE49-F238E27FC236}">
                    <a16:creationId xmlns:a16="http://schemas.microsoft.com/office/drawing/2014/main" xmlns="" id="{1C141D21-83B5-49C0-8F44-34CEA6C9E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42 w 1162"/>
                  <a:gd name="T1" fmla="*/ 0 h 223"/>
                  <a:gd name="T2" fmla="*/ 0 w 1162"/>
                  <a:gd name="T3" fmla="*/ 27 h 223"/>
                  <a:gd name="T4" fmla="*/ 1363 w 1162"/>
                  <a:gd name="T5" fmla="*/ 334 h 223"/>
                  <a:gd name="T6" fmla="*/ 1525 w 1162"/>
                  <a:gd name="T7" fmla="*/ 295 h 223"/>
                  <a:gd name="T8" fmla="*/ 242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61">
                <a:extLst>
                  <a:ext uri="{FF2B5EF4-FFF2-40B4-BE49-F238E27FC236}">
                    <a16:creationId xmlns:a16="http://schemas.microsoft.com/office/drawing/2014/main" xmlns="" id="{D4C82525-AA8F-4040-8FAD-9964DF613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381 h 413"/>
                  <a:gd name="T4" fmla="*/ 1365 w 933"/>
                  <a:gd name="T5" fmla="*/ 698 h 413"/>
                  <a:gd name="T6" fmla="*/ 1366 w 933"/>
                  <a:gd name="T7" fmla="*/ 207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62">
                <a:extLst>
                  <a:ext uri="{FF2B5EF4-FFF2-40B4-BE49-F238E27FC236}">
                    <a16:creationId xmlns:a16="http://schemas.microsoft.com/office/drawing/2014/main" xmlns="" id="{C0484B4E-6C8B-42AD-BD29-AF63E95FC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424 w 2355"/>
                  <a:gd name="T1" fmla="*/ 407 h 242"/>
                  <a:gd name="T2" fmla="*/ 3447 w 2355"/>
                  <a:gd name="T3" fmla="*/ 101 h 242"/>
                  <a:gd name="T4" fmla="*/ 2729 w 2355"/>
                  <a:gd name="T5" fmla="*/ 0 h 242"/>
                  <a:gd name="T6" fmla="*/ 0 w 2355"/>
                  <a:gd name="T7" fmla="*/ 202 h 242"/>
                  <a:gd name="T8" fmla="*/ 1424 w 2355"/>
                  <a:gd name="T9" fmla="*/ 407 h 242"/>
                  <a:gd name="T10" fmla="*/ 1424 w 2355"/>
                  <a:gd name="T11" fmla="*/ 407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63">
                <a:extLst>
                  <a:ext uri="{FF2B5EF4-FFF2-40B4-BE49-F238E27FC236}">
                    <a16:creationId xmlns:a16="http://schemas.microsoft.com/office/drawing/2014/main" xmlns="" id="{AA209940-9881-47AA-93E5-71A92E731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424 w 1014"/>
                  <a:gd name="T1" fmla="*/ 204 h 446"/>
                  <a:gd name="T2" fmla="*/ 1424 w 1014"/>
                  <a:gd name="T3" fmla="*/ 204 h 446"/>
                  <a:gd name="T4" fmla="*/ 1424 w 1014"/>
                  <a:gd name="T5" fmla="*/ 204 h 446"/>
                  <a:gd name="T6" fmla="*/ 0 w 1014"/>
                  <a:gd name="T7" fmla="*/ 0 h 446"/>
                  <a:gd name="T8" fmla="*/ 0 w 1014"/>
                  <a:gd name="T9" fmla="*/ 21 h 446"/>
                  <a:gd name="T10" fmla="*/ 1412 w 1014"/>
                  <a:gd name="T11" fmla="*/ 224 h 446"/>
                  <a:gd name="T12" fmla="*/ 1433 w 1014"/>
                  <a:gd name="T13" fmla="*/ 724 h 446"/>
                  <a:gd name="T14" fmla="*/ 0 w 1014"/>
                  <a:gd name="T15" fmla="*/ 400 h 446"/>
                  <a:gd name="T16" fmla="*/ 0 w 1014"/>
                  <a:gd name="T17" fmla="*/ 420 h 446"/>
                  <a:gd name="T18" fmla="*/ 1433 w 1014"/>
                  <a:gd name="T19" fmla="*/ 746 h 446"/>
                  <a:gd name="T20" fmla="*/ 1448 w 1014"/>
                  <a:gd name="T21" fmla="*/ 736 h 446"/>
                  <a:gd name="T22" fmla="*/ 1424 w 1014"/>
                  <a:gd name="T23" fmla="*/ 204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64">
                <a:extLst>
                  <a:ext uri="{FF2B5EF4-FFF2-40B4-BE49-F238E27FC236}">
                    <a16:creationId xmlns:a16="http://schemas.microsoft.com/office/drawing/2014/main" xmlns="" id="{16C6BE8D-7049-4770-A05F-D18F1894D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2021 w 1414"/>
                  <a:gd name="T1" fmla="*/ 0 h 500"/>
                  <a:gd name="T2" fmla="*/ 0 w 1414"/>
                  <a:gd name="T3" fmla="*/ 306 h 500"/>
                  <a:gd name="T4" fmla="*/ 27 w 1414"/>
                  <a:gd name="T5" fmla="*/ 842 h 500"/>
                  <a:gd name="T6" fmla="*/ 2033 w 1414"/>
                  <a:gd name="T7" fmla="*/ 288 h 500"/>
                  <a:gd name="T8" fmla="*/ 202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Group 42">
              <a:extLst>
                <a:ext uri="{FF2B5EF4-FFF2-40B4-BE49-F238E27FC236}">
                  <a16:creationId xmlns:a16="http://schemas.microsoft.com/office/drawing/2014/main" xmlns="" id="{3788DFD6-2C38-47CA-B798-0F2137A2A0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427" y="3494801"/>
              <a:ext cx="4125915" cy="852117"/>
              <a:chOff x="249" y="2229"/>
              <a:chExt cx="3239" cy="669"/>
            </a:xfrm>
          </p:grpSpPr>
          <p:sp>
            <p:nvSpPr>
              <p:cNvPr id="83" name="Freeform: Shape 55">
                <a:extLst>
                  <a:ext uri="{FF2B5EF4-FFF2-40B4-BE49-F238E27FC236}">
                    <a16:creationId xmlns:a16="http://schemas.microsoft.com/office/drawing/2014/main" xmlns="" id="{E719B6D6-4705-4D34-9844-8A546DBA8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35 w 678"/>
                  <a:gd name="T1" fmla="*/ 0 h 222"/>
                  <a:gd name="T2" fmla="*/ 0 w 678"/>
                  <a:gd name="T3" fmla="*/ 5 h 222"/>
                  <a:gd name="T4" fmla="*/ 766 w 678"/>
                  <a:gd name="T5" fmla="*/ 336 h 222"/>
                  <a:gd name="T6" fmla="*/ 890 w 678"/>
                  <a:gd name="T7" fmla="*/ 321 h 222"/>
                  <a:gd name="T8" fmla="*/ 23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E5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56">
                <a:extLst>
                  <a:ext uri="{FF2B5EF4-FFF2-40B4-BE49-F238E27FC236}">
                    <a16:creationId xmlns:a16="http://schemas.microsoft.com/office/drawing/2014/main" xmlns="" id="{DE6D5404-7A89-4E21-93C3-B3074F609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92 h 417"/>
                  <a:gd name="T4" fmla="*/ 724 w 494"/>
                  <a:gd name="T5" fmla="*/ 702 h 417"/>
                  <a:gd name="T6" fmla="*/ 724 w 494"/>
                  <a:gd name="T7" fmla="*/ 257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57">
                <a:extLst>
                  <a:ext uri="{FF2B5EF4-FFF2-40B4-BE49-F238E27FC236}">
                    <a16:creationId xmlns:a16="http://schemas.microsoft.com/office/drawing/2014/main" xmlns="" id="{34390006-3A28-4CAC-A855-860AB77C1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" y="2229"/>
                <a:ext cx="3185" cy="291"/>
              </a:xfrm>
              <a:custGeom>
                <a:avLst/>
                <a:gdLst>
                  <a:gd name="T0" fmla="*/ 832 w 2633"/>
                  <a:gd name="T1" fmla="*/ 378 h 224"/>
                  <a:gd name="T2" fmla="*/ 3853 w 2633"/>
                  <a:gd name="T3" fmla="*/ 122 h 224"/>
                  <a:gd name="T4" fmla="*/ 2793 w 2633"/>
                  <a:gd name="T5" fmla="*/ 0 h 224"/>
                  <a:gd name="T6" fmla="*/ 0 w 2633"/>
                  <a:gd name="T7" fmla="*/ 83 h 224"/>
                  <a:gd name="T8" fmla="*/ 0 w 2633"/>
                  <a:gd name="T9" fmla="*/ 84 h 224"/>
                  <a:gd name="T10" fmla="*/ 832 w 2633"/>
                  <a:gd name="T11" fmla="*/ 378 h 224"/>
                  <a:gd name="T12" fmla="*/ 832 w 2633"/>
                  <a:gd name="T13" fmla="*/ 378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58">
                <a:extLst>
                  <a:ext uri="{FF2B5EF4-FFF2-40B4-BE49-F238E27FC236}">
                    <a16:creationId xmlns:a16="http://schemas.microsoft.com/office/drawing/2014/main" xmlns="" id="{2673BBB6-171C-47D5-B26F-234830F12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841 w 608"/>
                  <a:gd name="T1" fmla="*/ 292 h 477"/>
                  <a:gd name="T2" fmla="*/ 841 w 608"/>
                  <a:gd name="T3" fmla="*/ 292 h 477"/>
                  <a:gd name="T4" fmla="*/ 841 w 608"/>
                  <a:gd name="T5" fmla="*/ 292 h 477"/>
                  <a:gd name="T6" fmla="*/ 7 w 608"/>
                  <a:gd name="T7" fmla="*/ 0 h 477"/>
                  <a:gd name="T8" fmla="*/ 7 w 608"/>
                  <a:gd name="T9" fmla="*/ 21 h 477"/>
                  <a:gd name="T10" fmla="*/ 828 w 608"/>
                  <a:gd name="T11" fmla="*/ 312 h 477"/>
                  <a:gd name="T12" fmla="*/ 809 w 608"/>
                  <a:gd name="T13" fmla="*/ 773 h 477"/>
                  <a:gd name="T14" fmla="*/ 0 w 608"/>
                  <a:gd name="T15" fmla="*/ 426 h 477"/>
                  <a:gd name="T16" fmla="*/ 0 w 608"/>
                  <a:gd name="T17" fmla="*/ 456 h 477"/>
                  <a:gd name="T18" fmla="*/ 806 w 608"/>
                  <a:gd name="T19" fmla="*/ 801 h 477"/>
                  <a:gd name="T20" fmla="*/ 820 w 608"/>
                  <a:gd name="T21" fmla="*/ 799 h 477"/>
                  <a:gd name="T22" fmla="*/ 841 w 608"/>
                  <a:gd name="T23" fmla="*/ 292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9">
                <a:extLst>
                  <a:ext uri="{FF2B5EF4-FFF2-40B4-BE49-F238E27FC236}">
                    <a16:creationId xmlns:a16="http://schemas.microsoft.com/office/drawing/2014/main" xmlns="" id="{1F000FFB-9C1B-4D1E-AAAA-1C4ABDB4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1" name="Group 43">
              <a:extLst>
                <a:ext uri="{FF2B5EF4-FFF2-40B4-BE49-F238E27FC236}">
                  <a16:creationId xmlns:a16="http://schemas.microsoft.com/office/drawing/2014/main" xmlns="" id="{FF8A4853-A6F2-4E10-BB30-C660EDB7C1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9278" y="2954682"/>
              <a:ext cx="3654427" cy="784224"/>
              <a:chOff x="503" y="1705"/>
              <a:chExt cx="2870" cy="715"/>
            </a:xfrm>
          </p:grpSpPr>
          <p:sp>
            <p:nvSpPr>
              <p:cNvPr id="78" name="Freeform: Shape 50">
                <a:extLst>
                  <a:ext uri="{FF2B5EF4-FFF2-40B4-BE49-F238E27FC236}">
                    <a16:creationId xmlns:a16="http://schemas.microsoft.com/office/drawing/2014/main" xmlns="" id="{E591CBDF-8417-4E5A-8444-67AF22EFC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56 w 610"/>
                  <a:gd name="T1" fmla="*/ 0 h 156"/>
                  <a:gd name="T2" fmla="*/ 0 w 610"/>
                  <a:gd name="T3" fmla="*/ 21 h 156"/>
                  <a:gd name="T4" fmla="*/ 650 w 610"/>
                  <a:gd name="T5" fmla="*/ 234 h 156"/>
                  <a:gd name="T6" fmla="*/ 801 w 610"/>
                  <a:gd name="T7" fmla="*/ 228 h 156"/>
                  <a:gd name="T8" fmla="*/ 256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1">
                <a:extLst>
                  <a:ext uri="{FF2B5EF4-FFF2-40B4-BE49-F238E27FC236}">
                    <a16:creationId xmlns:a16="http://schemas.microsoft.com/office/drawing/2014/main" xmlns="" id="{D104D950-6208-4A3C-920B-CCDA5F054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8 w 416"/>
                  <a:gd name="T1" fmla="*/ 0 h 491"/>
                  <a:gd name="T2" fmla="*/ 0 w 416"/>
                  <a:gd name="T3" fmla="*/ 619 h 491"/>
                  <a:gd name="T4" fmla="*/ 608 w 416"/>
                  <a:gd name="T5" fmla="*/ 826 h 491"/>
                  <a:gd name="T6" fmla="*/ 608 w 416"/>
                  <a:gd name="T7" fmla="*/ 160 h 491"/>
                  <a:gd name="T8" fmla="*/ 8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52">
                <a:extLst>
                  <a:ext uri="{FF2B5EF4-FFF2-40B4-BE49-F238E27FC236}">
                    <a16:creationId xmlns:a16="http://schemas.microsoft.com/office/drawing/2014/main" xmlns="" id="{31B0C83B-2E7E-465A-A907-DAB6873D0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693 w 492"/>
                  <a:gd name="T1" fmla="*/ 183 h 536"/>
                  <a:gd name="T2" fmla="*/ 1 w 492"/>
                  <a:gd name="T3" fmla="*/ 0 h 536"/>
                  <a:gd name="T4" fmla="*/ 1 w 492"/>
                  <a:gd name="T5" fmla="*/ 34 h 536"/>
                  <a:gd name="T6" fmla="*/ 671 w 492"/>
                  <a:gd name="T7" fmla="*/ 205 h 536"/>
                  <a:gd name="T8" fmla="*/ 686 w 492"/>
                  <a:gd name="T9" fmla="*/ 871 h 536"/>
                  <a:gd name="T10" fmla="*/ 0 w 492"/>
                  <a:gd name="T11" fmla="*/ 654 h 536"/>
                  <a:gd name="T12" fmla="*/ 1 w 492"/>
                  <a:gd name="T13" fmla="*/ 677 h 536"/>
                  <a:gd name="T14" fmla="*/ 686 w 492"/>
                  <a:gd name="T15" fmla="*/ 899 h 536"/>
                  <a:gd name="T16" fmla="*/ 705 w 492"/>
                  <a:gd name="T17" fmla="*/ 899 h 536"/>
                  <a:gd name="T18" fmla="*/ 693 w 492"/>
                  <a:gd name="T19" fmla="*/ 183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3">
                <a:extLst>
                  <a:ext uri="{FF2B5EF4-FFF2-40B4-BE49-F238E27FC236}">
                    <a16:creationId xmlns:a16="http://schemas.microsoft.com/office/drawing/2014/main" xmlns="" id="{FF2D279B-8F78-4C16-84B2-00902FDAE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3184 w 2424"/>
                  <a:gd name="T1" fmla="*/ 137 h 131"/>
                  <a:gd name="T2" fmla="*/ 2753 w 2424"/>
                  <a:gd name="T3" fmla="*/ 0 h 131"/>
                  <a:gd name="T4" fmla="*/ 0 w 2424"/>
                  <a:gd name="T5" fmla="*/ 26 h 131"/>
                  <a:gd name="T6" fmla="*/ 653 w 2424"/>
                  <a:gd name="T7" fmla="*/ 195 h 131"/>
                  <a:gd name="T8" fmla="*/ 662 w 2424"/>
                  <a:gd name="T9" fmla="*/ 183 h 131"/>
                  <a:gd name="T10" fmla="*/ 3184 w 2424"/>
                  <a:gd name="T11" fmla="*/ 137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54">
                <a:extLst>
                  <a:ext uri="{FF2B5EF4-FFF2-40B4-BE49-F238E27FC236}">
                    <a16:creationId xmlns:a16="http://schemas.microsoft.com/office/drawing/2014/main" xmlns="" id="{8C862962-F800-4F40-9687-F1D4820AE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670 w 1901"/>
                  <a:gd name="T1" fmla="*/ 0 h 465"/>
                  <a:gd name="T2" fmla="*/ 10 w 1901"/>
                  <a:gd name="T3" fmla="*/ 50 h 465"/>
                  <a:gd name="T4" fmla="*/ 0 w 1901"/>
                  <a:gd name="T5" fmla="*/ 62 h 465"/>
                  <a:gd name="T6" fmla="*/ 15 w 1901"/>
                  <a:gd name="T7" fmla="*/ 779 h 465"/>
                  <a:gd name="T8" fmla="*/ 2703 w 1901"/>
                  <a:gd name="T9" fmla="*/ 641 h 465"/>
                  <a:gd name="T10" fmla="*/ 2692 w 1901"/>
                  <a:gd name="T11" fmla="*/ 8 h 465"/>
                  <a:gd name="T12" fmla="*/ 2670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2" name="Group 44">
              <a:extLst>
                <a:ext uri="{FF2B5EF4-FFF2-40B4-BE49-F238E27FC236}">
                  <a16:creationId xmlns:a16="http://schemas.microsoft.com/office/drawing/2014/main" xmlns="" id="{F54C89FE-2FA3-4AED-AA13-9360C1C25A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3102" y="2384770"/>
              <a:ext cx="3619499" cy="704849"/>
              <a:chOff x="688" y="542"/>
              <a:chExt cx="2841" cy="719"/>
            </a:xfrm>
          </p:grpSpPr>
          <p:sp>
            <p:nvSpPr>
              <p:cNvPr id="73" name="Freeform: Shape 45">
                <a:extLst>
                  <a:ext uri="{FF2B5EF4-FFF2-40B4-BE49-F238E27FC236}">
                    <a16:creationId xmlns:a16="http://schemas.microsoft.com/office/drawing/2014/main" xmlns="" id="{4E509DA4-62B6-4596-80DD-4762AD2D4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45 w 571"/>
                  <a:gd name="T1" fmla="*/ 0 h 148"/>
                  <a:gd name="T2" fmla="*/ 0 w 571"/>
                  <a:gd name="T3" fmla="*/ 15 h 148"/>
                  <a:gd name="T4" fmla="*/ 584 w 571"/>
                  <a:gd name="T5" fmla="*/ 224 h 148"/>
                  <a:gd name="T6" fmla="*/ 749 w 571"/>
                  <a:gd name="T7" fmla="*/ 216 h 148"/>
                  <a:gd name="T8" fmla="*/ 245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46">
                <a:extLst>
                  <a:ext uri="{FF2B5EF4-FFF2-40B4-BE49-F238E27FC236}">
                    <a16:creationId xmlns:a16="http://schemas.microsoft.com/office/drawing/2014/main" xmlns="" id="{FBEC00A0-78A8-4382-BB23-1BCDE4CF2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23 w 325"/>
                  <a:gd name="T1" fmla="*/ 0 h 487"/>
                  <a:gd name="T2" fmla="*/ 0 w 325"/>
                  <a:gd name="T3" fmla="*/ 644 h 487"/>
                  <a:gd name="T4" fmla="*/ 475 w 325"/>
                  <a:gd name="T5" fmla="*/ 820 h 487"/>
                  <a:gd name="T6" fmla="*/ 475 w 325"/>
                  <a:gd name="T7" fmla="*/ 152 h 487"/>
                  <a:gd name="T8" fmla="*/ 23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7">
                <a:extLst>
                  <a:ext uri="{FF2B5EF4-FFF2-40B4-BE49-F238E27FC236}">
                    <a16:creationId xmlns:a16="http://schemas.microsoft.com/office/drawing/2014/main" xmlns="" id="{0C5AF265-7148-462A-A1AD-639C757C0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622 w 441"/>
                  <a:gd name="T1" fmla="*/ 225 h 555"/>
                  <a:gd name="T2" fmla="*/ 25 w 441"/>
                  <a:gd name="T3" fmla="*/ 0 h 555"/>
                  <a:gd name="T4" fmla="*/ 21 w 441"/>
                  <a:gd name="T5" fmla="*/ 0 h 555"/>
                  <a:gd name="T6" fmla="*/ 22 w 441"/>
                  <a:gd name="T7" fmla="*/ 27 h 555"/>
                  <a:gd name="T8" fmla="*/ 601 w 441"/>
                  <a:gd name="T9" fmla="*/ 246 h 555"/>
                  <a:gd name="T10" fmla="*/ 602 w 441"/>
                  <a:gd name="T11" fmla="*/ 904 h 555"/>
                  <a:gd name="T12" fmla="*/ 0 w 441"/>
                  <a:gd name="T13" fmla="*/ 711 h 555"/>
                  <a:gd name="T14" fmla="*/ 0 w 441"/>
                  <a:gd name="T15" fmla="*/ 732 h 555"/>
                  <a:gd name="T16" fmla="*/ 602 w 441"/>
                  <a:gd name="T17" fmla="*/ 931 h 555"/>
                  <a:gd name="T18" fmla="*/ 624 w 441"/>
                  <a:gd name="T19" fmla="*/ 931 h 555"/>
                  <a:gd name="T20" fmla="*/ 622 w 441"/>
                  <a:gd name="T21" fmla="*/ 225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48">
                <a:extLst>
                  <a:ext uri="{FF2B5EF4-FFF2-40B4-BE49-F238E27FC236}">
                    <a16:creationId xmlns:a16="http://schemas.microsoft.com/office/drawing/2014/main" xmlns="" id="{E342BCBE-AA6B-42D1-8E34-93A16AF6B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3135 w 2386"/>
                  <a:gd name="T1" fmla="*/ 207 h 142"/>
                  <a:gd name="T2" fmla="*/ 2698 w 2386"/>
                  <a:gd name="T3" fmla="*/ 61 h 142"/>
                  <a:gd name="T4" fmla="*/ 0 w 2386"/>
                  <a:gd name="T5" fmla="*/ 0 h 142"/>
                  <a:gd name="T6" fmla="*/ 566 w 2386"/>
                  <a:gd name="T7" fmla="*/ 213 h 142"/>
                  <a:gd name="T8" fmla="*/ 575 w 2386"/>
                  <a:gd name="T9" fmla="*/ 202 h 142"/>
                  <a:gd name="T10" fmla="*/ 3135 w 2386"/>
                  <a:gd name="T11" fmla="*/ 207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49">
                <a:extLst>
                  <a:ext uri="{FF2B5EF4-FFF2-40B4-BE49-F238E27FC236}">
                    <a16:creationId xmlns:a16="http://schemas.microsoft.com/office/drawing/2014/main" xmlns="" id="{ABCC6FBA-E048-4FD5-AB17-128A2F8A4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710 w 1924"/>
                  <a:gd name="T1" fmla="*/ 5 h 427"/>
                  <a:gd name="T2" fmla="*/ 10 w 1924"/>
                  <a:gd name="T3" fmla="*/ 0 h 427"/>
                  <a:gd name="T4" fmla="*/ 0 w 1924"/>
                  <a:gd name="T5" fmla="*/ 10 h 427"/>
                  <a:gd name="T6" fmla="*/ 2 w 1924"/>
                  <a:gd name="T7" fmla="*/ 716 h 427"/>
                  <a:gd name="T8" fmla="*/ 2731 w 1924"/>
                  <a:gd name="T9" fmla="*/ 635 h 427"/>
                  <a:gd name="T10" fmla="*/ 2731 w 1924"/>
                  <a:gd name="T11" fmla="*/ 12 h 427"/>
                  <a:gd name="T12" fmla="*/ 2710 w 1924"/>
                  <a:gd name="T13" fmla="*/ 5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5" name="TextBox 65">
            <a:extLst>
              <a:ext uri="{FF2B5EF4-FFF2-40B4-BE49-F238E27FC236}">
                <a16:creationId xmlns:a16="http://schemas.microsoft.com/office/drawing/2014/main" xmlns="" id="{A625E1C3-E800-4899-B872-8FB8B22CCCB3}"/>
              </a:ext>
            </a:extLst>
          </p:cNvPr>
          <p:cNvSpPr txBox="1">
            <a:spLocks/>
          </p:cNvSpPr>
          <p:nvPr/>
        </p:nvSpPr>
        <p:spPr>
          <a:xfrm>
            <a:off x="5300244" y="2693470"/>
            <a:ext cx="2549181" cy="522011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6" name="TextBox 66">
            <a:extLst>
              <a:ext uri="{FF2B5EF4-FFF2-40B4-BE49-F238E27FC236}">
                <a16:creationId xmlns:a16="http://schemas.microsoft.com/office/drawing/2014/main" xmlns="" id="{D625F1FD-3005-456F-8C65-A35309CF07CD}"/>
              </a:ext>
            </a:extLst>
          </p:cNvPr>
          <p:cNvSpPr txBox="1">
            <a:spLocks/>
          </p:cNvSpPr>
          <p:nvPr/>
        </p:nvSpPr>
        <p:spPr>
          <a:xfrm>
            <a:off x="5300244" y="3835129"/>
            <a:ext cx="2549181" cy="522011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7" name="TextBox 67">
            <a:extLst>
              <a:ext uri="{FF2B5EF4-FFF2-40B4-BE49-F238E27FC236}">
                <a16:creationId xmlns:a16="http://schemas.microsoft.com/office/drawing/2014/main" xmlns="" id="{9EC29824-92F6-4F33-BB23-CF54CC6525EA}"/>
              </a:ext>
            </a:extLst>
          </p:cNvPr>
          <p:cNvSpPr txBox="1">
            <a:spLocks/>
          </p:cNvSpPr>
          <p:nvPr/>
        </p:nvSpPr>
        <p:spPr>
          <a:xfrm>
            <a:off x="5792000" y="3279322"/>
            <a:ext cx="2549181" cy="522011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xmlns="" id="{60073329-3308-4991-B2C5-27E845A22A09}"/>
              </a:ext>
            </a:extLst>
          </p:cNvPr>
          <p:cNvSpPr txBox="1">
            <a:spLocks/>
          </p:cNvSpPr>
          <p:nvPr/>
        </p:nvSpPr>
        <p:spPr>
          <a:xfrm>
            <a:off x="5647723" y="4420981"/>
            <a:ext cx="2549181" cy="522011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85549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/>
      <p:bldP spid="66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xmlns="" id="{4EB22C21-4B95-48D4-BFE0-C063723DAFA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xmlns="" id="{CB4386C6-409C-4E7B-A28E-5DE4611AF93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7" name="Freeform: Shape 4">
            <a:extLst>
              <a:ext uri="{FF2B5EF4-FFF2-40B4-BE49-F238E27FC236}">
                <a16:creationId xmlns:a16="http://schemas.microsoft.com/office/drawing/2014/main" xmlns="" id="{E3277558-00F5-40E2-85FF-187A314E7CF4}"/>
              </a:ext>
            </a:extLst>
          </p:cNvPr>
          <p:cNvSpPr/>
          <p:nvPr/>
        </p:nvSpPr>
        <p:spPr>
          <a:xfrm rot="2700000">
            <a:off x="1082735" y="1792363"/>
            <a:ext cx="1928408" cy="1931980"/>
          </a:xfrm>
          <a:custGeom>
            <a:avLst/>
            <a:gdLst>
              <a:gd name="connsiteX0" fmla="*/ 131121 w 3124913"/>
              <a:gd name="connsiteY0" fmla="*/ 1249162 h 3130701"/>
              <a:gd name="connsiteX1" fmla="*/ 132370 w 3124913"/>
              <a:gd name="connsiteY1" fmla="*/ 1247913 h 3130701"/>
              <a:gd name="connsiteX2" fmla="*/ 1249163 w 3124913"/>
              <a:gd name="connsiteY2" fmla="*/ 131120 h 3130701"/>
              <a:gd name="connsiteX3" fmla="*/ 1882271 w 3124913"/>
              <a:gd name="connsiteY3" fmla="*/ 131120 h 3130701"/>
              <a:gd name="connsiteX4" fmla="*/ 1882271 w 3124913"/>
              <a:gd name="connsiteY4" fmla="*/ 764228 h 3130701"/>
              <a:gd name="connsiteX5" fmla="*/ 1516049 w 3124913"/>
              <a:gd name="connsiteY5" fmla="*/ 1130450 h 3130701"/>
              <a:gd name="connsiteX6" fmla="*/ 2677238 w 3124913"/>
              <a:gd name="connsiteY6" fmla="*/ 1130450 h 3130701"/>
              <a:gd name="connsiteX7" fmla="*/ 3124913 w 3124913"/>
              <a:gd name="connsiteY7" fmla="*/ 1578125 h 3130701"/>
              <a:gd name="connsiteX8" fmla="*/ 2677238 w 3124913"/>
              <a:gd name="connsiteY8" fmla="*/ 2025800 h 3130701"/>
              <a:gd name="connsiteX9" fmla="*/ 1545864 w 3124913"/>
              <a:gd name="connsiteY9" fmla="*/ 2025800 h 3130701"/>
              <a:gd name="connsiteX10" fmla="*/ 1883520 w 3124913"/>
              <a:gd name="connsiteY10" fmla="*/ 2363456 h 3130701"/>
              <a:gd name="connsiteX11" fmla="*/ 1883520 w 3124913"/>
              <a:gd name="connsiteY11" fmla="*/ 2999063 h 3130701"/>
              <a:gd name="connsiteX12" fmla="*/ 1247913 w 3124913"/>
              <a:gd name="connsiteY12" fmla="*/ 2999063 h 3130701"/>
              <a:gd name="connsiteX13" fmla="*/ 132370 w 3124913"/>
              <a:gd name="connsiteY13" fmla="*/ 1883520 h 3130701"/>
              <a:gd name="connsiteX14" fmla="*/ 131809 w 3124913"/>
              <a:gd name="connsiteY14" fmla="*/ 1882832 h 3130701"/>
              <a:gd name="connsiteX15" fmla="*/ 131121 w 3124913"/>
              <a:gd name="connsiteY15" fmla="*/ 1882270 h 3130701"/>
              <a:gd name="connsiteX16" fmla="*/ 131121 w 3124913"/>
              <a:gd name="connsiteY16" fmla="*/ 1249162 h 313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24913" h="3130701">
                <a:moveTo>
                  <a:pt x="131121" y="1249162"/>
                </a:moveTo>
                <a:lnTo>
                  <a:pt x="132370" y="1247913"/>
                </a:lnTo>
                <a:lnTo>
                  <a:pt x="1249163" y="131120"/>
                </a:lnTo>
                <a:cubicBezTo>
                  <a:pt x="1423991" y="-43707"/>
                  <a:pt x="1707443" y="-43707"/>
                  <a:pt x="1882271" y="131120"/>
                </a:cubicBezTo>
                <a:cubicBezTo>
                  <a:pt x="2057099" y="305948"/>
                  <a:pt x="2057099" y="589401"/>
                  <a:pt x="1882271" y="764228"/>
                </a:cubicBezTo>
                <a:lnTo>
                  <a:pt x="1516049" y="1130450"/>
                </a:lnTo>
                <a:lnTo>
                  <a:pt x="2677238" y="1130450"/>
                </a:lnTo>
                <a:cubicBezTo>
                  <a:pt x="2924482" y="1130450"/>
                  <a:pt x="3124913" y="1330881"/>
                  <a:pt x="3124913" y="1578125"/>
                </a:cubicBezTo>
                <a:cubicBezTo>
                  <a:pt x="3124913" y="1825369"/>
                  <a:pt x="2924482" y="2025800"/>
                  <a:pt x="2677238" y="2025800"/>
                </a:cubicBezTo>
                <a:lnTo>
                  <a:pt x="1545864" y="2025800"/>
                </a:lnTo>
                <a:lnTo>
                  <a:pt x="1883520" y="2363456"/>
                </a:lnTo>
                <a:cubicBezTo>
                  <a:pt x="2059038" y="2538974"/>
                  <a:pt x="2059038" y="2823545"/>
                  <a:pt x="1883520" y="2999063"/>
                </a:cubicBezTo>
                <a:cubicBezTo>
                  <a:pt x="1708002" y="3174581"/>
                  <a:pt x="1423431" y="3174581"/>
                  <a:pt x="1247913" y="2999063"/>
                </a:cubicBezTo>
                <a:lnTo>
                  <a:pt x="132370" y="1883520"/>
                </a:lnTo>
                <a:lnTo>
                  <a:pt x="131809" y="1882832"/>
                </a:lnTo>
                <a:lnTo>
                  <a:pt x="131121" y="1882270"/>
                </a:lnTo>
                <a:cubicBezTo>
                  <a:pt x="-43707" y="1707442"/>
                  <a:pt x="-43707" y="1423990"/>
                  <a:pt x="131121" y="1249162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Rectangle 8">
            <a:extLst>
              <a:ext uri="{FF2B5EF4-FFF2-40B4-BE49-F238E27FC236}">
                <a16:creationId xmlns:a16="http://schemas.microsoft.com/office/drawing/2014/main" xmlns="" id="{7A5975DD-E274-4EF6-B675-2B50E26F50E5}"/>
              </a:ext>
            </a:extLst>
          </p:cNvPr>
          <p:cNvSpPr/>
          <p:nvPr/>
        </p:nvSpPr>
        <p:spPr>
          <a:xfrm>
            <a:off x="1283431" y="3810000"/>
            <a:ext cx="1517649" cy="123825"/>
          </a:xfrm>
          <a:prstGeom prst="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xmlns="" id="{DA4C75BC-00AC-4E0B-A93F-6370709DC957}"/>
              </a:ext>
            </a:extLst>
          </p:cNvPr>
          <p:cNvSpPr txBox="1"/>
          <p:nvPr/>
        </p:nvSpPr>
        <p:spPr>
          <a:xfrm>
            <a:off x="1036452" y="4432145"/>
            <a:ext cx="2020975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60" name="Rectangle 13">
            <a:extLst>
              <a:ext uri="{FF2B5EF4-FFF2-40B4-BE49-F238E27FC236}">
                <a16:creationId xmlns:a16="http://schemas.microsoft.com/office/drawing/2014/main" xmlns="" id="{AF2DC3B0-3D09-46E7-829C-FCA046CA7CBD}"/>
              </a:ext>
            </a:extLst>
          </p:cNvPr>
          <p:cNvSpPr/>
          <p:nvPr/>
        </p:nvSpPr>
        <p:spPr>
          <a:xfrm>
            <a:off x="1036451" y="4103654"/>
            <a:ext cx="2020976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1" name="Freeform: Shape 5">
            <a:extLst>
              <a:ext uri="{FF2B5EF4-FFF2-40B4-BE49-F238E27FC236}">
                <a16:creationId xmlns:a16="http://schemas.microsoft.com/office/drawing/2014/main" xmlns="" id="{9B3D0150-8CBE-4F73-9ED1-575FD2BD0879}"/>
              </a:ext>
            </a:extLst>
          </p:cNvPr>
          <p:cNvSpPr/>
          <p:nvPr/>
        </p:nvSpPr>
        <p:spPr>
          <a:xfrm rot="18900000" flipH="1">
            <a:off x="3757442" y="1792364"/>
            <a:ext cx="1928408" cy="1931980"/>
          </a:xfrm>
          <a:custGeom>
            <a:avLst/>
            <a:gdLst>
              <a:gd name="connsiteX0" fmla="*/ 131121 w 3124913"/>
              <a:gd name="connsiteY0" fmla="*/ 1249162 h 3130701"/>
              <a:gd name="connsiteX1" fmla="*/ 132370 w 3124913"/>
              <a:gd name="connsiteY1" fmla="*/ 1247913 h 3130701"/>
              <a:gd name="connsiteX2" fmla="*/ 1249163 w 3124913"/>
              <a:gd name="connsiteY2" fmla="*/ 131120 h 3130701"/>
              <a:gd name="connsiteX3" fmla="*/ 1882271 w 3124913"/>
              <a:gd name="connsiteY3" fmla="*/ 131120 h 3130701"/>
              <a:gd name="connsiteX4" fmla="*/ 1882271 w 3124913"/>
              <a:gd name="connsiteY4" fmla="*/ 764228 h 3130701"/>
              <a:gd name="connsiteX5" fmla="*/ 1516049 w 3124913"/>
              <a:gd name="connsiteY5" fmla="*/ 1130450 h 3130701"/>
              <a:gd name="connsiteX6" fmla="*/ 2677238 w 3124913"/>
              <a:gd name="connsiteY6" fmla="*/ 1130450 h 3130701"/>
              <a:gd name="connsiteX7" fmla="*/ 3124913 w 3124913"/>
              <a:gd name="connsiteY7" fmla="*/ 1578125 h 3130701"/>
              <a:gd name="connsiteX8" fmla="*/ 2677238 w 3124913"/>
              <a:gd name="connsiteY8" fmla="*/ 2025800 h 3130701"/>
              <a:gd name="connsiteX9" fmla="*/ 1545864 w 3124913"/>
              <a:gd name="connsiteY9" fmla="*/ 2025800 h 3130701"/>
              <a:gd name="connsiteX10" fmla="*/ 1883520 w 3124913"/>
              <a:gd name="connsiteY10" fmla="*/ 2363456 h 3130701"/>
              <a:gd name="connsiteX11" fmla="*/ 1883520 w 3124913"/>
              <a:gd name="connsiteY11" fmla="*/ 2999063 h 3130701"/>
              <a:gd name="connsiteX12" fmla="*/ 1247913 w 3124913"/>
              <a:gd name="connsiteY12" fmla="*/ 2999063 h 3130701"/>
              <a:gd name="connsiteX13" fmla="*/ 132370 w 3124913"/>
              <a:gd name="connsiteY13" fmla="*/ 1883520 h 3130701"/>
              <a:gd name="connsiteX14" fmla="*/ 131809 w 3124913"/>
              <a:gd name="connsiteY14" fmla="*/ 1882832 h 3130701"/>
              <a:gd name="connsiteX15" fmla="*/ 131121 w 3124913"/>
              <a:gd name="connsiteY15" fmla="*/ 1882270 h 3130701"/>
              <a:gd name="connsiteX16" fmla="*/ 131121 w 3124913"/>
              <a:gd name="connsiteY16" fmla="*/ 1249162 h 313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24913" h="3130701">
                <a:moveTo>
                  <a:pt x="131121" y="1249162"/>
                </a:moveTo>
                <a:lnTo>
                  <a:pt x="132370" y="1247913"/>
                </a:lnTo>
                <a:lnTo>
                  <a:pt x="1249163" y="131120"/>
                </a:lnTo>
                <a:cubicBezTo>
                  <a:pt x="1423991" y="-43707"/>
                  <a:pt x="1707443" y="-43707"/>
                  <a:pt x="1882271" y="131120"/>
                </a:cubicBezTo>
                <a:cubicBezTo>
                  <a:pt x="2057099" y="305948"/>
                  <a:pt x="2057099" y="589401"/>
                  <a:pt x="1882271" y="764228"/>
                </a:cubicBezTo>
                <a:lnTo>
                  <a:pt x="1516049" y="1130450"/>
                </a:lnTo>
                <a:lnTo>
                  <a:pt x="2677238" y="1130450"/>
                </a:lnTo>
                <a:cubicBezTo>
                  <a:pt x="2924482" y="1130450"/>
                  <a:pt x="3124913" y="1330881"/>
                  <a:pt x="3124913" y="1578125"/>
                </a:cubicBezTo>
                <a:cubicBezTo>
                  <a:pt x="3124913" y="1825369"/>
                  <a:pt x="2924482" y="2025800"/>
                  <a:pt x="2677238" y="2025800"/>
                </a:cubicBezTo>
                <a:lnTo>
                  <a:pt x="1545864" y="2025800"/>
                </a:lnTo>
                <a:lnTo>
                  <a:pt x="1883520" y="2363456"/>
                </a:lnTo>
                <a:cubicBezTo>
                  <a:pt x="2059038" y="2538974"/>
                  <a:pt x="2059038" y="2823545"/>
                  <a:pt x="1883520" y="2999063"/>
                </a:cubicBezTo>
                <a:cubicBezTo>
                  <a:pt x="1708002" y="3174581"/>
                  <a:pt x="1423431" y="3174581"/>
                  <a:pt x="1247913" y="2999063"/>
                </a:cubicBezTo>
                <a:lnTo>
                  <a:pt x="132370" y="1883520"/>
                </a:lnTo>
                <a:lnTo>
                  <a:pt x="131809" y="1882832"/>
                </a:lnTo>
                <a:lnTo>
                  <a:pt x="131121" y="1882270"/>
                </a:lnTo>
                <a:cubicBezTo>
                  <a:pt x="-43707" y="1707442"/>
                  <a:pt x="-43707" y="1423990"/>
                  <a:pt x="131121" y="1249162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xmlns="" id="{90663B78-C609-40F9-9772-1E7E5D19BE00}"/>
              </a:ext>
            </a:extLst>
          </p:cNvPr>
          <p:cNvSpPr/>
          <p:nvPr/>
        </p:nvSpPr>
        <p:spPr>
          <a:xfrm>
            <a:off x="3958138" y="3810000"/>
            <a:ext cx="1517649" cy="123825"/>
          </a:xfrm>
          <a:prstGeom prst="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TextBox 14">
            <a:extLst>
              <a:ext uri="{FF2B5EF4-FFF2-40B4-BE49-F238E27FC236}">
                <a16:creationId xmlns:a16="http://schemas.microsoft.com/office/drawing/2014/main" xmlns="" id="{B541EEF9-0240-45EF-8839-3F5A700E6521}"/>
              </a:ext>
            </a:extLst>
          </p:cNvPr>
          <p:cNvSpPr txBox="1"/>
          <p:nvPr/>
        </p:nvSpPr>
        <p:spPr>
          <a:xfrm>
            <a:off x="3735826" y="4432145"/>
            <a:ext cx="2020975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64" name="Rectangle 15">
            <a:extLst>
              <a:ext uri="{FF2B5EF4-FFF2-40B4-BE49-F238E27FC236}">
                <a16:creationId xmlns:a16="http://schemas.microsoft.com/office/drawing/2014/main" xmlns="" id="{1ED3F0DC-0D21-480A-8727-FFB782F0840E}"/>
              </a:ext>
            </a:extLst>
          </p:cNvPr>
          <p:cNvSpPr/>
          <p:nvPr/>
        </p:nvSpPr>
        <p:spPr>
          <a:xfrm>
            <a:off x="3735825" y="4103654"/>
            <a:ext cx="2020976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65" name="Freeform: Shape 6">
            <a:extLst>
              <a:ext uri="{FF2B5EF4-FFF2-40B4-BE49-F238E27FC236}">
                <a16:creationId xmlns:a16="http://schemas.microsoft.com/office/drawing/2014/main" xmlns="" id="{FB365ADC-743F-4F46-917D-6E54B568F486}"/>
              </a:ext>
            </a:extLst>
          </p:cNvPr>
          <p:cNvSpPr/>
          <p:nvPr/>
        </p:nvSpPr>
        <p:spPr>
          <a:xfrm rot="2700000" flipH="1" flipV="1">
            <a:off x="6500713" y="1792363"/>
            <a:ext cx="1928408" cy="1931980"/>
          </a:xfrm>
          <a:custGeom>
            <a:avLst/>
            <a:gdLst>
              <a:gd name="connsiteX0" fmla="*/ 131121 w 3124913"/>
              <a:gd name="connsiteY0" fmla="*/ 1249162 h 3130701"/>
              <a:gd name="connsiteX1" fmla="*/ 132370 w 3124913"/>
              <a:gd name="connsiteY1" fmla="*/ 1247913 h 3130701"/>
              <a:gd name="connsiteX2" fmla="*/ 1249163 w 3124913"/>
              <a:gd name="connsiteY2" fmla="*/ 131120 h 3130701"/>
              <a:gd name="connsiteX3" fmla="*/ 1882271 w 3124913"/>
              <a:gd name="connsiteY3" fmla="*/ 131120 h 3130701"/>
              <a:gd name="connsiteX4" fmla="*/ 1882271 w 3124913"/>
              <a:gd name="connsiteY4" fmla="*/ 764228 h 3130701"/>
              <a:gd name="connsiteX5" fmla="*/ 1516049 w 3124913"/>
              <a:gd name="connsiteY5" fmla="*/ 1130450 h 3130701"/>
              <a:gd name="connsiteX6" fmla="*/ 2677238 w 3124913"/>
              <a:gd name="connsiteY6" fmla="*/ 1130450 h 3130701"/>
              <a:gd name="connsiteX7" fmla="*/ 3124913 w 3124913"/>
              <a:gd name="connsiteY7" fmla="*/ 1578125 h 3130701"/>
              <a:gd name="connsiteX8" fmla="*/ 2677238 w 3124913"/>
              <a:gd name="connsiteY8" fmla="*/ 2025800 h 3130701"/>
              <a:gd name="connsiteX9" fmla="*/ 1545864 w 3124913"/>
              <a:gd name="connsiteY9" fmla="*/ 2025800 h 3130701"/>
              <a:gd name="connsiteX10" fmla="*/ 1883520 w 3124913"/>
              <a:gd name="connsiteY10" fmla="*/ 2363456 h 3130701"/>
              <a:gd name="connsiteX11" fmla="*/ 1883520 w 3124913"/>
              <a:gd name="connsiteY11" fmla="*/ 2999063 h 3130701"/>
              <a:gd name="connsiteX12" fmla="*/ 1247913 w 3124913"/>
              <a:gd name="connsiteY12" fmla="*/ 2999063 h 3130701"/>
              <a:gd name="connsiteX13" fmla="*/ 132370 w 3124913"/>
              <a:gd name="connsiteY13" fmla="*/ 1883520 h 3130701"/>
              <a:gd name="connsiteX14" fmla="*/ 131809 w 3124913"/>
              <a:gd name="connsiteY14" fmla="*/ 1882832 h 3130701"/>
              <a:gd name="connsiteX15" fmla="*/ 131121 w 3124913"/>
              <a:gd name="connsiteY15" fmla="*/ 1882270 h 3130701"/>
              <a:gd name="connsiteX16" fmla="*/ 131121 w 3124913"/>
              <a:gd name="connsiteY16" fmla="*/ 1249162 h 313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24913" h="3130701">
                <a:moveTo>
                  <a:pt x="131121" y="1249162"/>
                </a:moveTo>
                <a:lnTo>
                  <a:pt x="132370" y="1247913"/>
                </a:lnTo>
                <a:lnTo>
                  <a:pt x="1249163" y="131120"/>
                </a:lnTo>
                <a:cubicBezTo>
                  <a:pt x="1423991" y="-43707"/>
                  <a:pt x="1707443" y="-43707"/>
                  <a:pt x="1882271" y="131120"/>
                </a:cubicBezTo>
                <a:cubicBezTo>
                  <a:pt x="2057099" y="305948"/>
                  <a:pt x="2057099" y="589401"/>
                  <a:pt x="1882271" y="764228"/>
                </a:cubicBezTo>
                <a:lnTo>
                  <a:pt x="1516049" y="1130450"/>
                </a:lnTo>
                <a:lnTo>
                  <a:pt x="2677238" y="1130450"/>
                </a:lnTo>
                <a:cubicBezTo>
                  <a:pt x="2924482" y="1130450"/>
                  <a:pt x="3124913" y="1330881"/>
                  <a:pt x="3124913" y="1578125"/>
                </a:cubicBezTo>
                <a:cubicBezTo>
                  <a:pt x="3124913" y="1825369"/>
                  <a:pt x="2924482" y="2025800"/>
                  <a:pt x="2677238" y="2025800"/>
                </a:cubicBezTo>
                <a:lnTo>
                  <a:pt x="1545864" y="2025800"/>
                </a:lnTo>
                <a:lnTo>
                  <a:pt x="1883520" y="2363456"/>
                </a:lnTo>
                <a:cubicBezTo>
                  <a:pt x="2059038" y="2538974"/>
                  <a:pt x="2059038" y="2823545"/>
                  <a:pt x="1883520" y="2999063"/>
                </a:cubicBezTo>
                <a:cubicBezTo>
                  <a:pt x="1708002" y="3174581"/>
                  <a:pt x="1423431" y="3174581"/>
                  <a:pt x="1247913" y="2999063"/>
                </a:cubicBezTo>
                <a:lnTo>
                  <a:pt x="132370" y="1883520"/>
                </a:lnTo>
                <a:lnTo>
                  <a:pt x="131809" y="1882832"/>
                </a:lnTo>
                <a:lnTo>
                  <a:pt x="131121" y="1882270"/>
                </a:lnTo>
                <a:cubicBezTo>
                  <a:pt x="-43707" y="1707442"/>
                  <a:pt x="-43707" y="1423990"/>
                  <a:pt x="131121" y="1249162"/>
                </a:cubicBez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xmlns="" id="{3029B4E0-14BA-454F-B949-8E47C8E25042}"/>
              </a:ext>
            </a:extLst>
          </p:cNvPr>
          <p:cNvSpPr/>
          <p:nvPr/>
        </p:nvSpPr>
        <p:spPr>
          <a:xfrm>
            <a:off x="6706092" y="3810000"/>
            <a:ext cx="1517649" cy="123825"/>
          </a:xfrm>
          <a:prstGeom prst="rect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TextBox 16">
            <a:extLst>
              <a:ext uri="{FF2B5EF4-FFF2-40B4-BE49-F238E27FC236}">
                <a16:creationId xmlns:a16="http://schemas.microsoft.com/office/drawing/2014/main" xmlns="" id="{E4285BC8-1EC9-4B4E-9BD2-ABA314EC311B}"/>
              </a:ext>
            </a:extLst>
          </p:cNvPr>
          <p:cNvSpPr txBox="1"/>
          <p:nvPr/>
        </p:nvSpPr>
        <p:spPr>
          <a:xfrm>
            <a:off x="6435200" y="4432145"/>
            <a:ext cx="2020975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68" name="Rectangle 17">
            <a:extLst>
              <a:ext uri="{FF2B5EF4-FFF2-40B4-BE49-F238E27FC236}">
                <a16:creationId xmlns:a16="http://schemas.microsoft.com/office/drawing/2014/main" xmlns="" id="{1891298A-A3C7-4F56-9E4F-F4D6EF913C71}"/>
              </a:ext>
            </a:extLst>
          </p:cNvPr>
          <p:cNvSpPr/>
          <p:nvPr/>
        </p:nvSpPr>
        <p:spPr>
          <a:xfrm>
            <a:off x="6435199" y="4103654"/>
            <a:ext cx="2020976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69" name="Freeform: Shape 7">
            <a:extLst>
              <a:ext uri="{FF2B5EF4-FFF2-40B4-BE49-F238E27FC236}">
                <a16:creationId xmlns:a16="http://schemas.microsoft.com/office/drawing/2014/main" xmlns="" id="{8F74A209-C1FD-4365-B96E-A1BBE6F15238}"/>
              </a:ext>
            </a:extLst>
          </p:cNvPr>
          <p:cNvSpPr/>
          <p:nvPr/>
        </p:nvSpPr>
        <p:spPr>
          <a:xfrm rot="18900000" flipV="1">
            <a:off x="9161989" y="1792363"/>
            <a:ext cx="1928408" cy="1931980"/>
          </a:xfrm>
          <a:custGeom>
            <a:avLst/>
            <a:gdLst>
              <a:gd name="connsiteX0" fmla="*/ 131121 w 3124913"/>
              <a:gd name="connsiteY0" fmla="*/ 1249162 h 3130701"/>
              <a:gd name="connsiteX1" fmla="*/ 132370 w 3124913"/>
              <a:gd name="connsiteY1" fmla="*/ 1247913 h 3130701"/>
              <a:gd name="connsiteX2" fmla="*/ 1249163 w 3124913"/>
              <a:gd name="connsiteY2" fmla="*/ 131120 h 3130701"/>
              <a:gd name="connsiteX3" fmla="*/ 1882271 w 3124913"/>
              <a:gd name="connsiteY3" fmla="*/ 131120 h 3130701"/>
              <a:gd name="connsiteX4" fmla="*/ 1882271 w 3124913"/>
              <a:gd name="connsiteY4" fmla="*/ 764228 h 3130701"/>
              <a:gd name="connsiteX5" fmla="*/ 1516049 w 3124913"/>
              <a:gd name="connsiteY5" fmla="*/ 1130450 h 3130701"/>
              <a:gd name="connsiteX6" fmla="*/ 2677238 w 3124913"/>
              <a:gd name="connsiteY6" fmla="*/ 1130450 h 3130701"/>
              <a:gd name="connsiteX7" fmla="*/ 3124913 w 3124913"/>
              <a:gd name="connsiteY7" fmla="*/ 1578125 h 3130701"/>
              <a:gd name="connsiteX8" fmla="*/ 2677238 w 3124913"/>
              <a:gd name="connsiteY8" fmla="*/ 2025800 h 3130701"/>
              <a:gd name="connsiteX9" fmla="*/ 1545864 w 3124913"/>
              <a:gd name="connsiteY9" fmla="*/ 2025800 h 3130701"/>
              <a:gd name="connsiteX10" fmla="*/ 1883520 w 3124913"/>
              <a:gd name="connsiteY10" fmla="*/ 2363456 h 3130701"/>
              <a:gd name="connsiteX11" fmla="*/ 1883520 w 3124913"/>
              <a:gd name="connsiteY11" fmla="*/ 2999063 h 3130701"/>
              <a:gd name="connsiteX12" fmla="*/ 1247913 w 3124913"/>
              <a:gd name="connsiteY12" fmla="*/ 2999063 h 3130701"/>
              <a:gd name="connsiteX13" fmla="*/ 132370 w 3124913"/>
              <a:gd name="connsiteY13" fmla="*/ 1883520 h 3130701"/>
              <a:gd name="connsiteX14" fmla="*/ 131809 w 3124913"/>
              <a:gd name="connsiteY14" fmla="*/ 1882832 h 3130701"/>
              <a:gd name="connsiteX15" fmla="*/ 131121 w 3124913"/>
              <a:gd name="connsiteY15" fmla="*/ 1882270 h 3130701"/>
              <a:gd name="connsiteX16" fmla="*/ 131121 w 3124913"/>
              <a:gd name="connsiteY16" fmla="*/ 1249162 h 313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24913" h="3130701">
                <a:moveTo>
                  <a:pt x="131121" y="1249162"/>
                </a:moveTo>
                <a:lnTo>
                  <a:pt x="132370" y="1247913"/>
                </a:lnTo>
                <a:lnTo>
                  <a:pt x="1249163" y="131120"/>
                </a:lnTo>
                <a:cubicBezTo>
                  <a:pt x="1423991" y="-43707"/>
                  <a:pt x="1707443" y="-43707"/>
                  <a:pt x="1882271" y="131120"/>
                </a:cubicBezTo>
                <a:cubicBezTo>
                  <a:pt x="2057099" y="305948"/>
                  <a:pt x="2057099" y="589401"/>
                  <a:pt x="1882271" y="764228"/>
                </a:cubicBezTo>
                <a:lnTo>
                  <a:pt x="1516049" y="1130450"/>
                </a:lnTo>
                <a:lnTo>
                  <a:pt x="2677238" y="1130450"/>
                </a:lnTo>
                <a:cubicBezTo>
                  <a:pt x="2924482" y="1130450"/>
                  <a:pt x="3124913" y="1330881"/>
                  <a:pt x="3124913" y="1578125"/>
                </a:cubicBezTo>
                <a:cubicBezTo>
                  <a:pt x="3124913" y="1825369"/>
                  <a:pt x="2924482" y="2025800"/>
                  <a:pt x="2677238" y="2025800"/>
                </a:cubicBezTo>
                <a:lnTo>
                  <a:pt x="1545864" y="2025800"/>
                </a:lnTo>
                <a:lnTo>
                  <a:pt x="1883520" y="2363456"/>
                </a:lnTo>
                <a:cubicBezTo>
                  <a:pt x="2059038" y="2538974"/>
                  <a:pt x="2059038" y="2823545"/>
                  <a:pt x="1883520" y="2999063"/>
                </a:cubicBezTo>
                <a:cubicBezTo>
                  <a:pt x="1708002" y="3174581"/>
                  <a:pt x="1423431" y="3174581"/>
                  <a:pt x="1247913" y="2999063"/>
                </a:cubicBezTo>
                <a:lnTo>
                  <a:pt x="132370" y="1883520"/>
                </a:lnTo>
                <a:lnTo>
                  <a:pt x="131809" y="1882832"/>
                </a:lnTo>
                <a:lnTo>
                  <a:pt x="131121" y="1882270"/>
                </a:lnTo>
                <a:cubicBezTo>
                  <a:pt x="-43707" y="1707442"/>
                  <a:pt x="-43707" y="1423990"/>
                  <a:pt x="131121" y="1249162"/>
                </a:cubicBezTo>
                <a:close/>
              </a:path>
            </a:pathLst>
          </a:cu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0" name="Rectangle 11">
            <a:extLst>
              <a:ext uri="{FF2B5EF4-FFF2-40B4-BE49-F238E27FC236}">
                <a16:creationId xmlns:a16="http://schemas.microsoft.com/office/drawing/2014/main" xmlns="" id="{EA20E976-834B-44F1-90DE-3E177D574A2E}"/>
              </a:ext>
            </a:extLst>
          </p:cNvPr>
          <p:cNvSpPr/>
          <p:nvPr/>
        </p:nvSpPr>
        <p:spPr>
          <a:xfrm>
            <a:off x="9367368" y="3810000"/>
            <a:ext cx="1517649" cy="123825"/>
          </a:xfrm>
          <a:prstGeom prst="rect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TextBox 18">
            <a:extLst>
              <a:ext uri="{FF2B5EF4-FFF2-40B4-BE49-F238E27FC236}">
                <a16:creationId xmlns:a16="http://schemas.microsoft.com/office/drawing/2014/main" xmlns="" id="{E55640C4-E887-49F1-8A26-2A0702F40927}"/>
              </a:ext>
            </a:extLst>
          </p:cNvPr>
          <p:cNvSpPr txBox="1"/>
          <p:nvPr/>
        </p:nvSpPr>
        <p:spPr>
          <a:xfrm>
            <a:off x="9134575" y="4432145"/>
            <a:ext cx="2020975" cy="62664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 （建议使用主题字体）</a:t>
            </a:r>
          </a:p>
        </p:txBody>
      </p:sp>
      <p:sp>
        <p:nvSpPr>
          <p:cNvPr id="72" name="Rectangle 19">
            <a:extLst>
              <a:ext uri="{FF2B5EF4-FFF2-40B4-BE49-F238E27FC236}">
                <a16:creationId xmlns:a16="http://schemas.microsoft.com/office/drawing/2014/main" xmlns="" id="{3C4BBC5A-7C7E-4365-BBAD-1B5EF3D479EA}"/>
              </a:ext>
            </a:extLst>
          </p:cNvPr>
          <p:cNvSpPr/>
          <p:nvPr/>
        </p:nvSpPr>
        <p:spPr>
          <a:xfrm>
            <a:off x="9134574" y="4103654"/>
            <a:ext cx="2020976" cy="325410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61096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7" grpId="0" animBg="1"/>
      <p:bldP spid="58" grpId="0" animBg="1"/>
      <p:bldP spid="59" grpId="0"/>
      <p:bldP spid="60" grpId="0"/>
      <p:bldP spid="61" grpId="0" animBg="1"/>
      <p:bldP spid="62" grpId="0" animBg="1"/>
      <p:bldP spid="63" grpId="0"/>
      <p:bldP spid="64" grpId="0"/>
      <p:bldP spid="65" grpId="0" animBg="1"/>
      <p:bldP spid="66" grpId="0" animBg="1"/>
      <p:bldP spid="67" grpId="0"/>
      <p:bldP spid="68" grpId="0"/>
      <p:bldP spid="69" grpId="0" animBg="1"/>
      <p:bldP spid="70" grpId="0" animBg="1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_任意多边形 6">
            <a:extLst>
              <a:ext uri="{FF2B5EF4-FFF2-40B4-BE49-F238E27FC236}">
                <a16:creationId xmlns:a16="http://schemas.microsoft.com/office/drawing/2014/main" xmlns="" id="{17CC212E-887E-4817-A80F-010331E88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95064" y="2875133"/>
            <a:ext cx="2272937" cy="780159"/>
          </a:xfrm>
          <a:custGeom>
            <a:avLst/>
            <a:gdLst>
              <a:gd name="connsiteX0" fmla="*/ 0 w 2272937"/>
              <a:gd name="connsiteY0" fmla="*/ 478971 h 478971"/>
              <a:gd name="connsiteX1" fmla="*/ 2272937 w 2272937"/>
              <a:gd name="connsiteY1" fmla="*/ 478971 h 478971"/>
              <a:gd name="connsiteX2" fmla="*/ 2272937 w 2272937"/>
              <a:gd name="connsiteY2" fmla="*/ 0 h 478971"/>
              <a:gd name="connsiteX3" fmla="*/ 1271452 w 2272937"/>
              <a:gd name="connsiteY3" fmla="*/ 0 h 478971"/>
              <a:gd name="connsiteX4" fmla="*/ 17417 w 2272937"/>
              <a:gd name="connsiteY4" fmla="*/ 0 h 478971"/>
              <a:gd name="connsiteX5" fmla="*/ 0 w 2272937"/>
              <a:gd name="connsiteY5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4" name="PA_矩形 103">
            <a:extLst>
              <a:ext uri="{FF2B5EF4-FFF2-40B4-BE49-F238E27FC236}">
                <a16:creationId xmlns:a16="http://schemas.microsoft.com/office/drawing/2014/main" xmlns="" id="{2CF70C25-B82D-4906-9DED-D156E09FA3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4000" y="2610725"/>
            <a:ext cx="8125098" cy="81839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80000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3600" b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LOREM IPSUM</a:t>
            </a:r>
            <a:endParaRPr lang="zh-CN" altLang="en-US" sz="3600" b="1" dirty="0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5" name="PA_任意多边形 8">
            <a:extLst>
              <a:ext uri="{FF2B5EF4-FFF2-40B4-BE49-F238E27FC236}">
                <a16:creationId xmlns:a16="http://schemas.microsoft.com/office/drawing/2014/main" xmlns="" id="{D540CE3F-9156-48CF-948D-1F8BB37B23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60230" y="3429131"/>
            <a:ext cx="1306285" cy="226633"/>
          </a:xfrm>
          <a:custGeom>
            <a:avLst/>
            <a:gdLst>
              <a:gd name="connsiteX0" fmla="*/ 0 w 1306285"/>
              <a:gd name="connsiteY0" fmla="*/ 0 h 156754"/>
              <a:gd name="connsiteX1" fmla="*/ 1306285 w 1306285"/>
              <a:gd name="connsiteY1" fmla="*/ 0 h 156754"/>
              <a:gd name="connsiteX2" fmla="*/ 17417 w 1306285"/>
              <a:gd name="connsiteY2" fmla="*/ 156754 h 156754"/>
              <a:gd name="connsiteX3" fmla="*/ 0 w 1306285"/>
              <a:gd name="connsiteY3" fmla="*/ 0 h 15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幼圆"/>
            </a:endParaRPr>
          </a:p>
        </p:txBody>
      </p:sp>
      <p:sp>
        <p:nvSpPr>
          <p:cNvPr id="106" name="PA_文本占位符 6">
            <a:extLst>
              <a:ext uri="{FF2B5EF4-FFF2-40B4-BE49-F238E27FC236}">
                <a16:creationId xmlns:a16="http://schemas.microsoft.com/office/drawing/2014/main" xmlns="" id="{1427F751-D3B0-4BB0-8814-547A44B109A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30351" y="3494363"/>
            <a:ext cx="5129878" cy="39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76AA30">
                  <a:lumMod val="50000"/>
                </a:srgbClr>
              </a:buClr>
              <a:defRPr/>
            </a:pPr>
            <a:r>
              <a:rPr lang="da-DK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7" name="PA_文本占位符 4">
            <a:extLst>
              <a:ext uri="{FF2B5EF4-FFF2-40B4-BE49-F238E27FC236}">
                <a16:creationId xmlns:a16="http://schemas.microsoft.com/office/drawing/2014/main" xmlns="" id="{1EF3ADF2-025A-46E7-A1F5-EC5AB4C04D6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549581" y="913994"/>
            <a:ext cx="1568089" cy="3509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60000"/>
              <a:buFont typeface="Wingdings" panose="05000000000000000000" pitchFamily="2" charset="2"/>
              <a:buNone/>
              <a:defRPr sz="23900" i="1" kern="1200" baseline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Baskerville Old Face" panose="02020602080505020303" pitchFamily="18" charset="0"/>
                <a:ea typeface="华文中宋" panose="02010600040101010101" pitchFamily="2" charset="-122"/>
                <a:cs typeface="+mn-cs"/>
              </a:defRPr>
            </a:lvl1pPr>
            <a:lvl2pPr marL="357188" indent="-357188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6AA30">
                  <a:lumMod val="50000"/>
                </a:srgbClr>
              </a:buClr>
              <a:defRPr/>
            </a:pPr>
            <a:r>
              <a:rPr lang="en-US" altLang="zh-CN" dirty="0">
                <a:ln w="19050">
                  <a:solidFill>
                    <a:srgbClr val="FFFFFF"/>
                  </a:solidFill>
                </a:ln>
              </a:rPr>
              <a:t>2</a:t>
            </a:r>
            <a:endParaRPr lang="zh-CN" altLang="en-US" dirty="0">
              <a:ln w="19050">
                <a:solidFill>
                  <a:srgbClr val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4889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/>
      <p:bldP spid="10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清新蓝水彩通用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6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4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6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Rectangle 7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8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6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4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6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Rectangle 7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8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6"/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6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Rectangle 7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8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6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文本占位符 4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6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Rectangle 7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3040"/>
  <p:tag name="MH_LIBRARY" val="GRAPHIC"/>
  <p:tag name="MH_ORDER" val="任意多边形 8"/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FB1DC"/>
      </a:accent1>
      <a:accent2>
        <a:srgbClr val="7F7F7F"/>
      </a:accent2>
      <a:accent3>
        <a:srgbClr val="7BBFE5"/>
      </a:accent3>
      <a:accent4>
        <a:srgbClr val="404040"/>
      </a:accent4>
      <a:accent5>
        <a:srgbClr val="3E8DD0"/>
      </a:accent5>
      <a:accent6>
        <a:srgbClr val="7D5239"/>
      </a:accent6>
      <a:hlink>
        <a:srgbClr val="168C8C"/>
      </a:hlink>
      <a:folHlink>
        <a:srgbClr val="BFBFBF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0FB1DC"/>
    </a:accent1>
    <a:accent2>
      <a:srgbClr val="7F7F7F"/>
    </a:accent2>
    <a:accent3>
      <a:srgbClr val="7BBFE5"/>
    </a:accent3>
    <a:accent4>
      <a:srgbClr val="404040"/>
    </a:accent4>
    <a:accent5>
      <a:srgbClr val="3E8DD0"/>
    </a:accent5>
    <a:accent6>
      <a:srgbClr val="7D5239"/>
    </a:accent6>
    <a:hlink>
      <a:srgbClr val="168C8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1569</Words>
  <Application>Microsoft Office PowerPoint</Application>
  <PresentationFormat>宽屏</PresentationFormat>
  <Paragraphs>282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华文中宋</vt:lpstr>
      <vt:lpstr>微软雅黑</vt:lpstr>
      <vt:lpstr>幼圆</vt:lpstr>
      <vt:lpstr>Arial</vt:lpstr>
      <vt:lpstr>Baskerville Old Face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清新蓝水彩通用PPT模板</dc:title>
  <dc:creator>李佳宇</dc:creator>
  <cp:lastModifiedBy>Windows 用户</cp:lastModifiedBy>
  <cp:revision>405</cp:revision>
  <dcterms:created xsi:type="dcterms:W3CDTF">2017-05-12T01:42:55Z</dcterms:created>
  <dcterms:modified xsi:type="dcterms:W3CDTF">2017-07-10T10:25:02Z</dcterms:modified>
</cp:coreProperties>
</file>