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6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58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6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 userDrawn="1"/>
        </p:nvGrpSpPr>
        <p:grpSpPr bwMode="auto">
          <a:xfrm>
            <a:off x="0" y="588963"/>
            <a:ext cx="3027363" cy="449262"/>
            <a:chOff x="-1" y="588691"/>
            <a:chExt cx="3026771" cy="449319"/>
          </a:xfrm>
        </p:grpSpPr>
        <p:sp>
          <p:nvSpPr>
            <p:cNvPr id="4" name="矩形 1"/>
            <p:cNvSpPr/>
            <p:nvPr/>
          </p:nvSpPr>
          <p:spPr>
            <a:xfrm>
              <a:off x="-1" y="588691"/>
              <a:ext cx="3026771" cy="449319"/>
            </a:xfrm>
            <a:custGeom>
              <a:avLst/>
              <a:gdLst>
                <a:gd name="connsiteX0" fmla="*/ 0 w 2411760"/>
                <a:gd name="connsiteY0" fmla="*/ 0 h 484751"/>
                <a:gd name="connsiteX1" fmla="*/ 2411760 w 2411760"/>
                <a:gd name="connsiteY1" fmla="*/ 0 h 484751"/>
                <a:gd name="connsiteX2" fmla="*/ 2411760 w 2411760"/>
                <a:gd name="connsiteY2" fmla="*/ 484751 h 484751"/>
                <a:gd name="connsiteX3" fmla="*/ 0 w 2411760"/>
                <a:gd name="connsiteY3" fmla="*/ 484751 h 484751"/>
                <a:gd name="connsiteX4" fmla="*/ 0 w 2411760"/>
                <a:gd name="connsiteY4" fmla="*/ 0 h 484751"/>
                <a:gd name="connsiteX0" fmla="*/ 0 w 2849910"/>
                <a:gd name="connsiteY0" fmla="*/ 0 h 484751"/>
                <a:gd name="connsiteX1" fmla="*/ 2411760 w 2849910"/>
                <a:gd name="connsiteY1" fmla="*/ 0 h 484751"/>
                <a:gd name="connsiteX2" fmla="*/ 2849910 w 2849910"/>
                <a:gd name="connsiteY2" fmla="*/ 484751 h 484751"/>
                <a:gd name="connsiteX3" fmla="*/ 0 w 2849910"/>
                <a:gd name="connsiteY3" fmla="*/ 484751 h 484751"/>
                <a:gd name="connsiteX4" fmla="*/ 0 w 2849910"/>
                <a:gd name="connsiteY4" fmla="*/ 0 h 48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1252" y="658550"/>
              <a:ext cx="2236351" cy="3381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0" y="6021388"/>
            <a:ext cx="9144000" cy="8366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TextBox 7"/>
          <p:cNvSpPr txBox="1"/>
          <p:nvPr userDrawn="1"/>
        </p:nvSpPr>
        <p:spPr>
          <a:xfrm>
            <a:off x="7335838" y="6380163"/>
            <a:ext cx="1449387" cy="230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900" spc="8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www.rapidppt.com</a:t>
            </a:r>
            <a:endParaRPr lang="zh-CN" altLang="en-US" sz="900" spc="80" dirty="0">
              <a:ln w="3175">
                <a:noFill/>
              </a:ln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102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337E32-DD9F-4859-8645-FB70E378B2BE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2017/9/30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EEC433A-395E-4D7E-AAEB-8A183666BBF0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29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45F3BDF-41C3-4512-9C8A-5EC38A22AACA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2017/9/30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48A7DBE-1797-47E7-86ED-8BDB2915C362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419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6D982AE-4A0A-4ABB-A73E-1D3869735D87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2017/9/30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EC4C7C5-1B2B-4745-8FB5-9FC7440A8BAF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714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5718470-2E6F-4BC3-9602-DDA40C65AFB4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2017/9/30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C34DAA-E6B1-4129-8343-5676B678C992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780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7E92D4-3826-4490-90A1-3864BCC10646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2017/9/30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7FA3D8C-CE73-4D36-A416-FDB7FF640CA4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1688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3AFD715-7C8F-4EFE-AE30-086C098DE5E5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2017/9/30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5F8175F-EAE4-4384-9E78-365A40B8D5A3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82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1DEF5B-257B-4B10-ABDF-6861D45AB2BE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2017/9/30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DA81466-3AA8-42CB-9F5D-3396CD0574F5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7388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9F322F5-9965-49EB-8B9B-53081AA8A790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2017/9/30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4FBD5-6D7A-4E15-A92F-DFF401400D9B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71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75EC2BF-3D99-42CF-A217-391F6646A5F1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2017/9/30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C115099-5386-46F0-A4F2-567713E3EDDA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212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021388"/>
            <a:ext cx="9144000" cy="8366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7335838" y="6380163"/>
            <a:ext cx="1449387" cy="230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900" spc="8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www.rapidppt.com</a:t>
            </a:r>
            <a:endParaRPr lang="zh-CN" altLang="en-US" sz="900" spc="80" dirty="0">
              <a:ln w="3175">
                <a:noFill/>
              </a:ln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131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3603625" y="709613"/>
            <a:ext cx="2016125" cy="2016125"/>
            <a:chOff x="3604098" y="709900"/>
            <a:chExt cx="2015652" cy="2015652"/>
          </a:xfrm>
        </p:grpSpPr>
        <p:sp>
          <p:nvSpPr>
            <p:cNvPr id="14" name="椭圆 13"/>
            <p:cNvSpPr/>
            <p:nvPr/>
          </p:nvSpPr>
          <p:spPr>
            <a:xfrm>
              <a:off x="3604098" y="709900"/>
              <a:ext cx="2015652" cy="201565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3331" name="TextBox 12"/>
            <p:cNvSpPr txBox="1">
              <a:spLocks noChangeArrowheads="1"/>
            </p:cNvSpPr>
            <p:nvPr/>
          </p:nvSpPr>
          <p:spPr bwMode="auto">
            <a:xfrm>
              <a:off x="3996805" y="1003671"/>
              <a:ext cx="1176925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>
                  <a:solidFill>
                    <a:prstClr val="white"/>
                  </a:solidFill>
                  <a:latin typeface="Edwardian Script ITC"/>
                </a:rPr>
                <a:t>logo</a:t>
              </a:r>
              <a:endParaRPr lang="zh-CN" altLang="en-US" sz="7200">
                <a:solidFill>
                  <a:prstClr val="white"/>
                </a:solidFill>
                <a:latin typeface="Edwardian Script ITC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579438" y="1725613"/>
            <a:ext cx="8064500" cy="4427537"/>
          </a:xfrm>
          <a:custGeom>
            <a:avLst/>
            <a:gdLst/>
            <a:ahLst/>
            <a:cxnLst/>
            <a:rect l="l" t="t" r="r" b="b"/>
            <a:pathLst>
              <a:path w="8064896" h="4427621">
                <a:moveTo>
                  <a:pt x="309092" y="0"/>
                </a:moveTo>
                <a:lnTo>
                  <a:pt x="2862274" y="0"/>
                </a:lnTo>
                <a:cubicBezTo>
                  <a:pt x="2862274" y="646269"/>
                  <a:pt x="3386179" y="1170174"/>
                  <a:pt x="4032448" y="1170174"/>
                </a:cubicBezTo>
                <a:cubicBezTo>
                  <a:pt x="4678717" y="1170174"/>
                  <a:pt x="5202622" y="646269"/>
                  <a:pt x="5202622" y="0"/>
                </a:cubicBezTo>
                <a:lnTo>
                  <a:pt x="7755804" y="0"/>
                </a:lnTo>
                <a:cubicBezTo>
                  <a:pt x="7926511" y="0"/>
                  <a:pt x="8064896" y="138385"/>
                  <a:pt x="8064896" y="309092"/>
                </a:cubicBezTo>
                <a:lnTo>
                  <a:pt x="8064896" y="4118529"/>
                </a:lnTo>
                <a:cubicBezTo>
                  <a:pt x="8064896" y="4289236"/>
                  <a:pt x="7926511" y="4427621"/>
                  <a:pt x="7755804" y="4427621"/>
                </a:cubicBezTo>
                <a:lnTo>
                  <a:pt x="309092" y="4427621"/>
                </a:lnTo>
                <a:cubicBezTo>
                  <a:pt x="138385" y="4427621"/>
                  <a:pt x="0" y="4289236"/>
                  <a:pt x="0" y="4118529"/>
                </a:cubicBezTo>
                <a:lnTo>
                  <a:pt x="0" y="309092"/>
                </a:lnTo>
                <a:cubicBezTo>
                  <a:pt x="0" y="138385"/>
                  <a:pt x="138385" y="0"/>
                  <a:pt x="30909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74825" y="3105150"/>
            <a:ext cx="59880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>
                <a:solidFill>
                  <a:prstClr val="black"/>
                </a:solidFill>
                <a:latin typeface="Arial Black" pitchFamily="34" charset="0"/>
                <a:ea typeface="叶根友刀锋黑草"/>
                <a:cs typeface="叶根友刀锋黑草"/>
              </a:rPr>
              <a:t>POWERPOINT</a:t>
            </a:r>
            <a:endParaRPr lang="zh-CN" altLang="en-US" sz="6000">
              <a:solidFill>
                <a:prstClr val="black"/>
              </a:solidFill>
              <a:latin typeface="Arial Black" pitchFamily="34" charset="0"/>
              <a:ea typeface="叶根友刀锋黑草"/>
              <a:cs typeface="叶根友刀锋黑草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89250" y="4117975"/>
            <a:ext cx="3405188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适用于计划 </a:t>
            </a:r>
            <a:r>
              <a:rPr lang="en-US" altLang="zh-CN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/ </a:t>
            </a:r>
            <a:r>
              <a:rPr lang="zh-CN" altLang="en-US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汇报 </a:t>
            </a:r>
            <a:r>
              <a:rPr lang="en-US" altLang="zh-CN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/ </a:t>
            </a:r>
            <a:r>
              <a:rPr lang="zh-CN" altLang="en-US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总结等相关的</a:t>
            </a:r>
            <a:r>
              <a:rPr lang="en-US" altLang="zh-CN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ppt</a:t>
            </a:r>
            <a:r>
              <a:rPr lang="zh-CN" altLang="en-US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演示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1458913" y="2209800"/>
            <a:ext cx="1270000" cy="6191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521450" y="2209800"/>
            <a:ext cx="1271588" cy="6191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79438" y="4967288"/>
            <a:ext cx="8064500" cy="1209675"/>
            <a:chOff x="579476" y="4966650"/>
            <a:chExt cx="8064896" cy="1210587"/>
          </a:xfrm>
        </p:grpSpPr>
        <p:sp>
          <p:nvSpPr>
            <p:cNvPr id="16" name="矩形 15"/>
            <p:cNvSpPr/>
            <p:nvPr/>
          </p:nvSpPr>
          <p:spPr>
            <a:xfrm>
              <a:off x="579476" y="4966650"/>
              <a:ext cx="8064896" cy="1210587"/>
            </a:xfrm>
            <a:custGeom>
              <a:avLst/>
              <a:gdLst/>
              <a:ahLst/>
              <a:cxnLst/>
              <a:rect l="l" t="t" r="r" b="b"/>
              <a:pathLst>
                <a:path w="8064896" h="1512168">
                  <a:moveTo>
                    <a:pt x="0" y="0"/>
                  </a:moveTo>
                  <a:lnTo>
                    <a:pt x="8064896" y="0"/>
                  </a:lnTo>
                  <a:lnTo>
                    <a:pt x="8064896" y="1203076"/>
                  </a:lnTo>
                  <a:cubicBezTo>
                    <a:pt x="8064896" y="1373783"/>
                    <a:pt x="7926511" y="1512168"/>
                    <a:pt x="7755804" y="1512168"/>
                  </a:cubicBezTo>
                  <a:lnTo>
                    <a:pt x="309092" y="1512168"/>
                  </a:lnTo>
                  <a:cubicBezTo>
                    <a:pt x="138385" y="1512168"/>
                    <a:pt x="0" y="1373783"/>
                    <a:pt x="0" y="12030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427939" y="5298687"/>
              <a:ext cx="1701884" cy="2618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>
                  <a:solidFill>
                    <a:srgbClr val="262626"/>
                  </a:solidFill>
                  <a:latin typeface="微软雅黑" charset="-122"/>
                  <a:ea typeface="微软雅黑" charset="-122"/>
                  <a:cs typeface="Times New Roman" pitchFamily="18" charset="0"/>
                </a:rPr>
                <a:t>公司名：博龙图旗舰店</a:t>
              </a:r>
              <a:endParaRPr lang="zh-CN" altLang="en-US" sz="1100" dirty="0">
                <a:solidFill>
                  <a:srgbClr val="262626"/>
                </a:solidFill>
                <a:latin typeface="微软雅黑" charset="-122"/>
                <a:ea typeface="微软雅黑" charset="-122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27939" y="5543346"/>
              <a:ext cx="1447871" cy="2160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800" spc="80" dirty="0">
                  <a:ln w="3175"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公司网址</a:t>
              </a:r>
            </a:p>
          </p:txBody>
        </p:sp>
        <p:sp>
          <p:nvSpPr>
            <p:cNvPr id="13327" name="TextBox 16"/>
            <p:cNvSpPr txBox="1">
              <a:spLocks noChangeArrowheads="1"/>
            </p:cNvSpPr>
            <p:nvPr/>
          </p:nvSpPr>
          <p:spPr bwMode="auto">
            <a:xfrm>
              <a:off x="2194150" y="5298258"/>
              <a:ext cx="1538468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prstClr val="black"/>
                  </a:solidFill>
                  <a:latin typeface="微软雅黑" charset="-122"/>
                  <a:ea typeface="微软雅黑" charset="-122"/>
                </a:rPr>
                <a:t>Tell:88888888888</a:t>
              </a:r>
              <a:endParaRPr lang="zh-CN" altLang="en-US" sz="1100" dirty="0">
                <a:solidFill>
                  <a:prstClr val="black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3328" name="TextBox 17"/>
            <p:cNvSpPr txBox="1">
              <a:spLocks noChangeArrowheads="1"/>
            </p:cNvSpPr>
            <p:nvPr/>
          </p:nvSpPr>
          <p:spPr bwMode="auto">
            <a:xfrm>
              <a:off x="1764821" y="5543592"/>
              <a:ext cx="1967798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prstClr val="black"/>
                  </a:solidFill>
                  <a:latin typeface="微软雅黑" charset="-122"/>
                  <a:ea typeface="微软雅黑" charset="-122"/>
                </a:rPr>
                <a:t>Emaill:8888888@163.com</a:t>
              </a:r>
              <a:endParaRPr lang="zh-CN" altLang="en-US" sz="1100" dirty="0">
                <a:solidFill>
                  <a:prstClr val="black"/>
                </a:solidFill>
                <a:latin typeface="微软雅黑" charset="-122"/>
                <a:ea typeface="微软雅黑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561122" y="5336816"/>
              <a:ext cx="0" cy="448013"/>
            </a:xfrm>
            <a:prstGeom prst="lin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rgbClr val="63A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619250" y="0"/>
            <a:ext cx="936625" cy="22034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89725" y="0"/>
            <a:ext cx="935038" cy="22034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61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4" grpId="0" animBg="1"/>
      <p:bldP spid="26" grpId="0" animBg="1"/>
      <p:bldP spid="2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222375" y="2219325"/>
            <a:ext cx="5646738" cy="2317750"/>
            <a:chOff x="1553227" y="1803748"/>
            <a:chExt cx="4698501" cy="1929008"/>
          </a:xfrm>
        </p:grpSpPr>
        <p:sp>
          <p:nvSpPr>
            <p:cNvPr id="3" name="任意多边形 2"/>
            <p:cNvSpPr/>
            <p:nvPr/>
          </p:nvSpPr>
          <p:spPr>
            <a:xfrm>
              <a:off x="1703812" y="2134058"/>
              <a:ext cx="4546595" cy="1436187"/>
            </a:xfrm>
            <a:custGeom>
              <a:avLst/>
              <a:gdLst>
                <a:gd name="connsiteX0" fmla="*/ 0 w 4546948"/>
                <a:gd name="connsiteY0" fmla="*/ 1365337 h 1390389"/>
                <a:gd name="connsiteX1" fmla="*/ 388307 w 4546948"/>
                <a:gd name="connsiteY1" fmla="*/ 826718 h 1390389"/>
                <a:gd name="connsiteX2" fmla="*/ 801665 w 4546948"/>
                <a:gd name="connsiteY2" fmla="*/ 663879 h 1390389"/>
                <a:gd name="connsiteX3" fmla="*/ 1202498 w 4546948"/>
                <a:gd name="connsiteY3" fmla="*/ 225468 h 1390389"/>
                <a:gd name="connsiteX4" fmla="*/ 1640909 w 4546948"/>
                <a:gd name="connsiteY4" fmla="*/ 212942 h 1390389"/>
                <a:gd name="connsiteX5" fmla="*/ 2041742 w 4546948"/>
                <a:gd name="connsiteY5" fmla="*/ 0 h 1390389"/>
                <a:gd name="connsiteX6" fmla="*/ 2455101 w 4546948"/>
                <a:gd name="connsiteY6" fmla="*/ 137786 h 1390389"/>
                <a:gd name="connsiteX7" fmla="*/ 2880986 w 4546948"/>
                <a:gd name="connsiteY7" fmla="*/ 62630 h 1390389"/>
                <a:gd name="connsiteX8" fmla="*/ 3294345 w 4546948"/>
                <a:gd name="connsiteY8" fmla="*/ 250520 h 1390389"/>
                <a:gd name="connsiteX9" fmla="*/ 3707704 w 4546948"/>
                <a:gd name="connsiteY9" fmla="*/ 237994 h 1390389"/>
                <a:gd name="connsiteX10" fmla="*/ 4146115 w 4546948"/>
                <a:gd name="connsiteY10" fmla="*/ 713983 h 1390389"/>
                <a:gd name="connsiteX11" fmla="*/ 4546948 w 4546948"/>
                <a:gd name="connsiteY11" fmla="*/ 538619 h 1390389"/>
                <a:gd name="connsiteX12" fmla="*/ 4546948 w 4546948"/>
                <a:gd name="connsiteY12" fmla="*/ 1390389 h 1390389"/>
                <a:gd name="connsiteX13" fmla="*/ 0 w 4546948"/>
                <a:gd name="connsiteY13" fmla="*/ 1365337 h 139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46948" h="1390389">
                  <a:moveTo>
                    <a:pt x="0" y="1365337"/>
                  </a:moveTo>
                  <a:lnTo>
                    <a:pt x="388307" y="826718"/>
                  </a:lnTo>
                  <a:lnTo>
                    <a:pt x="801665" y="663879"/>
                  </a:lnTo>
                  <a:lnTo>
                    <a:pt x="1202498" y="225468"/>
                  </a:lnTo>
                  <a:lnTo>
                    <a:pt x="1640909" y="212942"/>
                  </a:lnTo>
                  <a:lnTo>
                    <a:pt x="2041742" y="0"/>
                  </a:lnTo>
                  <a:lnTo>
                    <a:pt x="2455101" y="137786"/>
                  </a:lnTo>
                  <a:lnTo>
                    <a:pt x="2880986" y="62630"/>
                  </a:lnTo>
                  <a:lnTo>
                    <a:pt x="3294345" y="250520"/>
                  </a:lnTo>
                  <a:lnTo>
                    <a:pt x="3707704" y="237994"/>
                  </a:lnTo>
                  <a:lnTo>
                    <a:pt x="4146115" y="713983"/>
                  </a:lnTo>
                  <a:lnTo>
                    <a:pt x="4546948" y="538619"/>
                  </a:lnTo>
                  <a:lnTo>
                    <a:pt x="4546948" y="1390389"/>
                  </a:lnTo>
                  <a:lnTo>
                    <a:pt x="0" y="1365337"/>
                  </a:lnTo>
                  <a:close/>
                </a:path>
              </a:pathLst>
            </a:custGeom>
            <a:solidFill>
              <a:srgbClr val="557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690602" y="2393020"/>
              <a:ext cx="4559804" cy="1177224"/>
            </a:xfrm>
            <a:custGeom>
              <a:avLst/>
              <a:gdLst>
                <a:gd name="connsiteX0" fmla="*/ 0 w 4584526"/>
                <a:gd name="connsiteY0" fmla="*/ 1164921 h 1177447"/>
                <a:gd name="connsiteX1" fmla="*/ 814191 w 4584526"/>
                <a:gd name="connsiteY1" fmla="*/ 463463 h 1177447"/>
                <a:gd name="connsiteX2" fmla="*/ 1227550 w 4584526"/>
                <a:gd name="connsiteY2" fmla="*/ 363255 h 1177447"/>
                <a:gd name="connsiteX3" fmla="*/ 1628383 w 4584526"/>
                <a:gd name="connsiteY3" fmla="*/ 438411 h 1177447"/>
                <a:gd name="connsiteX4" fmla="*/ 2041742 w 4584526"/>
                <a:gd name="connsiteY4" fmla="*/ 0 h 1177447"/>
                <a:gd name="connsiteX5" fmla="*/ 2442575 w 4584526"/>
                <a:gd name="connsiteY5" fmla="*/ 0 h 1177447"/>
                <a:gd name="connsiteX6" fmla="*/ 2868460 w 4584526"/>
                <a:gd name="connsiteY6" fmla="*/ 338203 h 1177447"/>
                <a:gd name="connsiteX7" fmla="*/ 3269293 w 4584526"/>
                <a:gd name="connsiteY7" fmla="*/ 187891 h 1177447"/>
                <a:gd name="connsiteX8" fmla="*/ 3757808 w 4584526"/>
                <a:gd name="connsiteY8" fmla="*/ 713984 h 1177447"/>
                <a:gd name="connsiteX9" fmla="*/ 4146115 w 4584526"/>
                <a:gd name="connsiteY9" fmla="*/ 601250 h 1177447"/>
                <a:gd name="connsiteX10" fmla="*/ 4584526 w 4584526"/>
                <a:gd name="connsiteY10" fmla="*/ 801666 h 1177447"/>
                <a:gd name="connsiteX11" fmla="*/ 4584526 w 4584526"/>
                <a:gd name="connsiteY11" fmla="*/ 1177447 h 1177447"/>
                <a:gd name="connsiteX12" fmla="*/ 0 w 4584526"/>
                <a:gd name="connsiteY12" fmla="*/ 1164921 h 117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84526" h="1177447">
                  <a:moveTo>
                    <a:pt x="0" y="1164921"/>
                  </a:moveTo>
                  <a:lnTo>
                    <a:pt x="814191" y="463463"/>
                  </a:lnTo>
                  <a:lnTo>
                    <a:pt x="1227550" y="363255"/>
                  </a:lnTo>
                  <a:lnTo>
                    <a:pt x="1628383" y="438411"/>
                  </a:lnTo>
                  <a:lnTo>
                    <a:pt x="2041742" y="0"/>
                  </a:lnTo>
                  <a:lnTo>
                    <a:pt x="2442575" y="0"/>
                  </a:lnTo>
                  <a:lnTo>
                    <a:pt x="2868460" y="338203"/>
                  </a:lnTo>
                  <a:lnTo>
                    <a:pt x="3269293" y="187891"/>
                  </a:lnTo>
                  <a:lnTo>
                    <a:pt x="3757808" y="713984"/>
                  </a:lnTo>
                  <a:lnTo>
                    <a:pt x="4146115" y="601250"/>
                  </a:lnTo>
                  <a:lnTo>
                    <a:pt x="4584526" y="801666"/>
                  </a:lnTo>
                  <a:lnTo>
                    <a:pt x="4584526" y="1177447"/>
                  </a:lnTo>
                  <a:lnTo>
                    <a:pt x="0" y="1164921"/>
                  </a:lnTo>
                  <a:close/>
                </a:path>
              </a:pathLst>
            </a:custGeom>
            <a:solidFill>
              <a:srgbClr val="B3C9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678714" y="2667838"/>
              <a:ext cx="4573014" cy="906370"/>
            </a:xfrm>
            <a:custGeom>
              <a:avLst/>
              <a:gdLst>
                <a:gd name="connsiteX0" fmla="*/ 0 w 4597052"/>
                <a:gd name="connsiteY0" fmla="*/ 926926 h 926926"/>
                <a:gd name="connsiteX1" fmla="*/ 789139 w 4597052"/>
                <a:gd name="connsiteY1" fmla="*/ 388307 h 926926"/>
                <a:gd name="connsiteX2" fmla="*/ 1716065 w 4597052"/>
                <a:gd name="connsiteY2" fmla="*/ 187890 h 926926"/>
                <a:gd name="connsiteX3" fmla="*/ 2066794 w 4597052"/>
                <a:gd name="connsiteY3" fmla="*/ 250520 h 926926"/>
                <a:gd name="connsiteX4" fmla="*/ 2480153 w 4597052"/>
                <a:gd name="connsiteY4" fmla="*/ 0 h 926926"/>
                <a:gd name="connsiteX5" fmla="*/ 2906038 w 4597052"/>
                <a:gd name="connsiteY5" fmla="*/ 62630 h 926926"/>
                <a:gd name="connsiteX6" fmla="*/ 3294345 w 4597052"/>
                <a:gd name="connsiteY6" fmla="*/ 463463 h 926926"/>
                <a:gd name="connsiteX7" fmla="*/ 4233797 w 4597052"/>
                <a:gd name="connsiteY7" fmla="*/ 676405 h 926926"/>
                <a:gd name="connsiteX8" fmla="*/ 4597052 w 4597052"/>
                <a:gd name="connsiteY8" fmla="*/ 901874 h 926926"/>
                <a:gd name="connsiteX9" fmla="*/ 0 w 4597052"/>
                <a:gd name="connsiteY9" fmla="*/ 926926 h 926926"/>
                <a:gd name="connsiteX0" fmla="*/ 0 w 4597052"/>
                <a:gd name="connsiteY0" fmla="*/ 926926 h 926926"/>
                <a:gd name="connsiteX1" fmla="*/ 789139 w 4597052"/>
                <a:gd name="connsiteY1" fmla="*/ 388307 h 926926"/>
                <a:gd name="connsiteX2" fmla="*/ 1716065 w 4597052"/>
                <a:gd name="connsiteY2" fmla="*/ 187890 h 926926"/>
                <a:gd name="connsiteX3" fmla="*/ 2066794 w 4597052"/>
                <a:gd name="connsiteY3" fmla="*/ 250520 h 926926"/>
                <a:gd name="connsiteX4" fmla="*/ 2480153 w 4597052"/>
                <a:gd name="connsiteY4" fmla="*/ 0 h 926926"/>
                <a:gd name="connsiteX5" fmla="*/ 3026688 w 4597052"/>
                <a:gd name="connsiteY5" fmla="*/ 107080 h 926926"/>
                <a:gd name="connsiteX6" fmla="*/ 3294345 w 4597052"/>
                <a:gd name="connsiteY6" fmla="*/ 463463 h 926926"/>
                <a:gd name="connsiteX7" fmla="*/ 4233797 w 4597052"/>
                <a:gd name="connsiteY7" fmla="*/ 676405 h 926926"/>
                <a:gd name="connsiteX8" fmla="*/ 4597052 w 4597052"/>
                <a:gd name="connsiteY8" fmla="*/ 901874 h 926926"/>
                <a:gd name="connsiteX9" fmla="*/ 0 w 4597052"/>
                <a:gd name="connsiteY9" fmla="*/ 926926 h 926926"/>
                <a:gd name="connsiteX0" fmla="*/ 0 w 4568477"/>
                <a:gd name="connsiteY0" fmla="*/ 926926 h 926926"/>
                <a:gd name="connsiteX1" fmla="*/ 789139 w 4568477"/>
                <a:gd name="connsiteY1" fmla="*/ 388307 h 926926"/>
                <a:gd name="connsiteX2" fmla="*/ 1716065 w 4568477"/>
                <a:gd name="connsiteY2" fmla="*/ 187890 h 926926"/>
                <a:gd name="connsiteX3" fmla="*/ 2066794 w 4568477"/>
                <a:gd name="connsiteY3" fmla="*/ 250520 h 926926"/>
                <a:gd name="connsiteX4" fmla="*/ 2480153 w 4568477"/>
                <a:gd name="connsiteY4" fmla="*/ 0 h 926926"/>
                <a:gd name="connsiteX5" fmla="*/ 3026688 w 4568477"/>
                <a:gd name="connsiteY5" fmla="*/ 107080 h 926926"/>
                <a:gd name="connsiteX6" fmla="*/ 3294345 w 4568477"/>
                <a:gd name="connsiteY6" fmla="*/ 463463 h 926926"/>
                <a:gd name="connsiteX7" fmla="*/ 4233797 w 4568477"/>
                <a:gd name="connsiteY7" fmla="*/ 676405 h 926926"/>
                <a:gd name="connsiteX8" fmla="*/ 4568477 w 4568477"/>
                <a:gd name="connsiteY8" fmla="*/ 911664 h 926926"/>
                <a:gd name="connsiteX9" fmla="*/ 0 w 4568477"/>
                <a:gd name="connsiteY9" fmla="*/ 926926 h 926926"/>
                <a:gd name="connsiteX0" fmla="*/ 0 w 4573240"/>
                <a:gd name="connsiteY0" fmla="*/ 926926 h 931244"/>
                <a:gd name="connsiteX1" fmla="*/ 789139 w 4573240"/>
                <a:gd name="connsiteY1" fmla="*/ 388307 h 931244"/>
                <a:gd name="connsiteX2" fmla="*/ 1716065 w 4573240"/>
                <a:gd name="connsiteY2" fmla="*/ 187890 h 931244"/>
                <a:gd name="connsiteX3" fmla="*/ 2066794 w 4573240"/>
                <a:gd name="connsiteY3" fmla="*/ 250520 h 931244"/>
                <a:gd name="connsiteX4" fmla="*/ 2480153 w 4573240"/>
                <a:gd name="connsiteY4" fmla="*/ 0 h 931244"/>
                <a:gd name="connsiteX5" fmla="*/ 3026688 w 4573240"/>
                <a:gd name="connsiteY5" fmla="*/ 107080 h 931244"/>
                <a:gd name="connsiteX6" fmla="*/ 3294345 w 4573240"/>
                <a:gd name="connsiteY6" fmla="*/ 463463 h 931244"/>
                <a:gd name="connsiteX7" fmla="*/ 4233797 w 4573240"/>
                <a:gd name="connsiteY7" fmla="*/ 676405 h 931244"/>
                <a:gd name="connsiteX8" fmla="*/ 4573240 w 4573240"/>
                <a:gd name="connsiteY8" fmla="*/ 931244 h 931244"/>
                <a:gd name="connsiteX9" fmla="*/ 0 w 4573240"/>
                <a:gd name="connsiteY9" fmla="*/ 926926 h 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3240" h="931244">
                  <a:moveTo>
                    <a:pt x="0" y="926926"/>
                  </a:moveTo>
                  <a:lnTo>
                    <a:pt x="789139" y="388307"/>
                  </a:lnTo>
                  <a:lnTo>
                    <a:pt x="1716065" y="187890"/>
                  </a:lnTo>
                  <a:lnTo>
                    <a:pt x="2066794" y="250520"/>
                  </a:lnTo>
                  <a:lnTo>
                    <a:pt x="2480153" y="0"/>
                  </a:lnTo>
                  <a:lnTo>
                    <a:pt x="3026688" y="107080"/>
                  </a:lnTo>
                  <a:lnTo>
                    <a:pt x="3294345" y="463463"/>
                  </a:lnTo>
                  <a:lnTo>
                    <a:pt x="4233797" y="676405"/>
                  </a:lnTo>
                  <a:lnTo>
                    <a:pt x="4573240" y="931244"/>
                  </a:lnTo>
                  <a:lnTo>
                    <a:pt x="0" y="92692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690602" y="1803748"/>
              <a:ext cx="0" cy="1929008"/>
            </a:xfrm>
            <a:custGeom>
              <a:avLst/>
              <a:gdLst>
                <a:gd name="connsiteX0" fmla="*/ 0 w 0"/>
                <a:gd name="connsiteY0" fmla="*/ 0 h 1929008"/>
                <a:gd name="connsiteX1" fmla="*/ 0 w 0"/>
                <a:gd name="connsiteY1" fmla="*/ 1929008 h 192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929008">
                  <a:moveTo>
                    <a:pt x="0" y="0"/>
                  </a:moveTo>
                  <a:lnTo>
                    <a:pt x="0" y="1929008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553227" y="3570244"/>
              <a:ext cx="4697180" cy="0"/>
            </a:xfrm>
            <a:custGeom>
              <a:avLst/>
              <a:gdLst>
                <a:gd name="connsiteX0" fmla="*/ 0 w 4697261"/>
                <a:gd name="connsiteY0" fmla="*/ 0 h 0"/>
                <a:gd name="connsiteX1" fmla="*/ 4697261 w 46972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7261">
                  <a:moveTo>
                    <a:pt x="0" y="0"/>
                  </a:moveTo>
                  <a:lnTo>
                    <a:pt x="4697261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898525" y="2390775"/>
            <a:ext cx="488950" cy="1870075"/>
            <a:chOff x="1161827" y="1888770"/>
            <a:chExt cx="489227" cy="1869877"/>
          </a:xfrm>
        </p:grpSpPr>
        <p:grpSp>
          <p:nvGrpSpPr>
            <p:cNvPr id="22556" name="组合 8"/>
            <p:cNvGrpSpPr>
              <a:grpSpLocks/>
            </p:cNvGrpSpPr>
            <p:nvPr/>
          </p:nvGrpSpPr>
          <p:grpSpPr bwMode="auto">
            <a:xfrm>
              <a:off x="1485460" y="2059290"/>
              <a:ext cx="165594" cy="1550164"/>
              <a:chOff x="1485460" y="2059290"/>
              <a:chExt cx="165594" cy="1550164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1485860" y="3609438"/>
                <a:ext cx="1651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1485860" y="3350703"/>
                <a:ext cx="1651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1485860" y="3091968"/>
                <a:ext cx="1651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485860" y="2834820"/>
                <a:ext cx="1651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485860" y="2576085"/>
                <a:ext cx="1651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485860" y="2317350"/>
                <a:ext cx="1651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85860" y="2058615"/>
                <a:ext cx="1651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2557" name="TextBox 9"/>
            <p:cNvSpPr txBox="1">
              <a:spLocks noChangeArrowheads="1"/>
            </p:cNvSpPr>
            <p:nvPr/>
          </p:nvSpPr>
          <p:spPr bwMode="auto">
            <a:xfrm>
              <a:off x="1214726" y="3450870"/>
              <a:ext cx="29046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0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58" name="TextBox 10"/>
            <p:cNvSpPr txBox="1">
              <a:spLocks noChangeArrowheads="1"/>
            </p:cNvSpPr>
            <p:nvPr/>
          </p:nvSpPr>
          <p:spPr bwMode="auto">
            <a:xfrm>
              <a:off x="1161827" y="3209570"/>
              <a:ext cx="39626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10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59" name="TextBox 11"/>
            <p:cNvSpPr txBox="1">
              <a:spLocks noChangeArrowheads="1"/>
            </p:cNvSpPr>
            <p:nvPr/>
          </p:nvSpPr>
          <p:spPr bwMode="auto">
            <a:xfrm>
              <a:off x="1161827" y="2942870"/>
              <a:ext cx="39626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15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60" name="TextBox 12"/>
            <p:cNvSpPr txBox="1">
              <a:spLocks noChangeArrowheads="1"/>
            </p:cNvSpPr>
            <p:nvPr/>
          </p:nvSpPr>
          <p:spPr bwMode="auto">
            <a:xfrm>
              <a:off x="1161827" y="2676170"/>
              <a:ext cx="39626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20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61" name="TextBox 13"/>
            <p:cNvSpPr txBox="1">
              <a:spLocks noChangeArrowheads="1"/>
            </p:cNvSpPr>
            <p:nvPr/>
          </p:nvSpPr>
          <p:spPr bwMode="auto">
            <a:xfrm>
              <a:off x="1161827" y="2409470"/>
              <a:ext cx="39626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25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62" name="TextBox 14"/>
            <p:cNvSpPr txBox="1">
              <a:spLocks noChangeArrowheads="1"/>
            </p:cNvSpPr>
            <p:nvPr/>
          </p:nvSpPr>
          <p:spPr bwMode="auto">
            <a:xfrm>
              <a:off x="1161827" y="2193570"/>
              <a:ext cx="39626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30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63" name="TextBox 15"/>
            <p:cNvSpPr txBox="1">
              <a:spLocks noChangeArrowheads="1"/>
            </p:cNvSpPr>
            <p:nvPr/>
          </p:nvSpPr>
          <p:spPr bwMode="auto">
            <a:xfrm>
              <a:off x="1161827" y="1888770"/>
              <a:ext cx="39626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35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762125" y="4341813"/>
            <a:ext cx="5395913" cy="534987"/>
            <a:chOff x="1924628" y="3957613"/>
            <a:chExt cx="5395759" cy="534763"/>
          </a:xfrm>
        </p:grpSpPr>
        <p:grpSp>
          <p:nvGrpSpPr>
            <p:cNvPr id="22541" name="组合 24"/>
            <p:cNvGrpSpPr>
              <a:grpSpLocks/>
            </p:cNvGrpSpPr>
            <p:nvPr/>
          </p:nvGrpSpPr>
          <p:grpSpPr bwMode="auto">
            <a:xfrm rot="-5400000">
              <a:off x="4560125" y="1660472"/>
              <a:ext cx="165594" cy="4759876"/>
              <a:chOff x="1485460" y="2059290"/>
              <a:chExt cx="165594" cy="1550164"/>
            </a:xfrm>
          </p:grpSpPr>
          <p:cxnSp>
            <p:nvCxnSpPr>
              <p:cNvPr id="33" name="直接连接符 32"/>
              <p:cNvCxnSpPr/>
              <p:nvPr/>
            </p:nvCxnSpPr>
            <p:spPr>
              <a:xfrm flipH="1">
                <a:off x="1486023" y="3609673"/>
                <a:ext cx="165031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1486023" y="3351177"/>
                <a:ext cx="165031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1486023" y="3092682"/>
                <a:ext cx="165031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1486023" y="2834703"/>
                <a:ext cx="165031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1486023" y="2576207"/>
                <a:ext cx="165031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1486023" y="2317712"/>
                <a:ext cx="165031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1486023" y="2059216"/>
                <a:ext cx="165031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2542" name="TextBox 25"/>
            <p:cNvSpPr txBox="1">
              <a:spLocks noChangeArrowheads="1"/>
            </p:cNvSpPr>
            <p:nvPr/>
          </p:nvSpPr>
          <p:spPr bwMode="auto">
            <a:xfrm>
              <a:off x="6712528" y="4184599"/>
              <a:ext cx="60785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2013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43" name="TextBox 26"/>
            <p:cNvSpPr txBox="1">
              <a:spLocks noChangeArrowheads="1"/>
            </p:cNvSpPr>
            <p:nvPr/>
          </p:nvSpPr>
          <p:spPr bwMode="auto">
            <a:xfrm>
              <a:off x="5899728" y="4184599"/>
              <a:ext cx="60785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2012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44" name="TextBox 27"/>
            <p:cNvSpPr txBox="1">
              <a:spLocks noChangeArrowheads="1"/>
            </p:cNvSpPr>
            <p:nvPr/>
          </p:nvSpPr>
          <p:spPr bwMode="auto">
            <a:xfrm>
              <a:off x="5112328" y="4184599"/>
              <a:ext cx="60785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2011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45" name="TextBox 28"/>
            <p:cNvSpPr txBox="1">
              <a:spLocks noChangeArrowheads="1"/>
            </p:cNvSpPr>
            <p:nvPr/>
          </p:nvSpPr>
          <p:spPr bwMode="auto">
            <a:xfrm>
              <a:off x="4337628" y="4184599"/>
              <a:ext cx="60785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2010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46" name="TextBox 29"/>
            <p:cNvSpPr txBox="1">
              <a:spLocks noChangeArrowheads="1"/>
            </p:cNvSpPr>
            <p:nvPr/>
          </p:nvSpPr>
          <p:spPr bwMode="auto">
            <a:xfrm>
              <a:off x="3562928" y="4184599"/>
              <a:ext cx="60785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2009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47" name="TextBox 30"/>
            <p:cNvSpPr txBox="1">
              <a:spLocks noChangeArrowheads="1"/>
            </p:cNvSpPr>
            <p:nvPr/>
          </p:nvSpPr>
          <p:spPr bwMode="auto">
            <a:xfrm>
              <a:off x="2737428" y="4184599"/>
              <a:ext cx="60785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2008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2548" name="TextBox 31"/>
            <p:cNvSpPr txBox="1">
              <a:spLocks noChangeArrowheads="1"/>
            </p:cNvSpPr>
            <p:nvPr/>
          </p:nvSpPr>
          <p:spPr bwMode="auto">
            <a:xfrm>
              <a:off x="1924628" y="4184599"/>
              <a:ext cx="60785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rgbClr val="7F7F7F"/>
                  </a:solidFill>
                  <a:latin typeface="微软雅黑" charset="-122"/>
                  <a:ea typeface="微软雅黑" charset="-122"/>
                </a:rPr>
                <a:t>2007</a:t>
              </a:r>
              <a:endParaRPr lang="zh-CN" altLang="en-US" sz="1400">
                <a:solidFill>
                  <a:srgbClr val="7F7F7F"/>
                </a:solidFill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6883400" y="1931988"/>
            <a:ext cx="1662113" cy="307975"/>
            <a:chOff x="-44443" y="3154623"/>
            <a:chExt cx="1662439" cy="307777"/>
          </a:xfrm>
        </p:grpSpPr>
        <p:sp>
          <p:nvSpPr>
            <p:cNvPr id="41" name="矩形 40"/>
            <p:cNvSpPr/>
            <p:nvPr/>
          </p:nvSpPr>
          <p:spPr>
            <a:xfrm flipV="1">
              <a:off x="714531" y="3205390"/>
              <a:ext cx="903465" cy="204655"/>
            </a:xfrm>
            <a:prstGeom prst="rect">
              <a:avLst/>
            </a:prstGeom>
            <a:solidFill>
              <a:srgbClr val="557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-44443" y="3154623"/>
              <a:ext cx="72404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text01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6883400" y="2309813"/>
            <a:ext cx="1662113" cy="307975"/>
            <a:chOff x="-44443" y="3154623"/>
            <a:chExt cx="1662439" cy="307777"/>
          </a:xfrm>
        </p:grpSpPr>
        <p:sp>
          <p:nvSpPr>
            <p:cNvPr id="44" name="矩形 43"/>
            <p:cNvSpPr/>
            <p:nvPr/>
          </p:nvSpPr>
          <p:spPr>
            <a:xfrm flipV="1">
              <a:off x="714531" y="3205390"/>
              <a:ext cx="903465" cy="204655"/>
            </a:xfrm>
            <a:prstGeom prst="rect">
              <a:avLst/>
            </a:prstGeom>
            <a:solidFill>
              <a:srgbClr val="B3C9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-44443" y="3154623"/>
              <a:ext cx="72404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text01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6883400" y="2671763"/>
            <a:ext cx="1662113" cy="307975"/>
            <a:chOff x="-44443" y="3154623"/>
            <a:chExt cx="1662439" cy="307777"/>
          </a:xfrm>
        </p:grpSpPr>
        <p:sp>
          <p:nvSpPr>
            <p:cNvPr id="47" name="矩形 46"/>
            <p:cNvSpPr/>
            <p:nvPr/>
          </p:nvSpPr>
          <p:spPr>
            <a:xfrm flipV="1">
              <a:off x="714531" y="3205390"/>
              <a:ext cx="903465" cy="20465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-44443" y="3154623"/>
              <a:ext cx="72404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text01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66176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1643063" y="1339850"/>
            <a:ext cx="2459037" cy="2457450"/>
            <a:chOff x="1610" y="849"/>
            <a:chExt cx="1736" cy="1736"/>
          </a:xfrm>
        </p:grpSpPr>
        <p:sp>
          <p:nvSpPr>
            <p:cNvPr id="23576" name="AutoShape 5"/>
            <p:cNvSpPr>
              <a:spLocks noChangeAspect="1" noChangeArrowheads="1" noTextEdit="1"/>
            </p:cNvSpPr>
            <p:nvPr/>
          </p:nvSpPr>
          <p:spPr bwMode="auto">
            <a:xfrm>
              <a:off x="1610" y="849"/>
              <a:ext cx="1736" cy="1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77" name="Freeform 7"/>
            <p:cNvSpPr>
              <a:spLocks/>
            </p:cNvSpPr>
            <p:nvPr/>
          </p:nvSpPr>
          <p:spPr bwMode="auto">
            <a:xfrm>
              <a:off x="1553" y="873"/>
              <a:ext cx="918" cy="1229"/>
            </a:xfrm>
            <a:custGeom>
              <a:avLst/>
              <a:gdLst>
                <a:gd name="T0" fmla="*/ 225 w 192"/>
                <a:gd name="T1" fmla="*/ 340 h 257"/>
                <a:gd name="T2" fmla="*/ 134 w 192"/>
                <a:gd name="T3" fmla="*/ 1229 h 257"/>
                <a:gd name="T4" fmla="*/ 387 w 192"/>
                <a:gd name="T5" fmla="*/ 1105 h 257"/>
                <a:gd name="T6" fmla="*/ 449 w 192"/>
                <a:gd name="T7" fmla="*/ 512 h 257"/>
                <a:gd name="T8" fmla="*/ 913 w 192"/>
                <a:gd name="T9" fmla="*/ 287 h 257"/>
                <a:gd name="T10" fmla="*/ 918 w 192"/>
                <a:gd name="T11" fmla="*/ 5 h 257"/>
                <a:gd name="T12" fmla="*/ 225 w 192"/>
                <a:gd name="T13" fmla="*/ 340 h 2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257"/>
                <a:gd name="T23" fmla="*/ 192 w 192"/>
                <a:gd name="T24" fmla="*/ 257 h 2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257">
                  <a:moveTo>
                    <a:pt x="47" y="71"/>
                  </a:moveTo>
                  <a:cubicBezTo>
                    <a:pt x="5" y="126"/>
                    <a:pt x="0" y="198"/>
                    <a:pt x="28" y="257"/>
                  </a:cubicBezTo>
                  <a:cubicBezTo>
                    <a:pt x="81" y="231"/>
                    <a:pt x="81" y="231"/>
                    <a:pt x="81" y="231"/>
                  </a:cubicBezTo>
                  <a:cubicBezTo>
                    <a:pt x="63" y="192"/>
                    <a:pt x="66" y="144"/>
                    <a:pt x="94" y="107"/>
                  </a:cubicBezTo>
                  <a:cubicBezTo>
                    <a:pt x="118" y="76"/>
                    <a:pt x="154" y="60"/>
                    <a:pt x="191" y="6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37" y="0"/>
                    <a:pt x="83" y="24"/>
                    <a:pt x="47" y="71"/>
                  </a:cubicBezTo>
                </a:path>
              </a:pathLst>
            </a:custGeom>
            <a:solidFill>
              <a:srgbClr val="585A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78" name="Freeform 8"/>
            <p:cNvSpPr>
              <a:spLocks/>
            </p:cNvSpPr>
            <p:nvPr/>
          </p:nvSpPr>
          <p:spPr bwMode="auto">
            <a:xfrm>
              <a:off x="1691" y="1987"/>
              <a:ext cx="694" cy="593"/>
            </a:xfrm>
            <a:custGeom>
              <a:avLst/>
              <a:gdLst>
                <a:gd name="T0" fmla="*/ 421 w 145"/>
                <a:gd name="T1" fmla="*/ 201 h 124"/>
                <a:gd name="T2" fmla="*/ 258 w 145"/>
                <a:gd name="T3" fmla="*/ 0 h 124"/>
                <a:gd name="T4" fmla="*/ 0 w 145"/>
                <a:gd name="T5" fmla="*/ 124 h 124"/>
                <a:gd name="T6" fmla="*/ 249 w 145"/>
                <a:gd name="T7" fmla="*/ 426 h 124"/>
                <a:gd name="T8" fmla="*/ 656 w 145"/>
                <a:gd name="T9" fmla="*/ 593 h 124"/>
                <a:gd name="T10" fmla="*/ 694 w 145"/>
                <a:gd name="T11" fmla="*/ 316 h 124"/>
                <a:gd name="T12" fmla="*/ 421 w 145"/>
                <a:gd name="T13" fmla="*/ 201 h 1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124"/>
                <a:gd name="T23" fmla="*/ 145 w 145"/>
                <a:gd name="T24" fmla="*/ 124 h 1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124">
                  <a:moveTo>
                    <a:pt x="88" y="42"/>
                  </a:moveTo>
                  <a:cubicBezTo>
                    <a:pt x="73" y="31"/>
                    <a:pt x="61" y="16"/>
                    <a:pt x="54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" y="50"/>
                    <a:pt x="30" y="72"/>
                    <a:pt x="52" y="89"/>
                  </a:cubicBezTo>
                  <a:cubicBezTo>
                    <a:pt x="78" y="109"/>
                    <a:pt x="107" y="120"/>
                    <a:pt x="137" y="124"/>
                  </a:cubicBezTo>
                  <a:cubicBezTo>
                    <a:pt x="145" y="66"/>
                    <a:pt x="145" y="66"/>
                    <a:pt x="145" y="66"/>
                  </a:cubicBezTo>
                  <a:cubicBezTo>
                    <a:pt x="125" y="63"/>
                    <a:pt x="105" y="55"/>
                    <a:pt x="88" y="42"/>
                  </a:cubicBezTo>
                </a:path>
              </a:pathLst>
            </a:custGeom>
            <a:solidFill>
              <a:srgbClr val="B8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79" name="Freeform 9"/>
            <p:cNvSpPr>
              <a:spLocks/>
            </p:cNvSpPr>
            <p:nvPr/>
          </p:nvSpPr>
          <p:spPr bwMode="auto">
            <a:xfrm>
              <a:off x="2356" y="2188"/>
              <a:ext cx="626" cy="421"/>
            </a:xfrm>
            <a:custGeom>
              <a:avLst/>
              <a:gdLst>
                <a:gd name="T0" fmla="*/ 38 w 131"/>
                <a:gd name="T1" fmla="*/ 115 h 88"/>
                <a:gd name="T2" fmla="*/ 0 w 131"/>
                <a:gd name="T3" fmla="*/ 397 h 88"/>
                <a:gd name="T4" fmla="*/ 626 w 131"/>
                <a:gd name="T5" fmla="*/ 225 h 88"/>
                <a:gd name="T6" fmla="*/ 454 w 131"/>
                <a:gd name="T7" fmla="*/ 0 h 88"/>
                <a:gd name="T8" fmla="*/ 38 w 131"/>
                <a:gd name="T9" fmla="*/ 115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88"/>
                <a:gd name="T17" fmla="*/ 131 w 131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88">
                  <a:moveTo>
                    <a:pt x="8" y="24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46" y="88"/>
                    <a:pt x="93" y="76"/>
                    <a:pt x="13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0" y="19"/>
                    <a:pt x="38" y="27"/>
                    <a:pt x="8" y="24"/>
                  </a:cubicBezTo>
                </a:path>
              </a:pathLst>
            </a:custGeom>
            <a:solidFill>
              <a:srgbClr val="C5C6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80" name="Freeform 10"/>
            <p:cNvSpPr>
              <a:spLocks/>
            </p:cNvSpPr>
            <p:nvPr/>
          </p:nvSpPr>
          <p:spPr bwMode="auto">
            <a:xfrm>
              <a:off x="2476" y="845"/>
              <a:ext cx="918" cy="1587"/>
            </a:xfrm>
            <a:custGeom>
              <a:avLst/>
              <a:gdLst>
                <a:gd name="T0" fmla="*/ 526 w 192"/>
                <a:gd name="T1" fmla="*/ 177 h 332"/>
                <a:gd name="T2" fmla="*/ 5 w 192"/>
                <a:gd name="T3" fmla="*/ 0 h 332"/>
                <a:gd name="T4" fmla="*/ 5 w 192"/>
                <a:gd name="T5" fmla="*/ 33 h 332"/>
                <a:gd name="T6" fmla="*/ 0 w 192"/>
                <a:gd name="T7" fmla="*/ 315 h 332"/>
                <a:gd name="T8" fmla="*/ 0 w 192"/>
                <a:gd name="T9" fmla="*/ 349 h 332"/>
                <a:gd name="T10" fmla="*/ 311 w 192"/>
                <a:gd name="T11" fmla="*/ 459 h 332"/>
                <a:gd name="T12" fmla="*/ 516 w 192"/>
                <a:gd name="T13" fmla="*/ 980 h 332"/>
                <a:gd name="T14" fmla="*/ 516 w 192"/>
                <a:gd name="T15" fmla="*/ 989 h 332"/>
                <a:gd name="T16" fmla="*/ 416 w 192"/>
                <a:gd name="T17" fmla="*/ 1214 h 332"/>
                <a:gd name="T18" fmla="*/ 320 w 192"/>
                <a:gd name="T19" fmla="*/ 1310 h 332"/>
                <a:gd name="T20" fmla="*/ 339 w 192"/>
                <a:gd name="T21" fmla="*/ 1338 h 332"/>
                <a:gd name="T22" fmla="*/ 516 w 192"/>
                <a:gd name="T23" fmla="*/ 1563 h 332"/>
                <a:gd name="T24" fmla="*/ 535 w 192"/>
                <a:gd name="T25" fmla="*/ 1587 h 332"/>
                <a:gd name="T26" fmla="*/ 693 w 192"/>
                <a:gd name="T27" fmla="*/ 1429 h 332"/>
                <a:gd name="T28" fmla="*/ 861 w 192"/>
                <a:gd name="T29" fmla="*/ 1056 h 332"/>
                <a:gd name="T30" fmla="*/ 861 w 192"/>
                <a:gd name="T31" fmla="*/ 1042 h 332"/>
                <a:gd name="T32" fmla="*/ 526 w 192"/>
                <a:gd name="T33" fmla="*/ 177 h 3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2"/>
                <a:gd name="T52" fmla="*/ 0 h 332"/>
                <a:gd name="T53" fmla="*/ 192 w 192"/>
                <a:gd name="T54" fmla="*/ 332 h 3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2" h="332">
                  <a:moveTo>
                    <a:pt x="110" y="37"/>
                  </a:moveTo>
                  <a:cubicBezTo>
                    <a:pt x="77" y="13"/>
                    <a:pt x="39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3" y="74"/>
                    <a:pt x="46" y="81"/>
                    <a:pt x="65" y="96"/>
                  </a:cubicBezTo>
                  <a:cubicBezTo>
                    <a:pt x="100" y="122"/>
                    <a:pt x="115" y="165"/>
                    <a:pt x="108" y="205"/>
                  </a:cubicBezTo>
                  <a:cubicBezTo>
                    <a:pt x="108" y="206"/>
                    <a:pt x="108" y="207"/>
                    <a:pt x="108" y="207"/>
                  </a:cubicBezTo>
                  <a:cubicBezTo>
                    <a:pt x="104" y="224"/>
                    <a:pt x="98" y="240"/>
                    <a:pt x="87" y="254"/>
                  </a:cubicBezTo>
                  <a:cubicBezTo>
                    <a:pt x="81" y="262"/>
                    <a:pt x="74" y="268"/>
                    <a:pt x="67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108" y="327"/>
                    <a:pt x="108" y="327"/>
                    <a:pt x="108" y="327"/>
                  </a:cubicBezTo>
                  <a:cubicBezTo>
                    <a:pt x="112" y="332"/>
                    <a:pt x="112" y="332"/>
                    <a:pt x="112" y="332"/>
                  </a:cubicBezTo>
                  <a:cubicBezTo>
                    <a:pt x="124" y="323"/>
                    <a:pt x="135" y="311"/>
                    <a:pt x="145" y="299"/>
                  </a:cubicBezTo>
                  <a:cubicBezTo>
                    <a:pt x="163" y="275"/>
                    <a:pt x="175" y="248"/>
                    <a:pt x="180" y="221"/>
                  </a:cubicBezTo>
                  <a:cubicBezTo>
                    <a:pt x="180" y="220"/>
                    <a:pt x="180" y="219"/>
                    <a:pt x="180" y="218"/>
                  </a:cubicBezTo>
                  <a:cubicBezTo>
                    <a:pt x="192" y="152"/>
                    <a:pt x="167" y="81"/>
                    <a:pt x="110" y="37"/>
                  </a:cubicBezTo>
                </a:path>
              </a:pathLst>
            </a:custGeom>
            <a:solidFill>
              <a:srgbClr val="9DB9B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81" name="Freeform 11"/>
            <p:cNvSpPr>
              <a:spLocks/>
            </p:cNvSpPr>
            <p:nvPr/>
          </p:nvSpPr>
          <p:spPr bwMode="auto">
            <a:xfrm>
              <a:off x="2275" y="1485"/>
              <a:ext cx="334" cy="708"/>
            </a:xfrm>
            <a:custGeom>
              <a:avLst/>
              <a:gdLst>
                <a:gd name="T0" fmla="*/ 253 w 70"/>
                <a:gd name="T1" fmla="*/ 0 h 148"/>
                <a:gd name="T2" fmla="*/ 86 w 70"/>
                <a:gd name="T3" fmla="*/ 0 h 148"/>
                <a:gd name="T4" fmla="*/ 0 w 70"/>
                <a:gd name="T5" fmla="*/ 72 h 148"/>
                <a:gd name="T6" fmla="*/ 0 w 70"/>
                <a:gd name="T7" fmla="*/ 72 h 148"/>
                <a:gd name="T8" fmla="*/ 0 w 70"/>
                <a:gd name="T9" fmla="*/ 81 h 148"/>
                <a:gd name="T10" fmla="*/ 0 w 70"/>
                <a:gd name="T11" fmla="*/ 321 h 148"/>
                <a:gd name="T12" fmla="*/ 24 w 70"/>
                <a:gd name="T13" fmla="*/ 349 h 148"/>
                <a:gd name="T14" fmla="*/ 52 w 70"/>
                <a:gd name="T15" fmla="*/ 321 h 148"/>
                <a:gd name="T16" fmla="*/ 52 w 70"/>
                <a:gd name="T17" fmla="*/ 115 h 148"/>
                <a:gd name="T18" fmla="*/ 76 w 70"/>
                <a:gd name="T19" fmla="*/ 115 h 148"/>
                <a:gd name="T20" fmla="*/ 76 w 70"/>
                <a:gd name="T21" fmla="*/ 311 h 148"/>
                <a:gd name="T22" fmla="*/ 76 w 70"/>
                <a:gd name="T23" fmla="*/ 321 h 148"/>
                <a:gd name="T24" fmla="*/ 76 w 70"/>
                <a:gd name="T25" fmla="*/ 670 h 148"/>
                <a:gd name="T26" fmla="*/ 119 w 70"/>
                <a:gd name="T27" fmla="*/ 708 h 148"/>
                <a:gd name="T28" fmla="*/ 157 w 70"/>
                <a:gd name="T29" fmla="*/ 670 h 148"/>
                <a:gd name="T30" fmla="*/ 157 w 70"/>
                <a:gd name="T31" fmla="*/ 359 h 148"/>
                <a:gd name="T32" fmla="*/ 177 w 70"/>
                <a:gd name="T33" fmla="*/ 359 h 148"/>
                <a:gd name="T34" fmla="*/ 177 w 70"/>
                <a:gd name="T35" fmla="*/ 670 h 148"/>
                <a:gd name="T36" fmla="*/ 215 w 70"/>
                <a:gd name="T37" fmla="*/ 708 h 148"/>
                <a:gd name="T38" fmla="*/ 253 w 70"/>
                <a:gd name="T39" fmla="*/ 670 h 148"/>
                <a:gd name="T40" fmla="*/ 253 w 70"/>
                <a:gd name="T41" fmla="*/ 311 h 148"/>
                <a:gd name="T42" fmla="*/ 253 w 70"/>
                <a:gd name="T43" fmla="*/ 311 h 148"/>
                <a:gd name="T44" fmla="*/ 253 w 70"/>
                <a:gd name="T45" fmla="*/ 115 h 148"/>
                <a:gd name="T46" fmla="*/ 272 w 70"/>
                <a:gd name="T47" fmla="*/ 115 h 148"/>
                <a:gd name="T48" fmla="*/ 272 w 70"/>
                <a:gd name="T49" fmla="*/ 321 h 148"/>
                <a:gd name="T50" fmla="*/ 305 w 70"/>
                <a:gd name="T51" fmla="*/ 349 h 148"/>
                <a:gd name="T52" fmla="*/ 334 w 70"/>
                <a:gd name="T53" fmla="*/ 321 h 148"/>
                <a:gd name="T54" fmla="*/ 334 w 70"/>
                <a:gd name="T55" fmla="*/ 81 h 148"/>
                <a:gd name="T56" fmla="*/ 334 w 70"/>
                <a:gd name="T57" fmla="*/ 72 h 148"/>
                <a:gd name="T58" fmla="*/ 334 w 70"/>
                <a:gd name="T59" fmla="*/ 67 h 148"/>
                <a:gd name="T60" fmla="*/ 253 w 70"/>
                <a:gd name="T61" fmla="*/ 0 h 14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0"/>
                <a:gd name="T94" fmla="*/ 0 h 148"/>
                <a:gd name="T95" fmla="*/ 70 w 70"/>
                <a:gd name="T96" fmla="*/ 148 h 14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0" h="148">
                  <a:moveTo>
                    <a:pt x="5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4" y="0"/>
                    <a:pt x="0" y="1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9" y="73"/>
                    <a:pt x="11" y="70"/>
                    <a:pt x="11" y="6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6"/>
                    <a:pt x="16" y="66"/>
                    <a:pt x="16" y="67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45"/>
                    <a:pt x="20" y="148"/>
                    <a:pt x="25" y="148"/>
                  </a:cubicBezTo>
                  <a:cubicBezTo>
                    <a:pt x="29" y="148"/>
                    <a:pt x="33" y="145"/>
                    <a:pt x="33" y="14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7" y="145"/>
                    <a:pt x="40" y="148"/>
                    <a:pt x="45" y="148"/>
                  </a:cubicBezTo>
                  <a:cubicBezTo>
                    <a:pt x="49" y="148"/>
                    <a:pt x="53" y="145"/>
                    <a:pt x="53" y="14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70"/>
                    <a:pt x="60" y="73"/>
                    <a:pt x="64" y="73"/>
                  </a:cubicBezTo>
                  <a:cubicBezTo>
                    <a:pt x="67" y="73"/>
                    <a:pt x="70" y="70"/>
                    <a:pt x="70" y="6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9"/>
                    <a:pt x="64" y="0"/>
                    <a:pt x="53" y="0"/>
                  </a:cubicBezTo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82" name="Oval 12"/>
            <p:cNvSpPr>
              <a:spLocks noChangeArrowheads="1"/>
            </p:cNvSpPr>
            <p:nvPr/>
          </p:nvSpPr>
          <p:spPr bwMode="auto">
            <a:xfrm>
              <a:off x="2375" y="1337"/>
              <a:ext cx="134" cy="134"/>
            </a:xfrm>
            <a:prstGeom prst="ellipse">
              <a:avLst/>
            </a:pr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25"/>
          <p:cNvGrpSpPr>
            <a:grpSpLocks noChangeAspect="1"/>
          </p:cNvGrpSpPr>
          <p:nvPr/>
        </p:nvGrpSpPr>
        <p:grpSpPr bwMode="auto">
          <a:xfrm>
            <a:off x="5189538" y="1311275"/>
            <a:ext cx="2493962" cy="2536825"/>
            <a:chOff x="3316" y="907"/>
            <a:chExt cx="1774" cy="1804"/>
          </a:xfrm>
        </p:grpSpPr>
        <p:sp>
          <p:nvSpPr>
            <p:cNvPr id="23569" name="AutoShape 24"/>
            <p:cNvSpPr>
              <a:spLocks noChangeAspect="1" noChangeArrowheads="1" noTextEdit="1"/>
            </p:cNvSpPr>
            <p:nvPr/>
          </p:nvSpPr>
          <p:spPr bwMode="auto">
            <a:xfrm>
              <a:off x="3346" y="912"/>
              <a:ext cx="1714" cy="1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70" name="Freeform 26"/>
            <p:cNvSpPr>
              <a:spLocks/>
            </p:cNvSpPr>
            <p:nvPr/>
          </p:nvSpPr>
          <p:spPr bwMode="auto">
            <a:xfrm>
              <a:off x="3496" y="937"/>
              <a:ext cx="702" cy="516"/>
            </a:xfrm>
            <a:custGeom>
              <a:avLst/>
              <a:gdLst>
                <a:gd name="T0" fmla="*/ 446 w 140"/>
                <a:gd name="T1" fmla="*/ 336 h 103"/>
                <a:gd name="T2" fmla="*/ 692 w 140"/>
                <a:gd name="T3" fmla="*/ 281 h 103"/>
                <a:gd name="T4" fmla="*/ 702 w 140"/>
                <a:gd name="T5" fmla="*/ 5 h 103"/>
                <a:gd name="T6" fmla="*/ 326 w 140"/>
                <a:gd name="T7" fmla="*/ 85 h 103"/>
                <a:gd name="T8" fmla="*/ 0 w 140"/>
                <a:gd name="T9" fmla="*/ 361 h 103"/>
                <a:gd name="T10" fmla="*/ 226 w 140"/>
                <a:gd name="T11" fmla="*/ 516 h 103"/>
                <a:gd name="T12" fmla="*/ 446 w 140"/>
                <a:gd name="T13" fmla="*/ 336 h 1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0"/>
                <a:gd name="T22" fmla="*/ 0 h 103"/>
                <a:gd name="T23" fmla="*/ 140 w 140"/>
                <a:gd name="T24" fmla="*/ 103 h 10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0" h="103">
                  <a:moveTo>
                    <a:pt x="89" y="67"/>
                  </a:moveTo>
                  <a:cubicBezTo>
                    <a:pt x="105" y="59"/>
                    <a:pt x="122" y="55"/>
                    <a:pt x="138" y="56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15" y="0"/>
                    <a:pt x="89" y="5"/>
                    <a:pt x="65" y="17"/>
                  </a:cubicBezTo>
                  <a:cubicBezTo>
                    <a:pt x="38" y="30"/>
                    <a:pt x="16" y="49"/>
                    <a:pt x="0" y="72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56" y="88"/>
                    <a:pt x="71" y="75"/>
                    <a:pt x="89" y="67"/>
                  </a:cubicBezTo>
                </a:path>
              </a:pathLst>
            </a:custGeom>
            <a:solidFill>
              <a:srgbClr val="585A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71" name="Freeform 27"/>
            <p:cNvSpPr>
              <a:spLocks/>
            </p:cNvSpPr>
            <p:nvPr/>
          </p:nvSpPr>
          <p:spPr bwMode="auto">
            <a:xfrm>
              <a:off x="3316" y="1308"/>
              <a:ext cx="401" cy="616"/>
            </a:xfrm>
            <a:custGeom>
              <a:avLst/>
              <a:gdLst>
                <a:gd name="T0" fmla="*/ 401 w 80"/>
                <a:gd name="T1" fmla="*/ 155 h 123"/>
                <a:gd name="T2" fmla="*/ 170 w 80"/>
                <a:gd name="T3" fmla="*/ 0 h 123"/>
                <a:gd name="T4" fmla="*/ 40 w 80"/>
                <a:gd name="T5" fmla="*/ 616 h 123"/>
                <a:gd name="T6" fmla="*/ 311 w 80"/>
                <a:gd name="T7" fmla="*/ 566 h 123"/>
                <a:gd name="T8" fmla="*/ 401 w 80"/>
                <a:gd name="T9" fmla="*/ 155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123"/>
                <a:gd name="T17" fmla="*/ 80 w 80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123">
                  <a:moveTo>
                    <a:pt x="80" y="31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0" y="36"/>
                    <a:pt x="0" y="80"/>
                    <a:pt x="8" y="12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57" y="84"/>
                    <a:pt x="64" y="55"/>
                    <a:pt x="80" y="31"/>
                  </a:cubicBezTo>
                </a:path>
              </a:pathLst>
            </a:custGeom>
            <a:solidFill>
              <a:srgbClr val="B8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72" name="Freeform 28"/>
            <p:cNvSpPr>
              <a:spLocks/>
            </p:cNvSpPr>
            <p:nvPr/>
          </p:nvSpPr>
          <p:spPr bwMode="auto">
            <a:xfrm>
              <a:off x="3361" y="1884"/>
              <a:ext cx="471" cy="551"/>
            </a:xfrm>
            <a:custGeom>
              <a:avLst/>
              <a:gdLst>
                <a:gd name="T0" fmla="*/ 316 w 94"/>
                <a:gd name="T1" fmla="*/ 135 h 110"/>
                <a:gd name="T2" fmla="*/ 271 w 94"/>
                <a:gd name="T3" fmla="*/ 0 h 110"/>
                <a:gd name="T4" fmla="*/ 0 w 94"/>
                <a:gd name="T5" fmla="*/ 50 h 110"/>
                <a:gd name="T6" fmla="*/ 65 w 94"/>
                <a:gd name="T7" fmla="*/ 250 h 110"/>
                <a:gd name="T8" fmla="*/ 306 w 94"/>
                <a:gd name="T9" fmla="*/ 551 h 110"/>
                <a:gd name="T10" fmla="*/ 471 w 94"/>
                <a:gd name="T11" fmla="*/ 336 h 110"/>
                <a:gd name="T12" fmla="*/ 316 w 94"/>
                <a:gd name="T13" fmla="*/ 135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4"/>
                <a:gd name="T22" fmla="*/ 0 h 110"/>
                <a:gd name="T23" fmla="*/ 94 w 94"/>
                <a:gd name="T24" fmla="*/ 110 h 1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4" h="110">
                  <a:moveTo>
                    <a:pt x="63" y="27"/>
                  </a:moveTo>
                  <a:cubicBezTo>
                    <a:pt x="58" y="18"/>
                    <a:pt x="56" y="9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24"/>
                    <a:pt x="7" y="37"/>
                    <a:pt x="13" y="50"/>
                  </a:cubicBezTo>
                  <a:cubicBezTo>
                    <a:pt x="24" y="75"/>
                    <a:pt x="41" y="95"/>
                    <a:pt x="61" y="110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1" y="56"/>
                    <a:pt x="70" y="43"/>
                    <a:pt x="63" y="27"/>
                  </a:cubicBezTo>
                </a:path>
              </a:pathLst>
            </a:custGeom>
            <a:solidFill>
              <a:srgbClr val="C5C6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3653" y="907"/>
              <a:ext cx="1437" cy="1804"/>
            </a:xfrm>
            <a:custGeom>
              <a:avLst/>
              <a:gdLst>
                <a:gd name="T0" fmla="*/ 111 w 287"/>
                <a:gd name="T1" fmla="*/ 0 h 360"/>
                <a:gd name="T2" fmla="*/ 111 w 287"/>
                <a:gd name="T3" fmla="*/ 7 h 360"/>
                <a:gd name="T4" fmla="*/ 110 w 287"/>
                <a:gd name="T5" fmla="*/ 62 h 360"/>
                <a:gd name="T6" fmla="*/ 109 w 287"/>
                <a:gd name="T7" fmla="*/ 68 h 360"/>
                <a:gd name="T8" fmla="*/ 201 w 287"/>
                <a:gd name="T9" fmla="*/ 128 h 360"/>
                <a:gd name="T10" fmla="*/ 199 w 287"/>
                <a:gd name="T11" fmla="*/ 222 h 360"/>
                <a:gd name="T12" fmla="*/ 198 w 287"/>
                <a:gd name="T13" fmla="*/ 224 h 360"/>
                <a:gd name="T14" fmla="*/ 151 w 287"/>
                <a:gd name="T15" fmla="*/ 269 h 360"/>
                <a:gd name="T16" fmla="*/ 42 w 287"/>
                <a:gd name="T17" fmla="*/ 258 h 360"/>
                <a:gd name="T18" fmla="*/ 38 w 287"/>
                <a:gd name="T19" fmla="*/ 263 h 360"/>
                <a:gd name="T20" fmla="*/ 4 w 287"/>
                <a:gd name="T21" fmla="*/ 307 h 360"/>
                <a:gd name="T22" fmla="*/ 0 w 287"/>
                <a:gd name="T23" fmla="*/ 312 h 360"/>
                <a:gd name="T24" fmla="*/ 180 w 287"/>
                <a:gd name="T25" fmla="*/ 331 h 360"/>
                <a:gd name="T26" fmla="*/ 258 w 287"/>
                <a:gd name="T27" fmla="*/ 257 h 360"/>
                <a:gd name="T28" fmla="*/ 259 w 287"/>
                <a:gd name="T29" fmla="*/ 255 h 360"/>
                <a:gd name="T30" fmla="*/ 263 w 287"/>
                <a:gd name="T31" fmla="*/ 99 h 360"/>
                <a:gd name="T32" fmla="*/ 111 w 287"/>
                <a:gd name="T3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7" h="360">
                  <a:moveTo>
                    <a:pt x="111" y="0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47" y="70"/>
                    <a:pt x="183" y="92"/>
                    <a:pt x="201" y="128"/>
                  </a:cubicBezTo>
                  <a:cubicBezTo>
                    <a:pt x="216" y="159"/>
                    <a:pt x="214" y="194"/>
                    <a:pt x="199" y="222"/>
                  </a:cubicBezTo>
                  <a:cubicBezTo>
                    <a:pt x="199" y="223"/>
                    <a:pt x="198" y="224"/>
                    <a:pt x="198" y="224"/>
                  </a:cubicBezTo>
                  <a:cubicBezTo>
                    <a:pt x="188" y="243"/>
                    <a:pt x="172" y="259"/>
                    <a:pt x="151" y="269"/>
                  </a:cubicBezTo>
                  <a:cubicBezTo>
                    <a:pt x="114" y="286"/>
                    <a:pt x="73" y="281"/>
                    <a:pt x="42" y="258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0" y="350"/>
                    <a:pt x="120" y="360"/>
                    <a:pt x="180" y="331"/>
                  </a:cubicBezTo>
                  <a:cubicBezTo>
                    <a:pt x="215" y="314"/>
                    <a:pt x="241" y="288"/>
                    <a:pt x="258" y="257"/>
                  </a:cubicBezTo>
                  <a:cubicBezTo>
                    <a:pt x="259" y="256"/>
                    <a:pt x="259" y="255"/>
                    <a:pt x="259" y="255"/>
                  </a:cubicBezTo>
                  <a:cubicBezTo>
                    <a:pt x="284" y="208"/>
                    <a:pt x="287" y="150"/>
                    <a:pt x="263" y="99"/>
                  </a:cubicBezTo>
                  <a:cubicBezTo>
                    <a:pt x="234" y="38"/>
                    <a:pt x="174" y="2"/>
                    <a:pt x="111" y="0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Oval 30"/>
            <p:cNvSpPr>
              <a:spLocks noChangeArrowheads="1"/>
            </p:cNvSpPr>
            <p:nvPr/>
          </p:nvSpPr>
          <p:spPr bwMode="auto">
            <a:xfrm>
              <a:off x="4148" y="1373"/>
              <a:ext cx="124" cy="12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4018" y="1523"/>
              <a:ext cx="395" cy="686"/>
            </a:xfrm>
            <a:custGeom>
              <a:avLst/>
              <a:gdLst>
                <a:gd name="T0" fmla="*/ 78 w 79"/>
                <a:gd name="T1" fmla="*/ 51 h 137"/>
                <a:gd name="T2" fmla="*/ 64 w 79"/>
                <a:gd name="T3" fmla="*/ 8 h 137"/>
                <a:gd name="T4" fmla="*/ 55 w 79"/>
                <a:gd name="T5" fmla="*/ 0 h 137"/>
                <a:gd name="T6" fmla="*/ 23 w 79"/>
                <a:gd name="T7" fmla="*/ 0 h 137"/>
                <a:gd name="T8" fmla="*/ 16 w 79"/>
                <a:gd name="T9" fmla="*/ 4 h 137"/>
                <a:gd name="T10" fmla="*/ 15 w 79"/>
                <a:gd name="T11" fmla="*/ 6 h 137"/>
                <a:gd name="T12" fmla="*/ 15 w 79"/>
                <a:gd name="T13" fmla="*/ 6 h 137"/>
                <a:gd name="T14" fmla="*/ 14 w 79"/>
                <a:gd name="T15" fmla="*/ 7 h 137"/>
                <a:gd name="T16" fmla="*/ 1 w 79"/>
                <a:gd name="T17" fmla="*/ 51 h 137"/>
                <a:gd name="T18" fmla="*/ 4 w 79"/>
                <a:gd name="T19" fmla="*/ 58 h 137"/>
                <a:gd name="T20" fmla="*/ 11 w 79"/>
                <a:gd name="T21" fmla="*/ 54 h 137"/>
                <a:gd name="T22" fmla="*/ 22 w 79"/>
                <a:gd name="T23" fmla="*/ 19 h 137"/>
                <a:gd name="T24" fmla="*/ 23 w 79"/>
                <a:gd name="T25" fmla="*/ 19 h 137"/>
                <a:gd name="T26" fmla="*/ 24 w 79"/>
                <a:gd name="T27" fmla="*/ 19 h 137"/>
                <a:gd name="T28" fmla="*/ 8 w 79"/>
                <a:gd name="T29" fmla="*/ 82 h 137"/>
                <a:gd name="T30" fmla="*/ 25 w 79"/>
                <a:gd name="T31" fmla="*/ 82 h 137"/>
                <a:gd name="T32" fmla="*/ 25 w 79"/>
                <a:gd name="T33" fmla="*/ 131 h 137"/>
                <a:gd name="T34" fmla="*/ 31 w 79"/>
                <a:gd name="T35" fmla="*/ 137 h 137"/>
                <a:gd name="T36" fmla="*/ 38 w 79"/>
                <a:gd name="T37" fmla="*/ 131 h 137"/>
                <a:gd name="T38" fmla="*/ 38 w 79"/>
                <a:gd name="T39" fmla="*/ 82 h 137"/>
                <a:gd name="T40" fmla="*/ 41 w 79"/>
                <a:gd name="T41" fmla="*/ 82 h 137"/>
                <a:gd name="T42" fmla="*/ 41 w 79"/>
                <a:gd name="T43" fmla="*/ 131 h 137"/>
                <a:gd name="T44" fmla="*/ 48 w 79"/>
                <a:gd name="T45" fmla="*/ 137 h 137"/>
                <a:gd name="T46" fmla="*/ 54 w 79"/>
                <a:gd name="T47" fmla="*/ 131 h 137"/>
                <a:gd name="T48" fmla="*/ 54 w 79"/>
                <a:gd name="T49" fmla="*/ 82 h 137"/>
                <a:gd name="T50" fmla="*/ 71 w 79"/>
                <a:gd name="T51" fmla="*/ 82 h 137"/>
                <a:gd name="T52" fmla="*/ 54 w 79"/>
                <a:gd name="T53" fmla="*/ 19 h 137"/>
                <a:gd name="T54" fmla="*/ 55 w 79"/>
                <a:gd name="T55" fmla="*/ 19 h 137"/>
                <a:gd name="T56" fmla="*/ 56 w 79"/>
                <a:gd name="T57" fmla="*/ 19 h 137"/>
                <a:gd name="T58" fmla="*/ 67 w 79"/>
                <a:gd name="T59" fmla="*/ 54 h 137"/>
                <a:gd name="T60" fmla="*/ 74 w 79"/>
                <a:gd name="T61" fmla="*/ 58 h 137"/>
                <a:gd name="T62" fmla="*/ 78 w 79"/>
                <a:gd name="T63" fmla="*/ 5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137">
                  <a:moveTo>
                    <a:pt x="78" y="51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7"/>
                    <a:pt x="14" y="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4"/>
                    <a:pt x="1" y="57"/>
                    <a:pt x="4" y="58"/>
                  </a:cubicBezTo>
                  <a:cubicBezTo>
                    <a:pt x="7" y="59"/>
                    <a:pt x="10" y="57"/>
                    <a:pt x="11" y="5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5"/>
                    <a:pt x="28" y="137"/>
                    <a:pt x="31" y="137"/>
                  </a:cubicBezTo>
                  <a:cubicBezTo>
                    <a:pt x="35" y="137"/>
                    <a:pt x="38" y="135"/>
                    <a:pt x="38" y="13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5"/>
                    <a:pt x="44" y="137"/>
                    <a:pt x="48" y="137"/>
                  </a:cubicBezTo>
                  <a:cubicBezTo>
                    <a:pt x="51" y="137"/>
                    <a:pt x="54" y="135"/>
                    <a:pt x="54" y="13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6" y="19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7"/>
                    <a:pt x="71" y="59"/>
                    <a:pt x="74" y="58"/>
                  </a:cubicBezTo>
                  <a:cubicBezTo>
                    <a:pt x="77" y="57"/>
                    <a:pt x="79" y="54"/>
                    <a:pt x="78" y="51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558925" y="3916363"/>
            <a:ext cx="220663" cy="566737"/>
            <a:chOff x="2719473" y="2148841"/>
            <a:chExt cx="502596" cy="1288090"/>
          </a:xfrm>
        </p:grpSpPr>
        <p:sp>
          <p:nvSpPr>
            <p:cNvPr id="23567" name="Freeform 11"/>
            <p:cNvSpPr>
              <a:spLocks/>
            </p:cNvSpPr>
            <p:nvPr/>
          </p:nvSpPr>
          <p:spPr bwMode="auto">
            <a:xfrm>
              <a:off x="2719473" y="2371548"/>
              <a:ext cx="502596" cy="1065383"/>
            </a:xfrm>
            <a:custGeom>
              <a:avLst/>
              <a:gdLst>
                <a:gd name="T0" fmla="*/ 380537 w 70"/>
                <a:gd name="T1" fmla="*/ 0 h 148"/>
                <a:gd name="T2" fmla="*/ 129239 w 70"/>
                <a:gd name="T3" fmla="*/ 0 h 148"/>
                <a:gd name="T4" fmla="*/ 0 w 70"/>
                <a:gd name="T5" fmla="*/ 107978 h 148"/>
                <a:gd name="T6" fmla="*/ 0 w 70"/>
                <a:gd name="T7" fmla="*/ 107978 h 148"/>
                <a:gd name="T8" fmla="*/ 0 w 70"/>
                <a:gd name="T9" fmla="*/ 122375 h 148"/>
                <a:gd name="T10" fmla="*/ 0 w 70"/>
                <a:gd name="T11" fmla="*/ 482302 h 148"/>
                <a:gd name="T12" fmla="*/ 35900 w 70"/>
                <a:gd name="T13" fmla="*/ 525493 h 148"/>
                <a:gd name="T14" fmla="*/ 78979 w 70"/>
                <a:gd name="T15" fmla="*/ 482302 h 148"/>
                <a:gd name="T16" fmla="*/ 78979 w 70"/>
                <a:gd name="T17" fmla="*/ 172765 h 148"/>
                <a:gd name="T18" fmla="*/ 114879 w 70"/>
                <a:gd name="T19" fmla="*/ 172765 h 148"/>
                <a:gd name="T20" fmla="*/ 114879 w 70"/>
                <a:gd name="T21" fmla="*/ 467905 h 148"/>
                <a:gd name="T22" fmla="*/ 114879 w 70"/>
                <a:gd name="T23" fmla="*/ 482302 h 148"/>
                <a:gd name="T24" fmla="*/ 114879 w 70"/>
                <a:gd name="T25" fmla="*/ 1007795 h 148"/>
                <a:gd name="T26" fmla="*/ 179499 w 70"/>
                <a:gd name="T27" fmla="*/ 1065383 h 148"/>
                <a:gd name="T28" fmla="*/ 236938 w 70"/>
                <a:gd name="T29" fmla="*/ 1007795 h 148"/>
                <a:gd name="T30" fmla="*/ 236938 w 70"/>
                <a:gd name="T31" fmla="*/ 539890 h 148"/>
                <a:gd name="T32" fmla="*/ 265658 w 70"/>
                <a:gd name="T33" fmla="*/ 539890 h 148"/>
                <a:gd name="T34" fmla="*/ 265658 w 70"/>
                <a:gd name="T35" fmla="*/ 1007795 h 148"/>
                <a:gd name="T36" fmla="*/ 323097 w 70"/>
                <a:gd name="T37" fmla="*/ 1065383 h 148"/>
                <a:gd name="T38" fmla="*/ 380537 w 70"/>
                <a:gd name="T39" fmla="*/ 1007795 h 148"/>
                <a:gd name="T40" fmla="*/ 380537 w 70"/>
                <a:gd name="T41" fmla="*/ 467905 h 148"/>
                <a:gd name="T42" fmla="*/ 380537 w 70"/>
                <a:gd name="T43" fmla="*/ 467905 h 148"/>
                <a:gd name="T44" fmla="*/ 380537 w 70"/>
                <a:gd name="T45" fmla="*/ 172765 h 148"/>
                <a:gd name="T46" fmla="*/ 409257 w 70"/>
                <a:gd name="T47" fmla="*/ 172765 h 148"/>
                <a:gd name="T48" fmla="*/ 409257 w 70"/>
                <a:gd name="T49" fmla="*/ 482302 h 148"/>
                <a:gd name="T50" fmla="*/ 459516 w 70"/>
                <a:gd name="T51" fmla="*/ 525493 h 148"/>
                <a:gd name="T52" fmla="*/ 502596 w 70"/>
                <a:gd name="T53" fmla="*/ 482302 h 148"/>
                <a:gd name="T54" fmla="*/ 502596 w 70"/>
                <a:gd name="T55" fmla="*/ 122375 h 148"/>
                <a:gd name="T56" fmla="*/ 502596 w 70"/>
                <a:gd name="T57" fmla="*/ 107978 h 148"/>
                <a:gd name="T58" fmla="*/ 502596 w 70"/>
                <a:gd name="T59" fmla="*/ 100779 h 148"/>
                <a:gd name="T60" fmla="*/ 380537 w 70"/>
                <a:gd name="T61" fmla="*/ 0 h 14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0"/>
                <a:gd name="T94" fmla="*/ 0 h 148"/>
                <a:gd name="T95" fmla="*/ 70 w 70"/>
                <a:gd name="T96" fmla="*/ 148 h 14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0" h="148">
                  <a:moveTo>
                    <a:pt x="5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4" y="0"/>
                    <a:pt x="0" y="1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9" y="73"/>
                    <a:pt x="11" y="70"/>
                    <a:pt x="11" y="6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6"/>
                    <a:pt x="16" y="66"/>
                    <a:pt x="16" y="67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45"/>
                    <a:pt x="20" y="148"/>
                    <a:pt x="25" y="148"/>
                  </a:cubicBezTo>
                  <a:cubicBezTo>
                    <a:pt x="29" y="148"/>
                    <a:pt x="33" y="145"/>
                    <a:pt x="33" y="14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7" y="145"/>
                    <a:pt x="40" y="148"/>
                    <a:pt x="45" y="148"/>
                  </a:cubicBezTo>
                  <a:cubicBezTo>
                    <a:pt x="49" y="148"/>
                    <a:pt x="53" y="145"/>
                    <a:pt x="53" y="14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70"/>
                    <a:pt x="60" y="73"/>
                    <a:pt x="64" y="73"/>
                  </a:cubicBezTo>
                  <a:cubicBezTo>
                    <a:pt x="67" y="73"/>
                    <a:pt x="70" y="70"/>
                    <a:pt x="70" y="6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9"/>
                    <a:pt x="64" y="0"/>
                    <a:pt x="53" y="0"/>
                  </a:cubicBezTo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3568" name="Oval 12"/>
            <p:cNvSpPr>
              <a:spLocks noChangeArrowheads="1"/>
            </p:cNvSpPr>
            <p:nvPr/>
          </p:nvSpPr>
          <p:spPr bwMode="auto">
            <a:xfrm>
              <a:off x="2869951" y="2148841"/>
              <a:ext cx="201640" cy="201640"/>
            </a:xfrm>
            <a:prstGeom prst="ellipse">
              <a:avLst/>
            </a:pr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5162550" y="3956050"/>
            <a:ext cx="247650" cy="523875"/>
            <a:chOff x="4632244" y="3364697"/>
            <a:chExt cx="578450" cy="1222633"/>
          </a:xfrm>
        </p:grpSpPr>
        <p:sp>
          <p:nvSpPr>
            <p:cNvPr id="22" name="Oval 30"/>
            <p:cNvSpPr>
              <a:spLocks noChangeArrowheads="1"/>
            </p:cNvSpPr>
            <p:nvPr/>
          </p:nvSpPr>
          <p:spPr bwMode="auto">
            <a:xfrm>
              <a:off x="4821354" y="3364697"/>
              <a:ext cx="181691" cy="18154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4632244" y="3583290"/>
              <a:ext cx="578450" cy="1004040"/>
            </a:xfrm>
            <a:custGeom>
              <a:avLst/>
              <a:gdLst>
                <a:gd name="T0" fmla="*/ 78 w 79"/>
                <a:gd name="T1" fmla="*/ 51 h 137"/>
                <a:gd name="T2" fmla="*/ 64 w 79"/>
                <a:gd name="T3" fmla="*/ 8 h 137"/>
                <a:gd name="T4" fmla="*/ 55 w 79"/>
                <a:gd name="T5" fmla="*/ 0 h 137"/>
                <a:gd name="T6" fmla="*/ 23 w 79"/>
                <a:gd name="T7" fmla="*/ 0 h 137"/>
                <a:gd name="T8" fmla="*/ 16 w 79"/>
                <a:gd name="T9" fmla="*/ 4 h 137"/>
                <a:gd name="T10" fmla="*/ 15 w 79"/>
                <a:gd name="T11" fmla="*/ 6 h 137"/>
                <a:gd name="T12" fmla="*/ 15 w 79"/>
                <a:gd name="T13" fmla="*/ 6 h 137"/>
                <a:gd name="T14" fmla="*/ 14 w 79"/>
                <a:gd name="T15" fmla="*/ 7 h 137"/>
                <a:gd name="T16" fmla="*/ 1 w 79"/>
                <a:gd name="T17" fmla="*/ 51 h 137"/>
                <a:gd name="T18" fmla="*/ 4 w 79"/>
                <a:gd name="T19" fmla="*/ 58 h 137"/>
                <a:gd name="T20" fmla="*/ 11 w 79"/>
                <a:gd name="T21" fmla="*/ 54 h 137"/>
                <a:gd name="T22" fmla="*/ 22 w 79"/>
                <a:gd name="T23" fmla="*/ 19 h 137"/>
                <a:gd name="T24" fmla="*/ 23 w 79"/>
                <a:gd name="T25" fmla="*/ 19 h 137"/>
                <a:gd name="T26" fmla="*/ 24 w 79"/>
                <a:gd name="T27" fmla="*/ 19 h 137"/>
                <a:gd name="T28" fmla="*/ 8 w 79"/>
                <a:gd name="T29" fmla="*/ 82 h 137"/>
                <a:gd name="T30" fmla="*/ 25 w 79"/>
                <a:gd name="T31" fmla="*/ 82 h 137"/>
                <a:gd name="T32" fmla="*/ 25 w 79"/>
                <a:gd name="T33" fmla="*/ 131 h 137"/>
                <a:gd name="T34" fmla="*/ 31 w 79"/>
                <a:gd name="T35" fmla="*/ 137 h 137"/>
                <a:gd name="T36" fmla="*/ 38 w 79"/>
                <a:gd name="T37" fmla="*/ 131 h 137"/>
                <a:gd name="T38" fmla="*/ 38 w 79"/>
                <a:gd name="T39" fmla="*/ 82 h 137"/>
                <a:gd name="T40" fmla="*/ 41 w 79"/>
                <a:gd name="T41" fmla="*/ 82 h 137"/>
                <a:gd name="T42" fmla="*/ 41 w 79"/>
                <a:gd name="T43" fmla="*/ 131 h 137"/>
                <a:gd name="T44" fmla="*/ 48 w 79"/>
                <a:gd name="T45" fmla="*/ 137 h 137"/>
                <a:gd name="T46" fmla="*/ 54 w 79"/>
                <a:gd name="T47" fmla="*/ 131 h 137"/>
                <a:gd name="T48" fmla="*/ 54 w 79"/>
                <a:gd name="T49" fmla="*/ 82 h 137"/>
                <a:gd name="T50" fmla="*/ 71 w 79"/>
                <a:gd name="T51" fmla="*/ 82 h 137"/>
                <a:gd name="T52" fmla="*/ 54 w 79"/>
                <a:gd name="T53" fmla="*/ 19 h 137"/>
                <a:gd name="T54" fmla="*/ 55 w 79"/>
                <a:gd name="T55" fmla="*/ 19 h 137"/>
                <a:gd name="T56" fmla="*/ 56 w 79"/>
                <a:gd name="T57" fmla="*/ 19 h 137"/>
                <a:gd name="T58" fmla="*/ 67 w 79"/>
                <a:gd name="T59" fmla="*/ 54 h 137"/>
                <a:gd name="T60" fmla="*/ 74 w 79"/>
                <a:gd name="T61" fmla="*/ 58 h 137"/>
                <a:gd name="T62" fmla="*/ 78 w 79"/>
                <a:gd name="T63" fmla="*/ 5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137">
                  <a:moveTo>
                    <a:pt x="78" y="51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7"/>
                    <a:pt x="14" y="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4"/>
                    <a:pt x="1" y="57"/>
                    <a:pt x="4" y="58"/>
                  </a:cubicBezTo>
                  <a:cubicBezTo>
                    <a:pt x="7" y="59"/>
                    <a:pt x="10" y="57"/>
                    <a:pt x="11" y="5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5"/>
                    <a:pt x="28" y="137"/>
                    <a:pt x="31" y="137"/>
                  </a:cubicBezTo>
                  <a:cubicBezTo>
                    <a:pt x="35" y="137"/>
                    <a:pt x="38" y="135"/>
                    <a:pt x="38" y="13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5"/>
                    <a:pt x="44" y="137"/>
                    <a:pt x="48" y="137"/>
                  </a:cubicBezTo>
                  <a:cubicBezTo>
                    <a:pt x="51" y="137"/>
                    <a:pt x="54" y="135"/>
                    <a:pt x="54" y="13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6" y="19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7"/>
                    <a:pt x="71" y="59"/>
                    <a:pt x="74" y="58"/>
                  </a:cubicBezTo>
                  <a:cubicBezTo>
                    <a:pt x="77" y="57"/>
                    <a:pt x="79" y="54"/>
                    <a:pt x="78" y="51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947863" y="4033838"/>
            <a:ext cx="2082800" cy="390525"/>
            <a:chOff x="1948223" y="4034310"/>
            <a:chExt cx="2081926" cy="390525"/>
          </a:xfrm>
        </p:grpSpPr>
        <p:sp>
          <p:nvSpPr>
            <p:cNvPr id="25" name="矩形 24"/>
            <p:cNvSpPr/>
            <p:nvPr/>
          </p:nvSpPr>
          <p:spPr>
            <a:xfrm>
              <a:off x="2019630" y="4059710"/>
              <a:ext cx="1951806" cy="312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en-US" altLang="zh-CN" sz="12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948223" y="4034310"/>
              <a:ext cx="2081926" cy="0"/>
            </a:xfrm>
            <a:prstGeom prst="line">
              <a:avLst/>
            </a:prstGeom>
            <a:ln w="28575">
              <a:solidFill>
                <a:srgbClr val="9DB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948223" y="4424835"/>
              <a:ext cx="2081926" cy="0"/>
            </a:xfrm>
            <a:prstGeom prst="line">
              <a:avLst/>
            </a:prstGeom>
            <a:ln w="28575">
              <a:solidFill>
                <a:srgbClr val="9DB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516563" y="4030663"/>
            <a:ext cx="2081212" cy="390525"/>
            <a:chOff x="5497584" y="4049153"/>
            <a:chExt cx="2081926" cy="390525"/>
          </a:xfrm>
        </p:grpSpPr>
        <p:sp>
          <p:nvSpPr>
            <p:cNvPr id="29" name="矩形 28"/>
            <p:cNvSpPr/>
            <p:nvPr/>
          </p:nvSpPr>
          <p:spPr>
            <a:xfrm>
              <a:off x="5562693" y="4084078"/>
              <a:ext cx="1951707" cy="3143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en-US" altLang="zh-CN" sz="12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497584" y="4049153"/>
              <a:ext cx="208192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497584" y="4439678"/>
              <a:ext cx="208192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33378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77900" y="2116138"/>
            <a:ext cx="1954213" cy="1955800"/>
            <a:chOff x="1002583" y="1626840"/>
            <a:chExt cx="1954213" cy="1955800"/>
          </a:xfrm>
        </p:grpSpPr>
        <p:grpSp>
          <p:nvGrpSpPr>
            <p:cNvPr id="24591" name="组合 2"/>
            <p:cNvGrpSpPr>
              <a:grpSpLocks/>
            </p:cNvGrpSpPr>
            <p:nvPr/>
          </p:nvGrpSpPr>
          <p:grpSpPr bwMode="auto">
            <a:xfrm>
              <a:off x="1002583" y="1626840"/>
              <a:ext cx="1954213" cy="1955800"/>
              <a:chOff x="1002583" y="1626840"/>
              <a:chExt cx="1954213" cy="1955800"/>
            </a:xfrm>
          </p:grpSpPr>
          <p:sp>
            <p:nvSpPr>
              <p:cNvPr id="24593" name="Freeform 6"/>
              <p:cNvSpPr>
                <a:spLocks noEditPoints="1"/>
              </p:cNvSpPr>
              <p:nvPr/>
            </p:nvSpPr>
            <p:spPr bwMode="auto">
              <a:xfrm>
                <a:off x="1980483" y="1798290"/>
                <a:ext cx="976313" cy="1784350"/>
              </a:xfrm>
              <a:custGeom>
                <a:avLst/>
                <a:gdLst>
                  <a:gd name="T0" fmla="*/ 553580 w 97"/>
                  <a:gd name="T1" fmla="*/ 10081 h 177"/>
                  <a:gd name="T2" fmla="*/ 966248 w 97"/>
                  <a:gd name="T3" fmla="*/ 806486 h 177"/>
                  <a:gd name="T4" fmla="*/ 10065 w 97"/>
                  <a:gd name="T5" fmla="*/ 1774269 h 177"/>
                  <a:gd name="T6" fmla="*/ 10065 w 97"/>
                  <a:gd name="T7" fmla="*/ 1441594 h 177"/>
                  <a:gd name="T8" fmla="*/ 634100 w 97"/>
                  <a:gd name="T9" fmla="*/ 806486 h 177"/>
                  <a:gd name="T10" fmla="*/ 362343 w 97"/>
                  <a:gd name="T11" fmla="*/ 282270 h 177"/>
                  <a:gd name="T12" fmla="*/ 553580 w 97"/>
                  <a:gd name="T13" fmla="*/ 10081 h 177"/>
                  <a:gd name="T14" fmla="*/ 553580 w 97"/>
                  <a:gd name="T15" fmla="*/ 0 h 177"/>
                  <a:gd name="T16" fmla="*/ 352278 w 97"/>
                  <a:gd name="T17" fmla="*/ 282270 h 177"/>
                  <a:gd name="T18" fmla="*/ 624035 w 97"/>
                  <a:gd name="T19" fmla="*/ 806486 h 177"/>
                  <a:gd name="T20" fmla="*/ 0 w 97"/>
                  <a:gd name="T21" fmla="*/ 1431513 h 177"/>
                  <a:gd name="T22" fmla="*/ 0 w 97"/>
                  <a:gd name="T23" fmla="*/ 1431513 h 177"/>
                  <a:gd name="T24" fmla="*/ 0 w 97"/>
                  <a:gd name="T25" fmla="*/ 1784350 h 177"/>
                  <a:gd name="T26" fmla="*/ 976313 w 97"/>
                  <a:gd name="T27" fmla="*/ 806486 h 177"/>
                  <a:gd name="T28" fmla="*/ 553580 w 97"/>
                  <a:gd name="T29" fmla="*/ 0 h 17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7"/>
                  <a:gd name="T46" fmla="*/ 0 h 177"/>
                  <a:gd name="T47" fmla="*/ 97 w 97"/>
                  <a:gd name="T48" fmla="*/ 177 h 17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7" h="177">
                    <a:moveTo>
                      <a:pt x="55" y="1"/>
                    </a:moveTo>
                    <a:cubicBezTo>
                      <a:pt x="81" y="19"/>
                      <a:pt x="96" y="49"/>
                      <a:pt x="96" y="80"/>
                    </a:cubicBezTo>
                    <a:cubicBezTo>
                      <a:pt x="96" y="132"/>
                      <a:pt x="54" y="175"/>
                      <a:pt x="1" y="176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35" y="142"/>
                      <a:pt x="63" y="114"/>
                      <a:pt x="63" y="80"/>
                    </a:cubicBezTo>
                    <a:cubicBezTo>
                      <a:pt x="63" y="59"/>
                      <a:pt x="53" y="40"/>
                      <a:pt x="36" y="28"/>
                    </a:cubicBezTo>
                    <a:lnTo>
                      <a:pt x="55" y="1"/>
                    </a:lnTo>
                    <a:close/>
                    <a:moveTo>
                      <a:pt x="55" y="0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51" y="40"/>
                      <a:pt x="62" y="59"/>
                      <a:pt x="62" y="80"/>
                    </a:cubicBezTo>
                    <a:cubicBezTo>
                      <a:pt x="62" y="114"/>
                      <a:pt x="34" y="142"/>
                      <a:pt x="0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4" y="177"/>
                      <a:pt x="97" y="133"/>
                      <a:pt x="97" y="80"/>
                    </a:cubicBezTo>
                    <a:cubicBezTo>
                      <a:pt x="97" y="47"/>
                      <a:pt x="80" y="17"/>
                      <a:pt x="55" y="0"/>
                    </a:cubicBezTo>
                  </a:path>
                </a:pathLst>
              </a:custGeom>
              <a:solidFill>
                <a:srgbClr val="9B9B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4594" name="Freeform 7"/>
              <p:cNvSpPr>
                <a:spLocks/>
              </p:cNvSpPr>
              <p:nvPr/>
            </p:nvSpPr>
            <p:spPr bwMode="auto">
              <a:xfrm>
                <a:off x="1002583" y="1626840"/>
                <a:ext cx="1531938" cy="1955800"/>
              </a:xfrm>
              <a:custGeom>
                <a:avLst/>
                <a:gdLst>
                  <a:gd name="T0" fmla="*/ 352749 w 152"/>
                  <a:gd name="T1" fmla="*/ 977900 h 194"/>
                  <a:gd name="T2" fmla="*/ 977618 w 152"/>
                  <a:gd name="T3" fmla="*/ 352851 h 194"/>
                  <a:gd name="T4" fmla="*/ 1330367 w 152"/>
                  <a:gd name="T5" fmla="*/ 453665 h 194"/>
                  <a:gd name="T6" fmla="*/ 1531938 w 152"/>
                  <a:gd name="T7" fmla="*/ 171385 h 194"/>
                  <a:gd name="T8" fmla="*/ 977618 w 152"/>
                  <a:gd name="T9" fmla="*/ 0 h 194"/>
                  <a:gd name="T10" fmla="*/ 0 w 152"/>
                  <a:gd name="T11" fmla="*/ 977900 h 194"/>
                  <a:gd name="T12" fmla="*/ 977618 w 152"/>
                  <a:gd name="T13" fmla="*/ 1955800 h 194"/>
                  <a:gd name="T14" fmla="*/ 977618 w 152"/>
                  <a:gd name="T15" fmla="*/ 1955800 h 194"/>
                  <a:gd name="T16" fmla="*/ 977618 w 152"/>
                  <a:gd name="T17" fmla="*/ 1602950 h 194"/>
                  <a:gd name="T18" fmla="*/ 352749 w 152"/>
                  <a:gd name="T19" fmla="*/ 977900 h 19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2"/>
                  <a:gd name="T31" fmla="*/ 0 h 194"/>
                  <a:gd name="T32" fmla="*/ 152 w 152"/>
                  <a:gd name="T33" fmla="*/ 194 h 19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2" h="194">
                    <a:moveTo>
                      <a:pt x="35" y="97"/>
                    </a:moveTo>
                    <a:cubicBezTo>
                      <a:pt x="35" y="63"/>
                      <a:pt x="63" y="35"/>
                      <a:pt x="97" y="35"/>
                    </a:cubicBezTo>
                    <a:cubicBezTo>
                      <a:pt x="110" y="35"/>
                      <a:pt x="122" y="39"/>
                      <a:pt x="132" y="45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36" y="6"/>
                      <a:pt x="117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50"/>
                      <a:pt x="44" y="194"/>
                      <a:pt x="97" y="194"/>
                    </a:cubicBezTo>
                    <a:cubicBezTo>
                      <a:pt x="97" y="194"/>
                      <a:pt x="97" y="194"/>
                      <a:pt x="97" y="194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63" y="159"/>
                      <a:pt x="35" y="131"/>
                      <a:pt x="35" y="97"/>
                    </a:cubicBezTo>
                  </a:path>
                </a:pathLst>
              </a:custGeom>
              <a:solidFill>
                <a:srgbClr val="CABD6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24592" name="TextBox 3"/>
            <p:cNvSpPr txBox="1">
              <a:spLocks noChangeArrowheads="1"/>
            </p:cNvSpPr>
            <p:nvPr/>
          </p:nvSpPr>
          <p:spPr bwMode="auto">
            <a:xfrm>
              <a:off x="1475633" y="2341574"/>
              <a:ext cx="109998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>
                  <a:solidFill>
                    <a:srgbClr val="CABD6C"/>
                  </a:solidFill>
                  <a:latin typeface="方正正粗黑简体"/>
                  <a:ea typeface="方正正粗黑简体"/>
                  <a:cs typeface="方正正粗黑简体"/>
                </a:rPr>
                <a:t>60</a:t>
              </a:r>
              <a:r>
                <a:rPr lang="en-US" altLang="zh-CN">
                  <a:solidFill>
                    <a:srgbClr val="CABD6C"/>
                  </a:solidFill>
                  <a:latin typeface="方正正粗黑简体"/>
                  <a:ea typeface="方正正粗黑简体"/>
                  <a:cs typeface="方正正粗黑简体"/>
                </a:rPr>
                <a:t>%</a:t>
              </a:r>
              <a:endParaRPr lang="zh-CN" altLang="en-US" sz="3600">
                <a:solidFill>
                  <a:srgbClr val="CABD6C"/>
                </a:solidFill>
                <a:latin typeface="方正正粗黑简体"/>
                <a:ea typeface="方正正粗黑简体"/>
                <a:cs typeface="方正正粗黑简体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457575" y="2116138"/>
            <a:ext cx="1954213" cy="1955800"/>
            <a:chOff x="3482258" y="1626840"/>
            <a:chExt cx="1954213" cy="1955800"/>
          </a:xfrm>
        </p:grpSpPr>
        <p:grpSp>
          <p:nvGrpSpPr>
            <p:cNvPr id="24587" name="组合 7"/>
            <p:cNvGrpSpPr>
              <a:grpSpLocks/>
            </p:cNvGrpSpPr>
            <p:nvPr/>
          </p:nvGrpSpPr>
          <p:grpSpPr bwMode="auto">
            <a:xfrm>
              <a:off x="3482258" y="1626840"/>
              <a:ext cx="1954213" cy="1955800"/>
              <a:chOff x="3482258" y="1626840"/>
              <a:chExt cx="1954213" cy="1955800"/>
            </a:xfrm>
          </p:grpSpPr>
          <p:sp>
            <p:nvSpPr>
              <p:cNvPr id="24589" name="Freeform 8"/>
              <p:cNvSpPr>
                <a:spLocks/>
              </p:cNvSpPr>
              <p:nvPr/>
            </p:nvSpPr>
            <p:spPr bwMode="auto">
              <a:xfrm>
                <a:off x="3482258" y="1626840"/>
                <a:ext cx="1773238" cy="1955800"/>
              </a:xfrm>
              <a:custGeom>
                <a:avLst/>
                <a:gdLst>
                  <a:gd name="T0" fmla="*/ 352633 w 176"/>
                  <a:gd name="T1" fmla="*/ 977900 h 194"/>
                  <a:gd name="T2" fmla="*/ 977296 w 176"/>
                  <a:gd name="T3" fmla="*/ 352851 h 194"/>
                  <a:gd name="T4" fmla="*/ 1481057 w 176"/>
                  <a:gd name="T5" fmla="*/ 614968 h 194"/>
                  <a:gd name="T6" fmla="*/ 1773238 w 176"/>
                  <a:gd name="T7" fmla="*/ 413339 h 194"/>
                  <a:gd name="T8" fmla="*/ 977296 w 176"/>
                  <a:gd name="T9" fmla="*/ 0 h 194"/>
                  <a:gd name="T10" fmla="*/ 0 w 176"/>
                  <a:gd name="T11" fmla="*/ 977900 h 194"/>
                  <a:gd name="T12" fmla="*/ 977296 w 176"/>
                  <a:gd name="T13" fmla="*/ 1955800 h 194"/>
                  <a:gd name="T14" fmla="*/ 977296 w 176"/>
                  <a:gd name="T15" fmla="*/ 1955800 h 194"/>
                  <a:gd name="T16" fmla="*/ 977296 w 176"/>
                  <a:gd name="T17" fmla="*/ 1602950 h 194"/>
                  <a:gd name="T18" fmla="*/ 352633 w 176"/>
                  <a:gd name="T19" fmla="*/ 977900 h 19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6"/>
                  <a:gd name="T31" fmla="*/ 0 h 194"/>
                  <a:gd name="T32" fmla="*/ 176 w 176"/>
                  <a:gd name="T33" fmla="*/ 194 h 19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6" h="194">
                    <a:moveTo>
                      <a:pt x="35" y="97"/>
                    </a:moveTo>
                    <a:cubicBezTo>
                      <a:pt x="35" y="63"/>
                      <a:pt x="63" y="35"/>
                      <a:pt x="97" y="35"/>
                    </a:cubicBezTo>
                    <a:cubicBezTo>
                      <a:pt x="118" y="35"/>
                      <a:pt x="136" y="45"/>
                      <a:pt x="147" y="6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58" y="16"/>
                      <a:pt x="130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50"/>
                      <a:pt x="44" y="194"/>
                      <a:pt x="97" y="194"/>
                    </a:cubicBezTo>
                    <a:cubicBezTo>
                      <a:pt x="97" y="194"/>
                      <a:pt x="97" y="194"/>
                      <a:pt x="97" y="194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63" y="159"/>
                      <a:pt x="35" y="131"/>
                      <a:pt x="35" y="97"/>
                    </a:cubicBezTo>
                  </a:path>
                </a:pathLst>
              </a:custGeom>
              <a:solidFill>
                <a:srgbClr val="729A9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4590" name="Freeform 9"/>
              <p:cNvSpPr>
                <a:spLocks noEditPoints="1"/>
              </p:cNvSpPr>
              <p:nvPr/>
            </p:nvSpPr>
            <p:spPr bwMode="auto">
              <a:xfrm>
                <a:off x="4458571" y="2039590"/>
                <a:ext cx="977900" cy="1543050"/>
              </a:xfrm>
              <a:custGeom>
                <a:avLst/>
                <a:gdLst>
                  <a:gd name="T0" fmla="*/ 796434 w 97"/>
                  <a:gd name="T1" fmla="*/ 10085 h 153"/>
                  <a:gd name="T2" fmla="*/ 967819 w 97"/>
                  <a:gd name="T3" fmla="*/ 564776 h 153"/>
                  <a:gd name="T4" fmla="*/ 10081 w 97"/>
                  <a:gd name="T5" fmla="*/ 1532965 h 153"/>
                  <a:gd name="T6" fmla="*/ 10081 w 97"/>
                  <a:gd name="T7" fmla="*/ 1200150 h 153"/>
                  <a:gd name="T8" fmla="*/ 635131 w 97"/>
                  <a:gd name="T9" fmla="*/ 564776 h 153"/>
                  <a:gd name="T10" fmla="*/ 524235 w 97"/>
                  <a:gd name="T11" fmla="*/ 201706 h 153"/>
                  <a:gd name="T12" fmla="*/ 796434 w 97"/>
                  <a:gd name="T13" fmla="*/ 10085 h 153"/>
                  <a:gd name="T14" fmla="*/ 796434 w 97"/>
                  <a:gd name="T15" fmla="*/ 0 h 153"/>
                  <a:gd name="T16" fmla="*/ 504072 w 97"/>
                  <a:gd name="T17" fmla="*/ 201706 h 153"/>
                  <a:gd name="T18" fmla="*/ 625049 w 97"/>
                  <a:gd name="T19" fmla="*/ 564776 h 153"/>
                  <a:gd name="T20" fmla="*/ 0 w 97"/>
                  <a:gd name="T21" fmla="*/ 1190065 h 153"/>
                  <a:gd name="T22" fmla="*/ 0 w 97"/>
                  <a:gd name="T23" fmla="*/ 1190065 h 153"/>
                  <a:gd name="T24" fmla="*/ 0 w 97"/>
                  <a:gd name="T25" fmla="*/ 1543050 h 153"/>
                  <a:gd name="T26" fmla="*/ 977900 w 97"/>
                  <a:gd name="T27" fmla="*/ 564776 h 153"/>
                  <a:gd name="T28" fmla="*/ 796434 w 97"/>
                  <a:gd name="T29" fmla="*/ 0 h 15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7"/>
                  <a:gd name="T46" fmla="*/ 0 h 153"/>
                  <a:gd name="T47" fmla="*/ 97 w 97"/>
                  <a:gd name="T48" fmla="*/ 153 h 15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7" h="153">
                    <a:moveTo>
                      <a:pt x="79" y="1"/>
                    </a:moveTo>
                    <a:cubicBezTo>
                      <a:pt x="90" y="17"/>
                      <a:pt x="96" y="36"/>
                      <a:pt x="96" y="56"/>
                    </a:cubicBezTo>
                    <a:cubicBezTo>
                      <a:pt x="96" y="108"/>
                      <a:pt x="54" y="151"/>
                      <a:pt x="1" y="152"/>
                    </a:cubicBezTo>
                    <a:cubicBezTo>
                      <a:pt x="1" y="119"/>
                      <a:pt x="1" y="119"/>
                      <a:pt x="1" y="119"/>
                    </a:cubicBezTo>
                    <a:cubicBezTo>
                      <a:pt x="35" y="118"/>
                      <a:pt x="63" y="90"/>
                      <a:pt x="63" y="56"/>
                    </a:cubicBezTo>
                    <a:cubicBezTo>
                      <a:pt x="63" y="43"/>
                      <a:pt x="59" y="31"/>
                      <a:pt x="52" y="20"/>
                    </a:cubicBezTo>
                    <a:lnTo>
                      <a:pt x="79" y="1"/>
                    </a:lnTo>
                    <a:close/>
                    <a:moveTo>
                      <a:pt x="79" y="0"/>
                    </a:moveTo>
                    <a:cubicBezTo>
                      <a:pt x="50" y="20"/>
                      <a:pt x="50" y="20"/>
                      <a:pt x="50" y="20"/>
                    </a:cubicBezTo>
                    <a:cubicBezTo>
                      <a:pt x="58" y="30"/>
                      <a:pt x="62" y="42"/>
                      <a:pt x="62" y="56"/>
                    </a:cubicBezTo>
                    <a:cubicBezTo>
                      <a:pt x="62" y="90"/>
                      <a:pt x="34" y="118"/>
                      <a:pt x="0" y="118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54" y="153"/>
                      <a:pt x="97" y="109"/>
                      <a:pt x="97" y="56"/>
                    </a:cubicBezTo>
                    <a:cubicBezTo>
                      <a:pt x="97" y="35"/>
                      <a:pt x="90" y="16"/>
                      <a:pt x="79" y="0"/>
                    </a:cubicBezTo>
                  </a:path>
                </a:pathLst>
              </a:custGeom>
              <a:solidFill>
                <a:srgbClr val="9B9B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3942633" y="2341215"/>
              <a:ext cx="1103313" cy="6461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80</a:t>
              </a: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026150" y="2116138"/>
            <a:ext cx="1955800" cy="1955800"/>
            <a:chOff x="6050833" y="1626840"/>
            <a:chExt cx="1955800" cy="1955800"/>
          </a:xfrm>
        </p:grpSpPr>
        <p:grpSp>
          <p:nvGrpSpPr>
            <p:cNvPr id="24583" name="组合 12"/>
            <p:cNvGrpSpPr>
              <a:grpSpLocks/>
            </p:cNvGrpSpPr>
            <p:nvPr/>
          </p:nvGrpSpPr>
          <p:grpSpPr bwMode="auto">
            <a:xfrm>
              <a:off x="6050833" y="1626840"/>
              <a:ext cx="1955800" cy="1955800"/>
              <a:chOff x="6050833" y="1626840"/>
              <a:chExt cx="1955800" cy="1955800"/>
            </a:xfrm>
          </p:grpSpPr>
          <p:sp>
            <p:nvSpPr>
              <p:cNvPr id="24585" name="Freeform 10"/>
              <p:cNvSpPr>
                <a:spLocks noEditPoints="1"/>
              </p:cNvSpPr>
              <p:nvPr/>
            </p:nvSpPr>
            <p:spPr bwMode="auto">
              <a:xfrm>
                <a:off x="7028733" y="2957165"/>
                <a:ext cx="815975" cy="625475"/>
              </a:xfrm>
              <a:custGeom>
                <a:avLst/>
                <a:gdLst>
                  <a:gd name="T0" fmla="*/ 523836 w 81"/>
                  <a:gd name="T1" fmla="*/ 10088 h 62"/>
                  <a:gd name="T2" fmla="*/ 805901 w 81"/>
                  <a:gd name="T3" fmla="*/ 191678 h 62"/>
                  <a:gd name="T4" fmla="*/ 10074 w 81"/>
                  <a:gd name="T5" fmla="*/ 615387 h 62"/>
                  <a:gd name="T6" fmla="*/ 10074 w 81"/>
                  <a:gd name="T7" fmla="*/ 282473 h 62"/>
                  <a:gd name="T8" fmla="*/ 523836 w 81"/>
                  <a:gd name="T9" fmla="*/ 10088 h 62"/>
                  <a:gd name="T10" fmla="*/ 523836 w 81"/>
                  <a:gd name="T11" fmla="*/ 0 h 62"/>
                  <a:gd name="T12" fmla="*/ 0 w 81"/>
                  <a:gd name="T13" fmla="*/ 272384 h 62"/>
                  <a:gd name="T14" fmla="*/ 0 w 81"/>
                  <a:gd name="T15" fmla="*/ 272384 h 62"/>
                  <a:gd name="T16" fmla="*/ 0 w 81"/>
                  <a:gd name="T17" fmla="*/ 625475 h 62"/>
                  <a:gd name="T18" fmla="*/ 0 w 81"/>
                  <a:gd name="T19" fmla="*/ 625475 h 62"/>
                  <a:gd name="T20" fmla="*/ 815975 w 81"/>
                  <a:gd name="T21" fmla="*/ 191678 h 62"/>
                  <a:gd name="T22" fmla="*/ 523836 w 81"/>
                  <a:gd name="T23" fmla="*/ 0 h 6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1"/>
                  <a:gd name="T37" fmla="*/ 0 h 62"/>
                  <a:gd name="T38" fmla="*/ 81 w 81"/>
                  <a:gd name="T39" fmla="*/ 62 h 6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1" h="62">
                    <a:moveTo>
                      <a:pt x="52" y="1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62" y="45"/>
                      <a:pt x="33" y="61"/>
                      <a:pt x="1" y="6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21" y="28"/>
                      <a:pt x="40" y="18"/>
                      <a:pt x="52" y="1"/>
                    </a:cubicBezTo>
                    <a:moveTo>
                      <a:pt x="52" y="0"/>
                    </a:moveTo>
                    <a:cubicBezTo>
                      <a:pt x="41" y="16"/>
                      <a:pt x="22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4" y="62"/>
                      <a:pt x="63" y="45"/>
                      <a:pt x="81" y="19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B9B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4586" name="Freeform 11"/>
              <p:cNvSpPr>
                <a:spLocks/>
              </p:cNvSpPr>
              <p:nvPr/>
            </p:nvSpPr>
            <p:spPr bwMode="auto">
              <a:xfrm>
                <a:off x="6050833" y="1626840"/>
                <a:ext cx="1955800" cy="1955800"/>
              </a:xfrm>
              <a:custGeom>
                <a:avLst/>
                <a:gdLst>
                  <a:gd name="T0" fmla="*/ 352851 w 194"/>
                  <a:gd name="T1" fmla="*/ 977900 h 194"/>
                  <a:gd name="T2" fmla="*/ 977900 w 194"/>
                  <a:gd name="T3" fmla="*/ 352851 h 194"/>
                  <a:gd name="T4" fmla="*/ 1602950 w 194"/>
                  <a:gd name="T5" fmla="*/ 977900 h 194"/>
                  <a:gd name="T6" fmla="*/ 1502135 w 194"/>
                  <a:gd name="T7" fmla="*/ 1330751 h 194"/>
                  <a:gd name="T8" fmla="*/ 1794497 w 194"/>
                  <a:gd name="T9" fmla="*/ 1522298 h 194"/>
                  <a:gd name="T10" fmla="*/ 1955800 w 194"/>
                  <a:gd name="T11" fmla="*/ 977900 h 194"/>
                  <a:gd name="T12" fmla="*/ 977900 w 194"/>
                  <a:gd name="T13" fmla="*/ 0 h 194"/>
                  <a:gd name="T14" fmla="*/ 0 w 194"/>
                  <a:gd name="T15" fmla="*/ 977900 h 194"/>
                  <a:gd name="T16" fmla="*/ 977900 w 194"/>
                  <a:gd name="T17" fmla="*/ 1955800 h 194"/>
                  <a:gd name="T18" fmla="*/ 977900 w 194"/>
                  <a:gd name="T19" fmla="*/ 1602950 h 194"/>
                  <a:gd name="T20" fmla="*/ 352851 w 194"/>
                  <a:gd name="T21" fmla="*/ 977900 h 1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194"/>
                  <a:gd name="T35" fmla="*/ 194 w 194"/>
                  <a:gd name="T36" fmla="*/ 194 h 19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194">
                    <a:moveTo>
                      <a:pt x="35" y="97"/>
                    </a:moveTo>
                    <a:cubicBezTo>
                      <a:pt x="35" y="63"/>
                      <a:pt x="63" y="35"/>
                      <a:pt x="97" y="35"/>
                    </a:cubicBezTo>
                    <a:cubicBezTo>
                      <a:pt x="131" y="35"/>
                      <a:pt x="159" y="63"/>
                      <a:pt x="159" y="97"/>
                    </a:cubicBezTo>
                    <a:cubicBezTo>
                      <a:pt x="159" y="110"/>
                      <a:pt x="155" y="122"/>
                      <a:pt x="149" y="13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88" y="135"/>
                      <a:pt x="194" y="117"/>
                      <a:pt x="194" y="97"/>
                    </a:cubicBezTo>
                    <a:cubicBezTo>
                      <a:pt x="194" y="44"/>
                      <a:pt x="151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50"/>
                      <a:pt x="44" y="194"/>
                      <a:pt x="97" y="194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63" y="159"/>
                      <a:pt x="35" y="131"/>
                      <a:pt x="35" y="97"/>
                    </a:cubicBezTo>
                  </a:path>
                </a:pathLst>
              </a:custGeom>
              <a:solidFill>
                <a:srgbClr val="729A9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6536608" y="2341215"/>
              <a:ext cx="1095375" cy="6461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246188" y="4227513"/>
            <a:ext cx="1425575" cy="6048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en-US" altLang="zh-CN" sz="14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3663950" y="4227513"/>
            <a:ext cx="1425575" cy="6048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en-US" altLang="zh-CN" sz="14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</a:p>
        </p:txBody>
      </p:sp>
      <p:sp>
        <p:nvSpPr>
          <p:cNvPr id="19" name="矩形 18"/>
          <p:cNvSpPr/>
          <p:nvPr/>
        </p:nvSpPr>
        <p:spPr>
          <a:xfrm>
            <a:off x="6319838" y="4227513"/>
            <a:ext cx="1425575" cy="6048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en-US" altLang="zh-CN" sz="14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</a:p>
        </p:txBody>
      </p:sp>
    </p:spTree>
    <p:extLst>
      <p:ext uri="{BB962C8B-B14F-4D97-AF65-F5344CB8AC3E}">
        <p14:creationId xmlns:p14="http://schemas.microsoft.com/office/powerpoint/2010/main" val="42909110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98525" y="1911350"/>
            <a:ext cx="1927225" cy="1949450"/>
            <a:chOff x="960438" y="1612900"/>
            <a:chExt cx="1927225" cy="1949449"/>
          </a:xfrm>
        </p:grpSpPr>
        <p:grpSp>
          <p:nvGrpSpPr>
            <p:cNvPr id="25698" name="Group 5"/>
            <p:cNvGrpSpPr>
              <a:grpSpLocks noChangeAspect="1"/>
            </p:cNvGrpSpPr>
            <p:nvPr/>
          </p:nvGrpSpPr>
          <p:grpSpPr bwMode="auto">
            <a:xfrm>
              <a:off x="960438" y="1612900"/>
              <a:ext cx="1927225" cy="1949449"/>
              <a:chOff x="605" y="1016"/>
              <a:chExt cx="1214" cy="1228"/>
            </a:xfrm>
          </p:grpSpPr>
          <p:sp>
            <p:nvSpPr>
              <p:cNvPr id="25700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612" y="1023"/>
                <a:ext cx="1200" cy="1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05" y="1016"/>
                <a:ext cx="1214" cy="1221"/>
              </a:xfrm>
              <a:custGeom>
                <a:avLst/>
                <a:gdLst>
                  <a:gd name="T0" fmla="*/ 88 w 176"/>
                  <a:gd name="T1" fmla="*/ 0 h 177"/>
                  <a:gd name="T2" fmla="*/ 0 w 176"/>
                  <a:gd name="T3" fmla="*/ 88 h 177"/>
                  <a:gd name="T4" fmla="*/ 88 w 176"/>
                  <a:gd name="T5" fmla="*/ 177 h 177"/>
                  <a:gd name="T6" fmla="*/ 176 w 176"/>
                  <a:gd name="T7" fmla="*/ 88 h 177"/>
                  <a:gd name="T8" fmla="*/ 176 w 176"/>
                  <a:gd name="T9" fmla="*/ 0 h 177"/>
                  <a:gd name="T10" fmla="*/ 88 w 176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7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37"/>
                      <a:pt x="39" y="177"/>
                      <a:pt x="88" y="177"/>
                    </a:cubicBezTo>
                    <a:cubicBezTo>
                      <a:pt x="137" y="177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02" name="Freeform 17"/>
              <p:cNvSpPr>
                <a:spLocks/>
              </p:cNvSpPr>
              <p:nvPr/>
            </p:nvSpPr>
            <p:spPr bwMode="auto">
              <a:xfrm>
                <a:off x="918" y="1361"/>
                <a:ext cx="207" cy="269"/>
              </a:xfrm>
              <a:custGeom>
                <a:avLst/>
                <a:gdLst>
                  <a:gd name="T0" fmla="*/ 207 w 30"/>
                  <a:gd name="T1" fmla="*/ 172 h 39"/>
                  <a:gd name="T2" fmla="*/ 200 w 30"/>
                  <a:gd name="T3" fmla="*/ 214 h 39"/>
                  <a:gd name="T4" fmla="*/ 179 w 30"/>
                  <a:gd name="T5" fmla="*/ 241 h 39"/>
                  <a:gd name="T6" fmla="*/ 138 w 30"/>
                  <a:gd name="T7" fmla="*/ 262 h 39"/>
                  <a:gd name="T8" fmla="*/ 90 w 30"/>
                  <a:gd name="T9" fmla="*/ 269 h 39"/>
                  <a:gd name="T10" fmla="*/ 35 w 30"/>
                  <a:gd name="T11" fmla="*/ 262 h 39"/>
                  <a:gd name="T12" fmla="*/ 0 w 30"/>
                  <a:gd name="T13" fmla="*/ 255 h 39"/>
                  <a:gd name="T14" fmla="*/ 0 w 30"/>
                  <a:gd name="T15" fmla="*/ 193 h 39"/>
                  <a:gd name="T16" fmla="*/ 7 w 30"/>
                  <a:gd name="T17" fmla="*/ 193 h 39"/>
                  <a:gd name="T18" fmla="*/ 41 w 30"/>
                  <a:gd name="T19" fmla="*/ 214 h 39"/>
                  <a:gd name="T20" fmla="*/ 83 w 30"/>
                  <a:gd name="T21" fmla="*/ 221 h 39"/>
                  <a:gd name="T22" fmla="*/ 104 w 30"/>
                  <a:gd name="T23" fmla="*/ 214 h 39"/>
                  <a:gd name="T24" fmla="*/ 124 w 30"/>
                  <a:gd name="T25" fmla="*/ 207 h 39"/>
                  <a:gd name="T26" fmla="*/ 138 w 30"/>
                  <a:gd name="T27" fmla="*/ 193 h 39"/>
                  <a:gd name="T28" fmla="*/ 138 w 30"/>
                  <a:gd name="T29" fmla="*/ 179 h 39"/>
                  <a:gd name="T30" fmla="*/ 131 w 30"/>
                  <a:gd name="T31" fmla="*/ 159 h 39"/>
                  <a:gd name="T32" fmla="*/ 124 w 30"/>
                  <a:gd name="T33" fmla="*/ 152 h 39"/>
                  <a:gd name="T34" fmla="*/ 97 w 30"/>
                  <a:gd name="T35" fmla="*/ 145 h 39"/>
                  <a:gd name="T36" fmla="*/ 76 w 30"/>
                  <a:gd name="T37" fmla="*/ 138 h 39"/>
                  <a:gd name="T38" fmla="*/ 41 w 30"/>
                  <a:gd name="T39" fmla="*/ 145 h 39"/>
                  <a:gd name="T40" fmla="*/ 21 w 30"/>
                  <a:gd name="T41" fmla="*/ 152 h 39"/>
                  <a:gd name="T42" fmla="*/ 7 w 30"/>
                  <a:gd name="T43" fmla="*/ 152 h 39"/>
                  <a:gd name="T44" fmla="*/ 7 w 30"/>
                  <a:gd name="T45" fmla="*/ 0 h 39"/>
                  <a:gd name="T46" fmla="*/ 200 w 30"/>
                  <a:gd name="T47" fmla="*/ 0 h 39"/>
                  <a:gd name="T48" fmla="*/ 200 w 30"/>
                  <a:gd name="T49" fmla="*/ 48 h 39"/>
                  <a:gd name="T50" fmla="*/ 76 w 30"/>
                  <a:gd name="T51" fmla="*/ 48 h 39"/>
                  <a:gd name="T52" fmla="*/ 76 w 30"/>
                  <a:gd name="T53" fmla="*/ 90 h 39"/>
                  <a:gd name="T54" fmla="*/ 90 w 30"/>
                  <a:gd name="T55" fmla="*/ 90 h 39"/>
                  <a:gd name="T56" fmla="*/ 104 w 30"/>
                  <a:gd name="T57" fmla="*/ 90 h 39"/>
                  <a:gd name="T58" fmla="*/ 145 w 30"/>
                  <a:gd name="T59" fmla="*/ 97 h 39"/>
                  <a:gd name="T60" fmla="*/ 173 w 30"/>
                  <a:gd name="T61" fmla="*/ 110 h 39"/>
                  <a:gd name="T62" fmla="*/ 200 w 30"/>
                  <a:gd name="T63" fmla="*/ 131 h 39"/>
                  <a:gd name="T64" fmla="*/ 207 w 30"/>
                  <a:gd name="T65" fmla="*/ 172 h 3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0"/>
                  <a:gd name="T100" fmla="*/ 0 h 39"/>
                  <a:gd name="T101" fmla="*/ 30 w 30"/>
                  <a:gd name="T102" fmla="*/ 39 h 3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0" h="39">
                    <a:moveTo>
                      <a:pt x="30" y="25"/>
                    </a:moveTo>
                    <a:cubicBezTo>
                      <a:pt x="30" y="27"/>
                      <a:pt x="30" y="29"/>
                      <a:pt x="29" y="31"/>
                    </a:cubicBezTo>
                    <a:cubicBezTo>
                      <a:pt x="28" y="33"/>
                      <a:pt x="27" y="34"/>
                      <a:pt x="26" y="35"/>
                    </a:cubicBezTo>
                    <a:cubicBezTo>
                      <a:pt x="24" y="37"/>
                      <a:pt x="22" y="38"/>
                      <a:pt x="20" y="38"/>
                    </a:cubicBezTo>
                    <a:cubicBezTo>
                      <a:pt x="18" y="39"/>
                      <a:pt x="16" y="39"/>
                      <a:pt x="13" y="39"/>
                    </a:cubicBezTo>
                    <a:cubicBezTo>
                      <a:pt x="10" y="39"/>
                      <a:pt x="7" y="39"/>
                      <a:pt x="5" y="38"/>
                    </a:cubicBezTo>
                    <a:cubicBezTo>
                      <a:pt x="3" y="38"/>
                      <a:pt x="1" y="37"/>
                      <a:pt x="0" y="3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3" y="29"/>
                      <a:pt x="4" y="30"/>
                      <a:pt x="6" y="31"/>
                    </a:cubicBezTo>
                    <a:cubicBezTo>
                      <a:pt x="8" y="31"/>
                      <a:pt x="10" y="32"/>
                      <a:pt x="12" y="32"/>
                    </a:cubicBezTo>
                    <a:cubicBezTo>
                      <a:pt x="13" y="32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8" y="30"/>
                    </a:cubicBezTo>
                    <a:cubicBezTo>
                      <a:pt x="19" y="29"/>
                      <a:pt x="19" y="29"/>
                      <a:pt x="20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0" y="24"/>
                      <a:pt x="19" y="23"/>
                    </a:cubicBezTo>
                    <a:cubicBezTo>
                      <a:pt x="19" y="23"/>
                      <a:pt x="18" y="22"/>
                      <a:pt x="18" y="22"/>
                    </a:cubicBezTo>
                    <a:cubicBezTo>
                      <a:pt x="17" y="21"/>
                      <a:pt x="16" y="21"/>
                      <a:pt x="14" y="21"/>
                    </a:cubicBezTo>
                    <a:cubicBezTo>
                      <a:pt x="13" y="20"/>
                      <a:pt x="12" y="20"/>
                      <a:pt x="11" y="20"/>
                    </a:cubicBezTo>
                    <a:cubicBezTo>
                      <a:pt x="9" y="20"/>
                      <a:pt x="8" y="20"/>
                      <a:pt x="6" y="21"/>
                    </a:cubicBezTo>
                    <a:cubicBezTo>
                      <a:pt x="5" y="21"/>
                      <a:pt x="4" y="21"/>
                      <a:pt x="3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5" y="13"/>
                    </a:cubicBezTo>
                    <a:cubicBezTo>
                      <a:pt x="17" y="13"/>
                      <a:pt x="19" y="14"/>
                      <a:pt x="21" y="14"/>
                    </a:cubicBezTo>
                    <a:cubicBezTo>
                      <a:pt x="22" y="14"/>
                      <a:pt x="24" y="15"/>
                      <a:pt x="25" y="16"/>
                    </a:cubicBezTo>
                    <a:cubicBezTo>
                      <a:pt x="27" y="17"/>
                      <a:pt x="28" y="18"/>
                      <a:pt x="29" y="19"/>
                    </a:cubicBezTo>
                    <a:cubicBezTo>
                      <a:pt x="30" y="21"/>
                      <a:pt x="30" y="23"/>
                      <a:pt x="30" y="25"/>
                    </a:cubicBezTo>
                  </a:path>
                </a:pathLst>
              </a:custGeom>
              <a:solidFill>
                <a:srgbClr val="F2F3F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703" name="Freeform 18"/>
              <p:cNvSpPr>
                <a:spLocks noEditPoints="1"/>
              </p:cNvSpPr>
              <p:nvPr/>
            </p:nvSpPr>
            <p:spPr bwMode="auto">
              <a:xfrm>
                <a:off x="1173" y="1354"/>
                <a:ext cx="421" cy="276"/>
              </a:xfrm>
              <a:custGeom>
                <a:avLst/>
                <a:gdLst>
                  <a:gd name="T0" fmla="*/ 166 w 61"/>
                  <a:gd name="T1" fmla="*/ 90 h 40"/>
                  <a:gd name="T2" fmla="*/ 145 w 61"/>
                  <a:gd name="T3" fmla="*/ 152 h 40"/>
                  <a:gd name="T4" fmla="*/ 83 w 61"/>
                  <a:gd name="T5" fmla="*/ 172 h 40"/>
                  <a:gd name="T6" fmla="*/ 21 w 61"/>
                  <a:gd name="T7" fmla="*/ 152 h 40"/>
                  <a:gd name="T8" fmla="*/ 0 w 61"/>
                  <a:gd name="T9" fmla="*/ 90 h 40"/>
                  <a:gd name="T10" fmla="*/ 21 w 61"/>
                  <a:gd name="T11" fmla="*/ 21 h 40"/>
                  <a:gd name="T12" fmla="*/ 83 w 61"/>
                  <a:gd name="T13" fmla="*/ 0 h 40"/>
                  <a:gd name="T14" fmla="*/ 145 w 61"/>
                  <a:gd name="T15" fmla="*/ 21 h 40"/>
                  <a:gd name="T16" fmla="*/ 166 w 61"/>
                  <a:gd name="T17" fmla="*/ 90 h 40"/>
                  <a:gd name="T18" fmla="*/ 110 w 61"/>
                  <a:gd name="T19" fmla="*/ 90 h 40"/>
                  <a:gd name="T20" fmla="*/ 104 w 61"/>
                  <a:gd name="T21" fmla="*/ 48 h 40"/>
                  <a:gd name="T22" fmla="*/ 83 w 61"/>
                  <a:gd name="T23" fmla="*/ 35 h 40"/>
                  <a:gd name="T24" fmla="*/ 62 w 61"/>
                  <a:gd name="T25" fmla="*/ 48 h 40"/>
                  <a:gd name="T26" fmla="*/ 55 w 61"/>
                  <a:gd name="T27" fmla="*/ 90 h 40"/>
                  <a:gd name="T28" fmla="*/ 62 w 61"/>
                  <a:gd name="T29" fmla="*/ 124 h 40"/>
                  <a:gd name="T30" fmla="*/ 83 w 61"/>
                  <a:gd name="T31" fmla="*/ 138 h 40"/>
                  <a:gd name="T32" fmla="*/ 104 w 61"/>
                  <a:gd name="T33" fmla="*/ 124 h 40"/>
                  <a:gd name="T34" fmla="*/ 110 w 61"/>
                  <a:gd name="T35" fmla="*/ 90 h 40"/>
                  <a:gd name="T36" fmla="*/ 304 w 61"/>
                  <a:gd name="T37" fmla="*/ 7 h 40"/>
                  <a:gd name="T38" fmla="*/ 166 w 61"/>
                  <a:gd name="T39" fmla="*/ 269 h 40"/>
                  <a:gd name="T40" fmla="*/ 117 w 61"/>
                  <a:gd name="T41" fmla="*/ 269 h 40"/>
                  <a:gd name="T42" fmla="*/ 255 w 61"/>
                  <a:gd name="T43" fmla="*/ 7 h 40"/>
                  <a:gd name="T44" fmla="*/ 304 w 61"/>
                  <a:gd name="T45" fmla="*/ 7 h 40"/>
                  <a:gd name="T46" fmla="*/ 421 w 61"/>
                  <a:gd name="T47" fmla="*/ 193 h 40"/>
                  <a:gd name="T48" fmla="*/ 400 w 61"/>
                  <a:gd name="T49" fmla="*/ 255 h 40"/>
                  <a:gd name="T50" fmla="*/ 338 w 61"/>
                  <a:gd name="T51" fmla="*/ 276 h 40"/>
                  <a:gd name="T52" fmla="*/ 276 w 61"/>
                  <a:gd name="T53" fmla="*/ 255 h 40"/>
                  <a:gd name="T54" fmla="*/ 255 w 61"/>
                  <a:gd name="T55" fmla="*/ 193 h 40"/>
                  <a:gd name="T56" fmla="*/ 276 w 61"/>
                  <a:gd name="T57" fmla="*/ 124 h 40"/>
                  <a:gd name="T58" fmla="*/ 338 w 61"/>
                  <a:gd name="T59" fmla="*/ 103 h 40"/>
                  <a:gd name="T60" fmla="*/ 400 w 61"/>
                  <a:gd name="T61" fmla="*/ 124 h 40"/>
                  <a:gd name="T62" fmla="*/ 421 w 61"/>
                  <a:gd name="T63" fmla="*/ 193 h 40"/>
                  <a:gd name="T64" fmla="*/ 366 w 61"/>
                  <a:gd name="T65" fmla="*/ 193 h 40"/>
                  <a:gd name="T66" fmla="*/ 359 w 61"/>
                  <a:gd name="T67" fmla="*/ 152 h 40"/>
                  <a:gd name="T68" fmla="*/ 338 w 61"/>
                  <a:gd name="T69" fmla="*/ 145 h 40"/>
                  <a:gd name="T70" fmla="*/ 317 w 61"/>
                  <a:gd name="T71" fmla="*/ 152 h 40"/>
                  <a:gd name="T72" fmla="*/ 311 w 61"/>
                  <a:gd name="T73" fmla="*/ 193 h 40"/>
                  <a:gd name="T74" fmla="*/ 317 w 61"/>
                  <a:gd name="T75" fmla="*/ 228 h 40"/>
                  <a:gd name="T76" fmla="*/ 338 w 61"/>
                  <a:gd name="T77" fmla="*/ 242 h 40"/>
                  <a:gd name="T78" fmla="*/ 359 w 61"/>
                  <a:gd name="T79" fmla="*/ 228 h 40"/>
                  <a:gd name="T80" fmla="*/ 366 w 61"/>
                  <a:gd name="T81" fmla="*/ 193 h 4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1"/>
                  <a:gd name="T124" fmla="*/ 0 h 40"/>
                  <a:gd name="T125" fmla="*/ 61 w 61"/>
                  <a:gd name="T126" fmla="*/ 40 h 4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1" h="40">
                    <a:moveTo>
                      <a:pt x="24" y="13"/>
                    </a:moveTo>
                    <a:cubicBezTo>
                      <a:pt x="24" y="17"/>
                      <a:pt x="23" y="20"/>
                      <a:pt x="21" y="22"/>
                    </a:cubicBezTo>
                    <a:cubicBezTo>
                      <a:pt x="19" y="24"/>
                      <a:pt x="16" y="25"/>
                      <a:pt x="12" y="25"/>
                    </a:cubicBezTo>
                    <a:cubicBezTo>
                      <a:pt x="8" y="25"/>
                      <a:pt x="5" y="24"/>
                      <a:pt x="3" y="22"/>
                    </a:cubicBezTo>
                    <a:cubicBezTo>
                      <a:pt x="1" y="20"/>
                      <a:pt x="0" y="17"/>
                      <a:pt x="0" y="13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5" y="1"/>
                      <a:pt x="8" y="0"/>
                      <a:pt x="12" y="0"/>
                    </a:cubicBezTo>
                    <a:cubicBezTo>
                      <a:pt x="16" y="0"/>
                      <a:pt x="19" y="1"/>
                      <a:pt x="21" y="3"/>
                    </a:cubicBezTo>
                    <a:cubicBezTo>
                      <a:pt x="23" y="5"/>
                      <a:pt x="24" y="8"/>
                      <a:pt x="24" y="13"/>
                    </a:cubicBezTo>
                    <a:moveTo>
                      <a:pt x="16" y="13"/>
                    </a:moveTo>
                    <a:cubicBezTo>
                      <a:pt x="16" y="10"/>
                      <a:pt x="16" y="8"/>
                      <a:pt x="15" y="7"/>
                    </a:cubicBezTo>
                    <a:cubicBezTo>
                      <a:pt x="15" y="6"/>
                      <a:pt x="14" y="5"/>
                      <a:pt x="12" y="5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8" y="8"/>
                      <a:pt x="8" y="10"/>
                      <a:pt x="8" y="13"/>
                    </a:cubicBezTo>
                    <a:cubicBezTo>
                      <a:pt x="8" y="15"/>
                      <a:pt x="8" y="17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4" y="20"/>
                      <a:pt x="15" y="19"/>
                      <a:pt x="15" y="18"/>
                    </a:cubicBezTo>
                    <a:cubicBezTo>
                      <a:pt x="16" y="17"/>
                      <a:pt x="16" y="15"/>
                      <a:pt x="16" y="13"/>
                    </a:cubicBezTo>
                    <a:moveTo>
                      <a:pt x="44" y="1"/>
                    </a:moveTo>
                    <a:cubicBezTo>
                      <a:pt x="24" y="39"/>
                      <a:pt x="24" y="39"/>
                      <a:pt x="24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44" y="1"/>
                    </a:lnTo>
                    <a:close/>
                    <a:moveTo>
                      <a:pt x="61" y="28"/>
                    </a:moveTo>
                    <a:cubicBezTo>
                      <a:pt x="61" y="32"/>
                      <a:pt x="60" y="35"/>
                      <a:pt x="58" y="37"/>
                    </a:cubicBezTo>
                    <a:cubicBezTo>
                      <a:pt x="56" y="39"/>
                      <a:pt x="53" y="40"/>
                      <a:pt x="49" y="40"/>
                    </a:cubicBezTo>
                    <a:cubicBezTo>
                      <a:pt x="45" y="40"/>
                      <a:pt x="42" y="39"/>
                      <a:pt x="40" y="37"/>
                    </a:cubicBezTo>
                    <a:cubicBezTo>
                      <a:pt x="38" y="35"/>
                      <a:pt x="37" y="32"/>
                      <a:pt x="37" y="28"/>
                    </a:cubicBezTo>
                    <a:cubicBezTo>
                      <a:pt x="37" y="23"/>
                      <a:pt x="38" y="20"/>
                      <a:pt x="40" y="18"/>
                    </a:cubicBezTo>
                    <a:cubicBezTo>
                      <a:pt x="42" y="16"/>
                      <a:pt x="45" y="15"/>
                      <a:pt x="49" y="15"/>
                    </a:cubicBezTo>
                    <a:cubicBezTo>
                      <a:pt x="53" y="15"/>
                      <a:pt x="56" y="16"/>
                      <a:pt x="58" y="18"/>
                    </a:cubicBezTo>
                    <a:cubicBezTo>
                      <a:pt x="60" y="20"/>
                      <a:pt x="61" y="23"/>
                      <a:pt x="61" y="28"/>
                    </a:cubicBezTo>
                    <a:moveTo>
                      <a:pt x="53" y="28"/>
                    </a:moveTo>
                    <a:cubicBezTo>
                      <a:pt x="53" y="25"/>
                      <a:pt x="53" y="23"/>
                      <a:pt x="52" y="22"/>
                    </a:cubicBezTo>
                    <a:cubicBezTo>
                      <a:pt x="51" y="21"/>
                      <a:pt x="50" y="21"/>
                      <a:pt x="49" y="21"/>
                    </a:cubicBezTo>
                    <a:cubicBezTo>
                      <a:pt x="47" y="21"/>
                      <a:pt x="46" y="21"/>
                      <a:pt x="46" y="22"/>
                    </a:cubicBezTo>
                    <a:cubicBezTo>
                      <a:pt x="45" y="23"/>
                      <a:pt x="45" y="25"/>
                      <a:pt x="45" y="28"/>
                    </a:cubicBezTo>
                    <a:cubicBezTo>
                      <a:pt x="45" y="30"/>
                      <a:pt x="45" y="32"/>
                      <a:pt x="46" y="33"/>
                    </a:cubicBezTo>
                    <a:cubicBezTo>
                      <a:pt x="46" y="34"/>
                      <a:pt x="47" y="35"/>
                      <a:pt x="49" y="35"/>
                    </a:cubicBezTo>
                    <a:cubicBezTo>
                      <a:pt x="50" y="35"/>
                      <a:pt x="51" y="34"/>
                      <a:pt x="52" y="33"/>
                    </a:cubicBezTo>
                    <a:cubicBezTo>
                      <a:pt x="53" y="32"/>
                      <a:pt x="53" y="30"/>
                      <a:pt x="53" y="28"/>
                    </a:cubicBezTo>
                  </a:path>
                </a:pathLst>
              </a:custGeom>
              <a:solidFill>
                <a:srgbClr val="F2F3F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81113" y="2759074"/>
              <a:ext cx="1414463" cy="347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  <a:endParaRPr lang="en-US" altLang="zh-CN" sz="16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138488" y="1920875"/>
            <a:ext cx="4968875" cy="1630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227388" y="4052888"/>
            <a:ext cx="2455862" cy="700087"/>
            <a:chOff x="3089275" y="3603625"/>
            <a:chExt cx="2455863" cy="700088"/>
          </a:xfrm>
        </p:grpSpPr>
        <p:grpSp>
          <p:nvGrpSpPr>
            <p:cNvPr id="25681" name="Group 22"/>
            <p:cNvGrpSpPr>
              <a:grpSpLocks noChangeAspect="1"/>
            </p:cNvGrpSpPr>
            <p:nvPr/>
          </p:nvGrpSpPr>
          <p:grpSpPr bwMode="auto">
            <a:xfrm>
              <a:off x="3089275" y="3603625"/>
              <a:ext cx="2455863" cy="700088"/>
              <a:chOff x="1946" y="2270"/>
              <a:chExt cx="1547" cy="441"/>
            </a:xfrm>
          </p:grpSpPr>
          <p:sp>
            <p:nvSpPr>
              <p:cNvPr id="25685" name="AutoShape 21"/>
              <p:cNvSpPr>
                <a:spLocks noChangeAspect="1" noChangeArrowheads="1" noTextEdit="1"/>
              </p:cNvSpPr>
              <p:nvPr/>
            </p:nvSpPr>
            <p:spPr bwMode="auto">
              <a:xfrm>
                <a:off x="1948" y="2272"/>
                <a:ext cx="154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86" name="Freeform 23"/>
              <p:cNvSpPr>
                <a:spLocks/>
              </p:cNvSpPr>
              <p:nvPr/>
            </p:nvSpPr>
            <p:spPr bwMode="auto">
              <a:xfrm>
                <a:off x="1946" y="2291"/>
                <a:ext cx="415" cy="418"/>
              </a:xfrm>
              <a:custGeom>
                <a:avLst/>
                <a:gdLst>
                  <a:gd name="T0" fmla="*/ 208 w 176"/>
                  <a:gd name="T1" fmla="*/ 0 h 177"/>
                  <a:gd name="T2" fmla="*/ 0 w 176"/>
                  <a:gd name="T3" fmla="*/ 208 h 177"/>
                  <a:gd name="T4" fmla="*/ 208 w 176"/>
                  <a:gd name="T5" fmla="*/ 418 h 177"/>
                  <a:gd name="T6" fmla="*/ 415 w 176"/>
                  <a:gd name="T7" fmla="*/ 208 h 177"/>
                  <a:gd name="T8" fmla="*/ 415 w 176"/>
                  <a:gd name="T9" fmla="*/ 0 h 177"/>
                  <a:gd name="T10" fmla="*/ 208 w 176"/>
                  <a:gd name="T11" fmla="*/ 0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6"/>
                  <a:gd name="T19" fmla="*/ 0 h 177"/>
                  <a:gd name="T20" fmla="*/ 176 w 176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6" h="17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37"/>
                      <a:pt x="39" y="177"/>
                      <a:pt x="88" y="177"/>
                    </a:cubicBezTo>
                    <a:cubicBezTo>
                      <a:pt x="137" y="177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CABD6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87" name="Freeform 34"/>
              <p:cNvSpPr>
                <a:spLocks/>
              </p:cNvSpPr>
              <p:nvPr/>
            </p:nvSpPr>
            <p:spPr bwMode="auto">
              <a:xfrm>
                <a:off x="2035" y="2409"/>
                <a:ext cx="55" cy="80"/>
              </a:xfrm>
              <a:custGeom>
                <a:avLst/>
                <a:gdLst>
                  <a:gd name="T0" fmla="*/ 55 w 23"/>
                  <a:gd name="T1" fmla="*/ 80 h 34"/>
                  <a:gd name="T2" fmla="*/ 0 w 23"/>
                  <a:gd name="T3" fmla="*/ 80 h 34"/>
                  <a:gd name="T4" fmla="*/ 0 w 23"/>
                  <a:gd name="T5" fmla="*/ 66 h 34"/>
                  <a:gd name="T6" fmla="*/ 17 w 23"/>
                  <a:gd name="T7" fmla="*/ 66 h 34"/>
                  <a:gd name="T8" fmla="*/ 17 w 23"/>
                  <a:gd name="T9" fmla="*/ 24 h 34"/>
                  <a:gd name="T10" fmla="*/ 0 w 23"/>
                  <a:gd name="T11" fmla="*/ 24 h 34"/>
                  <a:gd name="T12" fmla="*/ 0 w 23"/>
                  <a:gd name="T13" fmla="*/ 12 h 34"/>
                  <a:gd name="T14" fmla="*/ 7 w 23"/>
                  <a:gd name="T15" fmla="*/ 12 h 34"/>
                  <a:gd name="T16" fmla="*/ 14 w 23"/>
                  <a:gd name="T17" fmla="*/ 9 h 34"/>
                  <a:gd name="T18" fmla="*/ 19 w 23"/>
                  <a:gd name="T19" fmla="*/ 7 h 34"/>
                  <a:gd name="T20" fmla="*/ 19 w 23"/>
                  <a:gd name="T21" fmla="*/ 0 h 34"/>
                  <a:gd name="T22" fmla="*/ 38 w 23"/>
                  <a:gd name="T23" fmla="*/ 0 h 34"/>
                  <a:gd name="T24" fmla="*/ 38 w 23"/>
                  <a:gd name="T25" fmla="*/ 66 h 34"/>
                  <a:gd name="T26" fmla="*/ 55 w 23"/>
                  <a:gd name="T27" fmla="*/ 66 h 34"/>
                  <a:gd name="T28" fmla="*/ 55 w 23"/>
                  <a:gd name="T29" fmla="*/ 80 h 3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3"/>
                  <a:gd name="T46" fmla="*/ 0 h 34"/>
                  <a:gd name="T47" fmla="*/ 23 w 23"/>
                  <a:gd name="T48" fmla="*/ 34 h 3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3" h="34">
                    <a:moveTo>
                      <a:pt x="23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2"/>
                      <a:pt x="8" y="1"/>
                      <a:pt x="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3" y="28"/>
                      <a:pt x="23" y="28"/>
                      <a:pt x="23" y="28"/>
                    </a:cubicBezTo>
                    <a:lnTo>
                      <a:pt x="23" y="3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88" name="Freeform 35"/>
              <p:cNvSpPr>
                <a:spLocks noEditPoints="1"/>
              </p:cNvSpPr>
              <p:nvPr/>
            </p:nvSpPr>
            <p:spPr bwMode="auto">
              <a:xfrm>
                <a:off x="2106" y="2409"/>
                <a:ext cx="66" cy="83"/>
              </a:xfrm>
              <a:custGeom>
                <a:avLst/>
                <a:gdLst>
                  <a:gd name="T0" fmla="*/ 66 w 28"/>
                  <a:gd name="T1" fmla="*/ 40 h 35"/>
                  <a:gd name="T2" fmla="*/ 64 w 28"/>
                  <a:gd name="T3" fmla="*/ 59 h 35"/>
                  <a:gd name="T4" fmla="*/ 59 w 28"/>
                  <a:gd name="T5" fmla="*/ 71 h 35"/>
                  <a:gd name="T6" fmla="*/ 47 w 28"/>
                  <a:gd name="T7" fmla="*/ 81 h 35"/>
                  <a:gd name="T8" fmla="*/ 33 w 28"/>
                  <a:gd name="T9" fmla="*/ 83 h 35"/>
                  <a:gd name="T10" fmla="*/ 17 w 28"/>
                  <a:gd name="T11" fmla="*/ 81 h 35"/>
                  <a:gd name="T12" fmla="*/ 7 w 28"/>
                  <a:gd name="T13" fmla="*/ 71 h 35"/>
                  <a:gd name="T14" fmla="*/ 2 w 28"/>
                  <a:gd name="T15" fmla="*/ 59 h 35"/>
                  <a:gd name="T16" fmla="*/ 0 w 28"/>
                  <a:gd name="T17" fmla="*/ 40 h 35"/>
                  <a:gd name="T18" fmla="*/ 2 w 28"/>
                  <a:gd name="T19" fmla="*/ 24 h 35"/>
                  <a:gd name="T20" fmla="*/ 7 w 28"/>
                  <a:gd name="T21" fmla="*/ 9 h 35"/>
                  <a:gd name="T22" fmla="*/ 17 w 28"/>
                  <a:gd name="T23" fmla="*/ 2 h 35"/>
                  <a:gd name="T24" fmla="*/ 33 w 28"/>
                  <a:gd name="T25" fmla="*/ 0 h 35"/>
                  <a:gd name="T26" fmla="*/ 47 w 28"/>
                  <a:gd name="T27" fmla="*/ 2 h 35"/>
                  <a:gd name="T28" fmla="*/ 59 w 28"/>
                  <a:gd name="T29" fmla="*/ 9 h 35"/>
                  <a:gd name="T30" fmla="*/ 64 w 28"/>
                  <a:gd name="T31" fmla="*/ 24 h 35"/>
                  <a:gd name="T32" fmla="*/ 66 w 28"/>
                  <a:gd name="T33" fmla="*/ 40 h 35"/>
                  <a:gd name="T34" fmla="*/ 45 w 28"/>
                  <a:gd name="T35" fmla="*/ 40 h 35"/>
                  <a:gd name="T36" fmla="*/ 42 w 28"/>
                  <a:gd name="T37" fmla="*/ 19 h 35"/>
                  <a:gd name="T38" fmla="*/ 33 w 28"/>
                  <a:gd name="T39" fmla="*/ 14 h 35"/>
                  <a:gd name="T40" fmla="*/ 24 w 28"/>
                  <a:gd name="T41" fmla="*/ 19 h 35"/>
                  <a:gd name="T42" fmla="*/ 21 w 28"/>
                  <a:gd name="T43" fmla="*/ 40 h 35"/>
                  <a:gd name="T44" fmla="*/ 24 w 28"/>
                  <a:gd name="T45" fmla="*/ 62 h 35"/>
                  <a:gd name="T46" fmla="*/ 33 w 28"/>
                  <a:gd name="T47" fmla="*/ 69 h 35"/>
                  <a:gd name="T48" fmla="*/ 42 w 28"/>
                  <a:gd name="T49" fmla="*/ 62 h 35"/>
                  <a:gd name="T50" fmla="*/ 45 w 28"/>
                  <a:gd name="T51" fmla="*/ 40 h 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8"/>
                  <a:gd name="T79" fmla="*/ 0 h 35"/>
                  <a:gd name="T80" fmla="*/ 28 w 28"/>
                  <a:gd name="T81" fmla="*/ 35 h 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8" h="35">
                    <a:moveTo>
                      <a:pt x="28" y="17"/>
                    </a:moveTo>
                    <a:cubicBezTo>
                      <a:pt x="28" y="20"/>
                      <a:pt x="28" y="23"/>
                      <a:pt x="27" y="25"/>
                    </a:cubicBezTo>
                    <a:cubicBezTo>
                      <a:pt x="27" y="27"/>
                      <a:pt x="26" y="29"/>
                      <a:pt x="25" y="30"/>
                    </a:cubicBezTo>
                    <a:cubicBezTo>
                      <a:pt x="24" y="32"/>
                      <a:pt x="22" y="33"/>
                      <a:pt x="20" y="34"/>
                    </a:cubicBezTo>
                    <a:cubicBezTo>
                      <a:pt x="19" y="35"/>
                      <a:pt x="16" y="35"/>
                      <a:pt x="14" y="35"/>
                    </a:cubicBezTo>
                    <a:cubicBezTo>
                      <a:pt x="11" y="35"/>
                      <a:pt x="9" y="34"/>
                      <a:pt x="7" y="34"/>
                    </a:cubicBezTo>
                    <a:cubicBezTo>
                      <a:pt x="6" y="33"/>
                      <a:pt x="4" y="32"/>
                      <a:pt x="3" y="30"/>
                    </a:cubicBezTo>
                    <a:cubicBezTo>
                      <a:pt x="2" y="29"/>
                      <a:pt x="1" y="27"/>
                      <a:pt x="1" y="25"/>
                    </a:cubicBezTo>
                    <a:cubicBezTo>
                      <a:pt x="0" y="23"/>
                      <a:pt x="0" y="20"/>
                      <a:pt x="0" y="17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" y="7"/>
                      <a:pt x="2" y="6"/>
                      <a:pt x="3" y="4"/>
                    </a:cubicBezTo>
                    <a:cubicBezTo>
                      <a:pt x="4" y="3"/>
                      <a:pt x="6" y="1"/>
                      <a:pt x="7" y="1"/>
                    </a:cubicBezTo>
                    <a:cubicBezTo>
                      <a:pt x="9" y="0"/>
                      <a:pt x="11" y="0"/>
                      <a:pt x="14" y="0"/>
                    </a:cubicBezTo>
                    <a:cubicBezTo>
                      <a:pt x="16" y="0"/>
                      <a:pt x="19" y="0"/>
                      <a:pt x="20" y="1"/>
                    </a:cubicBezTo>
                    <a:cubicBezTo>
                      <a:pt x="22" y="2"/>
                      <a:pt x="24" y="3"/>
                      <a:pt x="25" y="4"/>
                    </a:cubicBezTo>
                    <a:cubicBezTo>
                      <a:pt x="26" y="6"/>
                      <a:pt x="27" y="8"/>
                      <a:pt x="27" y="10"/>
                    </a:cubicBezTo>
                    <a:cubicBezTo>
                      <a:pt x="28" y="12"/>
                      <a:pt x="28" y="14"/>
                      <a:pt x="28" y="17"/>
                    </a:cubicBezTo>
                    <a:moveTo>
                      <a:pt x="19" y="17"/>
                    </a:moveTo>
                    <a:cubicBezTo>
                      <a:pt x="19" y="13"/>
                      <a:pt x="19" y="10"/>
                      <a:pt x="18" y="8"/>
                    </a:cubicBezTo>
                    <a:cubicBezTo>
                      <a:pt x="17" y="7"/>
                      <a:pt x="16" y="6"/>
                      <a:pt x="14" y="6"/>
                    </a:cubicBezTo>
                    <a:cubicBezTo>
                      <a:pt x="12" y="6"/>
                      <a:pt x="11" y="7"/>
                      <a:pt x="10" y="8"/>
                    </a:cubicBezTo>
                    <a:cubicBezTo>
                      <a:pt x="9" y="10"/>
                      <a:pt x="9" y="13"/>
                      <a:pt x="9" y="17"/>
                    </a:cubicBezTo>
                    <a:cubicBezTo>
                      <a:pt x="9" y="21"/>
                      <a:pt x="9" y="24"/>
                      <a:pt x="10" y="26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6" y="29"/>
                      <a:pt x="17" y="28"/>
                      <a:pt x="18" y="26"/>
                    </a:cubicBezTo>
                    <a:cubicBezTo>
                      <a:pt x="19" y="24"/>
                      <a:pt x="19" y="21"/>
                      <a:pt x="19" y="1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89" name="Freeform 36"/>
              <p:cNvSpPr>
                <a:spLocks noEditPoints="1"/>
              </p:cNvSpPr>
              <p:nvPr/>
            </p:nvSpPr>
            <p:spPr bwMode="auto">
              <a:xfrm>
                <a:off x="2187" y="2409"/>
                <a:ext cx="122" cy="83"/>
              </a:xfrm>
              <a:custGeom>
                <a:avLst/>
                <a:gdLst>
                  <a:gd name="T0" fmla="*/ 47 w 52"/>
                  <a:gd name="T1" fmla="*/ 26 h 35"/>
                  <a:gd name="T2" fmla="*/ 42 w 52"/>
                  <a:gd name="T3" fmla="*/ 45 h 35"/>
                  <a:gd name="T4" fmla="*/ 23 w 52"/>
                  <a:gd name="T5" fmla="*/ 52 h 35"/>
                  <a:gd name="T6" fmla="*/ 5 w 52"/>
                  <a:gd name="T7" fmla="*/ 45 h 35"/>
                  <a:gd name="T8" fmla="*/ 0 w 52"/>
                  <a:gd name="T9" fmla="*/ 26 h 35"/>
                  <a:gd name="T10" fmla="*/ 5 w 52"/>
                  <a:gd name="T11" fmla="*/ 5 h 35"/>
                  <a:gd name="T12" fmla="*/ 23 w 52"/>
                  <a:gd name="T13" fmla="*/ 0 h 35"/>
                  <a:gd name="T14" fmla="*/ 42 w 52"/>
                  <a:gd name="T15" fmla="*/ 5 h 35"/>
                  <a:gd name="T16" fmla="*/ 47 w 52"/>
                  <a:gd name="T17" fmla="*/ 26 h 35"/>
                  <a:gd name="T18" fmla="*/ 33 w 52"/>
                  <a:gd name="T19" fmla="*/ 26 h 35"/>
                  <a:gd name="T20" fmla="*/ 31 w 52"/>
                  <a:gd name="T21" fmla="*/ 14 h 35"/>
                  <a:gd name="T22" fmla="*/ 23 w 52"/>
                  <a:gd name="T23" fmla="*/ 9 h 35"/>
                  <a:gd name="T24" fmla="*/ 16 w 52"/>
                  <a:gd name="T25" fmla="*/ 14 h 35"/>
                  <a:gd name="T26" fmla="*/ 14 w 52"/>
                  <a:gd name="T27" fmla="*/ 26 h 35"/>
                  <a:gd name="T28" fmla="*/ 16 w 52"/>
                  <a:gd name="T29" fmla="*/ 38 h 35"/>
                  <a:gd name="T30" fmla="*/ 23 w 52"/>
                  <a:gd name="T31" fmla="*/ 40 h 35"/>
                  <a:gd name="T32" fmla="*/ 31 w 52"/>
                  <a:gd name="T33" fmla="*/ 38 h 35"/>
                  <a:gd name="T34" fmla="*/ 33 w 52"/>
                  <a:gd name="T35" fmla="*/ 26 h 35"/>
                  <a:gd name="T36" fmla="*/ 89 w 52"/>
                  <a:gd name="T37" fmla="*/ 0 h 35"/>
                  <a:gd name="T38" fmla="*/ 47 w 52"/>
                  <a:gd name="T39" fmla="*/ 81 h 35"/>
                  <a:gd name="T40" fmla="*/ 33 w 52"/>
                  <a:gd name="T41" fmla="*/ 81 h 35"/>
                  <a:gd name="T42" fmla="*/ 75 w 52"/>
                  <a:gd name="T43" fmla="*/ 0 h 35"/>
                  <a:gd name="T44" fmla="*/ 89 w 52"/>
                  <a:gd name="T45" fmla="*/ 0 h 35"/>
                  <a:gd name="T46" fmla="*/ 122 w 52"/>
                  <a:gd name="T47" fmla="*/ 57 h 35"/>
                  <a:gd name="T48" fmla="*/ 117 w 52"/>
                  <a:gd name="T49" fmla="*/ 76 h 35"/>
                  <a:gd name="T50" fmla="*/ 99 w 52"/>
                  <a:gd name="T51" fmla="*/ 83 h 35"/>
                  <a:gd name="T52" fmla="*/ 80 w 52"/>
                  <a:gd name="T53" fmla="*/ 76 h 35"/>
                  <a:gd name="T54" fmla="*/ 75 w 52"/>
                  <a:gd name="T55" fmla="*/ 57 h 35"/>
                  <a:gd name="T56" fmla="*/ 80 w 52"/>
                  <a:gd name="T57" fmla="*/ 38 h 35"/>
                  <a:gd name="T58" fmla="*/ 99 w 52"/>
                  <a:gd name="T59" fmla="*/ 31 h 35"/>
                  <a:gd name="T60" fmla="*/ 117 w 52"/>
                  <a:gd name="T61" fmla="*/ 38 h 35"/>
                  <a:gd name="T62" fmla="*/ 122 w 52"/>
                  <a:gd name="T63" fmla="*/ 57 h 35"/>
                  <a:gd name="T64" fmla="*/ 108 w 52"/>
                  <a:gd name="T65" fmla="*/ 57 h 35"/>
                  <a:gd name="T66" fmla="*/ 106 w 52"/>
                  <a:gd name="T67" fmla="*/ 45 h 35"/>
                  <a:gd name="T68" fmla="*/ 99 w 52"/>
                  <a:gd name="T69" fmla="*/ 43 h 35"/>
                  <a:gd name="T70" fmla="*/ 92 w 52"/>
                  <a:gd name="T71" fmla="*/ 45 h 35"/>
                  <a:gd name="T72" fmla="*/ 92 w 52"/>
                  <a:gd name="T73" fmla="*/ 57 h 35"/>
                  <a:gd name="T74" fmla="*/ 92 w 52"/>
                  <a:gd name="T75" fmla="*/ 69 h 35"/>
                  <a:gd name="T76" fmla="*/ 99 w 52"/>
                  <a:gd name="T77" fmla="*/ 71 h 35"/>
                  <a:gd name="T78" fmla="*/ 106 w 52"/>
                  <a:gd name="T79" fmla="*/ 69 h 35"/>
                  <a:gd name="T80" fmla="*/ 108 w 52"/>
                  <a:gd name="T81" fmla="*/ 57 h 3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35"/>
                  <a:gd name="T125" fmla="*/ 52 w 52"/>
                  <a:gd name="T126" fmla="*/ 35 h 3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35">
                    <a:moveTo>
                      <a:pt x="20" y="11"/>
                    </a:moveTo>
                    <a:cubicBezTo>
                      <a:pt x="20" y="14"/>
                      <a:pt x="19" y="17"/>
                      <a:pt x="18" y="19"/>
                    </a:cubicBezTo>
                    <a:cubicBezTo>
                      <a:pt x="16" y="21"/>
                      <a:pt x="13" y="22"/>
                      <a:pt x="10" y="22"/>
                    </a:cubicBezTo>
                    <a:cubicBezTo>
                      <a:pt x="7" y="22"/>
                      <a:pt x="4" y="21"/>
                      <a:pt x="2" y="19"/>
                    </a:cubicBezTo>
                    <a:cubicBezTo>
                      <a:pt x="1" y="17"/>
                      <a:pt x="0" y="14"/>
                      <a:pt x="0" y="11"/>
                    </a:cubicBezTo>
                    <a:cubicBezTo>
                      <a:pt x="0" y="7"/>
                      <a:pt x="1" y="4"/>
                      <a:pt x="2" y="2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19" y="4"/>
                      <a:pt x="20" y="7"/>
                      <a:pt x="20" y="11"/>
                    </a:cubicBezTo>
                    <a:moveTo>
                      <a:pt x="14" y="11"/>
                    </a:moveTo>
                    <a:cubicBezTo>
                      <a:pt x="14" y="8"/>
                      <a:pt x="13" y="7"/>
                      <a:pt x="13" y="6"/>
                    </a:cubicBezTo>
                    <a:cubicBezTo>
                      <a:pt x="12" y="5"/>
                      <a:pt x="11" y="4"/>
                      <a:pt x="10" y="4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6" y="8"/>
                      <a:pt x="6" y="11"/>
                    </a:cubicBezTo>
                    <a:cubicBezTo>
                      <a:pt x="6" y="13"/>
                      <a:pt x="7" y="15"/>
                      <a:pt x="7" y="16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3" y="15"/>
                      <a:pt x="14" y="13"/>
                      <a:pt x="14" y="11"/>
                    </a:cubicBezTo>
                    <a:moveTo>
                      <a:pt x="38" y="0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8" y="0"/>
                    </a:lnTo>
                    <a:close/>
                    <a:moveTo>
                      <a:pt x="52" y="24"/>
                    </a:moveTo>
                    <a:cubicBezTo>
                      <a:pt x="52" y="28"/>
                      <a:pt x="52" y="30"/>
                      <a:pt x="50" y="32"/>
                    </a:cubicBezTo>
                    <a:cubicBezTo>
                      <a:pt x="48" y="34"/>
                      <a:pt x="46" y="35"/>
                      <a:pt x="42" y="35"/>
                    </a:cubicBezTo>
                    <a:cubicBezTo>
                      <a:pt x="39" y="35"/>
                      <a:pt x="36" y="34"/>
                      <a:pt x="34" y="32"/>
                    </a:cubicBezTo>
                    <a:cubicBezTo>
                      <a:pt x="33" y="30"/>
                      <a:pt x="32" y="28"/>
                      <a:pt x="32" y="24"/>
                    </a:cubicBezTo>
                    <a:cubicBezTo>
                      <a:pt x="32" y="20"/>
                      <a:pt x="33" y="17"/>
                      <a:pt x="34" y="16"/>
                    </a:cubicBezTo>
                    <a:cubicBezTo>
                      <a:pt x="36" y="14"/>
                      <a:pt x="39" y="13"/>
                      <a:pt x="42" y="13"/>
                    </a:cubicBezTo>
                    <a:cubicBezTo>
                      <a:pt x="46" y="13"/>
                      <a:pt x="48" y="14"/>
                      <a:pt x="50" y="16"/>
                    </a:cubicBezTo>
                    <a:cubicBezTo>
                      <a:pt x="52" y="17"/>
                      <a:pt x="52" y="20"/>
                      <a:pt x="52" y="24"/>
                    </a:cubicBezTo>
                    <a:moveTo>
                      <a:pt x="46" y="24"/>
                    </a:moveTo>
                    <a:cubicBezTo>
                      <a:pt x="46" y="21"/>
                      <a:pt x="45" y="20"/>
                      <a:pt x="45" y="19"/>
                    </a:cubicBezTo>
                    <a:cubicBezTo>
                      <a:pt x="44" y="18"/>
                      <a:pt x="43" y="18"/>
                      <a:pt x="42" y="18"/>
                    </a:cubicBezTo>
                    <a:cubicBezTo>
                      <a:pt x="41" y="18"/>
                      <a:pt x="40" y="18"/>
                      <a:pt x="39" y="19"/>
                    </a:cubicBezTo>
                    <a:cubicBezTo>
                      <a:pt x="39" y="20"/>
                      <a:pt x="39" y="21"/>
                      <a:pt x="39" y="24"/>
                    </a:cubicBezTo>
                    <a:cubicBezTo>
                      <a:pt x="39" y="26"/>
                      <a:pt x="39" y="28"/>
                      <a:pt x="39" y="29"/>
                    </a:cubicBezTo>
                    <a:cubicBezTo>
                      <a:pt x="40" y="30"/>
                      <a:pt x="41" y="30"/>
                      <a:pt x="42" y="30"/>
                    </a:cubicBezTo>
                    <a:cubicBezTo>
                      <a:pt x="43" y="30"/>
                      <a:pt x="44" y="30"/>
                      <a:pt x="45" y="29"/>
                    </a:cubicBezTo>
                    <a:cubicBezTo>
                      <a:pt x="45" y="28"/>
                      <a:pt x="46" y="26"/>
                      <a:pt x="46" y="2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90" name="Freeform 37"/>
              <p:cNvSpPr>
                <a:spLocks/>
              </p:cNvSpPr>
              <p:nvPr/>
            </p:nvSpPr>
            <p:spPr bwMode="auto">
              <a:xfrm>
                <a:off x="2520" y="2279"/>
                <a:ext cx="415" cy="415"/>
              </a:xfrm>
              <a:custGeom>
                <a:avLst/>
                <a:gdLst>
                  <a:gd name="T0" fmla="*/ 208 w 176"/>
                  <a:gd name="T1" fmla="*/ 0 h 176"/>
                  <a:gd name="T2" fmla="*/ 0 w 176"/>
                  <a:gd name="T3" fmla="*/ 208 h 176"/>
                  <a:gd name="T4" fmla="*/ 208 w 176"/>
                  <a:gd name="T5" fmla="*/ 415 h 176"/>
                  <a:gd name="T6" fmla="*/ 415 w 176"/>
                  <a:gd name="T7" fmla="*/ 208 h 176"/>
                  <a:gd name="T8" fmla="*/ 415 w 176"/>
                  <a:gd name="T9" fmla="*/ 0 h 176"/>
                  <a:gd name="T10" fmla="*/ 208 w 176"/>
                  <a:gd name="T11" fmla="*/ 0 h 1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6"/>
                  <a:gd name="T19" fmla="*/ 0 h 176"/>
                  <a:gd name="T20" fmla="*/ 176 w 176"/>
                  <a:gd name="T21" fmla="*/ 176 h 1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91" name="Freeform 38"/>
              <p:cNvSpPr>
                <a:spLocks/>
              </p:cNvSpPr>
              <p:nvPr/>
            </p:nvSpPr>
            <p:spPr bwMode="auto">
              <a:xfrm>
                <a:off x="3077" y="2270"/>
                <a:ext cx="416" cy="417"/>
              </a:xfrm>
              <a:custGeom>
                <a:avLst/>
                <a:gdLst>
                  <a:gd name="T0" fmla="*/ 208 w 176"/>
                  <a:gd name="T1" fmla="*/ 0 h 177"/>
                  <a:gd name="T2" fmla="*/ 0 w 176"/>
                  <a:gd name="T3" fmla="*/ 207 h 177"/>
                  <a:gd name="T4" fmla="*/ 208 w 176"/>
                  <a:gd name="T5" fmla="*/ 417 h 177"/>
                  <a:gd name="T6" fmla="*/ 416 w 176"/>
                  <a:gd name="T7" fmla="*/ 207 h 177"/>
                  <a:gd name="T8" fmla="*/ 416 w 176"/>
                  <a:gd name="T9" fmla="*/ 0 h 177"/>
                  <a:gd name="T10" fmla="*/ 208 w 176"/>
                  <a:gd name="T11" fmla="*/ 0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6"/>
                  <a:gd name="T19" fmla="*/ 0 h 177"/>
                  <a:gd name="T20" fmla="*/ 176 w 176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6" h="17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37"/>
                      <a:pt x="39" y="177"/>
                      <a:pt x="88" y="177"/>
                    </a:cubicBezTo>
                    <a:cubicBezTo>
                      <a:pt x="137" y="177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92" name="Freeform 59"/>
              <p:cNvSpPr>
                <a:spLocks noEditPoints="1"/>
              </p:cNvSpPr>
              <p:nvPr/>
            </p:nvSpPr>
            <p:spPr bwMode="auto">
              <a:xfrm>
                <a:off x="2605" y="2397"/>
                <a:ext cx="71" cy="80"/>
              </a:xfrm>
              <a:custGeom>
                <a:avLst/>
                <a:gdLst>
                  <a:gd name="T0" fmla="*/ 71 w 71"/>
                  <a:gd name="T1" fmla="*/ 62 h 80"/>
                  <a:gd name="T2" fmla="*/ 59 w 71"/>
                  <a:gd name="T3" fmla="*/ 62 h 80"/>
                  <a:gd name="T4" fmla="*/ 59 w 71"/>
                  <a:gd name="T5" fmla="*/ 80 h 80"/>
                  <a:gd name="T6" fmla="*/ 40 w 71"/>
                  <a:gd name="T7" fmla="*/ 80 h 80"/>
                  <a:gd name="T8" fmla="*/ 40 w 71"/>
                  <a:gd name="T9" fmla="*/ 62 h 80"/>
                  <a:gd name="T10" fmla="*/ 0 w 71"/>
                  <a:gd name="T11" fmla="*/ 62 h 80"/>
                  <a:gd name="T12" fmla="*/ 0 w 71"/>
                  <a:gd name="T13" fmla="*/ 47 h 80"/>
                  <a:gd name="T14" fmla="*/ 38 w 71"/>
                  <a:gd name="T15" fmla="*/ 0 h 80"/>
                  <a:gd name="T16" fmla="*/ 59 w 71"/>
                  <a:gd name="T17" fmla="*/ 0 h 80"/>
                  <a:gd name="T18" fmla="*/ 59 w 71"/>
                  <a:gd name="T19" fmla="*/ 47 h 80"/>
                  <a:gd name="T20" fmla="*/ 71 w 71"/>
                  <a:gd name="T21" fmla="*/ 47 h 80"/>
                  <a:gd name="T22" fmla="*/ 71 w 71"/>
                  <a:gd name="T23" fmla="*/ 62 h 80"/>
                  <a:gd name="T24" fmla="*/ 40 w 71"/>
                  <a:gd name="T25" fmla="*/ 47 h 80"/>
                  <a:gd name="T26" fmla="*/ 40 w 71"/>
                  <a:gd name="T27" fmla="*/ 19 h 80"/>
                  <a:gd name="T28" fmla="*/ 16 w 71"/>
                  <a:gd name="T29" fmla="*/ 47 h 80"/>
                  <a:gd name="T30" fmla="*/ 40 w 71"/>
                  <a:gd name="T31" fmla="*/ 47 h 8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1"/>
                  <a:gd name="T49" fmla="*/ 0 h 80"/>
                  <a:gd name="T50" fmla="*/ 71 w 71"/>
                  <a:gd name="T51" fmla="*/ 80 h 8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1" h="80">
                    <a:moveTo>
                      <a:pt x="71" y="62"/>
                    </a:moveTo>
                    <a:lnTo>
                      <a:pt x="59" y="62"/>
                    </a:lnTo>
                    <a:lnTo>
                      <a:pt x="59" y="80"/>
                    </a:lnTo>
                    <a:lnTo>
                      <a:pt x="40" y="80"/>
                    </a:lnTo>
                    <a:lnTo>
                      <a:pt x="40" y="62"/>
                    </a:lnTo>
                    <a:lnTo>
                      <a:pt x="0" y="62"/>
                    </a:lnTo>
                    <a:lnTo>
                      <a:pt x="0" y="47"/>
                    </a:lnTo>
                    <a:lnTo>
                      <a:pt x="38" y="0"/>
                    </a:lnTo>
                    <a:lnTo>
                      <a:pt x="59" y="0"/>
                    </a:lnTo>
                    <a:lnTo>
                      <a:pt x="59" y="47"/>
                    </a:lnTo>
                    <a:lnTo>
                      <a:pt x="71" y="47"/>
                    </a:lnTo>
                    <a:lnTo>
                      <a:pt x="71" y="62"/>
                    </a:lnTo>
                    <a:close/>
                    <a:moveTo>
                      <a:pt x="40" y="47"/>
                    </a:moveTo>
                    <a:lnTo>
                      <a:pt x="40" y="19"/>
                    </a:lnTo>
                    <a:lnTo>
                      <a:pt x="16" y="47"/>
                    </a:lnTo>
                    <a:lnTo>
                      <a:pt x="40" y="47"/>
                    </a:lnTo>
                    <a:close/>
                  </a:path>
                </a:pathLst>
              </a:custGeom>
              <a:solidFill>
                <a:srgbClr val="F2F3F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93" name="Freeform 60"/>
              <p:cNvSpPr>
                <a:spLocks noEditPoints="1"/>
              </p:cNvSpPr>
              <p:nvPr/>
            </p:nvSpPr>
            <p:spPr bwMode="auto">
              <a:xfrm>
                <a:off x="2685" y="2395"/>
                <a:ext cx="66" cy="82"/>
              </a:xfrm>
              <a:custGeom>
                <a:avLst/>
                <a:gdLst>
                  <a:gd name="T0" fmla="*/ 66 w 28"/>
                  <a:gd name="T1" fmla="*/ 42 h 35"/>
                  <a:gd name="T2" fmla="*/ 64 w 28"/>
                  <a:gd name="T3" fmla="*/ 59 h 35"/>
                  <a:gd name="T4" fmla="*/ 59 w 28"/>
                  <a:gd name="T5" fmla="*/ 73 h 35"/>
                  <a:gd name="T6" fmla="*/ 47 w 28"/>
                  <a:gd name="T7" fmla="*/ 80 h 35"/>
                  <a:gd name="T8" fmla="*/ 33 w 28"/>
                  <a:gd name="T9" fmla="*/ 82 h 35"/>
                  <a:gd name="T10" fmla="*/ 17 w 28"/>
                  <a:gd name="T11" fmla="*/ 80 h 35"/>
                  <a:gd name="T12" fmla="*/ 7 w 28"/>
                  <a:gd name="T13" fmla="*/ 73 h 35"/>
                  <a:gd name="T14" fmla="*/ 2 w 28"/>
                  <a:gd name="T15" fmla="*/ 59 h 35"/>
                  <a:gd name="T16" fmla="*/ 0 w 28"/>
                  <a:gd name="T17" fmla="*/ 42 h 35"/>
                  <a:gd name="T18" fmla="*/ 2 w 28"/>
                  <a:gd name="T19" fmla="*/ 23 h 35"/>
                  <a:gd name="T20" fmla="*/ 7 w 28"/>
                  <a:gd name="T21" fmla="*/ 12 h 35"/>
                  <a:gd name="T22" fmla="*/ 19 w 28"/>
                  <a:gd name="T23" fmla="*/ 2 h 35"/>
                  <a:gd name="T24" fmla="*/ 33 w 28"/>
                  <a:gd name="T25" fmla="*/ 0 h 35"/>
                  <a:gd name="T26" fmla="*/ 47 w 28"/>
                  <a:gd name="T27" fmla="*/ 2 h 35"/>
                  <a:gd name="T28" fmla="*/ 59 w 28"/>
                  <a:gd name="T29" fmla="*/ 12 h 35"/>
                  <a:gd name="T30" fmla="*/ 64 w 28"/>
                  <a:gd name="T31" fmla="*/ 23 h 35"/>
                  <a:gd name="T32" fmla="*/ 66 w 28"/>
                  <a:gd name="T33" fmla="*/ 42 h 35"/>
                  <a:gd name="T34" fmla="*/ 45 w 28"/>
                  <a:gd name="T35" fmla="*/ 42 h 35"/>
                  <a:gd name="T36" fmla="*/ 42 w 28"/>
                  <a:gd name="T37" fmla="*/ 21 h 35"/>
                  <a:gd name="T38" fmla="*/ 33 w 28"/>
                  <a:gd name="T39" fmla="*/ 14 h 35"/>
                  <a:gd name="T40" fmla="*/ 24 w 28"/>
                  <a:gd name="T41" fmla="*/ 21 h 35"/>
                  <a:gd name="T42" fmla="*/ 21 w 28"/>
                  <a:gd name="T43" fmla="*/ 42 h 35"/>
                  <a:gd name="T44" fmla="*/ 24 w 28"/>
                  <a:gd name="T45" fmla="*/ 63 h 35"/>
                  <a:gd name="T46" fmla="*/ 33 w 28"/>
                  <a:gd name="T47" fmla="*/ 68 h 35"/>
                  <a:gd name="T48" fmla="*/ 42 w 28"/>
                  <a:gd name="T49" fmla="*/ 63 h 35"/>
                  <a:gd name="T50" fmla="*/ 45 w 28"/>
                  <a:gd name="T51" fmla="*/ 42 h 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8"/>
                  <a:gd name="T79" fmla="*/ 0 h 35"/>
                  <a:gd name="T80" fmla="*/ 28 w 28"/>
                  <a:gd name="T81" fmla="*/ 35 h 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8" h="35">
                    <a:moveTo>
                      <a:pt x="28" y="18"/>
                    </a:moveTo>
                    <a:cubicBezTo>
                      <a:pt x="28" y="21"/>
                      <a:pt x="28" y="23"/>
                      <a:pt x="27" y="25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2"/>
                      <a:pt x="22" y="34"/>
                      <a:pt x="20" y="34"/>
                    </a:cubicBezTo>
                    <a:cubicBezTo>
                      <a:pt x="19" y="35"/>
                      <a:pt x="17" y="35"/>
                      <a:pt x="14" y="35"/>
                    </a:cubicBezTo>
                    <a:cubicBezTo>
                      <a:pt x="11" y="35"/>
                      <a:pt x="9" y="35"/>
                      <a:pt x="7" y="34"/>
                    </a:cubicBezTo>
                    <a:cubicBezTo>
                      <a:pt x="6" y="34"/>
                      <a:pt x="4" y="32"/>
                      <a:pt x="3" y="31"/>
                    </a:cubicBezTo>
                    <a:cubicBezTo>
                      <a:pt x="2" y="29"/>
                      <a:pt x="1" y="28"/>
                      <a:pt x="1" y="25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5"/>
                      <a:pt x="0" y="12"/>
                      <a:pt x="1" y="10"/>
                    </a:cubicBezTo>
                    <a:cubicBezTo>
                      <a:pt x="1" y="8"/>
                      <a:pt x="2" y="6"/>
                      <a:pt x="3" y="5"/>
                    </a:cubicBez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11" y="0"/>
                      <a:pt x="14" y="0"/>
                    </a:cubicBezTo>
                    <a:cubicBezTo>
                      <a:pt x="17" y="0"/>
                      <a:pt x="19" y="1"/>
                      <a:pt x="20" y="1"/>
                    </a:cubicBezTo>
                    <a:cubicBezTo>
                      <a:pt x="22" y="2"/>
                      <a:pt x="24" y="3"/>
                      <a:pt x="25" y="5"/>
                    </a:cubicBezTo>
                    <a:cubicBezTo>
                      <a:pt x="26" y="6"/>
                      <a:pt x="27" y="8"/>
                      <a:pt x="27" y="10"/>
                    </a:cubicBezTo>
                    <a:cubicBezTo>
                      <a:pt x="28" y="12"/>
                      <a:pt x="28" y="15"/>
                      <a:pt x="28" y="18"/>
                    </a:cubicBezTo>
                    <a:moveTo>
                      <a:pt x="19" y="18"/>
                    </a:moveTo>
                    <a:cubicBezTo>
                      <a:pt x="19" y="14"/>
                      <a:pt x="19" y="11"/>
                      <a:pt x="18" y="9"/>
                    </a:cubicBezTo>
                    <a:cubicBezTo>
                      <a:pt x="17" y="7"/>
                      <a:pt x="16" y="6"/>
                      <a:pt x="14" y="6"/>
                    </a:cubicBezTo>
                    <a:cubicBezTo>
                      <a:pt x="12" y="6"/>
                      <a:pt x="11" y="7"/>
                      <a:pt x="10" y="9"/>
                    </a:cubicBezTo>
                    <a:cubicBezTo>
                      <a:pt x="9" y="11"/>
                      <a:pt x="9" y="14"/>
                      <a:pt x="9" y="18"/>
                    </a:cubicBezTo>
                    <a:cubicBezTo>
                      <a:pt x="9" y="22"/>
                      <a:pt x="9" y="25"/>
                      <a:pt x="10" y="27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6" y="29"/>
                      <a:pt x="17" y="28"/>
                      <a:pt x="18" y="27"/>
                    </a:cubicBezTo>
                    <a:cubicBezTo>
                      <a:pt x="19" y="25"/>
                      <a:pt x="19" y="22"/>
                      <a:pt x="19" y="18"/>
                    </a:cubicBezTo>
                  </a:path>
                </a:pathLst>
              </a:custGeom>
              <a:solidFill>
                <a:srgbClr val="F2F3F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94" name="Freeform 61"/>
              <p:cNvSpPr>
                <a:spLocks noEditPoints="1"/>
              </p:cNvSpPr>
              <p:nvPr/>
            </p:nvSpPr>
            <p:spPr bwMode="auto">
              <a:xfrm>
                <a:off x="2765" y="2395"/>
                <a:ext cx="123" cy="82"/>
              </a:xfrm>
              <a:custGeom>
                <a:avLst/>
                <a:gdLst>
                  <a:gd name="T0" fmla="*/ 47 w 52"/>
                  <a:gd name="T1" fmla="*/ 26 h 35"/>
                  <a:gd name="T2" fmla="*/ 43 w 52"/>
                  <a:gd name="T3" fmla="*/ 47 h 35"/>
                  <a:gd name="T4" fmla="*/ 24 w 52"/>
                  <a:gd name="T5" fmla="*/ 52 h 35"/>
                  <a:gd name="T6" fmla="*/ 5 w 52"/>
                  <a:gd name="T7" fmla="*/ 47 h 35"/>
                  <a:gd name="T8" fmla="*/ 0 w 52"/>
                  <a:gd name="T9" fmla="*/ 26 h 35"/>
                  <a:gd name="T10" fmla="*/ 5 w 52"/>
                  <a:gd name="T11" fmla="*/ 7 h 35"/>
                  <a:gd name="T12" fmla="*/ 24 w 52"/>
                  <a:gd name="T13" fmla="*/ 0 h 35"/>
                  <a:gd name="T14" fmla="*/ 43 w 52"/>
                  <a:gd name="T15" fmla="*/ 7 h 35"/>
                  <a:gd name="T16" fmla="*/ 47 w 52"/>
                  <a:gd name="T17" fmla="*/ 26 h 35"/>
                  <a:gd name="T18" fmla="*/ 33 w 52"/>
                  <a:gd name="T19" fmla="*/ 26 h 35"/>
                  <a:gd name="T20" fmla="*/ 31 w 52"/>
                  <a:gd name="T21" fmla="*/ 14 h 35"/>
                  <a:gd name="T22" fmla="*/ 24 w 52"/>
                  <a:gd name="T23" fmla="*/ 12 h 35"/>
                  <a:gd name="T24" fmla="*/ 17 w 52"/>
                  <a:gd name="T25" fmla="*/ 14 h 35"/>
                  <a:gd name="T26" fmla="*/ 14 w 52"/>
                  <a:gd name="T27" fmla="*/ 26 h 35"/>
                  <a:gd name="T28" fmla="*/ 17 w 52"/>
                  <a:gd name="T29" fmla="*/ 37 h 35"/>
                  <a:gd name="T30" fmla="*/ 24 w 52"/>
                  <a:gd name="T31" fmla="*/ 40 h 35"/>
                  <a:gd name="T32" fmla="*/ 31 w 52"/>
                  <a:gd name="T33" fmla="*/ 37 h 35"/>
                  <a:gd name="T34" fmla="*/ 33 w 52"/>
                  <a:gd name="T35" fmla="*/ 26 h 35"/>
                  <a:gd name="T36" fmla="*/ 90 w 52"/>
                  <a:gd name="T37" fmla="*/ 2 h 35"/>
                  <a:gd name="T38" fmla="*/ 47 w 52"/>
                  <a:gd name="T39" fmla="*/ 82 h 35"/>
                  <a:gd name="T40" fmla="*/ 33 w 52"/>
                  <a:gd name="T41" fmla="*/ 82 h 35"/>
                  <a:gd name="T42" fmla="*/ 76 w 52"/>
                  <a:gd name="T43" fmla="*/ 2 h 35"/>
                  <a:gd name="T44" fmla="*/ 90 w 52"/>
                  <a:gd name="T45" fmla="*/ 2 h 35"/>
                  <a:gd name="T46" fmla="*/ 123 w 52"/>
                  <a:gd name="T47" fmla="*/ 56 h 35"/>
                  <a:gd name="T48" fmla="*/ 118 w 52"/>
                  <a:gd name="T49" fmla="*/ 77 h 35"/>
                  <a:gd name="T50" fmla="*/ 99 w 52"/>
                  <a:gd name="T51" fmla="*/ 82 h 35"/>
                  <a:gd name="T52" fmla="*/ 80 w 52"/>
                  <a:gd name="T53" fmla="*/ 77 h 35"/>
                  <a:gd name="T54" fmla="*/ 76 w 52"/>
                  <a:gd name="T55" fmla="*/ 56 h 35"/>
                  <a:gd name="T56" fmla="*/ 83 w 52"/>
                  <a:gd name="T57" fmla="*/ 37 h 35"/>
                  <a:gd name="T58" fmla="*/ 99 w 52"/>
                  <a:gd name="T59" fmla="*/ 30 h 35"/>
                  <a:gd name="T60" fmla="*/ 118 w 52"/>
                  <a:gd name="T61" fmla="*/ 37 h 35"/>
                  <a:gd name="T62" fmla="*/ 123 w 52"/>
                  <a:gd name="T63" fmla="*/ 56 h 35"/>
                  <a:gd name="T64" fmla="*/ 109 w 52"/>
                  <a:gd name="T65" fmla="*/ 56 h 35"/>
                  <a:gd name="T66" fmla="*/ 106 w 52"/>
                  <a:gd name="T67" fmla="*/ 45 h 35"/>
                  <a:gd name="T68" fmla="*/ 99 w 52"/>
                  <a:gd name="T69" fmla="*/ 42 h 35"/>
                  <a:gd name="T70" fmla="*/ 92 w 52"/>
                  <a:gd name="T71" fmla="*/ 45 h 35"/>
                  <a:gd name="T72" fmla="*/ 92 w 52"/>
                  <a:gd name="T73" fmla="*/ 56 h 35"/>
                  <a:gd name="T74" fmla="*/ 92 w 52"/>
                  <a:gd name="T75" fmla="*/ 68 h 35"/>
                  <a:gd name="T76" fmla="*/ 99 w 52"/>
                  <a:gd name="T77" fmla="*/ 73 h 35"/>
                  <a:gd name="T78" fmla="*/ 106 w 52"/>
                  <a:gd name="T79" fmla="*/ 68 h 35"/>
                  <a:gd name="T80" fmla="*/ 109 w 52"/>
                  <a:gd name="T81" fmla="*/ 56 h 3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35"/>
                  <a:gd name="T125" fmla="*/ 52 w 52"/>
                  <a:gd name="T126" fmla="*/ 35 h 3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35">
                    <a:moveTo>
                      <a:pt x="20" y="11"/>
                    </a:moveTo>
                    <a:cubicBezTo>
                      <a:pt x="20" y="15"/>
                      <a:pt x="19" y="18"/>
                      <a:pt x="18" y="20"/>
                    </a:cubicBezTo>
                    <a:cubicBezTo>
                      <a:pt x="16" y="21"/>
                      <a:pt x="13" y="22"/>
                      <a:pt x="10" y="22"/>
                    </a:cubicBezTo>
                    <a:cubicBezTo>
                      <a:pt x="7" y="22"/>
                      <a:pt x="4" y="21"/>
                      <a:pt x="2" y="20"/>
                    </a:cubicBezTo>
                    <a:cubicBezTo>
                      <a:pt x="1" y="18"/>
                      <a:pt x="0" y="15"/>
                      <a:pt x="0" y="11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6" y="1"/>
                      <a:pt x="18" y="3"/>
                    </a:cubicBezTo>
                    <a:cubicBezTo>
                      <a:pt x="19" y="5"/>
                      <a:pt x="20" y="8"/>
                      <a:pt x="20" y="11"/>
                    </a:cubicBezTo>
                    <a:moveTo>
                      <a:pt x="14" y="11"/>
                    </a:moveTo>
                    <a:cubicBezTo>
                      <a:pt x="14" y="9"/>
                      <a:pt x="13" y="7"/>
                      <a:pt x="13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9" y="5"/>
                      <a:pt x="8" y="5"/>
                      <a:pt x="7" y="6"/>
                    </a:cubicBezTo>
                    <a:cubicBezTo>
                      <a:pt x="7" y="7"/>
                      <a:pt x="6" y="9"/>
                      <a:pt x="6" y="11"/>
                    </a:cubicBezTo>
                    <a:cubicBezTo>
                      <a:pt x="6" y="14"/>
                      <a:pt x="7" y="15"/>
                      <a:pt x="7" y="16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3" y="15"/>
                      <a:pt x="14" y="14"/>
                      <a:pt x="14" y="11"/>
                    </a:cubicBezTo>
                    <a:moveTo>
                      <a:pt x="38" y="1"/>
                    </a:moveTo>
                    <a:cubicBezTo>
                      <a:pt x="20" y="35"/>
                      <a:pt x="20" y="35"/>
                      <a:pt x="20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32" y="1"/>
                      <a:pt x="32" y="1"/>
                      <a:pt x="32" y="1"/>
                    </a:cubicBezTo>
                    <a:lnTo>
                      <a:pt x="38" y="1"/>
                    </a:lnTo>
                    <a:close/>
                    <a:moveTo>
                      <a:pt x="52" y="24"/>
                    </a:moveTo>
                    <a:cubicBezTo>
                      <a:pt x="52" y="28"/>
                      <a:pt x="52" y="31"/>
                      <a:pt x="50" y="33"/>
                    </a:cubicBezTo>
                    <a:cubicBezTo>
                      <a:pt x="48" y="35"/>
                      <a:pt x="46" y="35"/>
                      <a:pt x="42" y="35"/>
                    </a:cubicBezTo>
                    <a:cubicBezTo>
                      <a:pt x="39" y="35"/>
                      <a:pt x="36" y="35"/>
                      <a:pt x="34" y="33"/>
                    </a:cubicBezTo>
                    <a:cubicBezTo>
                      <a:pt x="33" y="31"/>
                      <a:pt x="32" y="28"/>
                      <a:pt x="32" y="24"/>
                    </a:cubicBezTo>
                    <a:cubicBezTo>
                      <a:pt x="32" y="21"/>
                      <a:pt x="33" y="18"/>
                      <a:pt x="35" y="16"/>
                    </a:cubicBezTo>
                    <a:cubicBezTo>
                      <a:pt x="36" y="14"/>
                      <a:pt x="39" y="13"/>
                      <a:pt x="42" y="13"/>
                    </a:cubicBezTo>
                    <a:cubicBezTo>
                      <a:pt x="46" y="13"/>
                      <a:pt x="48" y="14"/>
                      <a:pt x="50" y="16"/>
                    </a:cubicBezTo>
                    <a:cubicBezTo>
                      <a:pt x="52" y="18"/>
                      <a:pt x="52" y="21"/>
                      <a:pt x="52" y="24"/>
                    </a:cubicBezTo>
                    <a:moveTo>
                      <a:pt x="46" y="24"/>
                    </a:moveTo>
                    <a:cubicBezTo>
                      <a:pt x="46" y="22"/>
                      <a:pt x="45" y="20"/>
                      <a:pt x="45" y="19"/>
                    </a:cubicBezTo>
                    <a:cubicBezTo>
                      <a:pt x="44" y="19"/>
                      <a:pt x="43" y="18"/>
                      <a:pt x="42" y="18"/>
                    </a:cubicBezTo>
                    <a:cubicBezTo>
                      <a:pt x="41" y="18"/>
                      <a:pt x="40" y="19"/>
                      <a:pt x="39" y="19"/>
                    </a:cubicBezTo>
                    <a:cubicBezTo>
                      <a:pt x="39" y="20"/>
                      <a:pt x="39" y="22"/>
                      <a:pt x="39" y="24"/>
                    </a:cubicBezTo>
                    <a:cubicBezTo>
                      <a:pt x="39" y="27"/>
                      <a:pt x="39" y="28"/>
                      <a:pt x="39" y="29"/>
                    </a:cubicBezTo>
                    <a:cubicBezTo>
                      <a:pt x="40" y="30"/>
                      <a:pt x="41" y="31"/>
                      <a:pt x="42" y="31"/>
                    </a:cubicBezTo>
                    <a:cubicBezTo>
                      <a:pt x="43" y="31"/>
                      <a:pt x="44" y="30"/>
                      <a:pt x="45" y="29"/>
                    </a:cubicBezTo>
                    <a:cubicBezTo>
                      <a:pt x="45" y="28"/>
                      <a:pt x="46" y="27"/>
                      <a:pt x="46" y="24"/>
                    </a:cubicBezTo>
                  </a:path>
                </a:pathLst>
              </a:custGeom>
              <a:solidFill>
                <a:srgbClr val="F2F3F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95" name="Freeform 62"/>
              <p:cNvSpPr>
                <a:spLocks/>
              </p:cNvSpPr>
              <p:nvPr/>
            </p:nvSpPr>
            <p:spPr bwMode="auto">
              <a:xfrm>
                <a:off x="3167" y="2381"/>
                <a:ext cx="61" cy="82"/>
              </a:xfrm>
              <a:custGeom>
                <a:avLst/>
                <a:gdLst>
                  <a:gd name="T0" fmla="*/ 61 w 26"/>
                  <a:gd name="T1" fmla="*/ 54 h 35"/>
                  <a:gd name="T2" fmla="*/ 59 w 26"/>
                  <a:gd name="T3" fmla="*/ 63 h 35"/>
                  <a:gd name="T4" fmla="*/ 54 w 26"/>
                  <a:gd name="T5" fmla="*/ 73 h 35"/>
                  <a:gd name="T6" fmla="*/ 42 w 26"/>
                  <a:gd name="T7" fmla="*/ 80 h 35"/>
                  <a:gd name="T8" fmla="*/ 28 w 26"/>
                  <a:gd name="T9" fmla="*/ 82 h 35"/>
                  <a:gd name="T10" fmla="*/ 12 w 26"/>
                  <a:gd name="T11" fmla="*/ 80 h 35"/>
                  <a:gd name="T12" fmla="*/ 0 w 26"/>
                  <a:gd name="T13" fmla="*/ 77 h 35"/>
                  <a:gd name="T14" fmla="*/ 0 w 26"/>
                  <a:gd name="T15" fmla="*/ 59 h 35"/>
                  <a:gd name="T16" fmla="*/ 2 w 26"/>
                  <a:gd name="T17" fmla="*/ 59 h 35"/>
                  <a:gd name="T18" fmla="*/ 12 w 26"/>
                  <a:gd name="T19" fmla="*/ 63 h 35"/>
                  <a:gd name="T20" fmla="*/ 23 w 26"/>
                  <a:gd name="T21" fmla="*/ 66 h 35"/>
                  <a:gd name="T22" fmla="*/ 31 w 26"/>
                  <a:gd name="T23" fmla="*/ 66 h 35"/>
                  <a:gd name="T24" fmla="*/ 38 w 26"/>
                  <a:gd name="T25" fmla="*/ 63 h 35"/>
                  <a:gd name="T26" fmla="*/ 40 w 26"/>
                  <a:gd name="T27" fmla="*/ 59 h 35"/>
                  <a:gd name="T28" fmla="*/ 42 w 26"/>
                  <a:gd name="T29" fmla="*/ 54 h 35"/>
                  <a:gd name="T30" fmla="*/ 40 w 26"/>
                  <a:gd name="T31" fmla="*/ 49 h 35"/>
                  <a:gd name="T32" fmla="*/ 38 w 26"/>
                  <a:gd name="T33" fmla="*/ 45 h 35"/>
                  <a:gd name="T34" fmla="*/ 31 w 26"/>
                  <a:gd name="T35" fmla="*/ 42 h 35"/>
                  <a:gd name="T36" fmla="*/ 23 w 26"/>
                  <a:gd name="T37" fmla="*/ 42 h 35"/>
                  <a:gd name="T38" fmla="*/ 14 w 26"/>
                  <a:gd name="T39" fmla="*/ 45 h 35"/>
                  <a:gd name="T40" fmla="*/ 5 w 26"/>
                  <a:gd name="T41" fmla="*/ 45 h 35"/>
                  <a:gd name="T42" fmla="*/ 2 w 26"/>
                  <a:gd name="T43" fmla="*/ 45 h 35"/>
                  <a:gd name="T44" fmla="*/ 2 w 26"/>
                  <a:gd name="T45" fmla="*/ 0 h 35"/>
                  <a:gd name="T46" fmla="*/ 59 w 26"/>
                  <a:gd name="T47" fmla="*/ 0 h 35"/>
                  <a:gd name="T48" fmla="*/ 59 w 26"/>
                  <a:gd name="T49" fmla="*/ 16 h 35"/>
                  <a:gd name="T50" fmla="*/ 23 w 26"/>
                  <a:gd name="T51" fmla="*/ 16 h 35"/>
                  <a:gd name="T52" fmla="*/ 23 w 26"/>
                  <a:gd name="T53" fmla="*/ 28 h 35"/>
                  <a:gd name="T54" fmla="*/ 26 w 26"/>
                  <a:gd name="T55" fmla="*/ 28 h 35"/>
                  <a:gd name="T56" fmla="*/ 31 w 26"/>
                  <a:gd name="T57" fmla="*/ 28 h 35"/>
                  <a:gd name="T58" fmla="*/ 42 w 26"/>
                  <a:gd name="T59" fmla="*/ 30 h 35"/>
                  <a:gd name="T60" fmla="*/ 52 w 26"/>
                  <a:gd name="T61" fmla="*/ 33 h 35"/>
                  <a:gd name="T62" fmla="*/ 59 w 26"/>
                  <a:gd name="T63" fmla="*/ 40 h 35"/>
                  <a:gd name="T64" fmla="*/ 61 w 26"/>
                  <a:gd name="T65" fmla="*/ 54 h 3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6"/>
                  <a:gd name="T100" fmla="*/ 0 h 35"/>
                  <a:gd name="T101" fmla="*/ 26 w 26"/>
                  <a:gd name="T102" fmla="*/ 35 h 3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6" h="35">
                    <a:moveTo>
                      <a:pt x="26" y="23"/>
                    </a:moveTo>
                    <a:cubicBezTo>
                      <a:pt x="26" y="24"/>
                      <a:pt x="26" y="26"/>
                      <a:pt x="25" y="27"/>
                    </a:cubicBezTo>
                    <a:cubicBezTo>
                      <a:pt x="25" y="29"/>
                      <a:pt x="24" y="30"/>
                      <a:pt x="23" y="31"/>
                    </a:cubicBezTo>
                    <a:cubicBezTo>
                      <a:pt x="21" y="32"/>
                      <a:pt x="20" y="33"/>
                      <a:pt x="18" y="34"/>
                    </a:cubicBezTo>
                    <a:cubicBezTo>
                      <a:pt x="16" y="34"/>
                      <a:pt x="14" y="35"/>
                      <a:pt x="12" y="35"/>
                    </a:cubicBezTo>
                    <a:cubicBezTo>
                      <a:pt x="9" y="35"/>
                      <a:pt x="7" y="34"/>
                      <a:pt x="5" y="34"/>
                    </a:cubicBezTo>
                    <a:cubicBezTo>
                      <a:pt x="3" y="34"/>
                      <a:pt x="1" y="33"/>
                      <a:pt x="0" y="3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6"/>
                      <a:pt x="4" y="27"/>
                      <a:pt x="5" y="27"/>
                    </a:cubicBezTo>
                    <a:cubicBezTo>
                      <a:pt x="7" y="28"/>
                      <a:pt x="9" y="28"/>
                      <a:pt x="10" y="28"/>
                    </a:cubicBezTo>
                    <a:cubicBezTo>
                      <a:pt x="11" y="28"/>
                      <a:pt x="12" y="28"/>
                      <a:pt x="13" y="28"/>
                    </a:cubicBezTo>
                    <a:cubicBezTo>
                      <a:pt x="14" y="27"/>
                      <a:pt x="15" y="27"/>
                      <a:pt x="16" y="27"/>
                    </a:cubicBezTo>
                    <a:cubicBezTo>
                      <a:pt x="17" y="26"/>
                      <a:pt x="17" y="26"/>
                      <a:pt x="17" y="25"/>
                    </a:cubicBezTo>
                    <a:cubicBezTo>
                      <a:pt x="17" y="25"/>
                      <a:pt x="18" y="24"/>
                      <a:pt x="18" y="23"/>
                    </a:cubicBezTo>
                    <a:cubicBezTo>
                      <a:pt x="18" y="22"/>
                      <a:pt x="17" y="21"/>
                      <a:pt x="17" y="21"/>
                    </a:cubicBezTo>
                    <a:cubicBezTo>
                      <a:pt x="17" y="20"/>
                      <a:pt x="16" y="20"/>
                      <a:pt x="16" y="19"/>
                    </a:cubicBezTo>
                    <a:cubicBezTo>
                      <a:pt x="15" y="19"/>
                      <a:pt x="14" y="19"/>
                      <a:pt x="13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8" y="18"/>
                      <a:pt x="7" y="18"/>
                      <a:pt x="6" y="19"/>
                    </a:cubicBezTo>
                    <a:cubicBezTo>
                      <a:pt x="4" y="19"/>
                      <a:pt x="3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5" y="12"/>
                      <a:pt x="17" y="12"/>
                      <a:pt x="18" y="13"/>
                    </a:cubicBezTo>
                    <a:cubicBezTo>
                      <a:pt x="20" y="13"/>
                      <a:pt x="21" y="13"/>
                      <a:pt x="22" y="14"/>
                    </a:cubicBezTo>
                    <a:cubicBezTo>
                      <a:pt x="23" y="15"/>
                      <a:pt x="24" y="16"/>
                      <a:pt x="25" y="17"/>
                    </a:cubicBezTo>
                    <a:cubicBezTo>
                      <a:pt x="26" y="19"/>
                      <a:pt x="26" y="20"/>
                      <a:pt x="26" y="23"/>
                    </a:cubicBezTo>
                  </a:path>
                </a:pathLst>
              </a:custGeom>
              <a:solidFill>
                <a:srgbClr val="F2F3F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96" name="Freeform 63"/>
              <p:cNvSpPr>
                <a:spLocks noEditPoints="1"/>
              </p:cNvSpPr>
              <p:nvPr/>
            </p:nvSpPr>
            <p:spPr bwMode="auto">
              <a:xfrm>
                <a:off x="3243" y="2378"/>
                <a:ext cx="66" cy="85"/>
              </a:xfrm>
              <a:custGeom>
                <a:avLst/>
                <a:gdLst>
                  <a:gd name="T0" fmla="*/ 66 w 28"/>
                  <a:gd name="T1" fmla="*/ 43 h 36"/>
                  <a:gd name="T2" fmla="*/ 64 w 28"/>
                  <a:gd name="T3" fmla="*/ 61 h 36"/>
                  <a:gd name="T4" fmla="*/ 59 w 28"/>
                  <a:gd name="T5" fmla="*/ 73 h 36"/>
                  <a:gd name="T6" fmla="*/ 50 w 28"/>
                  <a:gd name="T7" fmla="*/ 83 h 36"/>
                  <a:gd name="T8" fmla="*/ 33 w 28"/>
                  <a:gd name="T9" fmla="*/ 85 h 36"/>
                  <a:gd name="T10" fmla="*/ 19 w 28"/>
                  <a:gd name="T11" fmla="*/ 83 h 36"/>
                  <a:gd name="T12" fmla="*/ 7 w 28"/>
                  <a:gd name="T13" fmla="*/ 73 h 36"/>
                  <a:gd name="T14" fmla="*/ 2 w 28"/>
                  <a:gd name="T15" fmla="*/ 61 h 36"/>
                  <a:gd name="T16" fmla="*/ 0 w 28"/>
                  <a:gd name="T17" fmla="*/ 43 h 36"/>
                  <a:gd name="T18" fmla="*/ 2 w 28"/>
                  <a:gd name="T19" fmla="*/ 24 h 36"/>
                  <a:gd name="T20" fmla="*/ 7 w 28"/>
                  <a:gd name="T21" fmla="*/ 12 h 36"/>
                  <a:gd name="T22" fmla="*/ 19 w 28"/>
                  <a:gd name="T23" fmla="*/ 5 h 36"/>
                  <a:gd name="T24" fmla="*/ 33 w 28"/>
                  <a:gd name="T25" fmla="*/ 0 h 36"/>
                  <a:gd name="T26" fmla="*/ 50 w 28"/>
                  <a:gd name="T27" fmla="*/ 5 h 36"/>
                  <a:gd name="T28" fmla="*/ 59 w 28"/>
                  <a:gd name="T29" fmla="*/ 12 h 36"/>
                  <a:gd name="T30" fmla="*/ 64 w 28"/>
                  <a:gd name="T31" fmla="*/ 26 h 36"/>
                  <a:gd name="T32" fmla="*/ 66 w 28"/>
                  <a:gd name="T33" fmla="*/ 43 h 36"/>
                  <a:gd name="T34" fmla="*/ 45 w 28"/>
                  <a:gd name="T35" fmla="*/ 43 h 36"/>
                  <a:gd name="T36" fmla="*/ 42 w 28"/>
                  <a:gd name="T37" fmla="*/ 21 h 36"/>
                  <a:gd name="T38" fmla="*/ 33 w 28"/>
                  <a:gd name="T39" fmla="*/ 17 h 36"/>
                  <a:gd name="T40" fmla="*/ 24 w 28"/>
                  <a:gd name="T41" fmla="*/ 21 h 36"/>
                  <a:gd name="T42" fmla="*/ 21 w 28"/>
                  <a:gd name="T43" fmla="*/ 43 h 36"/>
                  <a:gd name="T44" fmla="*/ 24 w 28"/>
                  <a:gd name="T45" fmla="*/ 64 h 36"/>
                  <a:gd name="T46" fmla="*/ 33 w 28"/>
                  <a:gd name="T47" fmla="*/ 68 h 36"/>
                  <a:gd name="T48" fmla="*/ 42 w 28"/>
                  <a:gd name="T49" fmla="*/ 64 h 36"/>
                  <a:gd name="T50" fmla="*/ 45 w 28"/>
                  <a:gd name="T51" fmla="*/ 43 h 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8"/>
                  <a:gd name="T79" fmla="*/ 0 h 36"/>
                  <a:gd name="T80" fmla="*/ 28 w 28"/>
                  <a:gd name="T81" fmla="*/ 36 h 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8" h="36">
                    <a:moveTo>
                      <a:pt x="28" y="18"/>
                    </a:moveTo>
                    <a:cubicBezTo>
                      <a:pt x="28" y="21"/>
                      <a:pt x="28" y="23"/>
                      <a:pt x="27" y="26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3"/>
                      <a:pt x="22" y="34"/>
                      <a:pt x="21" y="35"/>
                    </a:cubicBezTo>
                    <a:cubicBezTo>
                      <a:pt x="19" y="35"/>
                      <a:pt x="17" y="36"/>
                      <a:pt x="14" y="36"/>
                    </a:cubicBezTo>
                    <a:cubicBezTo>
                      <a:pt x="11" y="36"/>
                      <a:pt x="9" y="35"/>
                      <a:pt x="8" y="35"/>
                    </a:cubicBezTo>
                    <a:cubicBezTo>
                      <a:pt x="6" y="34"/>
                      <a:pt x="4" y="33"/>
                      <a:pt x="3" y="31"/>
                    </a:cubicBezTo>
                    <a:cubicBezTo>
                      <a:pt x="2" y="30"/>
                      <a:pt x="1" y="28"/>
                      <a:pt x="1" y="26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5"/>
                      <a:pt x="0" y="13"/>
                      <a:pt x="1" y="10"/>
                    </a:cubicBezTo>
                    <a:cubicBezTo>
                      <a:pt x="1" y="8"/>
                      <a:pt x="2" y="6"/>
                      <a:pt x="3" y="5"/>
                    </a:cubicBezTo>
                    <a:cubicBezTo>
                      <a:pt x="4" y="3"/>
                      <a:pt x="6" y="2"/>
                      <a:pt x="8" y="2"/>
                    </a:cubicBezTo>
                    <a:cubicBezTo>
                      <a:pt x="9" y="1"/>
                      <a:pt x="12" y="0"/>
                      <a:pt x="14" y="0"/>
                    </a:cubicBezTo>
                    <a:cubicBezTo>
                      <a:pt x="17" y="0"/>
                      <a:pt x="19" y="1"/>
                      <a:pt x="21" y="2"/>
                    </a:cubicBezTo>
                    <a:cubicBezTo>
                      <a:pt x="22" y="2"/>
                      <a:pt x="24" y="3"/>
                      <a:pt x="25" y="5"/>
                    </a:cubicBezTo>
                    <a:cubicBezTo>
                      <a:pt x="26" y="6"/>
                      <a:pt x="27" y="8"/>
                      <a:pt x="27" y="11"/>
                    </a:cubicBezTo>
                    <a:cubicBezTo>
                      <a:pt x="28" y="13"/>
                      <a:pt x="28" y="15"/>
                      <a:pt x="28" y="18"/>
                    </a:cubicBezTo>
                    <a:moveTo>
                      <a:pt x="19" y="18"/>
                    </a:moveTo>
                    <a:cubicBezTo>
                      <a:pt x="19" y="14"/>
                      <a:pt x="19" y="11"/>
                      <a:pt x="18" y="9"/>
                    </a:cubicBezTo>
                    <a:cubicBezTo>
                      <a:pt x="17" y="8"/>
                      <a:pt x="16" y="7"/>
                      <a:pt x="14" y="7"/>
                    </a:cubicBezTo>
                    <a:cubicBezTo>
                      <a:pt x="12" y="7"/>
                      <a:pt x="11" y="8"/>
                      <a:pt x="10" y="9"/>
                    </a:cubicBezTo>
                    <a:cubicBezTo>
                      <a:pt x="9" y="11"/>
                      <a:pt x="9" y="14"/>
                      <a:pt x="9" y="18"/>
                    </a:cubicBezTo>
                    <a:cubicBezTo>
                      <a:pt x="9" y="22"/>
                      <a:pt x="9" y="25"/>
                      <a:pt x="10" y="27"/>
                    </a:cubicBezTo>
                    <a:cubicBezTo>
                      <a:pt x="11" y="29"/>
                      <a:pt x="12" y="29"/>
                      <a:pt x="14" y="29"/>
                    </a:cubicBezTo>
                    <a:cubicBezTo>
                      <a:pt x="16" y="29"/>
                      <a:pt x="17" y="29"/>
                      <a:pt x="18" y="27"/>
                    </a:cubicBezTo>
                    <a:cubicBezTo>
                      <a:pt x="19" y="25"/>
                      <a:pt x="19" y="22"/>
                      <a:pt x="19" y="18"/>
                    </a:cubicBezTo>
                  </a:path>
                </a:pathLst>
              </a:custGeom>
              <a:solidFill>
                <a:srgbClr val="F2F3F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5697" name="Freeform 64"/>
              <p:cNvSpPr>
                <a:spLocks noEditPoints="1"/>
              </p:cNvSpPr>
              <p:nvPr/>
            </p:nvSpPr>
            <p:spPr bwMode="auto">
              <a:xfrm>
                <a:off x="3323" y="2378"/>
                <a:ext cx="125" cy="85"/>
              </a:xfrm>
              <a:custGeom>
                <a:avLst/>
                <a:gdLst>
                  <a:gd name="T0" fmla="*/ 47 w 53"/>
                  <a:gd name="T1" fmla="*/ 26 h 36"/>
                  <a:gd name="T2" fmla="*/ 42 w 53"/>
                  <a:gd name="T3" fmla="*/ 47 h 36"/>
                  <a:gd name="T4" fmla="*/ 24 w 53"/>
                  <a:gd name="T5" fmla="*/ 54 h 36"/>
                  <a:gd name="T6" fmla="*/ 5 w 53"/>
                  <a:gd name="T7" fmla="*/ 47 h 36"/>
                  <a:gd name="T8" fmla="*/ 0 w 53"/>
                  <a:gd name="T9" fmla="*/ 28 h 36"/>
                  <a:gd name="T10" fmla="*/ 5 w 53"/>
                  <a:gd name="T11" fmla="*/ 7 h 36"/>
                  <a:gd name="T12" fmla="*/ 24 w 53"/>
                  <a:gd name="T13" fmla="*/ 0 h 36"/>
                  <a:gd name="T14" fmla="*/ 42 w 53"/>
                  <a:gd name="T15" fmla="*/ 7 h 36"/>
                  <a:gd name="T16" fmla="*/ 47 w 53"/>
                  <a:gd name="T17" fmla="*/ 26 h 36"/>
                  <a:gd name="T18" fmla="*/ 33 w 53"/>
                  <a:gd name="T19" fmla="*/ 28 h 36"/>
                  <a:gd name="T20" fmla="*/ 31 w 53"/>
                  <a:gd name="T21" fmla="*/ 17 h 36"/>
                  <a:gd name="T22" fmla="*/ 24 w 53"/>
                  <a:gd name="T23" fmla="*/ 12 h 36"/>
                  <a:gd name="T24" fmla="*/ 17 w 53"/>
                  <a:gd name="T25" fmla="*/ 17 h 36"/>
                  <a:gd name="T26" fmla="*/ 17 w 53"/>
                  <a:gd name="T27" fmla="*/ 28 h 36"/>
                  <a:gd name="T28" fmla="*/ 17 w 53"/>
                  <a:gd name="T29" fmla="*/ 38 h 36"/>
                  <a:gd name="T30" fmla="*/ 24 w 53"/>
                  <a:gd name="T31" fmla="*/ 43 h 36"/>
                  <a:gd name="T32" fmla="*/ 31 w 53"/>
                  <a:gd name="T33" fmla="*/ 38 h 36"/>
                  <a:gd name="T34" fmla="*/ 33 w 53"/>
                  <a:gd name="T35" fmla="*/ 28 h 36"/>
                  <a:gd name="T36" fmla="*/ 90 w 53"/>
                  <a:gd name="T37" fmla="*/ 2 h 36"/>
                  <a:gd name="T38" fmla="*/ 47 w 53"/>
                  <a:gd name="T39" fmla="*/ 83 h 36"/>
                  <a:gd name="T40" fmla="*/ 33 w 53"/>
                  <a:gd name="T41" fmla="*/ 83 h 36"/>
                  <a:gd name="T42" fmla="*/ 75 w 53"/>
                  <a:gd name="T43" fmla="*/ 2 h 36"/>
                  <a:gd name="T44" fmla="*/ 90 w 53"/>
                  <a:gd name="T45" fmla="*/ 2 h 36"/>
                  <a:gd name="T46" fmla="*/ 125 w 53"/>
                  <a:gd name="T47" fmla="*/ 59 h 36"/>
                  <a:gd name="T48" fmla="*/ 118 w 53"/>
                  <a:gd name="T49" fmla="*/ 78 h 36"/>
                  <a:gd name="T50" fmla="*/ 99 w 53"/>
                  <a:gd name="T51" fmla="*/ 85 h 36"/>
                  <a:gd name="T52" fmla="*/ 83 w 53"/>
                  <a:gd name="T53" fmla="*/ 78 h 36"/>
                  <a:gd name="T54" fmla="*/ 75 w 53"/>
                  <a:gd name="T55" fmla="*/ 59 h 36"/>
                  <a:gd name="T56" fmla="*/ 83 w 53"/>
                  <a:gd name="T57" fmla="*/ 38 h 36"/>
                  <a:gd name="T58" fmla="*/ 99 w 53"/>
                  <a:gd name="T59" fmla="*/ 33 h 36"/>
                  <a:gd name="T60" fmla="*/ 118 w 53"/>
                  <a:gd name="T61" fmla="*/ 38 h 36"/>
                  <a:gd name="T62" fmla="*/ 125 w 53"/>
                  <a:gd name="T63" fmla="*/ 59 h 36"/>
                  <a:gd name="T64" fmla="*/ 108 w 53"/>
                  <a:gd name="T65" fmla="*/ 59 h 36"/>
                  <a:gd name="T66" fmla="*/ 106 w 53"/>
                  <a:gd name="T67" fmla="*/ 47 h 36"/>
                  <a:gd name="T68" fmla="*/ 99 w 53"/>
                  <a:gd name="T69" fmla="*/ 43 h 36"/>
                  <a:gd name="T70" fmla="*/ 92 w 53"/>
                  <a:gd name="T71" fmla="*/ 47 h 36"/>
                  <a:gd name="T72" fmla="*/ 92 w 53"/>
                  <a:gd name="T73" fmla="*/ 59 h 36"/>
                  <a:gd name="T74" fmla="*/ 92 w 53"/>
                  <a:gd name="T75" fmla="*/ 71 h 36"/>
                  <a:gd name="T76" fmla="*/ 99 w 53"/>
                  <a:gd name="T77" fmla="*/ 73 h 36"/>
                  <a:gd name="T78" fmla="*/ 106 w 53"/>
                  <a:gd name="T79" fmla="*/ 71 h 36"/>
                  <a:gd name="T80" fmla="*/ 108 w 53"/>
                  <a:gd name="T81" fmla="*/ 59 h 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3"/>
                  <a:gd name="T124" fmla="*/ 0 h 36"/>
                  <a:gd name="T125" fmla="*/ 53 w 53"/>
                  <a:gd name="T126" fmla="*/ 36 h 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3" h="36">
                    <a:moveTo>
                      <a:pt x="20" y="11"/>
                    </a:moveTo>
                    <a:cubicBezTo>
                      <a:pt x="20" y="15"/>
                      <a:pt x="20" y="18"/>
                      <a:pt x="18" y="20"/>
                    </a:cubicBezTo>
                    <a:cubicBezTo>
                      <a:pt x="16" y="22"/>
                      <a:pt x="14" y="23"/>
                      <a:pt x="10" y="23"/>
                    </a:cubicBezTo>
                    <a:cubicBezTo>
                      <a:pt x="7" y="23"/>
                      <a:pt x="4" y="22"/>
                      <a:pt x="2" y="20"/>
                    </a:cubicBezTo>
                    <a:cubicBezTo>
                      <a:pt x="1" y="18"/>
                      <a:pt x="0" y="15"/>
                      <a:pt x="0" y="12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4" y="0"/>
                      <a:pt x="16" y="1"/>
                      <a:pt x="18" y="3"/>
                    </a:cubicBezTo>
                    <a:cubicBezTo>
                      <a:pt x="20" y="5"/>
                      <a:pt x="20" y="8"/>
                      <a:pt x="20" y="11"/>
                    </a:cubicBezTo>
                    <a:moveTo>
                      <a:pt x="14" y="12"/>
                    </a:moveTo>
                    <a:cubicBezTo>
                      <a:pt x="14" y="9"/>
                      <a:pt x="13" y="7"/>
                      <a:pt x="13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5"/>
                      <a:pt x="8" y="6"/>
                      <a:pt x="7" y="7"/>
                    </a:cubicBezTo>
                    <a:cubicBezTo>
                      <a:pt x="7" y="7"/>
                      <a:pt x="7" y="9"/>
                      <a:pt x="7" y="12"/>
                    </a:cubicBezTo>
                    <a:cubicBezTo>
                      <a:pt x="7" y="14"/>
                      <a:pt x="7" y="16"/>
                      <a:pt x="7" y="16"/>
                    </a:cubicBezTo>
                    <a:cubicBezTo>
                      <a:pt x="8" y="17"/>
                      <a:pt x="9" y="18"/>
                      <a:pt x="10" y="18"/>
                    </a:cubicBezTo>
                    <a:cubicBezTo>
                      <a:pt x="11" y="18"/>
                      <a:pt x="12" y="17"/>
                      <a:pt x="13" y="16"/>
                    </a:cubicBezTo>
                    <a:cubicBezTo>
                      <a:pt x="13" y="16"/>
                      <a:pt x="14" y="14"/>
                      <a:pt x="14" y="12"/>
                    </a:cubicBezTo>
                    <a:moveTo>
                      <a:pt x="38" y="1"/>
                    </a:moveTo>
                    <a:cubicBezTo>
                      <a:pt x="20" y="35"/>
                      <a:pt x="20" y="35"/>
                      <a:pt x="20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32" y="1"/>
                      <a:pt x="32" y="1"/>
                      <a:pt x="32" y="1"/>
                    </a:cubicBezTo>
                    <a:lnTo>
                      <a:pt x="38" y="1"/>
                    </a:lnTo>
                    <a:close/>
                    <a:moveTo>
                      <a:pt x="53" y="25"/>
                    </a:moveTo>
                    <a:cubicBezTo>
                      <a:pt x="53" y="28"/>
                      <a:pt x="52" y="31"/>
                      <a:pt x="50" y="33"/>
                    </a:cubicBezTo>
                    <a:cubicBezTo>
                      <a:pt x="48" y="35"/>
                      <a:pt x="46" y="36"/>
                      <a:pt x="42" y="36"/>
                    </a:cubicBezTo>
                    <a:cubicBezTo>
                      <a:pt x="39" y="36"/>
                      <a:pt x="36" y="35"/>
                      <a:pt x="35" y="33"/>
                    </a:cubicBezTo>
                    <a:cubicBezTo>
                      <a:pt x="33" y="31"/>
                      <a:pt x="32" y="28"/>
                      <a:pt x="32" y="25"/>
                    </a:cubicBezTo>
                    <a:cubicBezTo>
                      <a:pt x="32" y="21"/>
                      <a:pt x="33" y="18"/>
                      <a:pt x="35" y="16"/>
                    </a:cubicBezTo>
                    <a:cubicBezTo>
                      <a:pt x="36" y="15"/>
                      <a:pt x="39" y="14"/>
                      <a:pt x="42" y="14"/>
                    </a:cubicBezTo>
                    <a:cubicBezTo>
                      <a:pt x="46" y="14"/>
                      <a:pt x="48" y="15"/>
                      <a:pt x="50" y="16"/>
                    </a:cubicBezTo>
                    <a:cubicBezTo>
                      <a:pt x="52" y="18"/>
                      <a:pt x="53" y="21"/>
                      <a:pt x="53" y="25"/>
                    </a:cubicBezTo>
                    <a:moveTo>
                      <a:pt x="46" y="25"/>
                    </a:moveTo>
                    <a:cubicBezTo>
                      <a:pt x="46" y="22"/>
                      <a:pt x="46" y="21"/>
                      <a:pt x="45" y="20"/>
                    </a:cubicBezTo>
                    <a:cubicBezTo>
                      <a:pt x="44" y="19"/>
                      <a:pt x="43" y="18"/>
                      <a:pt x="42" y="18"/>
                    </a:cubicBezTo>
                    <a:cubicBezTo>
                      <a:pt x="41" y="18"/>
                      <a:pt x="40" y="19"/>
                      <a:pt x="39" y="20"/>
                    </a:cubicBezTo>
                    <a:cubicBezTo>
                      <a:pt x="39" y="21"/>
                      <a:pt x="39" y="22"/>
                      <a:pt x="39" y="25"/>
                    </a:cubicBezTo>
                    <a:cubicBezTo>
                      <a:pt x="39" y="27"/>
                      <a:pt x="39" y="29"/>
                      <a:pt x="39" y="30"/>
                    </a:cubicBezTo>
                    <a:cubicBezTo>
                      <a:pt x="40" y="30"/>
                      <a:pt x="41" y="31"/>
                      <a:pt x="42" y="31"/>
                    </a:cubicBezTo>
                    <a:cubicBezTo>
                      <a:pt x="43" y="31"/>
                      <a:pt x="44" y="30"/>
                      <a:pt x="45" y="30"/>
                    </a:cubicBezTo>
                    <a:cubicBezTo>
                      <a:pt x="46" y="29"/>
                      <a:pt x="46" y="27"/>
                      <a:pt x="46" y="25"/>
                    </a:cubicBezTo>
                  </a:path>
                </a:pathLst>
              </a:custGeom>
              <a:solidFill>
                <a:srgbClr val="F2F3F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186112" y="3878262"/>
              <a:ext cx="493713" cy="347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  <a:defRPr/>
              </a:pPr>
              <a:r>
                <a:rPr lang="zh-CN" altLang="en-US" sz="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6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0037" y="3878262"/>
              <a:ext cx="493713" cy="347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  <a:defRPr/>
              </a:pPr>
              <a:r>
                <a:rPr lang="zh-CN" altLang="en-US" sz="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6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991101" y="3878262"/>
              <a:ext cx="493712" cy="347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  <a:defRPr/>
              </a:pPr>
              <a:r>
                <a:rPr lang="zh-CN" altLang="en-US" sz="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6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294063" y="4884738"/>
            <a:ext cx="2465387" cy="82550"/>
            <a:chOff x="3309938" y="4394200"/>
            <a:chExt cx="2465387" cy="82550"/>
          </a:xfrm>
        </p:grpSpPr>
        <p:sp>
          <p:nvSpPr>
            <p:cNvPr id="25605" name="Freeform 69"/>
            <p:cNvSpPr>
              <a:spLocks/>
            </p:cNvSpPr>
            <p:nvPr/>
          </p:nvSpPr>
          <p:spPr bwMode="auto">
            <a:xfrm>
              <a:off x="416718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06" name="Freeform 70"/>
            <p:cNvSpPr>
              <a:spLocks/>
            </p:cNvSpPr>
            <p:nvPr/>
          </p:nvSpPr>
          <p:spPr bwMode="auto">
            <a:xfrm>
              <a:off x="4067175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5563 w 46"/>
                <a:gd name="T3" fmla="*/ 82550 h 52"/>
                <a:gd name="T4" fmla="*/ 0 w 46"/>
                <a:gd name="T5" fmla="*/ 0 h 52"/>
                <a:gd name="T6" fmla="*/ 14288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07" name="Freeform 71"/>
            <p:cNvSpPr>
              <a:spLocks/>
            </p:cNvSpPr>
            <p:nvPr/>
          </p:nvSpPr>
          <p:spPr bwMode="auto">
            <a:xfrm>
              <a:off x="4132263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8738 w 46"/>
                <a:gd name="T3" fmla="*/ 82550 h 52"/>
                <a:gd name="T4" fmla="*/ 0 w 46"/>
                <a:gd name="T5" fmla="*/ 0 h 52"/>
                <a:gd name="T6" fmla="*/ 17463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08" name="Freeform 72"/>
            <p:cNvSpPr>
              <a:spLocks/>
            </p:cNvSpPr>
            <p:nvPr/>
          </p:nvSpPr>
          <p:spPr bwMode="auto">
            <a:xfrm>
              <a:off x="4033838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7150 w 45"/>
                <a:gd name="T3" fmla="*/ 82550 h 52"/>
                <a:gd name="T4" fmla="*/ 0 w 45"/>
                <a:gd name="T5" fmla="*/ 0 h 52"/>
                <a:gd name="T6" fmla="*/ 15875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09" name="Freeform 73"/>
            <p:cNvSpPr>
              <a:spLocks/>
            </p:cNvSpPr>
            <p:nvPr/>
          </p:nvSpPr>
          <p:spPr bwMode="auto">
            <a:xfrm>
              <a:off x="4102100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0" name="Freeform 74"/>
            <p:cNvSpPr>
              <a:spLocks/>
            </p:cNvSpPr>
            <p:nvPr/>
          </p:nvSpPr>
          <p:spPr bwMode="auto">
            <a:xfrm>
              <a:off x="3933825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8737 w 45"/>
                <a:gd name="T3" fmla="*/ 82550 h 52"/>
                <a:gd name="T4" fmla="*/ 0 w 45"/>
                <a:gd name="T5" fmla="*/ 0 h 52"/>
                <a:gd name="T6" fmla="*/ 17462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1" name="Freeform 75"/>
            <p:cNvSpPr>
              <a:spLocks/>
            </p:cNvSpPr>
            <p:nvPr/>
          </p:nvSpPr>
          <p:spPr bwMode="auto">
            <a:xfrm>
              <a:off x="3968750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3975 w 45"/>
                <a:gd name="T3" fmla="*/ 82550 h 52"/>
                <a:gd name="T4" fmla="*/ 0 w 45"/>
                <a:gd name="T5" fmla="*/ 0 h 52"/>
                <a:gd name="T6" fmla="*/ 12700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2" name="Freeform 76"/>
            <p:cNvSpPr>
              <a:spLocks/>
            </p:cNvSpPr>
            <p:nvPr/>
          </p:nvSpPr>
          <p:spPr bwMode="auto">
            <a:xfrm>
              <a:off x="400208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3" name="Freeform 77"/>
            <p:cNvSpPr>
              <a:spLocks/>
            </p:cNvSpPr>
            <p:nvPr/>
          </p:nvSpPr>
          <p:spPr bwMode="auto">
            <a:xfrm>
              <a:off x="3903663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4" name="Freeform 78"/>
            <p:cNvSpPr>
              <a:spLocks/>
            </p:cNvSpPr>
            <p:nvPr/>
          </p:nvSpPr>
          <p:spPr bwMode="auto">
            <a:xfrm>
              <a:off x="4430713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8738 w 46"/>
                <a:gd name="T3" fmla="*/ 82550 h 52"/>
                <a:gd name="T4" fmla="*/ 0 w 46"/>
                <a:gd name="T5" fmla="*/ 0 h 52"/>
                <a:gd name="T6" fmla="*/ 17463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5" name="Freeform 79"/>
            <p:cNvSpPr>
              <a:spLocks/>
            </p:cNvSpPr>
            <p:nvPr/>
          </p:nvSpPr>
          <p:spPr bwMode="auto">
            <a:xfrm>
              <a:off x="4365625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6" name="Freeform 80"/>
            <p:cNvSpPr>
              <a:spLocks/>
            </p:cNvSpPr>
            <p:nvPr/>
          </p:nvSpPr>
          <p:spPr bwMode="auto">
            <a:xfrm>
              <a:off x="4200525" y="4394200"/>
              <a:ext cx="69850" cy="82550"/>
            </a:xfrm>
            <a:custGeom>
              <a:avLst/>
              <a:gdLst>
                <a:gd name="T0" fmla="*/ 69850 w 44"/>
                <a:gd name="T1" fmla="*/ 82550 h 52"/>
                <a:gd name="T2" fmla="*/ 55563 w 44"/>
                <a:gd name="T3" fmla="*/ 82550 h 52"/>
                <a:gd name="T4" fmla="*/ 0 w 44"/>
                <a:gd name="T5" fmla="*/ 0 h 52"/>
                <a:gd name="T6" fmla="*/ 14288 w 44"/>
                <a:gd name="T7" fmla="*/ 0 h 52"/>
                <a:gd name="T8" fmla="*/ 69850 w 44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2"/>
                <a:gd name="T17" fmla="*/ 44 w 44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7" name="Freeform 81"/>
            <p:cNvSpPr>
              <a:spLocks/>
            </p:cNvSpPr>
            <p:nvPr/>
          </p:nvSpPr>
          <p:spPr bwMode="auto">
            <a:xfrm>
              <a:off x="4498975" y="4394200"/>
              <a:ext cx="69850" cy="82550"/>
            </a:xfrm>
            <a:custGeom>
              <a:avLst/>
              <a:gdLst>
                <a:gd name="T0" fmla="*/ 69850 w 44"/>
                <a:gd name="T1" fmla="*/ 82550 h 52"/>
                <a:gd name="T2" fmla="*/ 55563 w 44"/>
                <a:gd name="T3" fmla="*/ 82550 h 52"/>
                <a:gd name="T4" fmla="*/ 0 w 44"/>
                <a:gd name="T5" fmla="*/ 0 h 52"/>
                <a:gd name="T6" fmla="*/ 14288 w 44"/>
                <a:gd name="T7" fmla="*/ 0 h 52"/>
                <a:gd name="T8" fmla="*/ 69850 w 44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2"/>
                <a:gd name="T17" fmla="*/ 44 w 44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8" name="Freeform 82"/>
            <p:cNvSpPr>
              <a:spLocks/>
            </p:cNvSpPr>
            <p:nvPr/>
          </p:nvSpPr>
          <p:spPr bwMode="auto">
            <a:xfrm>
              <a:off x="446563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19" name="Freeform 83"/>
            <p:cNvSpPr>
              <a:spLocks/>
            </p:cNvSpPr>
            <p:nvPr/>
          </p:nvSpPr>
          <p:spPr bwMode="auto">
            <a:xfrm>
              <a:off x="4332288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7150 w 45"/>
                <a:gd name="T3" fmla="*/ 82550 h 52"/>
                <a:gd name="T4" fmla="*/ 0 w 45"/>
                <a:gd name="T5" fmla="*/ 0 h 52"/>
                <a:gd name="T6" fmla="*/ 15875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0" name="Freeform 84"/>
            <p:cNvSpPr>
              <a:spLocks/>
            </p:cNvSpPr>
            <p:nvPr/>
          </p:nvSpPr>
          <p:spPr bwMode="auto">
            <a:xfrm>
              <a:off x="4232275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8737 w 45"/>
                <a:gd name="T3" fmla="*/ 82550 h 52"/>
                <a:gd name="T4" fmla="*/ 0 w 45"/>
                <a:gd name="T5" fmla="*/ 0 h 52"/>
                <a:gd name="T6" fmla="*/ 17462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1" name="Freeform 85"/>
            <p:cNvSpPr>
              <a:spLocks/>
            </p:cNvSpPr>
            <p:nvPr/>
          </p:nvSpPr>
          <p:spPr bwMode="auto">
            <a:xfrm>
              <a:off x="4265613" y="4394200"/>
              <a:ext cx="69850" cy="82550"/>
            </a:xfrm>
            <a:custGeom>
              <a:avLst/>
              <a:gdLst>
                <a:gd name="T0" fmla="*/ 69850 w 44"/>
                <a:gd name="T1" fmla="*/ 82550 h 52"/>
                <a:gd name="T2" fmla="*/ 55563 w 44"/>
                <a:gd name="T3" fmla="*/ 82550 h 52"/>
                <a:gd name="T4" fmla="*/ 0 w 44"/>
                <a:gd name="T5" fmla="*/ 0 h 52"/>
                <a:gd name="T6" fmla="*/ 14288 w 44"/>
                <a:gd name="T7" fmla="*/ 0 h 52"/>
                <a:gd name="T8" fmla="*/ 69850 w 44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2"/>
                <a:gd name="T17" fmla="*/ 44 w 44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2" name="Freeform 86"/>
            <p:cNvSpPr>
              <a:spLocks/>
            </p:cNvSpPr>
            <p:nvPr/>
          </p:nvSpPr>
          <p:spPr bwMode="auto">
            <a:xfrm>
              <a:off x="430053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3" name="Freeform 87"/>
            <p:cNvSpPr>
              <a:spLocks/>
            </p:cNvSpPr>
            <p:nvPr/>
          </p:nvSpPr>
          <p:spPr bwMode="auto">
            <a:xfrm>
              <a:off x="4400550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4" name="Freeform 88"/>
            <p:cNvSpPr>
              <a:spLocks/>
            </p:cNvSpPr>
            <p:nvPr/>
          </p:nvSpPr>
          <p:spPr bwMode="auto">
            <a:xfrm>
              <a:off x="3440113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5" name="Freeform 89"/>
            <p:cNvSpPr>
              <a:spLocks/>
            </p:cNvSpPr>
            <p:nvPr/>
          </p:nvSpPr>
          <p:spPr bwMode="auto">
            <a:xfrm>
              <a:off x="3470275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5563 w 46"/>
                <a:gd name="T3" fmla="*/ 82550 h 52"/>
                <a:gd name="T4" fmla="*/ 0 w 46"/>
                <a:gd name="T5" fmla="*/ 0 h 52"/>
                <a:gd name="T6" fmla="*/ 14288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6" name="Freeform 90"/>
            <p:cNvSpPr>
              <a:spLocks/>
            </p:cNvSpPr>
            <p:nvPr/>
          </p:nvSpPr>
          <p:spPr bwMode="auto">
            <a:xfrm>
              <a:off x="3405188" y="4394200"/>
              <a:ext cx="69850" cy="82550"/>
            </a:xfrm>
            <a:custGeom>
              <a:avLst/>
              <a:gdLst>
                <a:gd name="T0" fmla="*/ 69850 w 44"/>
                <a:gd name="T1" fmla="*/ 82550 h 52"/>
                <a:gd name="T2" fmla="*/ 55563 w 44"/>
                <a:gd name="T3" fmla="*/ 82550 h 52"/>
                <a:gd name="T4" fmla="*/ 0 w 44"/>
                <a:gd name="T5" fmla="*/ 0 h 52"/>
                <a:gd name="T6" fmla="*/ 14288 w 44"/>
                <a:gd name="T7" fmla="*/ 0 h 52"/>
                <a:gd name="T8" fmla="*/ 69850 w 44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2"/>
                <a:gd name="T17" fmla="*/ 44 w 44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7" name="Freeform 91"/>
            <p:cNvSpPr>
              <a:spLocks/>
            </p:cNvSpPr>
            <p:nvPr/>
          </p:nvSpPr>
          <p:spPr bwMode="auto">
            <a:xfrm>
              <a:off x="3505200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8" name="Freeform 92"/>
            <p:cNvSpPr>
              <a:spLocks/>
            </p:cNvSpPr>
            <p:nvPr/>
          </p:nvSpPr>
          <p:spPr bwMode="auto">
            <a:xfrm>
              <a:off x="3309938" y="4429125"/>
              <a:ext cx="34925" cy="47625"/>
            </a:xfrm>
            <a:custGeom>
              <a:avLst/>
              <a:gdLst>
                <a:gd name="T0" fmla="*/ 0 w 22"/>
                <a:gd name="T1" fmla="*/ 23813 h 30"/>
                <a:gd name="T2" fmla="*/ 0 w 22"/>
                <a:gd name="T3" fmla="*/ 0 h 30"/>
                <a:gd name="T4" fmla="*/ 34925 w 22"/>
                <a:gd name="T5" fmla="*/ 47625 h 30"/>
                <a:gd name="T6" fmla="*/ 17463 w 22"/>
                <a:gd name="T7" fmla="*/ 47625 h 30"/>
                <a:gd name="T8" fmla="*/ 0 w 22"/>
                <a:gd name="T9" fmla="*/ 23813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30"/>
                <a:gd name="T17" fmla="*/ 22 w 22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30">
                  <a:moveTo>
                    <a:pt x="0" y="15"/>
                  </a:moveTo>
                  <a:lnTo>
                    <a:pt x="0" y="0"/>
                  </a:lnTo>
                  <a:lnTo>
                    <a:pt x="22" y="30"/>
                  </a:lnTo>
                  <a:lnTo>
                    <a:pt x="11" y="3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29" name="Freeform 93"/>
            <p:cNvSpPr>
              <a:spLocks/>
            </p:cNvSpPr>
            <p:nvPr/>
          </p:nvSpPr>
          <p:spPr bwMode="auto">
            <a:xfrm>
              <a:off x="3540125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0" name="Freeform 94"/>
            <p:cNvSpPr>
              <a:spLocks/>
            </p:cNvSpPr>
            <p:nvPr/>
          </p:nvSpPr>
          <p:spPr bwMode="auto">
            <a:xfrm>
              <a:off x="3309938" y="4394200"/>
              <a:ext cx="65087" cy="82550"/>
            </a:xfrm>
            <a:custGeom>
              <a:avLst/>
              <a:gdLst>
                <a:gd name="T0" fmla="*/ 50800 w 41"/>
                <a:gd name="T1" fmla="*/ 82550 h 52"/>
                <a:gd name="T2" fmla="*/ 0 w 41"/>
                <a:gd name="T3" fmla="*/ 7938 h 52"/>
                <a:gd name="T4" fmla="*/ 0 w 41"/>
                <a:gd name="T5" fmla="*/ 0 h 52"/>
                <a:gd name="T6" fmla="*/ 9525 w 41"/>
                <a:gd name="T7" fmla="*/ 0 h 52"/>
                <a:gd name="T8" fmla="*/ 65087 w 41"/>
                <a:gd name="T9" fmla="*/ 82550 h 52"/>
                <a:gd name="T10" fmla="*/ 50800 w 41"/>
                <a:gd name="T11" fmla="*/ 82550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52"/>
                <a:gd name="T20" fmla="*/ 41 w 41"/>
                <a:gd name="T21" fmla="*/ 52 h 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52">
                  <a:moveTo>
                    <a:pt x="32" y="5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41" y="52"/>
                  </a:lnTo>
                  <a:lnTo>
                    <a:pt x="32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1" name="Freeform 95"/>
            <p:cNvSpPr>
              <a:spLocks/>
            </p:cNvSpPr>
            <p:nvPr/>
          </p:nvSpPr>
          <p:spPr bwMode="auto">
            <a:xfrm>
              <a:off x="3340100" y="4394200"/>
              <a:ext cx="69850" cy="82550"/>
            </a:xfrm>
            <a:custGeom>
              <a:avLst/>
              <a:gdLst>
                <a:gd name="T0" fmla="*/ 69850 w 44"/>
                <a:gd name="T1" fmla="*/ 82550 h 52"/>
                <a:gd name="T2" fmla="*/ 55563 w 44"/>
                <a:gd name="T3" fmla="*/ 82550 h 52"/>
                <a:gd name="T4" fmla="*/ 0 w 44"/>
                <a:gd name="T5" fmla="*/ 0 h 52"/>
                <a:gd name="T6" fmla="*/ 14288 w 44"/>
                <a:gd name="T7" fmla="*/ 0 h 52"/>
                <a:gd name="T8" fmla="*/ 69850 w 44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2"/>
                <a:gd name="T17" fmla="*/ 44 w 44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2" name="Freeform 96"/>
            <p:cNvSpPr>
              <a:spLocks/>
            </p:cNvSpPr>
            <p:nvPr/>
          </p:nvSpPr>
          <p:spPr bwMode="auto">
            <a:xfrm>
              <a:off x="3371850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3975 w 45"/>
                <a:gd name="T3" fmla="*/ 82550 h 52"/>
                <a:gd name="T4" fmla="*/ 0 w 45"/>
                <a:gd name="T5" fmla="*/ 0 h 52"/>
                <a:gd name="T6" fmla="*/ 12700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3" name="Freeform 97"/>
            <p:cNvSpPr>
              <a:spLocks/>
            </p:cNvSpPr>
            <p:nvPr/>
          </p:nvSpPr>
          <p:spPr bwMode="auto">
            <a:xfrm>
              <a:off x="3803650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4" name="Freeform 98"/>
            <p:cNvSpPr>
              <a:spLocks/>
            </p:cNvSpPr>
            <p:nvPr/>
          </p:nvSpPr>
          <p:spPr bwMode="auto">
            <a:xfrm>
              <a:off x="3735388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7150 w 45"/>
                <a:gd name="T3" fmla="*/ 82550 h 52"/>
                <a:gd name="T4" fmla="*/ 0 w 45"/>
                <a:gd name="T5" fmla="*/ 0 h 52"/>
                <a:gd name="T6" fmla="*/ 17462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5" name="Freeform 99"/>
            <p:cNvSpPr>
              <a:spLocks/>
            </p:cNvSpPr>
            <p:nvPr/>
          </p:nvSpPr>
          <p:spPr bwMode="auto">
            <a:xfrm>
              <a:off x="3868738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5562 w 45"/>
                <a:gd name="T3" fmla="*/ 82550 h 52"/>
                <a:gd name="T4" fmla="*/ 0 w 45"/>
                <a:gd name="T5" fmla="*/ 0 h 52"/>
                <a:gd name="T6" fmla="*/ 14287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6" name="Freeform 100"/>
            <p:cNvSpPr>
              <a:spLocks/>
            </p:cNvSpPr>
            <p:nvPr/>
          </p:nvSpPr>
          <p:spPr bwMode="auto">
            <a:xfrm>
              <a:off x="3768725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5563 w 46"/>
                <a:gd name="T3" fmla="*/ 82550 h 52"/>
                <a:gd name="T4" fmla="*/ 0 w 46"/>
                <a:gd name="T5" fmla="*/ 0 h 52"/>
                <a:gd name="T6" fmla="*/ 14288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7" name="Freeform 101"/>
            <p:cNvSpPr>
              <a:spLocks/>
            </p:cNvSpPr>
            <p:nvPr/>
          </p:nvSpPr>
          <p:spPr bwMode="auto">
            <a:xfrm>
              <a:off x="3833813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8738 w 46"/>
                <a:gd name="T3" fmla="*/ 82550 h 52"/>
                <a:gd name="T4" fmla="*/ 0 w 46"/>
                <a:gd name="T5" fmla="*/ 0 h 52"/>
                <a:gd name="T6" fmla="*/ 17463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8" name="Freeform 102"/>
            <p:cNvSpPr>
              <a:spLocks/>
            </p:cNvSpPr>
            <p:nvPr/>
          </p:nvSpPr>
          <p:spPr bwMode="auto">
            <a:xfrm>
              <a:off x="3638550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39" name="Freeform 103"/>
            <p:cNvSpPr>
              <a:spLocks/>
            </p:cNvSpPr>
            <p:nvPr/>
          </p:nvSpPr>
          <p:spPr bwMode="auto">
            <a:xfrm>
              <a:off x="370363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0" name="Freeform 104"/>
            <p:cNvSpPr>
              <a:spLocks/>
            </p:cNvSpPr>
            <p:nvPr/>
          </p:nvSpPr>
          <p:spPr bwMode="auto">
            <a:xfrm>
              <a:off x="3605213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1" name="Freeform 105"/>
            <p:cNvSpPr>
              <a:spLocks/>
            </p:cNvSpPr>
            <p:nvPr/>
          </p:nvSpPr>
          <p:spPr bwMode="auto">
            <a:xfrm>
              <a:off x="3570288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5562 w 45"/>
                <a:gd name="T3" fmla="*/ 82550 h 52"/>
                <a:gd name="T4" fmla="*/ 0 w 45"/>
                <a:gd name="T5" fmla="*/ 0 h 52"/>
                <a:gd name="T6" fmla="*/ 14287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2" name="Freeform 106"/>
            <p:cNvSpPr>
              <a:spLocks/>
            </p:cNvSpPr>
            <p:nvPr/>
          </p:nvSpPr>
          <p:spPr bwMode="auto">
            <a:xfrm>
              <a:off x="3670300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3975 w 45"/>
                <a:gd name="T3" fmla="*/ 82550 h 52"/>
                <a:gd name="T4" fmla="*/ 0 w 45"/>
                <a:gd name="T5" fmla="*/ 0 h 52"/>
                <a:gd name="T6" fmla="*/ 12700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3" name="Freeform 107"/>
            <p:cNvSpPr>
              <a:spLocks/>
            </p:cNvSpPr>
            <p:nvPr/>
          </p:nvSpPr>
          <p:spPr bwMode="auto">
            <a:xfrm>
              <a:off x="4997450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4" name="Freeform 108"/>
            <p:cNvSpPr>
              <a:spLocks/>
            </p:cNvSpPr>
            <p:nvPr/>
          </p:nvSpPr>
          <p:spPr bwMode="auto">
            <a:xfrm>
              <a:off x="5491163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7150 w 45"/>
                <a:gd name="T3" fmla="*/ 82550 h 52"/>
                <a:gd name="T4" fmla="*/ 0 w 45"/>
                <a:gd name="T5" fmla="*/ 0 h 52"/>
                <a:gd name="T6" fmla="*/ 15875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5" name="Freeform 109"/>
            <p:cNvSpPr>
              <a:spLocks/>
            </p:cNvSpPr>
            <p:nvPr/>
          </p:nvSpPr>
          <p:spPr bwMode="auto">
            <a:xfrm>
              <a:off x="5394325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6" name="Freeform 110"/>
            <p:cNvSpPr>
              <a:spLocks/>
            </p:cNvSpPr>
            <p:nvPr/>
          </p:nvSpPr>
          <p:spPr bwMode="auto">
            <a:xfrm>
              <a:off x="5424488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5563 w 46"/>
                <a:gd name="T3" fmla="*/ 82550 h 52"/>
                <a:gd name="T4" fmla="*/ 0 w 46"/>
                <a:gd name="T5" fmla="*/ 0 h 52"/>
                <a:gd name="T6" fmla="*/ 14288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7" name="Freeform 111"/>
            <p:cNvSpPr>
              <a:spLocks/>
            </p:cNvSpPr>
            <p:nvPr/>
          </p:nvSpPr>
          <p:spPr bwMode="auto">
            <a:xfrm>
              <a:off x="5459413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8" name="Freeform 112"/>
            <p:cNvSpPr>
              <a:spLocks/>
            </p:cNvSpPr>
            <p:nvPr/>
          </p:nvSpPr>
          <p:spPr bwMode="auto">
            <a:xfrm>
              <a:off x="5359400" y="4394200"/>
              <a:ext cx="69850" cy="82550"/>
            </a:xfrm>
            <a:custGeom>
              <a:avLst/>
              <a:gdLst>
                <a:gd name="T0" fmla="*/ 69850 w 44"/>
                <a:gd name="T1" fmla="*/ 82550 h 52"/>
                <a:gd name="T2" fmla="*/ 55563 w 44"/>
                <a:gd name="T3" fmla="*/ 82550 h 52"/>
                <a:gd name="T4" fmla="*/ 0 w 44"/>
                <a:gd name="T5" fmla="*/ 0 h 52"/>
                <a:gd name="T6" fmla="*/ 14288 w 44"/>
                <a:gd name="T7" fmla="*/ 0 h 52"/>
                <a:gd name="T8" fmla="*/ 69850 w 44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2"/>
                <a:gd name="T17" fmla="*/ 44 w 44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49" name="Freeform 113"/>
            <p:cNvSpPr>
              <a:spLocks/>
            </p:cNvSpPr>
            <p:nvPr/>
          </p:nvSpPr>
          <p:spPr bwMode="auto">
            <a:xfrm>
              <a:off x="5260975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0" name="Freeform 114"/>
            <p:cNvSpPr>
              <a:spLocks/>
            </p:cNvSpPr>
            <p:nvPr/>
          </p:nvSpPr>
          <p:spPr bwMode="auto">
            <a:xfrm>
              <a:off x="4530725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7150 w 45"/>
                <a:gd name="T3" fmla="*/ 82550 h 52"/>
                <a:gd name="T4" fmla="*/ 0 w 45"/>
                <a:gd name="T5" fmla="*/ 0 h 52"/>
                <a:gd name="T6" fmla="*/ 17462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1" name="Freeform 115"/>
            <p:cNvSpPr>
              <a:spLocks/>
            </p:cNvSpPr>
            <p:nvPr/>
          </p:nvSpPr>
          <p:spPr bwMode="auto">
            <a:xfrm>
              <a:off x="5294313" y="4394200"/>
              <a:ext cx="69850" cy="82550"/>
            </a:xfrm>
            <a:custGeom>
              <a:avLst/>
              <a:gdLst>
                <a:gd name="T0" fmla="*/ 69850 w 44"/>
                <a:gd name="T1" fmla="*/ 82550 h 52"/>
                <a:gd name="T2" fmla="*/ 55563 w 44"/>
                <a:gd name="T3" fmla="*/ 82550 h 52"/>
                <a:gd name="T4" fmla="*/ 0 w 44"/>
                <a:gd name="T5" fmla="*/ 0 h 52"/>
                <a:gd name="T6" fmla="*/ 14288 w 44"/>
                <a:gd name="T7" fmla="*/ 0 h 52"/>
                <a:gd name="T8" fmla="*/ 69850 w 44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2"/>
                <a:gd name="T17" fmla="*/ 44 w 44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2" name="Freeform 116"/>
            <p:cNvSpPr>
              <a:spLocks/>
            </p:cNvSpPr>
            <p:nvPr/>
          </p:nvSpPr>
          <p:spPr bwMode="auto">
            <a:xfrm>
              <a:off x="5326063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3975 w 45"/>
                <a:gd name="T3" fmla="*/ 82550 h 52"/>
                <a:gd name="T4" fmla="*/ 0 w 45"/>
                <a:gd name="T5" fmla="*/ 0 h 52"/>
                <a:gd name="T6" fmla="*/ 12700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3" name="Freeform 117"/>
            <p:cNvSpPr>
              <a:spLocks/>
            </p:cNvSpPr>
            <p:nvPr/>
          </p:nvSpPr>
          <p:spPr bwMode="auto">
            <a:xfrm>
              <a:off x="5559425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4" name="Freeform 118"/>
            <p:cNvSpPr>
              <a:spLocks/>
            </p:cNvSpPr>
            <p:nvPr/>
          </p:nvSpPr>
          <p:spPr bwMode="auto">
            <a:xfrm>
              <a:off x="5689600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7150 w 45"/>
                <a:gd name="T3" fmla="*/ 82550 h 52"/>
                <a:gd name="T4" fmla="*/ 0 w 45"/>
                <a:gd name="T5" fmla="*/ 0 h 52"/>
                <a:gd name="T6" fmla="*/ 17462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5" name="Freeform 119"/>
            <p:cNvSpPr>
              <a:spLocks/>
            </p:cNvSpPr>
            <p:nvPr/>
          </p:nvSpPr>
          <p:spPr bwMode="auto">
            <a:xfrm>
              <a:off x="5524500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5562 w 45"/>
                <a:gd name="T3" fmla="*/ 82550 h 52"/>
                <a:gd name="T4" fmla="*/ 0 w 45"/>
                <a:gd name="T5" fmla="*/ 0 h 52"/>
                <a:gd name="T6" fmla="*/ 14287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6" name="Freeform 120"/>
            <p:cNvSpPr>
              <a:spLocks/>
            </p:cNvSpPr>
            <p:nvPr/>
          </p:nvSpPr>
          <p:spPr bwMode="auto">
            <a:xfrm>
              <a:off x="5757863" y="4394200"/>
              <a:ext cx="17462" cy="28575"/>
            </a:xfrm>
            <a:custGeom>
              <a:avLst/>
              <a:gdLst>
                <a:gd name="T0" fmla="*/ 17462 w 11"/>
                <a:gd name="T1" fmla="*/ 7937 h 18"/>
                <a:gd name="T2" fmla="*/ 17462 w 11"/>
                <a:gd name="T3" fmla="*/ 28575 h 18"/>
                <a:gd name="T4" fmla="*/ 0 w 11"/>
                <a:gd name="T5" fmla="*/ 0 h 18"/>
                <a:gd name="T6" fmla="*/ 14287 w 11"/>
                <a:gd name="T7" fmla="*/ 0 h 18"/>
                <a:gd name="T8" fmla="*/ 17462 w 11"/>
                <a:gd name="T9" fmla="*/ 7937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8"/>
                <a:gd name="T17" fmla="*/ 11 w 1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8">
                  <a:moveTo>
                    <a:pt x="11" y="5"/>
                  </a:moveTo>
                  <a:lnTo>
                    <a:pt x="11" y="18"/>
                  </a:lnTo>
                  <a:lnTo>
                    <a:pt x="0" y="0"/>
                  </a:lnTo>
                  <a:lnTo>
                    <a:pt x="9" y="0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7" name="Freeform 121"/>
            <p:cNvSpPr>
              <a:spLocks/>
            </p:cNvSpPr>
            <p:nvPr/>
          </p:nvSpPr>
          <p:spPr bwMode="auto">
            <a:xfrm>
              <a:off x="5657850" y="4394200"/>
              <a:ext cx="69850" cy="82550"/>
            </a:xfrm>
            <a:custGeom>
              <a:avLst/>
              <a:gdLst>
                <a:gd name="T0" fmla="*/ 69850 w 44"/>
                <a:gd name="T1" fmla="*/ 82550 h 52"/>
                <a:gd name="T2" fmla="*/ 55563 w 44"/>
                <a:gd name="T3" fmla="*/ 82550 h 52"/>
                <a:gd name="T4" fmla="*/ 0 w 44"/>
                <a:gd name="T5" fmla="*/ 0 h 52"/>
                <a:gd name="T6" fmla="*/ 14288 w 44"/>
                <a:gd name="T7" fmla="*/ 0 h 52"/>
                <a:gd name="T8" fmla="*/ 69850 w 44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2"/>
                <a:gd name="T17" fmla="*/ 44 w 44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8" name="Freeform 122"/>
            <p:cNvSpPr>
              <a:spLocks/>
            </p:cNvSpPr>
            <p:nvPr/>
          </p:nvSpPr>
          <p:spPr bwMode="auto">
            <a:xfrm>
              <a:off x="5722938" y="4394200"/>
              <a:ext cx="52387" cy="79375"/>
            </a:xfrm>
            <a:custGeom>
              <a:avLst/>
              <a:gdLst>
                <a:gd name="T0" fmla="*/ 52387 w 33"/>
                <a:gd name="T1" fmla="*/ 55563 h 50"/>
                <a:gd name="T2" fmla="*/ 52387 w 33"/>
                <a:gd name="T3" fmla="*/ 79375 h 50"/>
                <a:gd name="T4" fmla="*/ 0 w 33"/>
                <a:gd name="T5" fmla="*/ 0 h 50"/>
                <a:gd name="T6" fmla="*/ 14287 w 33"/>
                <a:gd name="T7" fmla="*/ 0 h 50"/>
                <a:gd name="T8" fmla="*/ 52387 w 33"/>
                <a:gd name="T9" fmla="*/ 55563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50"/>
                <a:gd name="T17" fmla="*/ 33 w 33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50">
                  <a:moveTo>
                    <a:pt x="33" y="35"/>
                  </a:moveTo>
                  <a:lnTo>
                    <a:pt x="33" y="50"/>
                  </a:lnTo>
                  <a:lnTo>
                    <a:pt x="0" y="0"/>
                  </a:lnTo>
                  <a:lnTo>
                    <a:pt x="9" y="0"/>
                  </a:lnTo>
                  <a:lnTo>
                    <a:pt x="33" y="35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59" name="Freeform 123"/>
            <p:cNvSpPr>
              <a:spLocks/>
            </p:cNvSpPr>
            <p:nvPr/>
          </p:nvSpPr>
          <p:spPr bwMode="auto">
            <a:xfrm>
              <a:off x="5624513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3975 w 45"/>
                <a:gd name="T3" fmla="*/ 82550 h 52"/>
                <a:gd name="T4" fmla="*/ 0 w 45"/>
                <a:gd name="T5" fmla="*/ 0 h 52"/>
                <a:gd name="T6" fmla="*/ 12700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0" name="Freeform 124"/>
            <p:cNvSpPr>
              <a:spLocks/>
            </p:cNvSpPr>
            <p:nvPr/>
          </p:nvSpPr>
          <p:spPr bwMode="auto">
            <a:xfrm>
              <a:off x="519588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1" name="Freeform 125"/>
            <p:cNvSpPr>
              <a:spLocks/>
            </p:cNvSpPr>
            <p:nvPr/>
          </p:nvSpPr>
          <p:spPr bwMode="auto">
            <a:xfrm>
              <a:off x="5589588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8737 w 45"/>
                <a:gd name="T3" fmla="*/ 82550 h 52"/>
                <a:gd name="T4" fmla="*/ 0 w 45"/>
                <a:gd name="T5" fmla="*/ 0 h 52"/>
                <a:gd name="T6" fmla="*/ 17462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2" name="Freeform 126"/>
            <p:cNvSpPr>
              <a:spLocks/>
            </p:cNvSpPr>
            <p:nvPr/>
          </p:nvSpPr>
          <p:spPr bwMode="auto">
            <a:xfrm>
              <a:off x="5226050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5563 w 46"/>
                <a:gd name="T3" fmla="*/ 82550 h 52"/>
                <a:gd name="T4" fmla="*/ 0 w 46"/>
                <a:gd name="T5" fmla="*/ 0 h 52"/>
                <a:gd name="T6" fmla="*/ 14288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3" name="Freeform 127"/>
            <p:cNvSpPr>
              <a:spLocks/>
            </p:cNvSpPr>
            <p:nvPr/>
          </p:nvSpPr>
          <p:spPr bwMode="auto">
            <a:xfrm>
              <a:off x="4729163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5562 w 45"/>
                <a:gd name="T3" fmla="*/ 82550 h 52"/>
                <a:gd name="T4" fmla="*/ 0 w 45"/>
                <a:gd name="T5" fmla="*/ 0 h 52"/>
                <a:gd name="T6" fmla="*/ 17462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4" name="Freeform 128"/>
            <p:cNvSpPr>
              <a:spLocks/>
            </p:cNvSpPr>
            <p:nvPr/>
          </p:nvSpPr>
          <p:spPr bwMode="auto">
            <a:xfrm>
              <a:off x="5160963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5" name="Freeform 129"/>
            <p:cNvSpPr>
              <a:spLocks/>
            </p:cNvSpPr>
            <p:nvPr/>
          </p:nvSpPr>
          <p:spPr bwMode="auto">
            <a:xfrm>
              <a:off x="4699000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6" name="Freeform 130"/>
            <p:cNvSpPr>
              <a:spLocks/>
            </p:cNvSpPr>
            <p:nvPr/>
          </p:nvSpPr>
          <p:spPr bwMode="auto">
            <a:xfrm>
              <a:off x="4797425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7" name="Freeform 131"/>
            <p:cNvSpPr>
              <a:spLocks/>
            </p:cNvSpPr>
            <p:nvPr/>
          </p:nvSpPr>
          <p:spPr bwMode="auto">
            <a:xfrm>
              <a:off x="4829175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3975 w 45"/>
                <a:gd name="T3" fmla="*/ 82550 h 52"/>
                <a:gd name="T4" fmla="*/ 0 w 45"/>
                <a:gd name="T5" fmla="*/ 0 h 52"/>
                <a:gd name="T6" fmla="*/ 15875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8" name="Freeform 132"/>
            <p:cNvSpPr>
              <a:spLocks/>
            </p:cNvSpPr>
            <p:nvPr/>
          </p:nvSpPr>
          <p:spPr bwMode="auto">
            <a:xfrm>
              <a:off x="4664075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69" name="Freeform 133"/>
            <p:cNvSpPr>
              <a:spLocks/>
            </p:cNvSpPr>
            <p:nvPr/>
          </p:nvSpPr>
          <p:spPr bwMode="auto">
            <a:xfrm>
              <a:off x="4564063" y="4394200"/>
              <a:ext cx="69850" cy="82550"/>
            </a:xfrm>
            <a:custGeom>
              <a:avLst/>
              <a:gdLst>
                <a:gd name="T0" fmla="*/ 69850 w 44"/>
                <a:gd name="T1" fmla="*/ 82550 h 52"/>
                <a:gd name="T2" fmla="*/ 55563 w 44"/>
                <a:gd name="T3" fmla="*/ 82550 h 52"/>
                <a:gd name="T4" fmla="*/ 0 w 44"/>
                <a:gd name="T5" fmla="*/ 0 h 52"/>
                <a:gd name="T6" fmla="*/ 14288 w 44"/>
                <a:gd name="T7" fmla="*/ 0 h 52"/>
                <a:gd name="T8" fmla="*/ 69850 w 44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2"/>
                <a:gd name="T17" fmla="*/ 44 w 44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0" name="Freeform 134"/>
            <p:cNvSpPr>
              <a:spLocks/>
            </p:cNvSpPr>
            <p:nvPr/>
          </p:nvSpPr>
          <p:spPr bwMode="auto">
            <a:xfrm>
              <a:off x="459898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1" name="Freeform 135"/>
            <p:cNvSpPr>
              <a:spLocks/>
            </p:cNvSpPr>
            <p:nvPr/>
          </p:nvSpPr>
          <p:spPr bwMode="auto">
            <a:xfrm>
              <a:off x="4629150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5563 w 46"/>
                <a:gd name="T3" fmla="*/ 82550 h 52"/>
                <a:gd name="T4" fmla="*/ 0 w 46"/>
                <a:gd name="T5" fmla="*/ 0 h 52"/>
                <a:gd name="T6" fmla="*/ 17463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2" name="Freeform 136"/>
            <p:cNvSpPr>
              <a:spLocks/>
            </p:cNvSpPr>
            <p:nvPr/>
          </p:nvSpPr>
          <p:spPr bwMode="auto">
            <a:xfrm>
              <a:off x="476408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3" name="Freeform 137"/>
            <p:cNvSpPr>
              <a:spLocks/>
            </p:cNvSpPr>
            <p:nvPr/>
          </p:nvSpPr>
          <p:spPr bwMode="auto">
            <a:xfrm>
              <a:off x="506253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2700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4" name="Freeform 138"/>
            <p:cNvSpPr>
              <a:spLocks/>
            </p:cNvSpPr>
            <p:nvPr/>
          </p:nvSpPr>
          <p:spPr bwMode="auto">
            <a:xfrm>
              <a:off x="5095875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5" name="Freeform 139"/>
            <p:cNvSpPr>
              <a:spLocks/>
            </p:cNvSpPr>
            <p:nvPr/>
          </p:nvSpPr>
          <p:spPr bwMode="auto">
            <a:xfrm>
              <a:off x="5127625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3975 w 45"/>
                <a:gd name="T3" fmla="*/ 82550 h 52"/>
                <a:gd name="T4" fmla="*/ 0 w 45"/>
                <a:gd name="T5" fmla="*/ 0 h 52"/>
                <a:gd name="T6" fmla="*/ 12700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6" name="Freeform 140"/>
            <p:cNvSpPr>
              <a:spLocks/>
            </p:cNvSpPr>
            <p:nvPr/>
          </p:nvSpPr>
          <p:spPr bwMode="auto">
            <a:xfrm>
              <a:off x="4862513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5562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7" name="Freeform 141"/>
            <p:cNvSpPr>
              <a:spLocks/>
            </p:cNvSpPr>
            <p:nvPr/>
          </p:nvSpPr>
          <p:spPr bwMode="auto">
            <a:xfrm>
              <a:off x="5027613" y="4394200"/>
              <a:ext cx="71437" cy="82550"/>
            </a:xfrm>
            <a:custGeom>
              <a:avLst/>
              <a:gdLst>
                <a:gd name="T0" fmla="*/ 71437 w 45"/>
                <a:gd name="T1" fmla="*/ 82550 h 52"/>
                <a:gd name="T2" fmla="*/ 53975 w 45"/>
                <a:gd name="T3" fmla="*/ 82550 h 52"/>
                <a:gd name="T4" fmla="*/ 0 w 45"/>
                <a:gd name="T5" fmla="*/ 0 h 52"/>
                <a:gd name="T6" fmla="*/ 14287 w 45"/>
                <a:gd name="T7" fmla="*/ 0 h 52"/>
                <a:gd name="T8" fmla="*/ 71437 w 45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52"/>
                <a:gd name="T17" fmla="*/ 45 w 45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8" name="Freeform 142"/>
            <p:cNvSpPr>
              <a:spLocks/>
            </p:cNvSpPr>
            <p:nvPr/>
          </p:nvSpPr>
          <p:spPr bwMode="auto">
            <a:xfrm>
              <a:off x="4897438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79" name="Freeform 143"/>
            <p:cNvSpPr>
              <a:spLocks/>
            </p:cNvSpPr>
            <p:nvPr/>
          </p:nvSpPr>
          <p:spPr bwMode="auto">
            <a:xfrm>
              <a:off x="4927600" y="4394200"/>
              <a:ext cx="73025" cy="82550"/>
            </a:xfrm>
            <a:custGeom>
              <a:avLst/>
              <a:gdLst>
                <a:gd name="T0" fmla="*/ 73025 w 46"/>
                <a:gd name="T1" fmla="*/ 82550 h 52"/>
                <a:gd name="T2" fmla="*/ 55563 w 46"/>
                <a:gd name="T3" fmla="*/ 82550 h 52"/>
                <a:gd name="T4" fmla="*/ 0 w 46"/>
                <a:gd name="T5" fmla="*/ 0 h 52"/>
                <a:gd name="T6" fmla="*/ 17463 w 46"/>
                <a:gd name="T7" fmla="*/ 0 h 52"/>
                <a:gd name="T8" fmla="*/ 73025 w 46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5680" name="Freeform 144"/>
            <p:cNvSpPr>
              <a:spLocks/>
            </p:cNvSpPr>
            <p:nvPr/>
          </p:nvSpPr>
          <p:spPr bwMode="auto">
            <a:xfrm>
              <a:off x="4962525" y="4394200"/>
              <a:ext cx="68262" cy="82550"/>
            </a:xfrm>
            <a:custGeom>
              <a:avLst/>
              <a:gdLst>
                <a:gd name="T0" fmla="*/ 68262 w 43"/>
                <a:gd name="T1" fmla="*/ 82550 h 52"/>
                <a:gd name="T2" fmla="*/ 53975 w 43"/>
                <a:gd name="T3" fmla="*/ 82550 h 52"/>
                <a:gd name="T4" fmla="*/ 0 w 43"/>
                <a:gd name="T5" fmla="*/ 0 h 52"/>
                <a:gd name="T6" fmla="*/ 14287 w 43"/>
                <a:gd name="T7" fmla="*/ 0 h 52"/>
                <a:gd name="T8" fmla="*/ 68262 w 43"/>
                <a:gd name="T9" fmla="*/ 825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2"/>
                <a:gd name="T17" fmla="*/ 43 w 4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2016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203575" y="2794000"/>
            <a:ext cx="5934075" cy="1295400"/>
            <a:chOff x="726608" y="1628800"/>
            <a:chExt cx="5933624" cy="1296144"/>
          </a:xfrm>
        </p:grpSpPr>
        <p:sp>
          <p:nvSpPr>
            <p:cNvPr id="3" name="矩形 2"/>
            <p:cNvSpPr/>
            <p:nvPr/>
          </p:nvSpPr>
          <p:spPr>
            <a:xfrm>
              <a:off x="726608" y="1628800"/>
              <a:ext cx="5933624" cy="129614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36" name="矩形 3"/>
            <p:cNvSpPr>
              <a:spLocks noChangeArrowheads="1"/>
            </p:cNvSpPr>
            <p:nvPr/>
          </p:nvSpPr>
          <p:spPr bwMode="auto">
            <a:xfrm>
              <a:off x="844658" y="1851341"/>
              <a:ext cx="5362284" cy="83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/>
                  </a:solidFill>
                  <a:latin typeface="Arial" charset="0"/>
                </a:rPr>
                <a:t>单击此处输入文本内容单击此处输入文本内容</a:t>
              </a:r>
            </a:p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/>
                  </a:solidFill>
                  <a:latin typeface="Arial" charset="0"/>
                </a:rPr>
                <a:t>单击此处输入文本内容单击此处输入文本内容</a:t>
              </a:r>
            </a:p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/>
                  </a:solidFill>
                  <a:latin typeface="Arial" charset="0"/>
                </a:rPr>
                <a:t>单击此处输入文本内容单击此处输入文本内容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96863" y="2143125"/>
            <a:ext cx="825500" cy="2606675"/>
            <a:chOff x="296863" y="1566158"/>
            <a:chExt cx="825500" cy="2606598"/>
          </a:xfrm>
        </p:grpSpPr>
        <p:grpSp>
          <p:nvGrpSpPr>
            <p:cNvPr id="6" name="组合 5"/>
            <p:cNvGrpSpPr/>
            <p:nvPr/>
          </p:nvGrpSpPr>
          <p:grpSpPr>
            <a:xfrm>
              <a:off x="296863" y="2062969"/>
              <a:ext cx="825500" cy="2109787"/>
              <a:chOff x="296863" y="1549401"/>
              <a:chExt cx="825500" cy="210978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296863" y="1912938"/>
                <a:ext cx="825500" cy="1746250"/>
              </a:xfrm>
              <a:custGeom>
                <a:avLst/>
                <a:gdLst>
                  <a:gd name="T0" fmla="*/ 32 w 43"/>
                  <a:gd name="T1" fmla="*/ 0 h 91"/>
                  <a:gd name="T2" fmla="*/ 11 w 43"/>
                  <a:gd name="T3" fmla="*/ 0 h 91"/>
                  <a:gd name="T4" fmla="*/ 0 w 43"/>
                  <a:gd name="T5" fmla="*/ 9 h 91"/>
                  <a:gd name="T6" fmla="*/ 0 w 43"/>
                  <a:gd name="T7" fmla="*/ 9 h 91"/>
                  <a:gd name="T8" fmla="*/ 0 w 43"/>
                  <a:gd name="T9" fmla="*/ 10 h 91"/>
                  <a:gd name="T10" fmla="*/ 0 w 43"/>
                  <a:gd name="T11" fmla="*/ 41 h 91"/>
                  <a:gd name="T12" fmla="*/ 3 w 43"/>
                  <a:gd name="T13" fmla="*/ 44 h 91"/>
                  <a:gd name="T14" fmla="*/ 7 w 43"/>
                  <a:gd name="T15" fmla="*/ 41 h 91"/>
                  <a:gd name="T16" fmla="*/ 7 w 43"/>
                  <a:gd name="T17" fmla="*/ 14 h 91"/>
                  <a:gd name="T18" fmla="*/ 10 w 43"/>
                  <a:gd name="T19" fmla="*/ 14 h 91"/>
                  <a:gd name="T20" fmla="*/ 10 w 43"/>
                  <a:gd name="T21" fmla="*/ 40 h 91"/>
                  <a:gd name="T22" fmla="*/ 10 w 43"/>
                  <a:gd name="T23" fmla="*/ 41 h 91"/>
                  <a:gd name="T24" fmla="*/ 10 w 43"/>
                  <a:gd name="T25" fmla="*/ 86 h 91"/>
                  <a:gd name="T26" fmla="*/ 15 w 43"/>
                  <a:gd name="T27" fmla="*/ 91 h 91"/>
                  <a:gd name="T28" fmla="*/ 20 w 43"/>
                  <a:gd name="T29" fmla="*/ 86 h 91"/>
                  <a:gd name="T30" fmla="*/ 20 w 43"/>
                  <a:gd name="T31" fmla="*/ 46 h 91"/>
                  <a:gd name="T32" fmla="*/ 22 w 43"/>
                  <a:gd name="T33" fmla="*/ 46 h 91"/>
                  <a:gd name="T34" fmla="*/ 22 w 43"/>
                  <a:gd name="T35" fmla="*/ 86 h 91"/>
                  <a:gd name="T36" fmla="*/ 27 w 43"/>
                  <a:gd name="T37" fmla="*/ 91 h 91"/>
                  <a:gd name="T38" fmla="*/ 32 w 43"/>
                  <a:gd name="T39" fmla="*/ 86 h 91"/>
                  <a:gd name="T40" fmla="*/ 32 w 43"/>
                  <a:gd name="T41" fmla="*/ 40 h 91"/>
                  <a:gd name="T42" fmla="*/ 32 w 43"/>
                  <a:gd name="T43" fmla="*/ 39 h 91"/>
                  <a:gd name="T44" fmla="*/ 32 w 43"/>
                  <a:gd name="T45" fmla="*/ 14 h 91"/>
                  <a:gd name="T46" fmla="*/ 35 w 43"/>
                  <a:gd name="T47" fmla="*/ 14 h 91"/>
                  <a:gd name="T48" fmla="*/ 35 w 43"/>
                  <a:gd name="T49" fmla="*/ 41 h 91"/>
                  <a:gd name="T50" fmla="*/ 39 w 43"/>
                  <a:gd name="T51" fmla="*/ 44 h 91"/>
                  <a:gd name="T52" fmla="*/ 43 w 43"/>
                  <a:gd name="T53" fmla="*/ 41 h 91"/>
                  <a:gd name="T54" fmla="*/ 43 w 43"/>
                  <a:gd name="T55" fmla="*/ 10 h 91"/>
                  <a:gd name="T56" fmla="*/ 43 w 43"/>
                  <a:gd name="T57" fmla="*/ 9 h 91"/>
                  <a:gd name="T58" fmla="*/ 43 w 43"/>
                  <a:gd name="T59" fmla="*/ 8 h 91"/>
                  <a:gd name="T60" fmla="*/ 32 w 43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91">
                    <a:moveTo>
                      <a:pt x="3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1" y="44"/>
                      <a:pt x="3" y="44"/>
                    </a:cubicBezTo>
                    <a:cubicBezTo>
                      <a:pt x="5" y="44"/>
                      <a:pt x="7" y="43"/>
                      <a:pt x="7" y="4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1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9"/>
                      <a:pt x="12" y="91"/>
                      <a:pt x="15" y="91"/>
                    </a:cubicBezTo>
                    <a:cubicBezTo>
                      <a:pt x="18" y="91"/>
                      <a:pt x="20" y="89"/>
                      <a:pt x="20" y="8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89"/>
                      <a:pt x="25" y="91"/>
                      <a:pt x="27" y="91"/>
                    </a:cubicBezTo>
                    <a:cubicBezTo>
                      <a:pt x="30" y="91"/>
                      <a:pt x="32" y="89"/>
                      <a:pt x="32" y="8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3"/>
                      <a:pt x="37" y="44"/>
                      <a:pt x="39" y="44"/>
                    </a:cubicBezTo>
                    <a:cubicBezTo>
                      <a:pt x="41" y="44"/>
                      <a:pt x="43" y="43"/>
                      <a:pt x="43" y="4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5"/>
                      <a:pt x="39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Oval 7"/>
              <p:cNvSpPr>
                <a:spLocks noChangeArrowheads="1"/>
              </p:cNvSpPr>
              <p:nvPr/>
            </p:nvSpPr>
            <p:spPr bwMode="auto">
              <a:xfrm>
                <a:off x="546101" y="1549401"/>
                <a:ext cx="327025" cy="325438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409575" y="1566158"/>
              <a:ext cx="708025" cy="4000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238250" y="2143125"/>
            <a:ext cx="844550" cy="2606675"/>
            <a:chOff x="1238251" y="1566158"/>
            <a:chExt cx="845245" cy="2606598"/>
          </a:xfrm>
        </p:grpSpPr>
        <p:grpSp>
          <p:nvGrpSpPr>
            <p:cNvPr id="11" name="组合 10"/>
            <p:cNvGrpSpPr/>
            <p:nvPr/>
          </p:nvGrpSpPr>
          <p:grpSpPr>
            <a:xfrm>
              <a:off x="1238251" y="2062969"/>
              <a:ext cx="825500" cy="2109787"/>
              <a:chOff x="1238251" y="1549401"/>
              <a:chExt cx="825500" cy="2109787"/>
            </a:xfrm>
            <a:solidFill>
              <a:srgbClr val="729A95"/>
            </a:solidFill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238251" y="1912938"/>
                <a:ext cx="825500" cy="1746250"/>
              </a:xfrm>
              <a:custGeom>
                <a:avLst/>
                <a:gdLst>
                  <a:gd name="T0" fmla="*/ 32 w 43"/>
                  <a:gd name="T1" fmla="*/ 0 h 91"/>
                  <a:gd name="T2" fmla="*/ 11 w 43"/>
                  <a:gd name="T3" fmla="*/ 0 h 91"/>
                  <a:gd name="T4" fmla="*/ 0 w 43"/>
                  <a:gd name="T5" fmla="*/ 9 h 91"/>
                  <a:gd name="T6" fmla="*/ 0 w 43"/>
                  <a:gd name="T7" fmla="*/ 9 h 91"/>
                  <a:gd name="T8" fmla="*/ 0 w 43"/>
                  <a:gd name="T9" fmla="*/ 10 h 91"/>
                  <a:gd name="T10" fmla="*/ 0 w 43"/>
                  <a:gd name="T11" fmla="*/ 41 h 91"/>
                  <a:gd name="T12" fmla="*/ 3 w 43"/>
                  <a:gd name="T13" fmla="*/ 44 h 91"/>
                  <a:gd name="T14" fmla="*/ 7 w 43"/>
                  <a:gd name="T15" fmla="*/ 41 h 91"/>
                  <a:gd name="T16" fmla="*/ 7 w 43"/>
                  <a:gd name="T17" fmla="*/ 14 h 91"/>
                  <a:gd name="T18" fmla="*/ 10 w 43"/>
                  <a:gd name="T19" fmla="*/ 14 h 91"/>
                  <a:gd name="T20" fmla="*/ 10 w 43"/>
                  <a:gd name="T21" fmla="*/ 40 h 91"/>
                  <a:gd name="T22" fmla="*/ 10 w 43"/>
                  <a:gd name="T23" fmla="*/ 41 h 91"/>
                  <a:gd name="T24" fmla="*/ 10 w 43"/>
                  <a:gd name="T25" fmla="*/ 86 h 91"/>
                  <a:gd name="T26" fmla="*/ 15 w 43"/>
                  <a:gd name="T27" fmla="*/ 91 h 91"/>
                  <a:gd name="T28" fmla="*/ 20 w 43"/>
                  <a:gd name="T29" fmla="*/ 86 h 91"/>
                  <a:gd name="T30" fmla="*/ 20 w 43"/>
                  <a:gd name="T31" fmla="*/ 46 h 91"/>
                  <a:gd name="T32" fmla="*/ 22 w 43"/>
                  <a:gd name="T33" fmla="*/ 46 h 91"/>
                  <a:gd name="T34" fmla="*/ 22 w 43"/>
                  <a:gd name="T35" fmla="*/ 86 h 91"/>
                  <a:gd name="T36" fmla="*/ 27 w 43"/>
                  <a:gd name="T37" fmla="*/ 91 h 91"/>
                  <a:gd name="T38" fmla="*/ 32 w 43"/>
                  <a:gd name="T39" fmla="*/ 86 h 91"/>
                  <a:gd name="T40" fmla="*/ 32 w 43"/>
                  <a:gd name="T41" fmla="*/ 40 h 91"/>
                  <a:gd name="T42" fmla="*/ 32 w 43"/>
                  <a:gd name="T43" fmla="*/ 39 h 91"/>
                  <a:gd name="T44" fmla="*/ 32 w 43"/>
                  <a:gd name="T45" fmla="*/ 14 h 91"/>
                  <a:gd name="T46" fmla="*/ 35 w 43"/>
                  <a:gd name="T47" fmla="*/ 14 h 91"/>
                  <a:gd name="T48" fmla="*/ 35 w 43"/>
                  <a:gd name="T49" fmla="*/ 41 h 91"/>
                  <a:gd name="T50" fmla="*/ 39 w 43"/>
                  <a:gd name="T51" fmla="*/ 44 h 91"/>
                  <a:gd name="T52" fmla="*/ 43 w 43"/>
                  <a:gd name="T53" fmla="*/ 41 h 91"/>
                  <a:gd name="T54" fmla="*/ 43 w 43"/>
                  <a:gd name="T55" fmla="*/ 10 h 91"/>
                  <a:gd name="T56" fmla="*/ 43 w 43"/>
                  <a:gd name="T57" fmla="*/ 9 h 91"/>
                  <a:gd name="T58" fmla="*/ 43 w 43"/>
                  <a:gd name="T59" fmla="*/ 8 h 91"/>
                  <a:gd name="T60" fmla="*/ 32 w 43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91">
                    <a:moveTo>
                      <a:pt x="3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2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1" y="44"/>
                      <a:pt x="3" y="44"/>
                    </a:cubicBezTo>
                    <a:cubicBezTo>
                      <a:pt x="5" y="44"/>
                      <a:pt x="7" y="43"/>
                      <a:pt x="7" y="4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1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9"/>
                      <a:pt x="12" y="91"/>
                      <a:pt x="15" y="91"/>
                    </a:cubicBezTo>
                    <a:cubicBezTo>
                      <a:pt x="18" y="91"/>
                      <a:pt x="20" y="89"/>
                      <a:pt x="20" y="8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89"/>
                      <a:pt x="25" y="91"/>
                      <a:pt x="27" y="91"/>
                    </a:cubicBezTo>
                    <a:cubicBezTo>
                      <a:pt x="30" y="91"/>
                      <a:pt x="32" y="89"/>
                      <a:pt x="32" y="8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3"/>
                      <a:pt x="37" y="44"/>
                      <a:pt x="39" y="44"/>
                    </a:cubicBezTo>
                    <a:cubicBezTo>
                      <a:pt x="41" y="44"/>
                      <a:pt x="43" y="43"/>
                      <a:pt x="43" y="4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5"/>
                      <a:pt x="39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Oval 9"/>
              <p:cNvSpPr>
                <a:spLocks noChangeArrowheads="1"/>
              </p:cNvSpPr>
              <p:nvPr/>
            </p:nvSpPr>
            <p:spPr bwMode="auto">
              <a:xfrm>
                <a:off x="1468438" y="1549401"/>
                <a:ext cx="346075" cy="325438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374888" y="1566158"/>
              <a:ext cx="708608" cy="4000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80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160588" y="2143125"/>
            <a:ext cx="857250" cy="2606675"/>
            <a:chOff x="2160588" y="1566158"/>
            <a:chExt cx="857551" cy="2606598"/>
          </a:xfrm>
        </p:grpSpPr>
        <p:grpSp>
          <p:nvGrpSpPr>
            <p:cNvPr id="16" name="组合 15"/>
            <p:cNvGrpSpPr/>
            <p:nvPr/>
          </p:nvGrpSpPr>
          <p:grpSpPr>
            <a:xfrm>
              <a:off x="2160588" y="2062969"/>
              <a:ext cx="844550" cy="2109787"/>
              <a:chOff x="2160588" y="1549401"/>
              <a:chExt cx="844550" cy="2109787"/>
            </a:xfrm>
            <a:solidFill>
              <a:srgbClr val="CABD6C"/>
            </a:solidFill>
          </p:grpSpPr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2160588" y="1912938"/>
                <a:ext cx="844550" cy="1746250"/>
              </a:xfrm>
              <a:custGeom>
                <a:avLst/>
                <a:gdLst>
                  <a:gd name="T0" fmla="*/ 33 w 44"/>
                  <a:gd name="T1" fmla="*/ 0 h 91"/>
                  <a:gd name="T2" fmla="*/ 11 w 44"/>
                  <a:gd name="T3" fmla="*/ 0 h 91"/>
                  <a:gd name="T4" fmla="*/ 0 w 44"/>
                  <a:gd name="T5" fmla="*/ 9 h 91"/>
                  <a:gd name="T6" fmla="*/ 0 w 44"/>
                  <a:gd name="T7" fmla="*/ 9 h 91"/>
                  <a:gd name="T8" fmla="*/ 0 w 44"/>
                  <a:gd name="T9" fmla="*/ 10 h 91"/>
                  <a:gd name="T10" fmla="*/ 0 w 44"/>
                  <a:gd name="T11" fmla="*/ 41 h 91"/>
                  <a:gd name="T12" fmla="*/ 4 w 44"/>
                  <a:gd name="T13" fmla="*/ 44 h 91"/>
                  <a:gd name="T14" fmla="*/ 8 w 44"/>
                  <a:gd name="T15" fmla="*/ 41 h 91"/>
                  <a:gd name="T16" fmla="*/ 8 w 44"/>
                  <a:gd name="T17" fmla="*/ 14 h 91"/>
                  <a:gd name="T18" fmla="*/ 11 w 44"/>
                  <a:gd name="T19" fmla="*/ 14 h 91"/>
                  <a:gd name="T20" fmla="*/ 11 w 44"/>
                  <a:gd name="T21" fmla="*/ 40 h 91"/>
                  <a:gd name="T22" fmla="*/ 11 w 44"/>
                  <a:gd name="T23" fmla="*/ 41 h 91"/>
                  <a:gd name="T24" fmla="*/ 11 w 44"/>
                  <a:gd name="T25" fmla="*/ 86 h 91"/>
                  <a:gd name="T26" fmla="*/ 16 w 44"/>
                  <a:gd name="T27" fmla="*/ 91 h 91"/>
                  <a:gd name="T28" fmla="*/ 21 w 44"/>
                  <a:gd name="T29" fmla="*/ 86 h 91"/>
                  <a:gd name="T30" fmla="*/ 21 w 44"/>
                  <a:gd name="T31" fmla="*/ 46 h 91"/>
                  <a:gd name="T32" fmla="*/ 23 w 44"/>
                  <a:gd name="T33" fmla="*/ 46 h 91"/>
                  <a:gd name="T34" fmla="*/ 23 w 44"/>
                  <a:gd name="T35" fmla="*/ 86 h 91"/>
                  <a:gd name="T36" fmla="*/ 28 w 44"/>
                  <a:gd name="T37" fmla="*/ 91 h 91"/>
                  <a:gd name="T38" fmla="*/ 33 w 44"/>
                  <a:gd name="T39" fmla="*/ 86 h 91"/>
                  <a:gd name="T40" fmla="*/ 33 w 44"/>
                  <a:gd name="T41" fmla="*/ 40 h 91"/>
                  <a:gd name="T42" fmla="*/ 33 w 44"/>
                  <a:gd name="T43" fmla="*/ 39 h 91"/>
                  <a:gd name="T44" fmla="*/ 33 w 44"/>
                  <a:gd name="T45" fmla="*/ 14 h 91"/>
                  <a:gd name="T46" fmla="*/ 36 w 44"/>
                  <a:gd name="T47" fmla="*/ 14 h 91"/>
                  <a:gd name="T48" fmla="*/ 36 w 44"/>
                  <a:gd name="T49" fmla="*/ 41 h 91"/>
                  <a:gd name="T50" fmla="*/ 40 w 44"/>
                  <a:gd name="T51" fmla="*/ 44 h 91"/>
                  <a:gd name="T52" fmla="*/ 44 w 44"/>
                  <a:gd name="T53" fmla="*/ 41 h 91"/>
                  <a:gd name="T54" fmla="*/ 44 w 44"/>
                  <a:gd name="T55" fmla="*/ 10 h 91"/>
                  <a:gd name="T56" fmla="*/ 44 w 44"/>
                  <a:gd name="T57" fmla="*/ 9 h 91"/>
                  <a:gd name="T58" fmla="*/ 44 w 44"/>
                  <a:gd name="T59" fmla="*/ 8 h 91"/>
                  <a:gd name="T60" fmla="*/ 33 w 44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91">
                    <a:moveTo>
                      <a:pt x="3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2" y="44"/>
                      <a:pt x="4" y="44"/>
                    </a:cubicBezTo>
                    <a:cubicBezTo>
                      <a:pt x="6" y="44"/>
                      <a:pt x="8" y="43"/>
                      <a:pt x="8" y="4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1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89"/>
                      <a:pt x="13" y="91"/>
                      <a:pt x="16" y="91"/>
                    </a:cubicBezTo>
                    <a:cubicBezTo>
                      <a:pt x="18" y="91"/>
                      <a:pt x="21" y="89"/>
                      <a:pt x="21" y="8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3" y="89"/>
                      <a:pt x="25" y="91"/>
                      <a:pt x="28" y="91"/>
                    </a:cubicBezTo>
                    <a:cubicBezTo>
                      <a:pt x="31" y="91"/>
                      <a:pt x="33" y="89"/>
                      <a:pt x="33" y="86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3"/>
                      <a:pt x="38" y="44"/>
                      <a:pt x="40" y="44"/>
                    </a:cubicBezTo>
                    <a:cubicBezTo>
                      <a:pt x="42" y="44"/>
                      <a:pt x="44" y="43"/>
                      <a:pt x="44" y="41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5"/>
                      <a:pt x="40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11"/>
              <p:cNvSpPr>
                <a:spLocks noChangeArrowheads="1"/>
              </p:cNvSpPr>
              <p:nvPr/>
            </p:nvSpPr>
            <p:spPr bwMode="auto">
              <a:xfrm>
                <a:off x="2409826" y="1549401"/>
                <a:ext cx="346075" cy="325438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314629" y="1566158"/>
              <a:ext cx="703510" cy="4000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78253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2241550"/>
            <a:ext cx="9144000" cy="24447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862013" y="2995613"/>
            <a:ext cx="936625" cy="936625"/>
            <a:chOff x="971600" y="1635646"/>
            <a:chExt cx="936104" cy="936104"/>
          </a:xfrm>
        </p:grpSpPr>
        <p:sp>
          <p:nvSpPr>
            <p:cNvPr id="33" name="椭圆 32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35021" y="1745122"/>
              <a:ext cx="572769" cy="7679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正中黑简体" pitchFamily="2" charset="-122"/>
                  <a:ea typeface="方正正中黑简体" pitchFamily="2" charset="-122"/>
                </a:rPr>
                <a:t>3</a:t>
              </a:r>
              <a:endParaRPr lang="zh-CN" altLang="en-US" sz="4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27651" name="组合 34"/>
          <p:cNvGrpSpPr>
            <a:grpSpLocks/>
          </p:cNvGrpSpPr>
          <p:nvPr/>
        </p:nvGrpSpPr>
        <p:grpSpPr bwMode="auto">
          <a:xfrm>
            <a:off x="3798888" y="1947863"/>
            <a:ext cx="2349500" cy="2057400"/>
            <a:chOff x="3482595" y="805643"/>
            <a:chExt cx="2349499" cy="2057471"/>
          </a:xfrm>
        </p:grpSpPr>
        <p:grpSp>
          <p:nvGrpSpPr>
            <p:cNvPr id="27672" name="组合 35"/>
            <p:cNvGrpSpPr>
              <a:grpSpLocks/>
            </p:cNvGrpSpPr>
            <p:nvPr/>
          </p:nvGrpSpPr>
          <p:grpSpPr bwMode="auto"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171701" y="940585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298701" y="940585"/>
                <a:ext cx="2222499" cy="1922529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 rot="3269671">
              <a:off x="3700050" y="1548625"/>
              <a:ext cx="1825688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4954588" y="2011363"/>
            <a:ext cx="2349500" cy="1993900"/>
            <a:chOff x="4716310" y="869141"/>
            <a:chExt cx="2349499" cy="1993973"/>
          </a:xfrm>
        </p:grpSpPr>
        <p:grpSp>
          <p:nvGrpSpPr>
            <p:cNvPr id="27668" name="组合 40"/>
            <p:cNvGrpSpPr>
              <a:grpSpLocks/>
            </p:cNvGrpSpPr>
            <p:nvPr/>
          </p:nvGrpSpPr>
          <p:grpSpPr bwMode="auto"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2171701" y="940581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298701" y="940581"/>
                <a:ext cx="2222499" cy="1922533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 rot="3257822">
              <a:off x="4979007" y="1612918"/>
              <a:ext cx="1825692" cy="338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7653" name="组合 44"/>
          <p:cNvGrpSpPr>
            <a:grpSpLocks/>
          </p:cNvGrpSpPr>
          <p:nvPr/>
        </p:nvGrpSpPr>
        <p:grpSpPr bwMode="auto">
          <a:xfrm>
            <a:off x="6110288" y="1973263"/>
            <a:ext cx="2349500" cy="2032000"/>
            <a:chOff x="6138710" y="831042"/>
            <a:chExt cx="2349499" cy="2032072"/>
          </a:xfrm>
        </p:grpSpPr>
        <p:grpSp>
          <p:nvGrpSpPr>
            <p:cNvPr id="27664" name="组合 45"/>
            <p:cNvGrpSpPr>
              <a:grpSpLocks/>
            </p:cNvGrpSpPr>
            <p:nvPr/>
          </p:nvGrpSpPr>
          <p:grpSpPr bwMode="auto"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171701" y="940583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298701" y="940583"/>
                <a:ext cx="2222499" cy="1922531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 rot="3279009">
              <a:off x="6356164" y="1574024"/>
              <a:ext cx="1825690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7654" name="组合 49"/>
          <p:cNvGrpSpPr>
            <a:grpSpLocks/>
          </p:cNvGrpSpPr>
          <p:nvPr/>
        </p:nvGrpSpPr>
        <p:grpSpPr bwMode="auto">
          <a:xfrm>
            <a:off x="2643188" y="1973263"/>
            <a:ext cx="2349500" cy="2032000"/>
            <a:chOff x="3482595" y="831043"/>
            <a:chExt cx="2349499" cy="2032071"/>
          </a:xfrm>
        </p:grpSpPr>
        <p:grpSp>
          <p:nvGrpSpPr>
            <p:cNvPr id="27660" name="组合 50"/>
            <p:cNvGrpSpPr>
              <a:grpSpLocks/>
            </p:cNvGrpSpPr>
            <p:nvPr/>
          </p:nvGrpSpPr>
          <p:grpSpPr bwMode="auto"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2171701" y="942172"/>
                <a:ext cx="293687" cy="158756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298701" y="940584"/>
                <a:ext cx="2222499" cy="1922530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 rot="3273216">
              <a:off x="3674650" y="1574025"/>
              <a:ext cx="1825689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4943475" y="2022475"/>
            <a:ext cx="2828925" cy="2662238"/>
            <a:chOff x="2171701" y="890977"/>
            <a:chExt cx="2829559" cy="2661364"/>
          </a:xfrm>
        </p:grpSpPr>
        <p:grpSp>
          <p:nvGrpSpPr>
            <p:cNvPr id="27656" name="组合 55"/>
            <p:cNvGrpSpPr>
              <a:grpSpLocks/>
            </p:cNvGrpSpPr>
            <p:nvPr/>
          </p:nvGrpSpPr>
          <p:grpSpPr bwMode="auto"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171701" y="941760"/>
                <a:ext cx="292165" cy="158698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298729" y="940174"/>
                <a:ext cx="2702531" cy="2612167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 rot="3329058">
              <a:off x="2353334" y="1839897"/>
              <a:ext cx="2236054" cy="338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1397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46100" y="1925638"/>
            <a:ext cx="8202613" cy="1385887"/>
            <a:chOff x="546100" y="1397000"/>
            <a:chExt cx="8202364" cy="1385888"/>
          </a:xfrm>
        </p:grpSpPr>
        <p:grpSp>
          <p:nvGrpSpPr>
            <p:cNvPr id="28684" name="组合 2"/>
            <p:cNvGrpSpPr>
              <a:grpSpLocks/>
            </p:cNvGrpSpPr>
            <p:nvPr/>
          </p:nvGrpSpPr>
          <p:grpSpPr bwMode="auto">
            <a:xfrm>
              <a:off x="546100" y="1397000"/>
              <a:ext cx="8202364" cy="1385888"/>
              <a:chOff x="546100" y="1447800"/>
              <a:chExt cx="8202364" cy="138588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46100" y="1447800"/>
                <a:ext cx="8202364" cy="138588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8689" name="Picture 3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</a:blip>
              <a:srcRect/>
              <a:stretch>
                <a:fillRect/>
              </a:stretch>
            </p:blipFill>
            <p:spPr bwMode="auto">
              <a:xfrm>
                <a:off x="762218" y="1490563"/>
                <a:ext cx="1807083" cy="1297256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</p:pic>
          <p:grpSp>
            <p:nvGrpSpPr>
              <p:cNvPr id="28690" name="组合 8"/>
              <p:cNvGrpSpPr>
                <a:grpSpLocks/>
              </p:cNvGrpSpPr>
              <p:nvPr/>
            </p:nvGrpSpPr>
            <p:grpSpPr bwMode="auto">
              <a:xfrm>
                <a:off x="2799815" y="1471612"/>
                <a:ext cx="5604312" cy="1213312"/>
                <a:chOff x="2954340" y="1255637"/>
                <a:chExt cx="5604312" cy="1213312"/>
              </a:xfrm>
            </p:grpSpPr>
            <p:sp>
              <p:nvSpPr>
                <p:cNvPr id="28691" name="矩形 9"/>
                <p:cNvSpPr>
                  <a:spLocks noChangeArrowheads="1"/>
                </p:cNvSpPr>
                <p:nvPr/>
              </p:nvSpPr>
              <p:spPr bwMode="auto">
                <a:xfrm>
                  <a:off x="2954340" y="1637888"/>
                  <a:ext cx="5604312" cy="8310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fontAlgn="base">
                    <a:lnSpc>
                      <a:spcPts val="2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200" dirty="0">
                      <a:solidFill>
                        <a:prstClr val="white"/>
                      </a:solidFill>
                      <a:latin typeface="Arial" charset="0"/>
                    </a:rPr>
                    <a:t>单击此处输入文本内容单击此处输入文本内容</a:t>
                  </a:r>
                </a:p>
                <a:p>
                  <a:pPr fontAlgn="base">
                    <a:lnSpc>
                      <a:spcPts val="2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200" dirty="0">
                      <a:solidFill>
                        <a:prstClr val="white"/>
                      </a:solidFill>
                      <a:latin typeface="Arial" charset="0"/>
                    </a:rPr>
                    <a:t>单击此处输入文本内容单击此处输入文本内容</a:t>
                  </a:r>
                </a:p>
                <a:p>
                  <a:pPr fontAlgn="base">
                    <a:lnSpc>
                      <a:spcPts val="2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200" dirty="0">
                      <a:solidFill>
                        <a:prstClr val="white"/>
                      </a:solidFill>
                      <a:latin typeface="Arial" charset="0"/>
                    </a:rPr>
                    <a:t>单击此处输入文本内容单击此处输入文本内容</a:t>
                  </a: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2964332" y="1255637"/>
                  <a:ext cx="2235132" cy="36353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85738">
                    <a:lnSpc>
                      <a:spcPct val="120000"/>
                    </a:lnSpc>
                    <a:defRPr/>
                  </a:pPr>
                  <a:r>
                    <a:rPr lang="zh-CN" altLang="en-US" sz="1600" kern="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单击此处添加文字内容</a:t>
                  </a:r>
                </a:p>
              </p:txBody>
            </p:sp>
          </p:grpSp>
        </p:grpSp>
        <p:grpSp>
          <p:nvGrpSpPr>
            <p:cNvPr id="28685" name="组合 3"/>
            <p:cNvGrpSpPr>
              <a:grpSpLocks/>
            </p:cNvGrpSpPr>
            <p:nvPr/>
          </p:nvGrpSpPr>
          <p:grpSpPr bwMode="auto">
            <a:xfrm>
              <a:off x="1134414" y="2436465"/>
              <a:ext cx="936104" cy="253916"/>
              <a:chOff x="1763688" y="2264213"/>
              <a:chExt cx="936104" cy="2539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764319" y="2283611"/>
                <a:ext cx="935009" cy="21590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869091" y="2264561"/>
                <a:ext cx="722290" cy="254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05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46100" y="3487738"/>
            <a:ext cx="8202613" cy="1385887"/>
            <a:chOff x="546100" y="2959100"/>
            <a:chExt cx="8202364" cy="1385888"/>
          </a:xfrm>
        </p:grpSpPr>
        <p:grpSp>
          <p:nvGrpSpPr>
            <p:cNvPr id="28675" name="组合 12"/>
            <p:cNvGrpSpPr>
              <a:grpSpLocks/>
            </p:cNvGrpSpPr>
            <p:nvPr/>
          </p:nvGrpSpPr>
          <p:grpSpPr bwMode="auto">
            <a:xfrm>
              <a:off x="546100" y="2959100"/>
              <a:ext cx="8202364" cy="1385888"/>
              <a:chOff x="546100" y="2959100"/>
              <a:chExt cx="8202364" cy="138588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46100" y="2959100"/>
                <a:ext cx="8202364" cy="138588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8680" name="组合 17"/>
              <p:cNvGrpSpPr>
                <a:grpSpLocks/>
              </p:cNvGrpSpPr>
              <p:nvPr/>
            </p:nvGrpSpPr>
            <p:grpSpPr bwMode="auto">
              <a:xfrm>
                <a:off x="2799815" y="2982912"/>
                <a:ext cx="5604312" cy="1244026"/>
                <a:chOff x="2954340" y="1255637"/>
                <a:chExt cx="5604312" cy="1244026"/>
              </a:xfrm>
            </p:grpSpPr>
            <p:sp>
              <p:nvSpPr>
                <p:cNvPr id="28682" name="矩形 19"/>
                <p:cNvSpPr>
                  <a:spLocks noChangeArrowheads="1"/>
                </p:cNvSpPr>
                <p:nvPr/>
              </p:nvSpPr>
              <p:spPr bwMode="auto">
                <a:xfrm>
                  <a:off x="2954340" y="1637888"/>
                  <a:ext cx="5604312" cy="861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fontAlgn="base">
                    <a:lnSpc>
                      <a:spcPts val="2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200" dirty="0">
                      <a:solidFill>
                        <a:prstClr val="white"/>
                      </a:solidFill>
                      <a:latin typeface="Arial" charset="0"/>
                    </a:rPr>
                    <a:t>单击此处输入文本内容单击此处输入文本内容</a:t>
                  </a:r>
                </a:p>
                <a:p>
                  <a:pPr fontAlgn="base">
                    <a:lnSpc>
                      <a:spcPts val="2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200" dirty="0">
                      <a:solidFill>
                        <a:prstClr val="white"/>
                      </a:solidFill>
                      <a:latin typeface="Arial" charset="0"/>
                    </a:rPr>
                    <a:t>单击此处输入文本内容单击此处输入文本内容</a:t>
                  </a:r>
                </a:p>
                <a:p>
                  <a:pPr fontAlgn="base">
                    <a:lnSpc>
                      <a:spcPts val="2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200" dirty="0">
                      <a:solidFill>
                        <a:prstClr val="white"/>
                      </a:solidFill>
                      <a:latin typeface="Arial" charset="0"/>
                    </a:rPr>
                    <a:t>单击此处输入文本内容单击此处输入文本内容</a:t>
                  </a: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2964332" y="1255637"/>
                  <a:ext cx="2235132" cy="36353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85738">
                    <a:lnSpc>
                      <a:spcPct val="120000"/>
                    </a:lnSpc>
                    <a:defRPr/>
                  </a:pPr>
                  <a:r>
                    <a:rPr lang="zh-CN" altLang="en-US" sz="1600" kern="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单击此处添加文字内容</a:t>
                  </a:r>
                </a:p>
              </p:txBody>
            </p:sp>
          </p:grpSp>
          <p:pic>
            <p:nvPicPr>
              <p:cNvPr id="28681" name="Picture 3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</a:blip>
              <a:srcRect/>
              <a:stretch>
                <a:fillRect/>
              </a:stretch>
            </p:blipFill>
            <p:spPr bwMode="auto">
              <a:xfrm>
                <a:off x="762218" y="2991414"/>
                <a:ext cx="1807083" cy="131033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8676" name="组合 13"/>
            <p:cNvGrpSpPr>
              <a:grpSpLocks/>
            </p:cNvGrpSpPr>
            <p:nvPr/>
          </p:nvGrpSpPr>
          <p:grpSpPr bwMode="auto">
            <a:xfrm>
              <a:off x="1134414" y="3989692"/>
              <a:ext cx="936104" cy="253916"/>
              <a:chOff x="1763688" y="2264213"/>
              <a:chExt cx="936104" cy="2539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764319" y="2282959"/>
                <a:ext cx="935009" cy="21590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869091" y="2263909"/>
                <a:ext cx="722290" cy="254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05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12644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85850" y="2052638"/>
            <a:ext cx="2012950" cy="2808287"/>
            <a:chOff x="539552" y="1491630"/>
            <a:chExt cx="2013148" cy="2808312"/>
          </a:xfrm>
        </p:grpSpPr>
        <p:sp>
          <p:nvSpPr>
            <p:cNvPr id="3" name="矩形 2"/>
            <p:cNvSpPr/>
            <p:nvPr/>
          </p:nvSpPr>
          <p:spPr>
            <a:xfrm>
              <a:off x="539552" y="1491630"/>
              <a:ext cx="2013148" cy="2808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9707" name="Picture 3"/>
            <p:cNvPicPr>
              <a:picLocks noChangeAspect="1" noChangeArrowheads="1"/>
            </p:cNvPicPr>
            <p:nvPr/>
          </p:nvPicPr>
          <p:blipFill>
            <a:blip r:embed="rId2">
              <a:grayscl/>
            </a:blip>
            <a:srcRect/>
            <a:stretch>
              <a:fillRect/>
            </a:stretch>
          </p:blipFill>
          <p:spPr bwMode="auto">
            <a:xfrm>
              <a:off x="642585" y="1690975"/>
              <a:ext cx="1807083" cy="1335670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5" name="TextBox 33"/>
            <p:cNvSpPr txBox="1">
              <a:spLocks noChangeArrowheads="1"/>
            </p:cNvSpPr>
            <p:nvPr/>
          </p:nvSpPr>
          <p:spPr bwMode="auto">
            <a:xfrm>
              <a:off x="857083" y="3144232"/>
              <a:ext cx="1333631" cy="969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此处添加文本</a:t>
              </a:r>
              <a:endParaRPr lang="en-US" altLang="zh-CN" sz="1400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此处添加文本单击此处添加文本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530600" y="2052638"/>
            <a:ext cx="2012950" cy="2808287"/>
            <a:chOff x="539552" y="1491630"/>
            <a:chExt cx="2013148" cy="2808312"/>
          </a:xfrm>
        </p:grpSpPr>
        <p:sp>
          <p:nvSpPr>
            <p:cNvPr id="7" name="矩形 6"/>
            <p:cNvSpPr/>
            <p:nvPr/>
          </p:nvSpPr>
          <p:spPr>
            <a:xfrm>
              <a:off x="539552" y="1491630"/>
              <a:ext cx="2013148" cy="2808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9704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585" y="1700297"/>
              <a:ext cx="1807083" cy="1317026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9" name="TextBox 33"/>
            <p:cNvSpPr txBox="1">
              <a:spLocks noChangeArrowheads="1"/>
            </p:cNvSpPr>
            <p:nvPr/>
          </p:nvSpPr>
          <p:spPr bwMode="auto">
            <a:xfrm>
              <a:off x="857083" y="3144232"/>
              <a:ext cx="1333631" cy="969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此处添加文本</a:t>
              </a:r>
              <a:endParaRPr lang="en-US" altLang="zh-CN" sz="1400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此处添加文本单击此处添加文本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973763" y="2052638"/>
            <a:ext cx="2012950" cy="2808287"/>
            <a:chOff x="539552" y="1491630"/>
            <a:chExt cx="2013148" cy="2808312"/>
          </a:xfrm>
        </p:grpSpPr>
        <p:sp>
          <p:nvSpPr>
            <p:cNvPr id="11" name="矩形 10"/>
            <p:cNvSpPr/>
            <p:nvPr/>
          </p:nvSpPr>
          <p:spPr>
            <a:xfrm>
              <a:off x="539552" y="1491630"/>
              <a:ext cx="2013148" cy="2808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9701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42585" y="1700297"/>
              <a:ext cx="1807083" cy="1317026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13" name="TextBox 33"/>
            <p:cNvSpPr txBox="1">
              <a:spLocks noChangeArrowheads="1"/>
            </p:cNvSpPr>
            <p:nvPr/>
          </p:nvSpPr>
          <p:spPr bwMode="auto">
            <a:xfrm>
              <a:off x="857083" y="3144232"/>
              <a:ext cx="1333631" cy="969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此处添加文本</a:t>
              </a:r>
              <a:endParaRPr lang="en-US" altLang="zh-CN" sz="1400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此处添加文本单击此处添加文本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83795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506538" y="1871663"/>
            <a:ext cx="1411287" cy="1411287"/>
            <a:chOff x="1507192" y="1326406"/>
            <a:chExt cx="1410814" cy="1410814"/>
          </a:xfrm>
        </p:grpSpPr>
        <p:sp>
          <p:nvSpPr>
            <p:cNvPr id="3" name="椭圆 2"/>
            <p:cNvSpPr/>
            <p:nvPr/>
          </p:nvSpPr>
          <p:spPr>
            <a:xfrm>
              <a:off x="1507192" y="1326406"/>
              <a:ext cx="1410814" cy="1410814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5000" t="-5000" r="-5000" b="-5000"/>
              </a:stretch>
            </a:blipFill>
            <a:ln w="19050">
              <a:solidFill>
                <a:srgbClr val="9DB9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0754" name="组合 3"/>
            <p:cNvGrpSpPr>
              <a:grpSpLocks/>
            </p:cNvGrpSpPr>
            <p:nvPr/>
          </p:nvGrpSpPr>
          <p:grpSpPr bwMode="auto">
            <a:xfrm>
              <a:off x="1763688" y="2264213"/>
              <a:ext cx="936104" cy="253916"/>
              <a:chOff x="1763688" y="2264213"/>
              <a:chExt cx="936104" cy="2539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764281" y="2283348"/>
                <a:ext cx="934723" cy="215828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869021" y="2264304"/>
                <a:ext cx="72207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05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833813" y="1871663"/>
            <a:ext cx="1409700" cy="1411287"/>
            <a:chOff x="3833258" y="1326406"/>
            <a:chExt cx="1410814" cy="1410814"/>
          </a:xfrm>
        </p:grpSpPr>
        <p:sp>
          <p:nvSpPr>
            <p:cNvPr id="8" name="椭圆 7"/>
            <p:cNvSpPr/>
            <p:nvPr/>
          </p:nvSpPr>
          <p:spPr>
            <a:xfrm>
              <a:off x="3833258" y="1326406"/>
              <a:ext cx="1410814" cy="1410814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t="-5000" r="-5000" b="-5000"/>
              </a:stretch>
            </a:blipFill>
            <a:ln>
              <a:solidFill>
                <a:srgbClr val="9DB9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0748" name="组合 8"/>
            <p:cNvGrpSpPr>
              <a:grpSpLocks/>
            </p:cNvGrpSpPr>
            <p:nvPr/>
          </p:nvGrpSpPr>
          <p:grpSpPr bwMode="auto">
            <a:xfrm>
              <a:off x="4097313" y="2264213"/>
              <a:ext cx="936104" cy="253916"/>
              <a:chOff x="1763688" y="2264213"/>
              <a:chExt cx="936104" cy="25391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763367" y="2283348"/>
                <a:ext cx="935776" cy="215828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868225" y="2264304"/>
                <a:ext cx="722883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05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159500" y="1871663"/>
            <a:ext cx="1411288" cy="1411287"/>
            <a:chOff x="6159324" y="1326406"/>
            <a:chExt cx="1410814" cy="1410814"/>
          </a:xfrm>
        </p:grpSpPr>
        <p:sp>
          <p:nvSpPr>
            <p:cNvPr id="13" name="椭圆 12"/>
            <p:cNvSpPr/>
            <p:nvPr/>
          </p:nvSpPr>
          <p:spPr>
            <a:xfrm>
              <a:off x="6159324" y="1326406"/>
              <a:ext cx="1410814" cy="1410814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5000" t="-5000" r="-5000" b="-5000"/>
              </a:stretch>
            </a:blipFill>
            <a:ln>
              <a:solidFill>
                <a:srgbClr val="9DB9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0742" name="组合 13"/>
            <p:cNvGrpSpPr>
              <a:grpSpLocks/>
            </p:cNvGrpSpPr>
            <p:nvPr/>
          </p:nvGrpSpPr>
          <p:grpSpPr bwMode="auto">
            <a:xfrm>
              <a:off x="6402363" y="2264213"/>
              <a:ext cx="936104" cy="253916"/>
              <a:chOff x="1763688" y="2264213"/>
              <a:chExt cx="936104" cy="2539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763455" y="2283348"/>
                <a:ext cx="936310" cy="215828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868195" y="2264304"/>
                <a:ext cx="723656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05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476375" y="3384550"/>
            <a:ext cx="1492250" cy="1666875"/>
            <a:chOff x="1538285" y="2839197"/>
            <a:chExt cx="1493013" cy="1666127"/>
          </a:xfrm>
        </p:grpSpPr>
        <p:grpSp>
          <p:nvGrpSpPr>
            <p:cNvPr id="30735" name="组合 17"/>
            <p:cNvGrpSpPr>
              <a:grpSpLocks/>
            </p:cNvGrpSpPr>
            <p:nvPr/>
          </p:nvGrpSpPr>
          <p:grpSpPr bwMode="auto">
            <a:xfrm>
              <a:off x="1538285" y="2839197"/>
              <a:ext cx="1493013" cy="1666127"/>
              <a:chOff x="1538285" y="2839197"/>
              <a:chExt cx="1493013" cy="1666127"/>
            </a:xfrm>
          </p:grpSpPr>
          <p:sp>
            <p:nvSpPr>
              <p:cNvPr id="20" name="矩形标注 17"/>
              <p:cNvSpPr/>
              <p:nvPr/>
            </p:nvSpPr>
            <p:spPr>
              <a:xfrm rot="10800000">
                <a:off x="1538285" y="2839197"/>
                <a:ext cx="1493013" cy="1666127"/>
              </a:xfrm>
              <a:custGeom>
                <a:avLst/>
                <a:gdLst>
                  <a:gd name="connsiteX0" fmla="*/ 0 w 1410814"/>
                  <a:gd name="connsiteY0" fmla="*/ 0 h 1368152"/>
                  <a:gd name="connsiteX1" fmla="*/ 822975 w 1410814"/>
                  <a:gd name="connsiteY1" fmla="*/ 0 h 1368152"/>
                  <a:gd name="connsiteX2" fmla="*/ 822975 w 1410814"/>
                  <a:gd name="connsiteY2" fmla="*/ 0 h 1368152"/>
                  <a:gd name="connsiteX3" fmla="*/ 1175678 w 1410814"/>
                  <a:gd name="connsiteY3" fmla="*/ 0 h 1368152"/>
                  <a:gd name="connsiteX4" fmla="*/ 1410814 w 1410814"/>
                  <a:gd name="connsiteY4" fmla="*/ 0 h 1368152"/>
                  <a:gd name="connsiteX5" fmla="*/ 1410814 w 1410814"/>
                  <a:gd name="connsiteY5" fmla="*/ 798089 h 1368152"/>
                  <a:gd name="connsiteX6" fmla="*/ 1410814 w 1410814"/>
                  <a:gd name="connsiteY6" fmla="*/ 798089 h 1368152"/>
                  <a:gd name="connsiteX7" fmla="*/ 1410814 w 1410814"/>
                  <a:gd name="connsiteY7" fmla="*/ 1140127 h 1368152"/>
                  <a:gd name="connsiteX8" fmla="*/ 1410814 w 1410814"/>
                  <a:gd name="connsiteY8" fmla="*/ 1368152 h 1368152"/>
                  <a:gd name="connsiteX9" fmla="*/ 1175678 w 1410814"/>
                  <a:gd name="connsiteY9" fmla="*/ 1368152 h 1368152"/>
                  <a:gd name="connsiteX10" fmla="*/ 1000225 w 1410814"/>
                  <a:gd name="connsiteY10" fmla="*/ 1539171 h 1368152"/>
                  <a:gd name="connsiteX11" fmla="*/ 822975 w 1410814"/>
                  <a:gd name="connsiteY11" fmla="*/ 1368152 h 1368152"/>
                  <a:gd name="connsiteX12" fmla="*/ 0 w 1410814"/>
                  <a:gd name="connsiteY12" fmla="*/ 1368152 h 1368152"/>
                  <a:gd name="connsiteX13" fmla="*/ 0 w 1410814"/>
                  <a:gd name="connsiteY13" fmla="*/ 1140127 h 1368152"/>
                  <a:gd name="connsiteX14" fmla="*/ 0 w 1410814"/>
                  <a:gd name="connsiteY14" fmla="*/ 798089 h 1368152"/>
                  <a:gd name="connsiteX15" fmla="*/ 0 w 1410814"/>
                  <a:gd name="connsiteY15" fmla="*/ 798089 h 1368152"/>
                  <a:gd name="connsiteX16" fmla="*/ 0 w 1410814"/>
                  <a:gd name="connsiteY16" fmla="*/ 0 h 1368152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1175678 w 1410814"/>
                  <a:gd name="connsiteY9" fmla="*/ 1368152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773247 w 1410814"/>
                  <a:gd name="connsiteY9" fmla="*/ 1370533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15359"/>
                  <a:gd name="connsiteX1" fmla="*/ 822975 w 1410814"/>
                  <a:gd name="connsiteY1" fmla="*/ 0 h 1515359"/>
                  <a:gd name="connsiteX2" fmla="*/ 822975 w 1410814"/>
                  <a:gd name="connsiteY2" fmla="*/ 0 h 1515359"/>
                  <a:gd name="connsiteX3" fmla="*/ 1175678 w 1410814"/>
                  <a:gd name="connsiteY3" fmla="*/ 0 h 1515359"/>
                  <a:gd name="connsiteX4" fmla="*/ 1410814 w 1410814"/>
                  <a:gd name="connsiteY4" fmla="*/ 0 h 1515359"/>
                  <a:gd name="connsiteX5" fmla="*/ 1410814 w 1410814"/>
                  <a:gd name="connsiteY5" fmla="*/ 798089 h 1515359"/>
                  <a:gd name="connsiteX6" fmla="*/ 1410814 w 1410814"/>
                  <a:gd name="connsiteY6" fmla="*/ 798089 h 1515359"/>
                  <a:gd name="connsiteX7" fmla="*/ 1410814 w 1410814"/>
                  <a:gd name="connsiteY7" fmla="*/ 1140127 h 1515359"/>
                  <a:gd name="connsiteX8" fmla="*/ 1410814 w 1410814"/>
                  <a:gd name="connsiteY8" fmla="*/ 1368152 h 1515359"/>
                  <a:gd name="connsiteX9" fmla="*/ 773247 w 1410814"/>
                  <a:gd name="connsiteY9" fmla="*/ 1370533 h 1515359"/>
                  <a:gd name="connsiteX10" fmla="*/ 683519 w 1410814"/>
                  <a:gd name="connsiteY10" fmla="*/ 1515359 h 1515359"/>
                  <a:gd name="connsiteX11" fmla="*/ 561037 w 1410814"/>
                  <a:gd name="connsiteY11" fmla="*/ 1368152 h 1515359"/>
                  <a:gd name="connsiteX12" fmla="*/ 0 w 1410814"/>
                  <a:gd name="connsiteY12" fmla="*/ 1368152 h 1515359"/>
                  <a:gd name="connsiteX13" fmla="*/ 0 w 1410814"/>
                  <a:gd name="connsiteY13" fmla="*/ 1140127 h 1515359"/>
                  <a:gd name="connsiteX14" fmla="*/ 0 w 1410814"/>
                  <a:gd name="connsiteY14" fmla="*/ 798089 h 1515359"/>
                  <a:gd name="connsiteX15" fmla="*/ 0 w 1410814"/>
                  <a:gd name="connsiteY15" fmla="*/ 798089 h 1515359"/>
                  <a:gd name="connsiteX16" fmla="*/ 0 w 1410814"/>
                  <a:gd name="connsiteY16" fmla="*/ 0 h 1515359"/>
                  <a:gd name="connsiteX0" fmla="*/ 0 w 1410814"/>
                  <a:gd name="connsiteY0" fmla="*/ 0 h 1512978"/>
                  <a:gd name="connsiteX1" fmla="*/ 822975 w 1410814"/>
                  <a:gd name="connsiteY1" fmla="*/ 0 h 1512978"/>
                  <a:gd name="connsiteX2" fmla="*/ 822975 w 1410814"/>
                  <a:gd name="connsiteY2" fmla="*/ 0 h 1512978"/>
                  <a:gd name="connsiteX3" fmla="*/ 1175678 w 1410814"/>
                  <a:gd name="connsiteY3" fmla="*/ 0 h 1512978"/>
                  <a:gd name="connsiteX4" fmla="*/ 1410814 w 1410814"/>
                  <a:gd name="connsiteY4" fmla="*/ 0 h 1512978"/>
                  <a:gd name="connsiteX5" fmla="*/ 1410814 w 1410814"/>
                  <a:gd name="connsiteY5" fmla="*/ 798089 h 1512978"/>
                  <a:gd name="connsiteX6" fmla="*/ 1410814 w 1410814"/>
                  <a:gd name="connsiteY6" fmla="*/ 798089 h 1512978"/>
                  <a:gd name="connsiteX7" fmla="*/ 1410814 w 1410814"/>
                  <a:gd name="connsiteY7" fmla="*/ 1140127 h 1512978"/>
                  <a:gd name="connsiteX8" fmla="*/ 1410814 w 1410814"/>
                  <a:gd name="connsiteY8" fmla="*/ 1368152 h 1512978"/>
                  <a:gd name="connsiteX9" fmla="*/ 773247 w 1410814"/>
                  <a:gd name="connsiteY9" fmla="*/ 1370533 h 1512978"/>
                  <a:gd name="connsiteX10" fmla="*/ 671613 w 1410814"/>
                  <a:gd name="connsiteY10" fmla="*/ 1512978 h 1512978"/>
                  <a:gd name="connsiteX11" fmla="*/ 561037 w 1410814"/>
                  <a:gd name="connsiteY11" fmla="*/ 1368152 h 1512978"/>
                  <a:gd name="connsiteX12" fmla="*/ 0 w 1410814"/>
                  <a:gd name="connsiteY12" fmla="*/ 1368152 h 1512978"/>
                  <a:gd name="connsiteX13" fmla="*/ 0 w 1410814"/>
                  <a:gd name="connsiteY13" fmla="*/ 1140127 h 1512978"/>
                  <a:gd name="connsiteX14" fmla="*/ 0 w 1410814"/>
                  <a:gd name="connsiteY14" fmla="*/ 798089 h 1512978"/>
                  <a:gd name="connsiteX15" fmla="*/ 0 w 1410814"/>
                  <a:gd name="connsiteY15" fmla="*/ 798089 h 1512978"/>
                  <a:gd name="connsiteX16" fmla="*/ 0 w 1410814"/>
                  <a:gd name="connsiteY16" fmla="*/ 0 h 1512978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773247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39792 w 1410814"/>
                  <a:gd name="connsiteY11" fmla="*/ 1372514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26064"/>
                  <a:gd name="connsiteX1" fmla="*/ 822975 w 1410814"/>
                  <a:gd name="connsiteY1" fmla="*/ 0 h 1526064"/>
                  <a:gd name="connsiteX2" fmla="*/ 822975 w 1410814"/>
                  <a:gd name="connsiteY2" fmla="*/ 0 h 1526064"/>
                  <a:gd name="connsiteX3" fmla="*/ 1175678 w 1410814"/>
                  <a:gd name="connsiteY3" fmla="*/ 0 h 1526064"/>
                  <a:gd name="connsiteX4" fmla="*/ 1410814 w 1410814"/>
                  <a:gd name="connsiteY4" fmla="*/ 0 h 1526064"/>
                  <a:gd name="connsiteX5" fmla="*/ 1410814 w 1410814"/>
                  <a:gd name="connsiteY5" fmla="*/ 798089 h 1526064"/>
                  <a:gd name="connsiteX6" fmla="*/ 1410814 w 1410814"/>
                  <a:gd name="connsiteY6" fmla="*/ 798089 h 1526064"/>
                  <a:gd name="connsiteX7" fmla="*/ 1410814 w 1410814"/>
                  <a:gd name="connsiteY7" fmla="*/ 1140127 h 1526064"/>
                  <a:gd name="connsiteX8" fmla="*/ 1410814 w 1410814"/>
                  <a:gd name="connsiteY8" fmla="*/ 1368152 h 1526064"/>
                  <a:gd name="connsiteX9" fmla="*/ 827250 w 1410814"/>
                  <a:gd name="connsiteY9" fmla="*/ 1370533 h 1526064"/>
                  <a:gd name="connsiteX10" fmla="*/ 736868 w 1410814"/>
                  <a:gd name="connsiteY10" fmla="*/ 1526064 h 1526064"/>
                  <a:gd name="connsiteX11" fmla="*/ 639792 w 1410814"/>
                  <a:gd name="connsiteY11" fmla="*/ 1372514 h 1526064"/>
                  <a:gd name="connsiteX12" fmla="*/ 0 w 1410814"/>
                  <a:gd name="connsiteY12" fmla="*/ 1368152 h 1526064"/>
                  <a:gd name="connsiteX13" fmla="*/ 0 w 1410814"/>
                  <a:gd name="connsiteY13" fmla="*/ 1140127 h 1526064"/>
                  <a:gd name="connsiteX14" fmla="*/ 0 w 1410814"/>
                  <a:gd name="connsiteY14" fmla="*/ 798089 h 1526064"/>
                  <a:gd name="connsiteX15" fmla="*/ 0 w 1410814"/>
                  <a:gd name="connsiteY15" fmla="*/ 798089 h 1526064"/>
                  <a:gd name="connsiteX16" fmla="*/ 0 w 1410814"/>
                  <a:gd name="connsiteY16" fmla="*/ 0 h 1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0814" h="1526064">
                    <a:moveTo>
                      <a:pt x="0" y="0"/>
                    </a:moveTo>
                    <a:lnTo>
                      <a:pt x="822975" y="0"/>
                    </a:lnTo>
                    <a:lnTo>
                      <a:pt x="822975" y="0"/>
                    </a:lnTo>
                    <a:lnTo>
                      <a:pt x="1175678" y="0"/>
                    </a:lnTo>
                    <a:lnTo>
                      <a:pt x="1410814" y="0"/>
                    </a:lnTo>
                    <a:lnTo>
                      <a:pt x="1410814" y="798089"/>
                    </a:lnTo>
                    <a:lnTo>
                      <a:pt x="1410814" y="798089"/>
                    </a:lnTo>
                    <a:lnTo>
                      <a:pt x="1410814" y="1140127"/>
                    </a:lnTo>
                    <a:lnTo>
                      <a:pt x="1410814" y="1368152"/>
                    </a:lnTo>
                    <a:lnTo>
                      <a:pt x="827250" y="1370533"/>
                    </a:lnTo>
                    <a:lnTo>
                      <a:pt x="736868" y="1526064"/>
                    </a:lnTo>
                    <a:lnTo>
                      <a:pt x="639792" y="1372514"/>
                    </a:lnTo>
                    <a:lnTo>
                      <a:pt x="0" y="1368152"/>
                    </a:lnTo>
                    <a:lnTo>
                      <a:pt x="0" y="1140127"/>
                    </a:lnTo>
                    <a:lnTo>
                      <a:pt x="0" y="798089"/>
                    </a:lnTo>
                    <a:lnTo>
                      <a:pt x="0" y="7980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TextBox 33"/>
              <p:cNvSpPr txBox="1">
                <a:spLocks noChangeArrowheads="1"/>
              </p:cNvSpPr>
              <p:nvPr/>
            </p:nvSpPr>
            <p:spPr bwMode="auto">
              <a:xfrm>
                <a:off x="1617701" y="3396160"/>
                <a:ext cx="1335771" cy="9695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endParaRPr lang="en-US" altLang="zh-CN" sz="1400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 kern="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此处添加文本单击此处添加文本</a:t>
                </a: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859124" y="3097844"/>
              <a:ext cx="771919" cy="369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MStiffHeiHK-UltraBold" pitchFamily="50" charset="-120"/>
                  <a:ea typeface="MStiffHeiHK-UltraBold" pitchFamily="50" charset="-120"/>
                </a:rPr>
                <a:t>Text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798888" y="3384550"/>
            <a:ext cx="1493837" cy="1666875"/>
            <a:chOff x="3849685" y="2839197"/>
            <a:chExt cx="1493013" cy="1666127"/>
          </a:xfrm>
        </p:grpSpPr>
        <p:grpSp>
          <p:nvGrpSpPr>
            <p:cNvPr id="30731" name="组合 22"/>
            <p:cNvGrpSpPr>
              <a:grpSpLocks/>
            </p:cNvGrpSpPr>
            <p:nvPr/>
          </p:nvGrpSpPr>
          <p:grpSpPr bwMode="auto">
            <a:xfrm>
              <a:off x="3849685" y="2839197"/>
              <a:ext cx="1493013" cy="1666127"/>
              <a:chOff x="1538285" y="2839197"/>
              <a:chExt cx="1493013" cy="1666127"/>
            </a:xfrm>
          </p:grpSpPr>
          <p:sp>
            <p:nvSpPr>
              <p:cNvPr id="25" name="矩形标注 17"/>
              <p:cNvSpPr/>
              <p:nvPr/>
            </p:nvSpPr>
            <p:spPr>
              <a:xfrm rot="10800000">
                <a:off x="1538285" y="2839197"/>
                <a:ext cx="1493013" cy="1666127"/>
              </a:xfrm>
              <a:custGeom>
                <a:avLst/>
                <a:gdLst>
                  <a:gd name="connsiteX0" fmla="*/ 0 w 1410814"/>
                  <a:gd name="connsiteY0" fmla="*/ 0 h 1368152"/>
                  <a:gd name="connsiteX1" fmla="*/ 822975 w 1410814"/>
                  <a:gd name="connsiteY1" fmla="*/ 0 h 1368152"/>
                  <a:gd name="connsiteX2" fmla="*/ 822975 w 1410814"/>
                  <a:gd name="connsiteY2" fmla="*/ 0 h 1368152"/>
                  <a:gd name="connsiteX3" fmla="*/ 1175678 w 1410814"/>
                  <a:gd name="connsiteY3" fmla="*/ 0 h 1368152"/>
                  <a:gd name="connsiteX4" fmla="*/ 1410814 w 1410814"/>
                  <a:gd name="connsiteY4" fmla="*/ 0 h 1368152"/>
                  <a:gd name="connsiteX5" fmla="*/ 1410814 w 1410814"/>
                  <a:gd name="connsiteY5" fmla="*/ 798089 h 1368152"/>
                  <a:gd name="connsiteX6" fmla="*/ 1410814 w 1410814"/>
                  <a:gd name="connsiteY6" fmla="*/ 798089 h 1368152"/>
                  <a:gd name="connsiteX7" fmla="*/ 1410814 w 1410814"/>
                  <a:gd name="connsiteY7" fmla="*/ 1140127 h 1368152"/>
                  <a:gd name="connsiteX8" fmla="*/ 1410814 w 1410814"/>
                  <a:gd name="connsiteY8" fmla="*/ 1368152 h 1368152"/>
                  <a:gd name="connsiteX9" fmla="*/ 1175678 w 1410814"/>
                  <a:gd name="connsiteY9" fmla="*/ 1368152 h 1368152"/>
                  <a:gd name="connsiteX10" fmla="*/ 1000225 w 1410814"/>
                  <a:gd name="connsiteY10" fmla="*/ 1539171 h 1368152"/>
                  <a:gd name="connsiteX11" fmla="*/ 822975 w 1410814"/>
                  <a:gd name="connsiteY11" fmla="*/ 1368152 h 1368152"/>
                  <a:gd name="connsiteX12" fmla="*/ 0 w 1410814"/>
                  <a:gd name="connsiteY12" fmla="*/ 1368152 h 1368152"/>
                  <a:gd name="connsiteX13" fmla="*/ 0 w 1410814"/>
                  <a:gd name="connsiteY13" fmla="*/ 1140127 h 1368152"/>
                  <a:gd name="connsiteX14" fmla="*/ 0 w 1410814"/>
                  <a:gd name="connsiteY14" fmla="*/ 798089 h 1368152"/>
                  <a:gd name="connsiteX15" fmla="*/ 0 w 1410814"/>
                  <a:gd name="connsiteY15" fmla="*/ 798089 h 1368152"/>
                  <a:gd name="connsiteX16" fmla="*/ 0 w 1410814"/>
                  <a:gd name="connsiteY16" fmla="*/ 0 h 1368152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1175678 w 1410814"/>
                  <a:gd name="connsiteY9" fmla="*/ 1368152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773247 w 1410814"/>
                  <a:gd name="connsiteY9" fmla="*/ 1370533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15359"/>
                  <a:gd name="connsiteX1" fmla="*/ 822975 w 1410814"/>
                  <a:gd name="connsiteY1" fmla="*/ 0 h 1515359"/>
                  <a:gd name="connsiteX2" fmla="*/ 822975 w 1410814"/>
                  <a:gd name="connsiteY2" fmla="*/ 0 h 1515359"/>
                  <a:gd name="connsiteX3" fmla="*/ 1175678 w 1410814"/>
                  <a:gd name="connsiteY3" fmla="*/ 0 h 1515359"/>
                  <a:gd name="connsiteX4" fmla="*/ 1410814 w 1410814"/>
                  <a:gd name="connsiteY4" fmla="*/ 0 h 1515359"/>
                  <a:gd name="connsiteX5" fmla="*/ 1410814 w 1410814"/>
                  <a:gd name="connsiteY5" fmla="*/ 798089 h 1515359"/>
                  <a:gd name="connsiteX6" fmla="*/ 1410814 w 1410814"/>
                  <a:gd name="connsiteY6" fmla="*/ 798089 h 1515359"/>
                  <a:gd name="connsiteX7" fmla="*/ 1410814 w 1410814"/>
                  <a:gd name="connsiteY7" fmla="*/ 1140127 h 1515359"/>
                  <a:gd name="connsiteX8" fmla="*/ 1410814 w 1410814"/>
                  <a:gd name="connsiteY8" fmla="*/ 1368152 h 1515359"/>
                  <a:gd name="connsiteX9" fmla="*/ 773247 w 1410814"/>
                  <a:gd name="connsiteY9" fmla="*/ 1370533 h 1515359"/>
                  <a:gd name="connsiteX10" fmla="*/ 683519 w 1410814"/>
                  <a:gd name="connsiteY10" fmla="*/ 1515359 h 1515359"/>
                  <a:gd name="connsiteX11" fmla="*/ 561037 w 1410814"/>
                  <a:gd name="connsiteY11" fmla="*/ 1368152 h 1515359"/>
                  <a:gd name="connsiteX12" fmla="*/ 0 w 1410814"/>
                  <a:gd name="connsiteY12" fmla="*/ 1368152 h 1515359"/>
                  <a:gd name="connsiteX13" fmla="*/ 0 w 1410814"/>
                  <a:gd name="connsiteY13" fmla="*/ 1140127 h 1515359"/>
                  <a:gd name="connsiteX14" fmla="*/ 0 w 1410814"/>
                  <a:gd name="connsiteY14" fmla="*/ 798089 h 1515359"/>
                  <a:gd name="connsiteX15" fmla="*/ 0 w 1410814"/>
                  <a:gd name="connsiteY15" fmla="*/ 798089 h 1515359"/>
                  <a:gd name="connsiteX16" fmla="*/ 0 w 1410814"/>
                  <a:gd name="connsiteY16" fmla="*/ 0 h 1515359"/>
                  <a:gd name="connsiteX0" fmla="*/ 0 w 1410814"/>
                  <a:gd name="connsiteY0" fmla="*/ 0 h 1512978"/>
                  <a:gd name="connsiteX1" fmla="*/ 822975 w 1410814"/>
                  <a:gd name="connsiteY1" fmla="*/ 0 h 1512978"/>
                  <a:gd name="connsiteX2" fmla="*/ 822975 w 1410814"/>
                  <a:gd name="connsiteY2" fmla="*/ 0 h 1512978"/>
                  <a:gd name="connsiteX3" fmla="*/ 1175678 w 1410814"/>
                  <a:gd name="connsiteY3" fmla="*/ 0 h 1512978"/>
                  <a:gd name="connsiteX4" fmla="*/ 1410814 w 1410814"/>
                  <a:gd name="connsiteY4" fmla="*/ 0 h 1512978"/>
                  <a:gd name="connsiteX5" fmla="*/ 1410814 w 1410814"/>
                  <a:gd name="connsiteY5" fmla="*/ 798089 h 1512978"/>
                  <a:gd name="connsiteX6" fmla="*/ 1410814 w 1410814"/>
                  <a:gd name="connsiteY6" fmla="*/ 798089 h 1512978"/>
                  <a:gd name="connsiteX7" fmla="*/ 1410814 w 1410814"/>
                  <a:gd name="connsiteY7" fmla="*/ 1140127 h 1512978"/>
                  <a:gd name="connsiteX8" fmla="*/ 1410814 w 1410814"/>
                  <a:gd name="connsiteY8" fmla="*/ 1368152 h 1512978"/>
                  <a:gd name="connsiteX9" fmla="*/ 773247 w 1410814"/>
                  <a:gd name="connsiteY9" fmla="*/ 1370533 h 1512978"/>
                  <a:gd name="connsiteX10" fmla="*/ 671613 w 1410814"/>
                  <a:gd name="connsiteY10" fmla="*/ 1512978 h 1512978"/>
                  <a:gd name="connsiteX11" fmla="*/ 561037 w 1410814"/>
                  <a:gd name="connsiteY11" fmla="*/ 1368152 h 1512978"/>
                  <a:gd name="connsiteX12" fmla="*/ 0 w 1410814"/>
                  <a:gd name="connsiteY12" fmla="*/ 1368152 h 1512978"/>
                  <a:gd name="connsiteX13" fmla="*/ 0 w 1410814"/>
                  <a:gd name="connsiteY13" fmla="*/ 1140127 h 1512978"/>
                  <a:gd name="connsiteX14" fmla="*/ 0 w 1410814"/>
                  <a:gd name="connsiteY14" fmla="*/ 798089 h 1512978"/>
                  <a:gd name="connsiteX15" fmla="*/ 0 w 1410814"/>
                  <a:gd name="connsiteY15" fmla="*/ 798089 h 1512978"/>
                  <a:gd name="connsiteX16" fmla="*/ 0 w 1410814"/>
                  <a:gd name="connsiteY16" fmla="*/ 0 h 1512978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773247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39792 w 1410814"/>
                  <a:gd name="connsiteY11" fmla="*/ 1372514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26064"/>
                  <a:gd name="connsiteX1" fmla="*/ 822975 w 1410814"/>
                  <a:gd name="connsiteY1" fmla="*/ 0 h 1526064"/>
                  <a:gd name="connsiteX2" fmla="*/ 822975 w 1410814"/>
                  <a:gd name="connsiteY2" fmla="*/ 0 h 1526064"/>
                  <a:gd name="connsiteX3" fmla="*/ 1175678 w 1410814"/>
                  <a:gd name="connsiteY3" fmla="*/ 0 h 1526064"/>
                  <a:gd name="connsiteX4" fmla="*/ 1410814 w 1410814"/>
                  <a:gd name="connsiteY4" fmla="*/ 0 h 1526064"/>
                  <a:gd name="connsiteX5" fmla="*/ 1410814 w 1410814"/>
                  <a:gd name="connsiteY5" fmla="*/ 798089 h 1526064"/>
                  <a:gd name="connsiteX6" fmla="*/ 1410814 w 1410814"/>
                  <a:gd name="connsiteY6" fmla="*/ 798089 h 1526064"/>
                  <a:gd name="connsiteX7" fmla="*/ 1410814 w 1410814"/>
                  <a:gd name="connsiteY7" fmla="*/ 1140127 h 1526064"/>
                  <a:gd name="connsiteX8" fmla="*/ 1410814 w 1410814"/>
                  <a:gd name="connsiteY8" fmla="*/ 1368152 h 1526064"/>
                  <a:gd name="connsiteX9" fmla="*/ 827250 w 1410814"/>
                  <a:gd name="connsiteY9" fmla="*/ 1370533 h 1526064"/>
                  <a:gd name="connsiteX10" fmla="*/ 736868 w 1410814"/>
                  <a:gd name="connsiteY10" fmla="*/ 1526064 h 1526064"/>
                  <a:gd name="connsiteX11" fmla="*/ 639792 w 1410814"/>
                  <a:gd name="connsiteY11" fmla="*/ 1372514 h 1526064"/>
                  <a:gd name="connsiteX12" fmla="*/ 0 w 1410814"/>
                  <a:gd name="connsiteY12" fmla="*/ 1368152 h 1526064"/>
                  <a:gd name="connsiteX13" fmla="*/ 0 w 1410814"/>
                  <a:gd name="connsiteY13" fmla="*/ 1140127 h 1526064"/>
                  <a:gd name="connsiteX14" fmla="*/ 0 w 1410814"/>
                  <a:gd name="connsiteY14" fmla="*/ 798089 h 1526064"/>
                  <a:gd name="connsiteX15" fmla="*/ 0 w 1410814"/>
                  <a:gd name="connsiteY15" fmla="*/ 798089 h 1526064"/>
                  <a:gd name="connsiteX16" fmla="*/ 0 w 1410814"/>
                  <a:gd name="connsiteY16" fmla="*/ 0 h 1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0814" h="1526064">
                    <a:moveTo>
                      <a:pt x="0" y="0"/>
                    </a:moveTo>
                    <a:lnTo>
                      <a:pt x="822975" y="0"/>
                    </a:lnTo>
                    <a:lnTo>
                      <a:pt x="822975" y="0"/>
                    </a:lnTo>
                    <a:lnTo>
                      <a:pt x="1175678" y="0"/>
                    </a:lnTo>
                    <a:lnTo>
                      <a:pt x="1410814" y="0"/>
                    </a:lnTo>
                    <a:lnTo>
                      <a:pt x="1410814" y="798089"/>
                    </a:lnTo>
                    <a:lnTo>
                      <a:pt x="1410814" y="798089"/>
                    </a:lnTo>
                    <a:lnTo>
                      <a:pt x="1410814" y="1140127"/>
                    </a:lnTo>
                    <a:lnTo>
                      <a:pt x="1410814" y="1368152"/>
                    </a:lnTo>
                    <a:lnTo>
                      <a:pt x="827250" y="1370533"/>
                    </a:lnTo>
                    <a:lnTo>
                      <a:pt x="736868" y="1526064"/>
                    </a:lnTo>
                    <a:lnTo>
                      <a:pt x="639792" y="1372514"/>
                    </a:lnTo>
                    <a:lnTo>
                      <a:pt x="0" y="1368152"/>
                    </a:lnTo>
                    <a:lnTo>
                      <a:pt x="0" y="1140127"/>
                    </a:lnTo>
                    <a:lnTo>
                      <a:pt x="0" y="798089"/>
                    </a:lnTo>
                    <a:lnTo>
                      <a:pt x="0" y="7980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TextBox 33"/>
              <p:cNvSpPr txBox="1">
                <a:spLocks noChangeArrowheads="1"/>
              </p:cNvSpPr>
              <p:nvPr/>
            </p:nvSpPr>
            <p:spPr bwMode="auto">
              <a:xfrm>
                <a:off x="1617616" y="3408854"/>
                <a:ext cx="1335938" cy="9695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endParaRPr lang="en-US" altLang="zh-CN" sz="1400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 kern="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此处添加文本单击此处添加文本</a:t>
                </a: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4176530" y="3097844"/>
              <a:ext cx="771099" cy="369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MStiffHeiHK-UltraBold" pitchFamily="50" charset="-120"/>
                  <a:ea typeface="MStiffHeiHK-UltraBold" pitchFamily="50" charset="-120"/>
                </a:rPr>
                <a:t>Text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6122988" y="3384550"/>
            <a:ext cx="1493837" cy="1666875"/>
            <a:chOff x="6161085" y="2839197"/>
            <a:chExt cx="1493013" cy="1666127"/>
          </a:xfrm>
        </p:grpSpPr>
        <p:grpSp>
          <p:nvGrpSpPr>
            <p:cNvPr id="30727" name="组合 27"/>
            <p:cNvGrpSpPr>
              <a:grpSpLocks/>
            </p:cNvGrpSpPr>
            <p:nvPr/>
          </p:nvGrpSpPr>
          <p:grpSpPr bwMode="auto">
            <a:xfrm>
              <a:off x="6161085" y="2839197"/>
              <a:ext cx="1493013" cy="1666127"/>
              <a:chOff x="1538285" y="2839197"/>
              <a:chExt cx="1493013" cy="1666127"/>
            </a:xfrm>
          </p:grpSpPr>
          <p:sp>
            <p:nvSpPr>
              <p:cNvPr id="30" name="矩形标注 17"/>
              <p:cNvSpPr/>
              <p:nvPr/>
            </p:nvSpPr>
            <p:spPr>
              <a:xfrm rot="10800000">
                <a:off x="1538285" y="2839197"/>
                <a:ext cx="1493013" cy="1666127"/>
              </a:xfrm>
              <a:custGeom>
                <a:avLst/>
                <a:gdLst>
                  <a:gd name="connsiteX0" fmla="*/ 0 w 1410814"/>
                  <a:gd name="connsiteY0" fmla="*/ 0 h 1368152"/>
                  <a:gd name="connsiteX1" fmla="*/ 822975 w 1410814"/>
                  <a:gd name="connsiteY1" fmla="*/ 0 h 1368152"/>
                  <a:gd name="connsiteX2" fmla="*/ 822975 w 1410814"/>
                  <a:gd name="connsiteY2" fmla="*/ 0 h 1368152"/>
                  <a:gd name="connsiteX3" fmla="*/ 1175678 w 1410814"/>
                  <a:gd name="connsiteY3" fmla="*/ 0 h 1368152"/>
                  <a:gd name="connsiteX4" fmla="*/ 1410814 w 1410814"/>
                  <a:gd name="connsiteY4" fmla="*/ 0 h 1368152"/>
                  <a:gd name="connsiteX5" fmla="*/ 1410814 w 1410814"/>
                  <a:gd name="connsiteY5" fmla="*/ 798089 h 1368152"/>
                  <a:gd name="connsiteX6" fmla="*/ 1410814 w 1410814"/>
                  <a:gd name="connsiteY6" fmla="*/ 798089 h 1368152"/>
                  <a:gd name="connsiteX7" fmla="*/ 1410814 w 1410814"/>
                  <a:gd name="connsiteY7" fmla="*/ 1140127 h 1368152"/>
                  <a:gd name="connsiteX8" fmla="*/ 1410814 w 1410814"/>
                  <a:gd name="connsiteY8" fmla="*/ 1368152 h 1368152"/>
                  <a:gd name="connsiteX9" fmla="*/ 1175678 w 1410814"/>
                  <a:gd name="connsiteY9" fmla="*/ 1368152 h 1368152"/>
                  <a:gd name="connsiteX10" fmla="*/ 1000225 w 1410814"/>
                  <a:gd name="connsiteY10" fmla="*/ 1539171 h 1368152"/>
                  <a:gd name="connsiteX11" fmla="*/ 822975 w 1410814"/>
                  <a:gd name="connsiteY11" fmla="*/ 1368152 h 1368152"/>
                  <a:gd name="connsiteX12" fmla="*/ 0 w 1410814"/>
                  <a:gd name="connsiteY12" fmla="*/ 1368152 h 1368152"/>
                  <a:gd name="connsiteX13" fmla="*/ 0 w 1410814"/>
                  <a:gd name="connsiteY13" fmla="*/ 1140127 h 1368152"/>
                  <a:gd name="connsiteX14" fmla="*/ 0 w 1410814"/>
                  <a:gd name="connsiteY14" fmla="*/ 798089 h 1368152"/>
                  <a:gd name="connsiteX15" fmla="*/ 0 w 1410814"/>
                  <a:gd name="connsiteY15" fmla="*/ 798089 h 1368152"/>
                  <a:gd name="connsiteX16" fmla="*/ 0 w 1410814"/>
                  <a:gd name="connsiteY16" fmla="*/ 0 h 1368152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1175678 w 1410814"/>
                  <a:gd name="connsiteY9" fmla="*/ 1368152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773247 w 1410814"/>
                  <a:gd name="connsiteY9" fmla="*/ 1370533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15359"/>
                  <a:gd name="connsiteX1" fmla="*/ 822975 w 1410814"/>
                  <a:gd name="connsiteY1" fmla="*/ 0 h 1515359"/>
                  <a:gd name="connsiteX2" fmla="*/ 822975 w 1410814"/>
                  <a:gd name="connsiteY2" fmla="*/ 0 h 1515359"/>
                  <a:gd name="connsiteX3" fmla="*/ 1175678 w 1410814"/>
                  <a:gd name="connsiteY3" fmla="*/ 0 h 1515359"/>
                  <a:gd name="connsiteX4" fmla="*/ 1410814 w 1410814"/>
                  <a:gd name="connsiteY4" fmla="*/ 0 h 1515359"/>
                  <a:gd name="connsiteX5" fmla="*/ 1410814 w 1410814"/>
                  <a:gd name="connsiteY5" fmla="*/ 798089 h 1515359"/>
                  <a:gd name="connsiteX6" fmla="*/ 1410814 w 1410814"/>
                  <a:gd name="connsiteY6" fmla="*/ 798089 h 1515359"/>
                  <a:gd name="connsiteX7" fmla="*/ 1410814 w 1410814"/>
                  <a:gd name="connsiteY7" fmla="*/ 1140127 h 1515359"/>
                  <a:gd name="connsiteX8" fmla="*/ 1410814 w 1410814"/>
                  <a:gd name="connsiteY8" fmla="*/ 1368152 h 1515359"/>
                  <a:gd name="connsiteX9" fmla="*/ 773247 w 1410814"/>
                  <a:gd name="connsiteY9" fmla="*/ 1370533 h 1515359"/>
                  <a:gd name="connsiteX10" fmla="*/ 683519 w 1410814"/>
                  <a:gd name="connsiteY10" fmla="*/ 1515359 h 1515359"/>
                  <a:gd name="connsiteX11" fmla="*/ 561037 w 1410814"/>
                  <a:gd name="connsiteY11" fmla="*/ 1368152 h 1515359"/>
                  <a:gd name="connsiteX12" fmla="*/ 0 w 1410814"/>
                  <a:gd name="connsiteY12" fmla="*/ 1368152 h 1515359"/>
                  <a:gd name="connsiteX13" fmla="*/ 0 w 1410814"/>
                  <a:gd name="connsiteY13" fmla="*/ 1140127 h 1515359"/>
                  <a:gd name="connsiteX14" fmla="*/ 0 w 1410814"/>
                  <a:gd name="connsiteY14" fmla="*/ 798089 h 1515359"/>
                  <a:gd name="connsiteX15" fmla="*/ 0 w 1410814"/>
                  <a:gd name="connsiteY15" fmla="*/ 798089 h 1515359"/>
                  <a:gd name="connsiteX16" fmla="*/ 0 w 1410814"/>
                  <a:gd name="connsiteY16" fmla="*/ 0 h 1515359"/>
                  <a:gd name="connsiteX0" fmla="*/ 0 w 1410814"/>
                  <a:gd name="connsiteY0" fmla="*/ 0 h 1512978"/>
                  <a:gd name="connsiteX1" fmla="*/ 822975 w 1410814"/>
                  <a:gd name="connsiteY1" fmla="*/ 0 h 1512978"/>
                  <a:gd name="connsiteX2" fmla="*/ 822975 w 1410814"/>
                  <a:gd name="connsiteY2" fmla="*/ 0 h 1512978"/>
                  <a:gd name="connsiteX3" fmla="*/ 1175678 w 1410814"/>
                  <a:gd name="connsiteY3" fmla="*/ 0 h 1512978"/>
                  <a:gd name="connsiteX4" fmla="*/ 1410814 w 1410814"/>
                  <a:gd name="connsiteY4" fmla="*/ 0 h 1512978"/>
                  <a:gd name="connsiteX5" fmla="*/ 1410814 w 1410814"/>
                  <a:gd name="connsiteY5" fmla="*/ 798089 h 1512978"/>
                  <a:gd name="connsiteX6" fmla="*/ 1410814 w 1410814"/>
                  <a:gd name="connsiteY6" fmla="*/ 798089 h 1512978"/>
                  <a:gd name="connsiteX7" fmla="*/ 1410814 w 1410814"/>
                  <a:gd name="connsiteY7" fmla="*/ 1140127 h 1512978"/>
                  <a:gd name="connsiteX8" fmla="*/ 1410814 w 1410814"/>
                  <a:gd name="connsiteY8" fmla="*/ 1368152 h 1512978"/>
                  <a:gd name="connsiteX9" fmla="*/ 773247 w 1410814"/>
                  <a:gd name="connsiteY9" fmla="*/ 1370533 h 1512978"/>
                  <a:gd name="connsiteX10" fmla="*/ 671613 w 1410814"/>
                  <a:gd name="connsiteY10" fmla="*/ 1512978 h 1512978"/>
                  <a:gd name="connsiteX11" fmla="*/ 561037 w 1410814"/>
                  <a:gd name="connsiteY11" fmla="*/ 1368152 h 1512978"/>
                  <a:gd name="connsiteX12" fmla="*/ 0 w 1410814"/>
                  <a:gd name="connsiteY12" fmla="*/ 1368152 h 1512978"/>
                  <a:gd name="connsiteX13" fmla="*/ 0 w 1410814"/>
                  <a:gd name="connsiteY13" fmla="*/ 1140127 h 1512978"/>
                  <a:gd name="connsiteX14" fmla="*/ 0 w 1410814"/>
                  <a:gd name="connsiteY14" fmla="*/ 798089 h 1512978"/>
                  <a:gd name="connsiteX15" fmla="*/ 0 w 1410814"/>
                  <a:gd name="connsiteY15" fmla="*/ 798089 h 1512978"/>
                  <a:gd name="connsiteX16" fmla="*/ 0 w 1410814"/>
                  <a:gd name="connsiteY16" fmla="*/ 0 h 1512978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773247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39792 w 1410814"/>
                  <a:gd name="connsiteY11" fmla="*/ 1372514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26064"/>
                  <a:gd name="connsiteX1" fmla="*/ 822975 w 1410814"/>
                  <a:gd name="connsiteY1" fmla="*/ 0 h 1526064"/>
                  <a:gd name="connsiteX2" fmla="*/ 822975 w 1410814"/>
                  <a:gd name="connsiteY2" fmla="*/ 0 h 1526064"/>
                  <a:gd name="connsiteX3" fmla="*/ 1175678 w 1410814"/>
                  <a:gd name="connsiteY3" fmla="*/ 0 h 1526064"/>
                  <a:gd name="connsiteX4" fmla="*/ 1410814 w 1410814"/>
                  <a:gd name="connsiteY4" fmla="*/ 0 h 1526064"/>
                  <a:gd name="connsiteX5" fmla="*/ 1410814 w 1410814"/>
                  <a:gd name="connsiteY5" fmla="*/ 798089 h 1526064"/>
                  <a:gd name="connsiteX6" fmla="*/ 1410814 w 1410814"/>
                  <a:gd name="connsiteY6" fmla="*/ 798089 h 1526064"/>
                  <a:gd name="connsiteX7" fmla="*/ 1410814 w 1410814"/>
                  <a:gd name="connsiteY7" fmla="*/ 1140127 h 1526064"/>
                  <a:gd name="connsiteX8" fmla="*/ 1410814 w 1410814"/>
                  <a:gd name="connsiteY8" fmla="*/ 1368152 h 1526064"/>
                  <a:gd name="connsiteX9" fmla="*/ 827250 w 1410814"/>
                  <a:gd name="connsiteY9" fmla="*/ 1370533 h 1526064"/>
                  <a:gd name="connsiteX10" fmla="*/ 736868 w 1410814"/>
                  <a:gd name="connsiteY10" fmla="*/ 1526064 h 1526064"/>
                  <a:gd name="connsiteX11" fmla="*/ 639792 w 1410814"/>
                  <a:gd name="connsiteY11" fmla="*/ 1372514 h 1526064"/>
                  <a:gd name="connsiteX12" fmla="*/ 0 w 1410814"/>
                  <a:gd name="connsiteY12" fmla="*/ 1368152 h 1526064"/>
                  <a:gd name="connsiteX13" fmla="*/ 0 w 1410814"/>
                  <a:gd name="connsiteY13" fmla="*/ 1140127 h 1526064"/>
                  <a:gd name="connsiteX14" fmla="*/ 0 w 1410814"/>
                  <a:gd name="connsiteY14" fmla="*/ 798089 h 1526064"/>
                  <a:gd name="connsiteX15" fmla="*/ 0 w 1410814"/>
                  <a:gd name="connsiteY15" fmla="*/ 798089 h 1526064"/>
                  <a:gd name="connsiteX16" fmla="*/ 0 w 1410814"/>
                  <a:gd name="connsiteY16" fmla="*/ 0 h 1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0814" h="1526064">
                    <a:moveTo>
                      <a:pt x="0" y="0"/>
                    </a:moveTo>
                    <a:lnTo>
                      <a:pt x="822975" y="0"/>
                    </a:lnTo>
                    <a:lnTo>
                      <a:pt x="822975" y="0"/>
                    </a:lnTo>
                    <a:lnTo>
                      <a:pt x="1175678" y="0"/>
                    </a:lnTo>
                    <a:lnTo>
                      <a:pt x="1410814" y="0"/>
                    </a:lnTo>
                    <a:lnTo>
                      <a:pt x="1410814" y="798089"/>
                    </a:lnTo>
                    <a:lnTo>
                      <a:pt x="1410814" y="798089"/>
                    </a:lnTo>
                    <a:lnTo>
                      <a:pt x="1410814" y="1140127"/>
                    </a:lnTo>
                    <a:lnTo>
                      <a:pt x="1410814" y="1368152"/>
                    </a:lnTo>
                    <a:lnTo>
                      <a:pt x="827250" y="1370533"/>
                    </a:lnTo>
                    <a:lnTo>
                      <a:pt x="736868" y="1526064"/>
                    </a:lnTo>
                    <a:lnTo>
                      <a:pt x="639792" y="1372514"/>
                    </a:lnTo>
                    <a:lnTo>
                      <a:pt x="0" y="1368152"/>
                    </a:lnTo>
                    <a:lnTo>
                      <a:pt x="0" y="1140127"/>
                    </a:lnTo>
                    <a:lnTo>
                      <a:pt x="0" y="798089"/>
                    </a:lnTo>
                    <a:lnTo>
                      <a:pt x="0" y="7980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TextBox 33"/>
              <p:cNvSpPr txBox="1">
                <a:spLocks noChangeArrowheads="1"/>
              </p:cNvSpPr>
              <p:nvPr/>
            </p:nvSpPr>
            <p:spPr bwMode="auto">
              <a:xfrm>
                <a:off x="1617616" y="3408854"/>
                <a:ext cx="1335938" cy="9695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endParaRPr lang="en-US" altLang="zh-CN" sz="1400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 kern="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此处添加文本单击此处添加文本</a:t>
                </a: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6481583" y="3097844"/>
              <a:ext cx="771099" cy="369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MStiffHeiHK-UltraBold" pitchFamily="50" charset="-120"/>
                  <a:ea typeface="MStiffHeiHK-UltraBold" pitchFamily="50" charset="-120"/>
                </a:rPr>
                <a:t>Text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2352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90575" y="2444750"/>
            <a:ext cx="1727200" cy="2370138"/>
            <a:chOff x="789939" y="1691978"/>
            <a:chExt cx="1728192" cy="2371377"/>
          </a:xfrm>
        </p:grpSpPr>
        <p:grpSp>
          <p:nvGrpSpPr>
            <p:cNvPr id="31767" name="组合 2"/>
            <p:cNvGrpSpPr>
              <a:grpSpLocks/>
            </p:cNvGrpSpPr>
            <p:nvPr/>
          </p:nvGrpSpPr>
          <p:grpSpPr bwMode="auto">
            <a:xfrm>
              <a:off x="789939" y="1691978"/>
              <a:ext cx="1728192" cy="1552262"/>
              <a:chOff x="1237729" y="1779661"/>
              <a:chExt cx="1728192" cy="1552262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237729" y="1779661"/>
                <a:ext cx="1728192" cy="155179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770" name="Freeform 6"/>
              <p:cNvSpPr>
                <a:spLocks noEditPoints="1"/>
              </p:cNvSpPr>
              <p:nvPr/>
            </p:nvSpPr>
            <p:spPr bwMode="auto">
              <a:xfrm>
                <a:off x="1553914" y="1914464"/>
                <a:ext cx="1107334" cy="841262"/>
              </a:xfrm>
              <a:custGeom>
                <a:avLst/>
                <a:gdLst>
                  <a:gd name="T0" fmla="*/ 18456 w 120"/>
                  <a:gd name="T1" fmla="*/ 388275 h 91"/>
                  <a:gd name="T2" fmla="*/ 1107334 w 120"/>
                  <a:gd name="T3" fmla="*/ 434498 h 91"/>
                  <a:gd name="T4" fmla="*/ 830501 w 120"/>
                  <a:gd name="T5" fmla="*/ 813528 h 91"/>
                  <a:gd name="T6" fmla="*/ 682856 w 120"/>
                  <a:gd name="T7" fmla="*/ 721082 h 91"/>
                  <a:gd name="T8" fmla="*/ 276834 w 120"/>
                  <a:gd name="T9" fmla="*/ 656369 h 91"/>
                  <a:gd name="T10" fmla="*/ 221467 w 120"/>
                  <a:gd name="T11" fmla="*/ 452987 h 91"/>
                  <a:gd name="T12" fmla="*/ 489073 w 120"/>
                  <a:gd name="T13" fmla="*/ 305073 h 91"/>
                  <a:gd name="T14" fmla="*/ 535211 w 120"/>
                  <a:gd name="T15" fmla="*/ 351296 h 91"/>
                  <a:gd name="T16" fmla="*/ 655173 w 120"/>
                  <a:gd name="T17" fmla="*/ 286584 h 91"/>
                  <a:gd name="T18" fmla="*/ 590578 w 120"/>
                  <a:gd name="T19" fmla="*/ 249605 h 91"/>
                  <a:gd name="T20" fmla="*/ 544439 w 120"/>
                  <a:gd name="T21" fmla="*/ 203382 h 91"/>
                  <a:gd name="T22" fmla="*/ 396795 w 120"/>
                  <a:gd name="T23" fmla="*/ 305073 h 91"/>
                  <a:gd name="T24" fmla="*/ 295289 w 120"/>
                  <a:gd name="T25" fmla="*/ 286584 h 91"/>
                  <a:gd name="T26" fmla="*/ 295289 w 120"/>
                  <a:gd name="T27" fmla="*/ 351296 h 91"/>
                  <a:gd name="T28" fmla="*/ 147645 w 120"/>
                  <a:gd name="T29" fmla="*/ 369786 h 91"/>
                  <a:gd name="T30" fmla="*/ 184556 w 120"/>
                  <a:gd name="T31" fmla="*/ 452987 h 91"/>
                  <a:gd name="T32" fmla="*/ 147645 w 120"/>
                  <a:gd name="T33" fmla="*/ 656369 h 91"/>
                  <a:gd name="T34" fmla="*/ 350656 w 120"/>
                  <a:gd name="T35" fmla="*/ 526944 h 91"/>
                  <a:gd name="T36" fmla="*/ 775134 w 120"/>
                  <a:gd name="T37" fmla="*/ 425253 h 91"/>
                  <a:gd name="T38" fmla="*/ 793589 w 120"/>
                  <a:gd name="T39" fmla="*/ 425253 h 91"/>
                  <a:gd name="T40" fmla="*/ 895095 w 120"/>
                  <a:gd name="T41" fmla="*/ 286584 h 91"/>
                  <a:gd name="T42" fmla="*/ 673628 w 120"/>
                  <a:gd name="T43" fmla="*/ 388275 h 91"/>
                  <a:gd name="T44" fmla="*/ 627489 w 120"/>
                  <a:gd name="T45" fmla="*/ 332807 h 91"/>
                  <a:gd name="T46" fmla="*/ 535211 w 120"/>
                  <a:gd name="T47" fmla="*/ 406764 h 91"/>
                  <a:gd name="T48" fmla="*/ 442934 w 120"/>
                  <a:gd name="T49" fmla="*/ 397519 h 91"/>
                  <a:gd name="T50" fmla="*/ 424478 w 120"/>
                  <a:gd name="T51" fmla="*/ 443743 h 91"/>
                  <a:gd name="T52" fmla="*/ 452161 w 120"/>
                  <a:gd name="T53" fmla="*/ 582412 h 91"/>
                  <a:gd name="T54" fmla="*/ 572123 w 120"/>
                  <a:gd name="T55" fmla="*/ 573167 h 91"/>
                  <a:gd name="T56" fmla="*/ 701312 w 120"/>
                  <a:gd name="T57" fmla="*/ 600902 h 91"/>
                  <a:gd name="T58" fmla="*/ 802817 w 120"/>
                  <a:gd name="T59" fmla="*/ 536189 h 91"/>
                  <a:gd name="T60" fmla="*/ 904323 w 120"/>
                  <a:gd name="T61" fmla="*/ 545434 h 91"/>
                  <a:gd name="T62" fmla="*/ 987373 w 120"/>
                  <a:gd name="T63" fmla="*/ 462232 h 91"/>
                  <a:gd name="T64" fmla="*/ 895095 w 120"/>
                  <a:gd name="T65" fmla="*/ 508455 h 91"/>
                  <a:gd name="T66" fmla="*/ 793589 w 120"/>
                  <a:gd name="T67" fmla="*/ 499210 h 91"/>
                  <a:gd name="T68" fmla="*/ 692084 w 120"/>
                  <a:gd name="T69" fmla="*/ 563923 h 91"/>
                  <a:gd name="T70" fmla="*/ 572123 w 120"/>
                  <a:gd name="T71" fmla="*/ 536189 h 91"/>
                  <a:gd name="T72" fmla="*/ 452161 w 120"/>
                  <a:gd name="T73" fmla="*/ 582412 h 91"/>
                  <a:gd name="T74" fmla="*/ 129189 w 120"/>
                  <a:gd name="T75" fmla="*/ 305073 h 91"/>
                  <a:gd name="T76" fmla="*/ 286061 w 120"/>
                  <a:gd name="T77" fmla="*/ 268094 h 91"/>
                  <a:gd name="T78" fmla="*/ 341428 w 120"/>
                  <a:gd name="T79" fmla="*/ 184893 h 91"/>
                  <a:gd name="T80" fmla="*/ 442934 w 120"/>
                  <a:gd name="T81" fmla="*/ 203382 h 91"/>
                  <a:gd name="T82" fmla="*/ 562895 w 120"/>
                  <a:gd name="T83" fmla="*/ 157159 h 91"/>
                  <a:gd name="T84" fmla="*/ 627489 w 120"/>
                  <a:gd name="T85" fmla="*/ 194137 h 91"/>
                  <a:gd name="T86" fmla="*/ 710539 w 120"/>
                  <a:gd name="T87" fmla="*/ 166403 h 91"/>
                  <a:gd name="T88" fmla="*/ 775134 w 120"/>
                  <a:gd name="T89" fmla="*/ 184893 h 91"/>
                  <a:gd name="T90" fmla="*/ 719767 w 120"/>
                  <a:gd name="T91" fmla="*/ 129425 h 91"/>
                  <a:gd name="T92" fmla="*/ 636717 w 120"/>
                  <a:gd name="T93" fmla="*/ 147914 h 91"/>
                  <a:gd name="T94" fmla="*/ 572123 w 120"/>
                  <a:gd name="T95" fmla="*/ 110936 h 91"/>
                  <a:gd name="T96" fmla="*/ 442934 w 120"/>
                  <a:gd name="T97" fmla="*/ 157159 h 91"/>
                  <a:gd name="T98" fmla="*/ 322972 w 120"/>
                  <a:gd name="T99" fmla="*/ 138670 h 91"/>
                  <a:gd name="T100" fmla="*/ 258378 w 120"/>
                  <a:gd name="T101" fmla="*/ 231116 h 9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20"/>
                  <a:gd name="T154" fmla="*/ 0 h 91"/>
                  <a:gd name="T155" fmla="*/ 120 w 120"/>
                  <a:gd name="T156" fmla="*/ 91 h 9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20" h="91">
                    <a:moveTo>
                      <a:pt x="16" y="71"/>
                    </a:moveTo>
                    <a:cubicBezTo>
                      <a:pt x="5" y="66"/>
                      <a:pt x="0" y="56"/>
                      <a:pt x="2" y="42"/>
                    </a:cubicBezTo>
                    <a:cubicBezTo>
                      <a:pt x="1" y="37"/>
                      <a:pt x="13" y="16"/>
                      <a:pt x="49" y="8"/>
                    </a:cubicBezTo>
                    <a:cubicBezTo>
                      <a:pt x="85" y="0"/>
                      <a:pt x="120" y="31"/>
                      <a:pt x="120" y="47"/>
                    </a:cubicBezTo>
                    <a:cubicBezTo>
                      <a:pt x="120" y="58"/>
                      <a:pt x="105" y="68"/>
                      <a:pt x="88" y="74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60" y="81"/>
                      <a:pt x="47" y="81"/>
                      <a:pt x="42" y="79"/>
                    </a:cubicBezTo>
                    <a:cubicBezTo>
                      <a:pt x="35" y="77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26" y="66"/>
                      <a:pt x="24" y="55"/>
                      <a:pt x="24" y="49"/>
                    </a:cubicBezTo>
                    <a:cubicBezTo>
                      <a:pt x="30" y="44"/>
                      <a:pt x="37" y="40"/>
                      <a:pt x="45" y="36"/>
                    </a:cubicBezTo>
                    <a:cubicBezTo>
                      <a:pt x="47" y="35"/>
                      <a:pt x="50" y="34"/>
                      <a:pt x="53" y="33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61" y="32"/>
                      <a:pt x="66" y="31"/>
                      <a:pt x="71" y="31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69" y="27"/>
                      <a:pt x="67" y="27"/>
                      <a:pt x="64" y="27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4" y="29"/>
                      <a:pt x="48" y="30"/>
                      <a:pt x="43" y="33"/>
                    </a:cubicBezTo>
                    <a:cubicBezTo>
                      <a:pt x="40" y="34"/>
                      <a:pt x="38" y="35"/>
                      <a:pt x="35" y="3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1"/>
                      <a:pt x="25" y="43"/>
                      <a:pt x="22" y="46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55"/>
                      <a:pt x="22" y="65"/>
                      <a:pt x="25" y="71"/>
                    </a:cubicBezTo>
                    <a:cubicBezTo>
                      <a:pt x="16" y="71"/>
                      <a:pt x="16" y="71"/>
                      <a:pt x="16" y="71"/>
                    </a:cubicBezTo>
                    <a:close/>
                    <a:moveTo>
                      <a:pt x="36" y="54"/>
                    </a:moveTo>
                    <a:cubicBezTo>
                      <a:pt x="38" y="57"/>
                      <a:pt x="38" y="57"/>
                      <a:pt x="38" y="57"/>
                    </a:cubicBezTo>
                    <a:cubicBezTo>
                      <a:pt x="44" y="53"/>
                      <a:pt x="51" y="50"/>
                      <a:pt x="59" y="48"/>
                    </a:cubicBezTo>
                    <a:cubicBezTo>
                      <a:pt x="67" y="47"/>
                      <a:pt x="75" y="46"/>
                      <a:pt x="84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0" y="42"/>
                      <a:pt x="76" y="42"/>
                      <a:pt x="73" y="42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5" y="43"/>
                      <a:pt x="61" y="44"/>
                      <a:pt x="58" y="44"/>
                    </a:cubicBezTo>
                    <a:cubicBezTo>
                      <a:pt x="55" y="45"/>
                      <a:pt x="53" y="46"/>
                      <a:pt x="50" y="47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2" y="50"/>
                      <a:pt x="39" y="52"/>
                      <a:pt x="36" y="54"/>
                    </a:cubicBezTo>
                    <a:close/>
                    <a:moveTo>
                      <a:pt x="49" y="63"/>
                    </a:moveTo>
                    <a:cubicBezTo>
                      <a:pt x="50" y="67"/>
                      <a:pt x="50" y="67"/>
                      <a:pt x="50" y="67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9" y="58"/>
                      <a:pt x="99" y="58"/>
                      <a:pt x="99" y="58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49" y="63"/>
                      <a:pt x="49" y="63"/>
                      <a:pt x="49" y="63"/>
                    </a:cubicBezTo>
                    <a:close/>
                    <a:moveTo>
                      <a:pt x="13" y="29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13" y="2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584003" y="2869255"/>
                <a:ext cx="1099181" cy="36849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StiffHeiHK-UltraBold" pitchFamily="50" charset="-120"/>
                    <a:ea typeface="MStiffHeiHK-UltraBold" pitchFamily="50" charset="-120"/>
                  </a:rPr>
                  <a:t>Picture</a:t>
                </a:r>
                <a:endParaRPr lang="zh-CN" altLang="en-US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950369" y="3416904"/>
              <a:ext cx="1416863" cy="6464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2757488" y="2444750"/>
            <a:ext cx="1727200" cy="2370138"/>
            <a:chOff x="2757131" y="1691978"/>
            <a:chExt cx="1728192" cy="2371377"/>
          </a:xfrm>
        </p:grpSpPr>
        <p:grpSp>
          <p:nvGrpSpPr>
            <p:cNvPr id="31761" name="组合 8"/>
            <p:cNvGrpSpPr>
              <a:grpSpLocks/>
            </p:cNvGrpSpPr>
            <p:nvPr/>
          </p:nvGrpSpPr>
          <p:grpSpPr bwMode="auto">
            <a:xfrm>
              <a:off x="2757131" y="1691978"/>
              <a:ext cx="1728192" cy="1552262"/>
              <a:chOff x="2832287" y="1691978"/>
              <a:chExt cx="1728192" cy="1552262"/>
            </a:xfrm>
          </p:grpSpPr>
          <p:grpSp>
            <p:nvGrpSpPr>
              <p:cNvPr id="31763" name="组合 10"/>
              <p:cNvGrpSpPr>
                <a:grpSpLocks/>
              </p:cNvGrpSpPr>
              <p:nvPr/>
            </p:nvGrpSpPr>
            <p:grpSpPr bwMode="auto">
              <a:xfrm>
                <a:off x="2832287" y="1691978"/>
                <a:ext cx="1728192" cy="1552262"/>
                <a:chOff x="1237729" y="1779661"/>
                <a:chExt cx="1728192" cy="1552262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1237729" y="1779661"/>
                  <a:ext cx="1728192" cy="1551799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1584003" y="2869255"/>
                  <a:ext cx="1099181" cy="36849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dirty="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StiffHeiHK-UltraBold" pitchFamily="50" charset="-120"/>
                      <a:ea typeface="MStiffHeiHK-UltraBold" pitchFamily="50" charset="-120"/>
                    </a:rPr>
                    <a:t>Picture</a:t>
                  </a:r>
                  <a:endParaRPr lang="zh-CN" altLang="en-US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StiffHeiHK-UltraBold" pitchFamily="50" charset="-120"/>
                    <a:ea typeface="MStiffHeiHK-UltraBold" pitchFamily="50" charset="-120"/>
                  </a:endParaRPr>
                </a:p>
              </p:txBody>
            </p:sp>
          </p:grpSp>
          <p:sp>
            <p:nvSpPr>
              <p:cNvPr id="31764" name="Freeform 11"/>
              <p:cNvSpPr>
                <a:spLocks noEditPoints="1"/>
              </p:cNvSpPr>
              <p:nvPr/>
            </p:nvSpPr>
            <p:spPr bwMode="auto">
              <a:xfrm>
                <a:off x="3310353" y="1957019"/>
                <a:ext cx="852488" cy="769938"/>
              </a:xfrm>
              <a:custGeom>
                <a:avLst/>
                <a:gdLst>
                  <a:gd name="T0" fmla="*/ 655638 w 537"/>
                  <a:gd name="T1" fmla="*/ 0 h 485"/>
                  <a:gd name="T2" fmla="*/ 692150 w 537"/>
                  <a:gd name="T3" fmla="*/ 36513 h 485"/>
                  <a:gd name="T4" fmla="*/ 625475 w 537"/>
                  <a:gd name="T5" fmla="*/ 225425 h 485"/>
                  <a:gd name="T6" fmla="*/ 146050 w 537"/>
                  <a:gd name="T7" fmla="*/ 65088 h 485"/>
                  <a:gd name="T8" fmla="*/ 182563 w 537"/>
                  <a:gd name="T9" fmla="*/ 93663 h 485"/>
                  <a:gd name="T10" fmla="*/ 239713 w 537"/>
                  <a:gd name="T11" fmla="*/ 144463 h 485"/>
                  <a:gd name="T12" fmla="*/ 146050 w 537"/>
                  <a:gd name="T13" fmla="*/ 180975 h 485"/>
                  <a:gd name="T14" fmla="*/ 182563 w 537"/>
                  <a:gd name="T15" fmla="*/ 203200 h 485"/>
                  <a:gd name="T16" fmla="*/ 239713 w 537"/>
                  <a:gd name="T17" fmla="*/ 254000 h 485"/>
                  <a:gd name="T18" fmla="*/ 146050 w 537"/>
                  <a:gd name="T19" fmla="*/ 290513 h 485"/>
                  <a:gd name="T20" fmla="*/ 182563 w 537"/>
                  <a:gd name="T21" fmla="*/ 319088 h 485"/>
                  <a:gd name="T22" fmla="*/ 239713 w 537"/>
                  <a:gd name="T23" fmla="*/ 363538 h 485"/>
                  <a:gd name="T24" fmla="*/ 146050 w 537"/>
                  <a:gd name="T25" fmla="*/ 406400 h 485"/>
                  <a:gd name="T26" fmla="*/ 182563 w 537"/>
                  <a:gd name="T27" fmla="*/ 428625 h 485"/>
                  <a:gd name="T28" fmla="*/ 239713 w 537"/>
                  <a:gd name="T29" fmla="*/ 473075 h 485"/>
                  <a:gd name="T30" fmla="*/ 146050 w 537"/>
                  <a:gd name="T31" fmla="*/ 515938 h 485"/>
                  <a:gd name="T32" fmla="*/ 182563 w 537"/>
                  <a:gd name="T33" fmla="*/ 544513 h 485"/>
                  <a:gd name="T34" fmla="*/ 239713 w 537"/>
                  <a:gd name="T35" fmla="*/ 588963 h 485"/>
                  <a:gd name="T36" fmla="*/ 146050 w 537"/>
                  <a:gd name="T37" fmla="*/ 631825 h 485"/>
                  <a:gd name="T38" fmla="*/ 146050 w 537"/>
                  <a:gd name="T39" fmla="*/ 704850 h 485"/>
                  <a:gd name="T40" fmla="*/ 625475 w 537"/>
                  <a:gd name="T41" fmla="*/ 560388 h 485"/>
                  <a:gd name="T42" fmla="*/ 692150 w 537"/>
                  <a:gd name="T43" fmla="*/ 741363 h 485"/>
                  <a:gd name="T44" fmla="*/ 655638 w 537"/>
                  <a:gd name="T45" fmla="*/ 769938 h 485"/>
                  <a:gd name="T46" fmla="*/ 80963 w 537"/>
                  <a:gd name="T47" fmla="*/ 769938 h 485"/>
                  <a:gd name="T48" fmla="*/ 80963 w 537"/>
                  <a:gd name="T49" fmla="*/ 682625 h 485"/>
                  <a:gd name="T50" fmla="*/ 0 w 537"/>
                  <a:gd name="T51" fmla="*/ 625475 h 485"/>
                  <a:gd name="T52" fmla="*/ 80963 w 537"/>
                  <a:gd name="T53" fmla="*/ 566738 h 485"/>
                  <a:gd name="T54" fmla="*/ 0 w 537"/>
                  <a:gd name="T55" fmla="*/ 508000 h 485"/>
                  <a:gd name="T56" fmla="*/ 80963 w 537"/>
                  <a:gd name="T57" fmla="*/ 457200 h 485"/>
                  <a:gd name="T58" fmla="*/ 0 w 537"/>
                  <a:gd name="T59" fmla="*/ 400050 h 485"/>
                  <a:gd name="T60" fmla="*/ 80963 w 537"/>
                  <a:gd name="T61" fmla="*/ 349250 h 485"/>
                  <a:gd name="T62" fmla="*/ 0 w 537"/>
                  <a:gd name="T63" fmla="*/ 282575 h 485"/>
                  <a:gd name="T64" fmla="*/ 80963 w 537"/>
                  <a:gd name="T65" fmla="*/ 239713 h 485"/>
                  <a:gd name="T66" fmla="*/ 0 w 537"/>
                  <a:gd name="T67" fmla="*/ 174625 h 485"/>
                  <a:gd name="T68" fmla="*/ 80963 w 537"/>
                  <a:gd name="T69" fmla="*/ 36513 h 485"/>
                  <a:gd name="T70" fmla="*/ 117475 w 537"/>
                  <a:gd name="T71" fmla="*/ 0 h 485"/>
                  <a:gd name="T72" fmla="*/ 393700 w 537"/>
                  <a:gd name="T73" fmla="*/ 617538 h 485"/>
                  <a:gd name="T74" fmla="*/ 495300 w 537"/>
                  <a:gd name="T75" fmla="*/ 611188 h 485"/>
                  <a:gd name="T76" fmla="*/ 400050 w 537"/>
                  <a:gd name="T77" fmla="*/ 508000 h 485"/>
                  <a:gd name="T78" fmla="*/ 393700 w 537"/>
                  <a:gd name="T79" fmla="*/ 617538 h 485"/>
                  <a:gd name="T80" fmla="*/ 757238 w 537"/>
                  <a:gd name="T81" fmla="*/ 166688 h 485"/>
                  <a:gd name="T82" fmla="*/ 538163 w 537"/>
                  <a:gd name="T83" fmla="*/ 566738 h 485"/>
                  <a:gd name="T84" fmla="*/ 757238 w 537"/>
                  <a:gd name="T85" fmla="*/ 166688 h 48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37"/>
                  <a:gd name="T130" fmla="*/ 0 h 485"/>
                  <a:gd name="T131" fmla="*/ 537 w 537"/>
                  <a:gd name="T132" fmla="*/ 485 h 48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37" h="485">
                    <a:moveTo>
                      <a:pt x="74" y="0"/>
                    </a:moveTo>
                    <a:lnTo>
                      <a:pt x="413" y="0"/>
                    </a:lnTo>
                    <a:lnTo>
                      <a:pt x="436" y="0"/>
                    </a:lnTo>
                    <a:lnTo>
                      <a:pt x="436" y="23"/>
                    </a:lnTo>
                    <a:lnTo>
                      <a:pt x="436" y="100"/>
                    </a:lnTo>
                    <a:lnTo>
                      <a:pt x="394" y="142"/>
                    </a:lnTo>
                    <a:lnTo>
                      <a:pt x="394" y="41"/>
                    </a:lnTo>
                    <a:lnTo>
                      <a:pt x="92" y="41"/>
                    </a:lnTo>
                    <a:lnTo>
                      <a:pt x="92" y="68"/>
                    </a:lnTo>
                    <a:lnTo>
                      <a:pt x="115" y="59"/>
                    </a:lnTo>
                    <a:lnTo>
                      <a:pt x="133" y="55"/>
                    </a:lnTo>
                    <a:lnTo>
                      <a:pt x="151" y="91"/>
                    </a:lnTo>
                    <a:lnTo>
                      <a:pt x="133" y="100"/>
                    </a:lnTo>
                    <a:lnTo>
                      <a:pt x="92" y="114"/>
                    </a:lnTo>
                    <a:lnTo>
                      <a:pt x="92" y="137"/>
                    </a:lnTo>
                    <a:lnTo>
                      <a:pt x="115" y="128"/>
                    </a:lnTo>
                    <a:lnTo>
                      <a:pt x="133" y="123"/>
                    </a:lnTo>
                    <a:lnTo>
                      <a:pt x="151" y="160"/>
                    </a:lnTo>
                    <a:lnTo>
                      <a:pt x="133" y="169"/>
                    </a:lnTo>
                    <a:lnTo>
                      <a:pt x="92" y="183"/>
                    </a:lnTo>
                    <a:lnTo>
                      <a:pt x="92" y="210"/>
                    </a:lnTo>
                    <a:lnTo>
                      <a:pt x="115" y="201"/>
                    </a:lnTo>
                    <a:lnTo>
                      <a:pt x="133" y="192"/>
                    </a:lnTo>
                    <a:lnTo>
                      <a:pt x="151" y="229"/>
                    </a:lnTo>
                    <a:lnTo>
                      <a:pt x="133" y="238"/>
                    </a:lnTo>
                    <a:lnTo>
                      <a:pt x="92" y="256"/>
                    </a:lnTo>
                    <a:lnTo>
                      <a:pt x="92" y="279"/>
                    </a:lnTo>
                    <a:lnTo>
                      <a:pt x="115" y="270"/>
                    </a:lnTo>
                    <a:lnTo>
                      <a:pt x="133" y="261"/>
                    </a:lnTo>
                    <a:lnTo>
                      <a:pt x="151" y="298"/>
                    </a:lnTo>
                    <a:lnTo>
                      <a:pt x="133" y="307"/>
                    </a:lnTo>
                    <a:lnTo>
                      <a:pt x="92" y="325"/>
                    </a:lnTo>
                    <a:lnTo>
                      <a:pt x="92" y="353"/>
                    </a:lnTo>
                    <a:lnTo>
                      <a:pt x="115" y="343"/>
                    </a:lnTo>
                    <a:lnTo>
                      <a:pt x="133" y="334"/>
                    </a:lnTo>
                    <a:lnTo>
                      <a:pt x="151" y="371"/>
                    </a:lnTo>
                    <a:lnTo>
                      <a:pt x="133" y="380"/>
                    </a:lnTo>
                    <a:lnTo>
                      <a:pt x="92" y="398"/>
                    </a:lnTo>
                    <a:lnTo>
                      <a:pt x="92" y="430"/>
                    </a:lnTo>
                    <a:lnTo>
                      <a:pt x="92" y="444"/>
                    </a:lnTo>
                    <a:lnTo>
                      <a:pt x="394" y="444"/>
                    </a:lnTo>
                    <a:lnTo>
                      <a:pt x="394" y="353"/>
                    </a:lnTo>
                    <a:lnTo>
                      <a:pt x="436" y="311"/>
                    </a:lnTo>
                    <a:lnTo>
                      <a:pt x="436" y="467"/>
                    </a:lnTo>
                    <a:lnTo>
                      <a:pt x="436" y="485"/>
                    </a:lnTo>
                    <a:lnTo>
                      <a:pt x="413" y="485"/>
                    </a:lnTo>
                    <a:lnTo>
                      <a:pt x="74" y="485"/>
                    </a:lnTo>
                    <a:lnTo>
                      <a:pt x="51" y="485"/>
                    </a:lnTo>
                    <a:lnTo>
                      <a:pt x="51" y="467"/>
                    </a:lnTo>
                    <a:lnTo>
                      <a:pt x="51" y="430"/>
                    </a:lnTo>
                    <a:lnTo>
                      <a:pt x="9" y="430"/>
                    </a:lnTo>
                    <a:lnTo>
                      <a:pt x="0" y="394"/>
                    </a:lnTo>
                    <a:lnTo>
                      <a:pt x="51" y="371"/>
                    </a:lnTo>
                    <a:lnTo>
                      <a:pt x="51" y="357"/>
                    </a:lnTo>
                    <a:lnTo>
                      <a:pt x="9" y="357"/>
                    </a:lnTo>
                    <a:lnTo>
                      <a:pt x="0" y="320"/>
                    </a:lnTo>
                    <a:lnTo>
                      <a:pt x="51" y="298"/>
                    </a:lnTo>
                    <a:lnTo>
                      <a:pt x="51" y="288"/>
                    </a:lnTo>
                    <a:lnTo>
                      <a:pt x="9" y="288"/>
                    </a:lnTo>
                    <a:lnTo>
                      <a:pt x="0" y="252"/>
                    </a:lnTo>
                    <a:lnTo>
                      <a:pt x="51" y="229"/>
                    </a:lnTo>
                    <a:lnTo>
                      <a:pt x="51" y="220"/>
                    </a:lnTo>
                    <a:lnTo>
                      <a:pt x="9" y="220"/>
                    </a:lnTo>
                    <a:lnTo>
                      <a:pt x="0" y="178"/>
                    </a:lnTo>
                    <a:lnTo>
                      <a:pt x="51" y="155"/>
                    </a:lnTo>
                    <a:lnTo>
                      <a:pt x="51" y="151"/>
                    </a:lnTo>
                    <a:lnTo>
                      <a:pt x="9" y="151"/>
                    </a:lnTo>
                    <a:lnTo>
                      <a:pt x="0" y="110"/>
                    </a:lnTo>
                    <a:lnTo>
                      <a:pt x="51" y="87"/>
                    </a:lnTo>
                    <a:lnTo>
                      <a:pt x="51" y="23"/>
                    </a:lnTo>
                    <a:lnTo>
                      <a:pt x="51" y="0"/>
                    </a:lnTo>
                    <a:lnTo>
                      <a:pt x="74" y="0"/>
                    </a:lnTo>
                    <a:close/>
                    <a:moveTo>
                      <a:pt x="248" y="389"/>
                    </a:moveTo>
                    <a:lnTo>
                      <a:pt x="280" y="385"/>
                    </a:lnTo>
                    <a:lnTo>
                      <a:pt x="312" y="385"/>
                    </a:lnTo>
                    <a:lnTo>
                      <a:pt x="284" y="353"/>
                    </a:lnTo>
                    <a:lnTo>
                      <a:pt x="252" y="320"/>
                    </a:lnTo>
                    <a:lnTo>
                      <a:pt x="248" y="353"/>
                    </a:lnTo>
                    <a:lnTo>
                      <a:pt x="248" y="389"/>
                    </a:lnTo>
                    <a:close/>
                    <a:moveTo>
                      <a:pt x="477" y="105"/>
                    </a:moveTo>
                    <a:lnTo>
                      <a:pt x="280" y="298"/>
                    </a:lnTo>
                    <a:lnTo>
                      <a:pt x="339" y="357"/>
                    </a:lnTo>
                    <a:lnTo>
                      <a:pt x="537" y="169"/>
                    </a:lnTo>
                    <a:lnTo>
                      <a:pt x="477" y="10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904853" y="3416904"/>
              <a:ext cx="1415275" cy="6464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724400" y="2444750"/>
            <a:ext cx="1728788" cy="2370138"/>
            <a:chOff x="4724323" y="1691978"/>
            <a:chExt cx="1728192" cy="2371377"/>
          </a:xfrm>
        </p:grpSpPr>
        <p:grpSp>
          <p:nvGrpSpPr>
            <p:cNvPr id="31755" name="组合 15"/>
            <p:cNvGrpSpPr>
              <a:grpSpLocks/>
            </p:cNvGrpSpPr>
            <p:nvPr/>
          </p:nvGrpSpPr>
          <p:grpSpPr bwMode="auto">
            <a:xfrm>
              <a:off x="4724323" y="1691978"/>
              <a:ext cx="1728192" cy="1552262"/>
              <a:chOff x="4799479" y="1691978"/>
              <a:chExt cx="1728192" cy="1552262"/>
            </a:xfrm>
          </p:grpSpPr>
          <p:grpSp>
            <p:nvGrpSpPr>
              <p:cNvPr id="31757" name="组合 17"/>
              <p:cNvGrpSpPr>
                <a:grpSpLocks/>
              </p:cNvGrpSpPr>
              <p:nvPr/>
            </p:nvGrpSpPr>
            <p:grpSpPr bwMode="auto">
              <a:xfrm>
                <a:off x="4799479" y="1691978"/>
                <a:ext cx="1728192" cy="1552262"/>
                <a:chOff x="1237729" y="1779661"/>
                <a:chExt cx="1728192" cy="1552262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1237729" y="1779661"/>
                  <a:ext cx="1728192" cy="1551799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1583685" y="2869255"/>
                  <a:ext cx="1099759" cy="36849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dirty="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StiffHeiHK-UltraBold" pitchFamily="50" charset="-120"/>
                      <a:ea typeface="MStiffHeiHK-UltraBold" pitchFamily="50" charset="-120"/>
                    </a:rPr>
                    <a:t>Picture</a:t>
                  </a:r>
                  <a:endParaRPr lang="zh-CN" altLang="en-US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StiffHeiHK-UltraBold" pitchFamily="50" charset="-120"/>
                    <a:ea typeface="MStiffHeiHK-UltraBold" pitchFamily="50" charset="-120"/>
                  </a:endParaRPr>
                </a:p>
              </p:txBody>
            </p:sp>
          </p:grpSp>
          <p:sp>
            <p:nvSpPr>
              <p:cNvPr id="19" name="Freeform 16"/>
              <p:cNvSpPr>
                <a:spLocks noEditPoints="1"/>
              </p:cNvSpPr>
              <p:nvPr/>
            </p:nvSpPr>
            <p:spPr bwMode="auto">
              <a:xfrm>
                <a:off x="5300956" y="1798397"/>
                <a:ext cx="747455" cy="919642"/>
              </a:xfrm>
              <a:custGeom>
                <a:avLst/>
                <a:gdLst>
                  <a:gd name="T0" fmla="*/ 51 w 101"/>
                  <a:gd name="T1" fmla="*/ 49 h 124"/>
                  <a:gd name="T2" fmla="*/ 21 w 101"/>
                  <a:gd name="T3" fmla="*/ 41 h 124"/>
                  <a:gd name="T4" fmla="*/ 7 w 101"/>
                  <a:gd name="T5" fmla="*/ 79 h 124"/>
                  <a:gd name="T6" fmla="*/ 22 w 101"/>
                  <a:gd name="T7" fmla="*/ 104 h 124"/>
                  <a:gd name="T8" fmla="*/ 23 w 101"/>
                  <a:gd name="T9" fmla="*/ 112 h 124"/>
                  <a:gd name="T10" fmla="*/ 50 w 101"/>
                  <a:gd name="T11" fmla="*/ 119 h 124"/>
                  <a:gd name="T12" fmla="*/ 77 w 101"/>
                  <a:gd name="T13" fmla="*/ 112 h 124"/>
                  <a:gd name="T14" fmla="*/ 78 w 101"/>
                  <a:gd name="T15" fmla="*/ 104 h 124"/>
                  <a:gd name="T16" fmla="*/ 94 w 101"/>
                  <a:gd name="T17" fmla="*/ 79 h 124"/>
                  <a:gd name="T18" fmla="*/ 80 w 101"/>
                  <a:gd name="T19" fmla="*/ 41 h 124"/>
                  <a:gd name="T20" fmla="*/ 51 w 101"/>
                  <a:gd name="T21" fmla="*/ 49 h 124"/>
                  <a:gd name="T22" fmla="*/ 53 w 101"/>
                  <a:gd name="T23" fmla="*/ 18 h 124"/>
                  <a:gd name="T24" fmla="*/ 97 w 101"/>
                  <a:gd name="T25" fmla="*/ 15 h 124"/>
                  <a:gd name="T26" fmla="*/ 55 w 101"/>
                  <a:gd name="T27" fmla="*/ 27 h 124"/>
                  <a:gd name="T28" fmla="*/ 52 w 101"/>
                  <a:gd name="T29" fmla="*/ 45 h 124"/>
                  <a:gd name="T30" fmla="*/ 50 w 101"/>
                  <a:gd name="T31" fmla="*/ 45 h 124"/>
                  <a:gd name="T32" fmla="*/ 34 w 101"/>
                  <a:gd name="T33" fmla="*/ 14 h 124"/>
                  <a:gd name="T34" fmla="*/ 44 w 101"/>
                  <a:gd name="T35" fmla="*/ 6 h 124"/>
                  <a:gd name="T36" fmla="*/ 53 w 101"/>
                  <a:gd name="T37" fmla="*/ 18 h 124"/>
                  <a:gd name="T38" fmla="*/ 20 w 101"/>
                  <a:gd name="T39" fmla="*/ 79 h 124"/>
                  <a:gd name="T40" fmla="*/ 17 w 101"/>
                  <a:gd name="T41" fmla="*/ 61 h 124"/>
                  <a:gd name="T42" fmla="*/ 25 w 101"/>
                  <a:gd name="T43" fmla="*/ 61 h 124"/>
                  <a:gd name="T44" fmla="*/ 33 w 101"/>
                  <a:gd name="T45" fmla="*/ 75 h 124"/>
                  <a:gd name="T46" fmla="*/ 20 w 101"/>
                  <a:gd name="T47" fmla="*/ 79 h 124"/>
                  <a:gd name="T48" fmla="*/ 25 w 101"/>
                  <a:gd name="T49" fmla="*/ 58 h 124"/>
                  <a:gd name="T50" fmla="*/ 18 w 101"/>
                  <a:gd name="T51" fmla="*/ 58 h 124"/>
                  <a:gd name="T52" fmla="*/ 25 w 101"/>
                  <a:gd name="T53" fmla="*/ 51 h 124"/>
                  <a:gd name="T54" fmla="*/ 25 w 101"/>
                  <a:gd name="T55" fmla="*/ 5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1" h="124">
                    <a:moveTo>
                      <a:pt x="51" y="49"/>
                    </a:moveTo>
                    <a:cubicBezTo>
                      <a:pt x="46" y="45"/>
                      <a:pt x="33" y="36"/>
                      <a:pt x="21" y="41"/>
                    </a:cubicBezTo>
                    <a:cubicBezTo>
                      <a:pt x="5" y="46"/>
                      <a:pt x="0" y="64"/>
                      <a:pt x="7" y="79"/>
                    </a:cubicBezTo>
                    <a:cubicBezTo>
                      <a:pt x="15" y="93"/>
                      <a:pt x="20" y="100"/>
                      <a:pt x="22" y="104"/>
                    </a:cubicBezTo>
                    <a:cubicBezTo>
                      <a:pt x="23" y="106"/>
                      <a:pt x="23" y="109"/>
                      <a:pt x="23" y="112"/>
                    </a:cubicBezTo>
                    <a:cubicBezTo>
                      <a:pt x="25" y="122"/>
                      <a:pt x="44" y="124"/>
                      <a:pt x="50" y="119"/>
                    </a:cubicBezTo>
                    <a:cubicBezTo>
                      <a:pt x="56" y="124"/>
                      <a:pt x="75" y="122"/>
                      <a:pt x="77" y="112"/>
                    </a:cubicBezTo>
                    <a:cubicBezTo>
                      <a:pt x="77" y="109"/>
                      <a:pt x="77" y="106"/>
                      <a:pt x="78" y="104"/>
                    </a:cubicBezTo>
                    <a:cubicBezTo>
                      <a:pt x="80" y="100"/>
                      <a:pt x="86" y="93"/>
                      <a:pt x="94" y="79"/>
                    </a:cubicBezTo>
                    <a:cubicBezTo>
                      <a:pt x="101" y="64"/>
                      <a:pt x="96" y="46"/>
                      <a:pt x="80" y="41"/>
                    </a:cubicBezTo>
                    <a:cubicBezTo>
                      <a:pt x="68" y="36"/>
                      <a:pt x="55" y="45"/>
                      <a:pt x="51" y="49"/>
                    </a:cubicBezTo>
                    <a:close/>
                    <a:moveTo>
                      <a:pt x="53" y="18"/>
                    </a:moveTo>
                    <a:cubicBezTo>
                      <a:pt x="61" y="0"/>
                      <a:pt x="80" y="8"/>
                      <a:pt x="97" y="15"/>
                    </a:cubicBezTo>
                    <a:cubicBezTo>
                      <a:pt x="89" y="25"/>
                      <a:pt x="68" y="33"/>
                      <a:pt x="55" y="27"/>
                    </a:cubicBezTo>
                    <a:cubicBezTo>
                      <a:pt x="55" y="33"/>
                      <a:pt x="53" y="39"/>
                      <a:pt x="52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31"/>
                      <a:pt x="45" y="23"/>
                      <a:pt x="34" y="14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9" y="9"/>
                      <a:pt x="52" y="13"/>
                      <a:pt x="53" y="18"/>
                    </a:cubicBezTo>
                    <a:close/>
                    <a:moveTo>
                      <a:pt x="20" y="79"/>
                    </a:moveTo>
                    <a:cubicBezTo>
                      <a:pt x="17" y="73"/>
                      <a:pt x="16" y="67"/>
                      <a:pt x="17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7" y="66"/>
                      <a:pt x="30" y="71"/>
                      <a:pt x="33" y="75"/>
                    </a:cubicBezTo>
                    <a:cubicBezTo>
                      <a:pt x="20" y="79"/>
                      <a:pt x="20" y="79"/>
                      <a:pt x="20" y="79"/>
                    </a:cubicBezTo>
                    <a:close/>
                    <a:moveTo>
                      <a:pt x="25" y="58"/>
                    </a:move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5"/>
                      <a:pt x="21" y="53"/>
                      <a:pt x="25" y="51"/>
                    </a:cubicBezTo>
                    <a:cubicBezTo>
                      <a:pt x="24" y="53"/>
                      <a:pt x="24" y="55"/>
                      <a:pt x="25" y="58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859214" y="3416904"/>
              <a:ext cx="1415562" cy="6464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691313" y="2444750"/>
            <a:ext cx="1728787" cy="2370138"/>
            <a:chOff x="6691514" y="1691978"/>
            <a:chExt cx="1728192" cy="2371377"/>
          </a:xfrm>
        </p:grpSpPr>
        <p:grpSp>
          <p:nvGrpSpPr>
            <p:cNvPr id="31749" name="组合 22"/>
            <p:cNvGrpSpPr>
              <a:grpSpLocks/>
            </p:cNvGrpSpPr>
            <p:nvPr/>
          </p:nvGrpSpPr>
          <p:grpSpPr bwMode="auto">
            <a:xfrm>
              <a:off x="6691514" y="1691978"/>
              <a:ext cx="1728192" cy="1552262"/>
              <a:chOff x="6766670" y="1691978"/>
              <a:chExt cx="1728192" cy="1552262"/>
            </a:xfrm>
          </p:grpSpPr>
          <p:grpSp>
            <p:nvGrpSpPr>
              <p:cNvPr id="31751" name="组合 24"/>
              <p:cNvGrpSpPr>
                <a:grpSpLocks/>
              </p:cNvGrpSpPr>
              <p:nvPr/>
            </p:nvGrpSpPr>
            <p:grpSpPr bwMode="auto">
              <a:xfrm>
                <a:off x="6766670" y="1691978"/>
                <a:ext cx="1728192" cy="1552262"/>
                <a:chOff x="1237729" y="1779661"/>
                <a:chExt cx="1728192" cy="155226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237729" y="1779661"/>
                  <a:ext cx="1728192" cy="1551799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1583685" y="2869255"/>
                  <a:ext cx="1099758" cy="36849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dirty="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MStiffHeiHK-UltraBold" pitchFamily="50" charset="-120"/>
                      <a:ea typeface="MStiffHeiHK-UltraBold" pitchFamily="50" charset="-120"/>
                    </a:rPr>
                    <a:t>Picture</a:t>
                  </a:r>
                  <a:endParaRPr lang="zh-CN" altLang="en-US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StiffHeiHK-UltraBold" pitchFamily="50" charset="-120"/>
                    <a:ea typeface="MStiffHeiHK-UltraBold" pitchFamily="50" charset="-120"/>
                  </a:endParaRPr>
                </a:p>
              </p:txBody>
            </p:sp>
          </p:grpSp>
          <p:sp>
            <p:nvSpPr>
              <p:cNvPr id="31752" name="Freeform 21"/>
              <p:cNvSpPr>
                <a:spLocks noEditPoints="1"/>
              </p:cNvSpPr>
              <p:nvPr/>
            </p:nvSpPr>
            <p:spPr bwMode="auto">
              <a:xfrm>
                <a:off x="7227974" y="1874925"/>
                <a:ext cx="1035051" cy="836613"/>
              </a:xfrm>
              <a:custGeom>
                <a:avLst/>
                <a:gdLst>
                  <a:gd name="T0" fmla="*/ 884802 w 124"/>
                  <a:gd name="T1" fmla="*/ 644192 h 100"/>
                  <a:gd name="T2" fmla="*/ 876455 w 124"/>
                  <a:gd name="T3" fmla="*/ 568897 h 100"/>
                  <a:gd name="T4" fmla="*/ 534220 w 124"/>
                  <a:gd name="T5" fmla="*/ 343011 h 100"/>
                  <a:gd name="T6" fmla="*/ 600997 w 124"/>
                  <a:gd name="T7" fmla="*/ 0 h 100"/>
                  <a:gd name="T8" fmla="*/ 0 w 124"/>
                  <a:gd name="T9" fmla="*/ 744586 h 100"/>
                  <a:gd name="T10" fmla="*/ 91819 w 124"/>
                  <a:gd name="T11" fmla="*/ 610728 h 100"/>
                  <a:gd name="T12" fmla="*/ 267110 w 124"/>
                  <a:gd name="T13" fmla="*/ 384842 h 100"/>
                  <a:gd name="T14" fmla="*/ 275457 w 124"/>
                  <a:gd name="T15" fmla="*/ 384842 h 100"/>
                  <a:gd name="T16" fmla="*/ 283804 w 124"/>
                  <a:gd name="T17" fmla="*/ 376476 h 100"/>
                  <a:gd name="T18" fmla="*/ 292152 w 124"/>
                  <a:gd name="T19" fmla="*/ 376476 h 100"/>
                  <a:gd name="T20" fmla="*/ 300499 w 124"/>
                  <a:gd name="T21" fmla="*/ 376476 h 100"/>
                  <a:gd name="T22" fmla="*/ 308846 w 124"/>
                  <a:gd name="T23" fmla="*/ 376476 h 100"/>
                  <a:gd name="T24" fmla="*/ 308846 w 124"/>
                  <a:gd name="T25" fmla="*/ 376476 h 100"/>
                  <a:gd name="T26" fmla="*/ 325540 w 124"/>
                  <a:gd name="T27" fmla="*/ 376476 h 100"/>
                  <a:gd name="T28" fmla="*/ 333887 w 124"/>
                  <a:gd name="T29" fmla="*/ 376476 h 100"/>
                  <a:gd name="T30" fmla="*/ 342235 w 124"/>
                  <a:gd name="T31" fmla="*/ 376476 h 100"/>
                  <a:gd name="T32" fmla="*/ 358929 w 124"/>
                  <a:gd name="T33" fmla="*/ 376476 h 100"/>
                  <a:gd name="T34" fmla="*/ 358929 w 124"/>
                  <a:gd name="T35" fmla="*/ 376476 h 100"/>
                  <a:gd name="T36" fmla="*/ 367276 w 124"/>
                  <a:gd name="T37" fmla="*/ 376476 h 100"/>
                  <a:gd name="T38" fmla="*/ 375623 w 124"/>
                  <a:gd name="T39" fmla="*/ 376476 h 100"/>
                  <a:gd name="T40" fmla="*/ 383971 w 124"/>
                  <a:gd name="T41" fmla="*/ 376476 h 100"/>
                  <a:gd name="T42" fmla="*/ 392318 w 124"/>
                  <a:gd name="T43" fmla="*/ 376476 h 100"/>
                  <a:gd name="T44" fmla="*/ 400665 w 124"/>
                  <a:gd name="T45" fmla="*/ 384842 h 100"/>
                  <a:gd name="T46" fmla="*/ 409012 w 124"/>
                  <a:gd name="T47" fmla="*/ 384842 h 100"/>
                  <a:gd name="T48" fmla="*/ 500831 w 124"/>
                  <a:gd name="T49" fmla="*/ 794782 h 100"/>
                  <a:gd name="T50" fmla="*/ 651081 w 124"/>
                  <a:gd name="T51" fmla="*/ 435039 h 100"/>
                  <a:gd name="T52" fmla="*/ 484137 w 124"/>
                  <a:gd name="T53" fmla="*/ 309547 h 100"/>
                  <a:gd name="T54" fmla="*/ 50083 w 124"/>
                  <a:gd name="T55" fmla="*/ 384842 h 100"/>
                  <a:gd name="T56" fmla="*/ 375623 w 124"/>
                  <a:gd name="T57" fmla="*/ 535432 h 100"/>
                  <a:gd name="T58" fmla="*/ 200332 w 124"/>
                  <a:gd name="T59" fmla="*/ 619094 h 100"/>
                  <a:gd name="T60" fmla="*/ 116861 w 124"/>
                  <a:gd name="T61" fmla="*/ 610728 h 100"/>
                  <a:gd name="T62" fmla="*/ 333887 w 124"/>
                  <a:gd name="T63" fmla="*/ 393208 h 100"/>
                  <a:gd name="T64" fmla="*/ 333887 w 124"/>
                  <a:gd name="T65" fmla="*/ 786416 h 100"/>
                  <a:gd name="T66" fmla="*/ 751247 w 124"/>
                  <a:gd name="T67" fmla="*/ 142224 h 100"/>
                  <a:gd name="T68" fmla="*/ 751247 w 124"/>
                  <a:gd name="T69" fmla="*/ 142224 h 100"/>
                  <a:gd name="T70" fmla="*/ 742900 w 124"/>
                  <a:gd name="T71" fmla="*/ 142224 h 100"/>
                  <a:gd name="T72" fmla="*/ 742900 w 124"/>
                  <a:gd name="T73" fmla="*/ 142224 h 100"/>
                  <a:gd name="T74" fmla="*/ 734552 w 124"/>
                  <a:gd name="T75" fmla="*/ 142224 h 100"/>
                  <a:gd name="T76" fmla="*/ 734552 w 124"/>
                  <a:gd name="T77" fmla="*/ 142224 h 100"/>
                  <a:gd name="T78" fmla="*/ 726205 w 124"/>
                  <a:gd name="T79" fmla="*/ 142224 h 100"/>
                  <a:gd name="T80" fmla="*/ 726205 w 124"/>
                  <a:gd name="T81" fmla="*/ 150590 h 100"/>
                  <a:gd name="T82" fmla="*/ 726205 w 124"/>
                  <a:gd name="T83" fmla="*/ 150590 h 100"/>
                  <a:gd name="T84" fmla="*/ 717858 w 124"/>
                  <a:gd name="T85" fmla="*/ 150590 h 100"/>
                  <a:gd name="T86" fmla="*/ 717858 w 124"/>
                  <a:gd name="T87" fmla="*/ 150590 h 100"/>
                  <a:gd name="T88" fmla="*/ 717858 w 124"/>
                  <a:gd name="T89" fmla="*/ 150590 h 100"/>
                  <a:gd name="T90" fmla="*/ 617692 w 124"/>
                  <a:gd name="T91" fmla="*/ 301181 h 100"/>
                  <a:gd name="T92" fmla="*/ 751247 w 124"/>
                  <a:gd name="T93" fmla="*/ 142224 h 100"/>
                  <a:gd name="T94" fmla="*/ 684469 w 124"/>
                  <a:gd name="T95" fmla="*/ 225886 h 100"/>
                  <a:gd name="T96" fmla="*/ 851413 w 124"/>
                  <a:gd name="T97" fmla="*/ 259350 h 100"/>
                  <a:gd name="T98" fmla="*/ 784635 w 124"/>
                  <a:gd name="T99" fmla="*/ 242618 h 100"/>
                  <a:gd name="T100" fmla="*/ 767941 w 124"/>
                  <a:gd name="T101" fmla="*/ 234252 h 100"/>
                  <a:gd name="T102" fmla="*/ 784635 w 124"/>
                  <a:gd name="T103" fmla="*/ 267716 h 100"/>
                  <a:gd name="T104" fmla="*/ 792983 w 124"/>
                  <a:gd name="T105" fmla="*/ 259350 h 100"/>
                  <a:gd name="T106" fmla="*/ 726205 w 124"/>
                  <a:gd name="T107" fmla="*/ 267716 h 100"/>
                  <a:gd name="T108" fmla="*/ 826371 w 124"/>
                  <a:gd name="T109" fmla="*/ 510334 h 100"/>
                  <a:gd name="T110" fmla="*/ 692816 w 124"/>
                  <a:gd name="T111" fmla="*/ 435039 h 100"/>
                  <a:gd name="T112" fmla="*/ 642733 w 124"/>
                  <a:gd name="T113" fmla="*/ 351377 h 100"/>
                  <a:gd name="T114" fmla="*/ 642733 w 124"/>
                  <a:gd name="T115" fmla="*/ 351377 h 10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24"/>
                  <a:gd name="T175" fmla="*/ 0 h 100"/>
                  <a:gd name="T176" fmla="*/ 124 w 124"/>
                  <a:gd name="T177" fmla="*/ 100 h 10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24" h="100">
                    <a:moveTo>
                      <a:pt x="72" y="0"/>
                    </a:moveTo>
                    <a:cubicBezTo>
                      <a:pt x="124" y="14"/>
                      <a:pt x="124" y="14"/>
                      <a:pt x="124" y="14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72" y="0"/>
                      <a:pt x="72" y="0"/>
                      <a:pt x="72" y="0"/>
                    </a:cubicBezTo>
                    <a:close/>
                    <a:moveTo>
                      <a:pt x="6" y="46"/>
                    </a:moveTo>
                    <a:cubicBezTo>
                      <a:pt x="3" y="46"/>
                      <a:pt x="0" y="49"/>
                      <a:pt x="0" y="5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2"/>
                      <a:pt x="3" y="95"/>
                      <a:pt x="6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15" y="90"/>
                      <a:pt x="11" y="82"/>
                      <a:pt x="11" y="73"/>
                    </a:cubicBezTo>
                    <a:cubicBezTo>
                      <a:pt x="11" y="61"/>
                      <a:pt x="20" y="50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61" y="50"/>
                      <a:pt x="69" y="61"/>
                      <a:pt x="69" y="73"/>
                    </a:cubicBezTo>
                    <a:cubicBezTo>
                      <a:pt x="69" y="82"/>
                      <a:pt x="66" y="90"/>
                      <a:pt x="60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5" y="95"/>
                      <a:pt x="78" y="92"/>
                      <a:pt x="78" y="89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49"/>
                      <a:pt x="75" y="46"/>
                      <a:pt x="72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41" y="57"/>
                    </a:moveTo>
                    <a:cubicBezTo>
                      <a:pt x="48" y="57"/>
                      <a:pt x="54" y="62"/>
                      <a:pt x="56" y="68"/>
                    </a:cubicBezTo>
                    <a:cubicBezTo>
                      <a:pt x="53" y="66"/>
                      <a:pt x="49" y="64"/>
                      <a:pt x="45" y="64"/>
                    </a:cubicBezTo>
                    <a:cubicBezTo>
                      <a:pt x="34" y="64"/>
                      <a:pt x="26" y="72"/>
                      <a:pt x="26" y="81"/>
                    </a:cubicBezTo>
                    <a:cubicBezTo>
                      <a:pt x="26" y="81"/>
                      <a:pt x="26" y="82"/>
                      <a:pt x="26" y="82"/>
                    </a:cubicBezTo>
                    <a:cubicBezTo>
                      <a:pt x="25" y="79"/>
                      <a:pt x="24" y="77"/>
                      <a:pt x="24" y="74"/>
                    </a:cubicBezTo>
                    <a:cubicBezTo>
                      <a:pt x="24" y="65"/>
                      <a:pt x="31" y="57"/>
                      <a:pt x="41" y="57"/>
                    </a:cubicBezTo>
                    <a:close/>
                    <a:moveTo>
                      <a:pt x="40" y="47"/>
                    </a:moveTo>
                    <a:cubicBezTo>
                      <a:pt x="26" y="47"/>
                      <a:pt x="14" y="59"/>
                      <a:pt x="14" y="73"/>
                    </a:cubicBezTo>
                    <a:cubicBezTo>
                      <a:pt x="14" y="88"/>
                      <a:pt x="26" y="100"/>
                      <a:pt x="40" y="100"/>
                    </a:cubicBezTo>
                    <a:cubicBezTo>
                      <a:pt x="55" y="100"/>
                      <a:pt x="67" y="88"/>
                      <a:pt x="67" y="73"/>
                    </a:cubicBezTo>
                    <a:cubicBezTo>
                      <a:pt x="67" y="59"/>
                      <a:pt x="55" y="47"/>
                      <a:pt x="40" y="47"/>
                    </a:cubicBezTo>
                    <a:close/>
                    <a:moveTo>
                      <a:pt x="40" y="53"/>
                    </a:moveTo>
                    <a:cubicBezTo>
                      <a:pt x="52" y="53"/>
                      <a:pt x="61" y="62"/>
                      <a:pt x="61" y="73"/>
                    </a:cubicBezTo>
                    <a:cubicBezTo>
                      <a:pt x="61" y="85"/>
                      <a:pt x="52" y="94"/>
                      <a:pt x="40" y="94"/>
                    </a:cubicBezTo>
                    <a:cubicBezTo>
                      <a:pt x="29" y="94"/>
                      <a:pt x="20" y="85"/>
                      <a:pt x="20" y="73"/>
                    </a:cubicBezTo>
                    <a:cubicBezTo>
                      <a:pt x="20" y="62"/>
                      <a:pt x="29" y="53"/>
                      <a:pt x="40" y="53"/>
                    </a:cubicBezTo>
                    <a:close/>
                    <a:moveTo>
                      <a:pt x="90" y="17"/>
                    </a:move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3" y="19"/>
                      <a:pt x="81" y="21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8" y="28"/>
                      <a:pt x="81" y="35"/>
                      <a:pt x="74" y="36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7" y="37"/>
                      <a:pt x="109" y="20"/>
                      <a:pt x="95" y="17"/>
                    </a:cubicBezTo>
                    <a:cubicBezTo>
                      <a:pt x="94" y="17"/>
                      <a:pt x="92" y="16"/>
                      <a:pt x="90" y="17"/>
                    </a:cubicBezTo>
                    <a:close/>
                    <a:moveTo>
                      <a:pt x="83" y="26"/>
                    </a:moveTo>
                    <a:cubicBezTo>
                      <a:pt x="83" y="26"/>
                      <a:pt x="83" y="25"/>
                      <a:pt x="83" y="25"/>
                    </a:cubicBezTo>
                    <a:cubicBezTo>
                      <a:pt x="83" y="25"/>
                      <a:pt x="82" y="26"/>
                      <a:pt x="82" y="27"/>
                    </a:cubicBezTo>
                    <a:cubicBezTo>
                      <a:pt x="81" y="32"/>
                      <a:pt x="84" y="38"/>
                      <a:pt x="89" y="39"/>
                    </a:cubicBezTo>
                    <a:cubicBezTo>
                      <a:pt x="94" y="41"/>
                      <a:pt x="100" y="38"/>
                      <a:pt x="101" y="32"/>
                    </a:cubicBezTo>
                    <a:cubicBezTo>
                      <a:pt x="101" y="32"/>
                      <a:pt x="102" y="31"/>
                      <a:pt x="102" y="31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83" y="26"/>
                      <a:pt x="83" y="26"/>
                      <a:pt x="83" y="26"/>
                    </a:cubicBezTo>
                    <a:close/>
                    <a:moveTo>
                      <a:pt x="95" y="31"/>
                    </a:moveTo>
                    <a:cubicBezTo>
                      <a:pt x="95" y="31"/>
                      <a:pt x="94" y="32"/>
                      <a:pt x="94" y="32"/>
                    </a:cubicBezTo>
                    <a:cubicBezTo>
                      <a:pt x="93" y="33"/>
                      <a:pt x="94" y="34"/>
                      <a:pt x="95" y="34"/>
                    </a:cubicBezTo>
                    <a:cubicBezTo>
                      <a:pt x="95" y="34"/>
                      <a:pt x="96" y="34"/>
                      <a:pt x="96" y="33"/>
                    </a:cubicBezTo>
                    <a:cubicBezTo>
                      <a:pt x="96" y="32"/>
                      <a:pt x="96" y="32"/>
                      <a:pt x="95" y="31"/>
                    </a:cubicBezTo>
                    <a:close/>
                    <a:moveTo>
                      <a:pt x="88" y="29"/>
                    </a:moveTo>
                    <a:cubicBezTo>
                      <a:pt x="87" y="29"/>
                      <a:pt x="86" y="29"/>
                      <a:pt x="86" y="30"/>
                    </a:cubicBezTo>
                    <a:cubicBezTo>
                      <a:pt x="86" y="31"/>
                      <a:pt x="86" y="32"/>
                      <a:pt x="87" y="32"/>
                    </a:cubicBezTo>
                    <a:cubicBezTo>
                      <a:pt x="88" y="32"/>
                      <a:pt x="88" y="32"/>
                      <a:pt x="88" y="31"/>
                    </a:cubicBezTo>
                    <a:cubicBezTo>
                      <a:pt x="89" y="30"/>
                      <a:pt x="88" y="29"/>
                      <a:pt x="88" y="29"/>
                    </a:cubicBezTo>
                    <a:close/>
                    <a:moveTo>
                      <a:pt x="99" y="61"/>
                    </a:moveTo>
                    <a:cubicBezTo>
                      <a:pt x="101" y="53"/>
                      <a:pt x="98" y="46"/>
                      <a:pt x="93" y="42"/>
                    </a:cubicBezTo>
                    <a:cubicBezTo>
                      <a:pt x="83" y="50"/>
                      <a:pt x="83" y="50"/>
                      <a:pt x="83" y="50"/>
                    </a:cubicBezTo>
                    <a:cubicBezTo>
                      <a:pt x="83" y="51"/>
                      <a:pt x="83" y="51"/>
                      <a:pt x="83" y="52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99" y="61"/>
                      <a:pt x="99" y="61"/>
                      <a:pt x="99" y="61"/>
                    </a:cubicBezTo>
                    <a:close/>
                    <a:moveTo>
                      <a:pt x="77" y="42"/>
                    </a:moveTo>
                    <a:cubicBezTo>
                      <a:pt x="79" y="43"/>
                      <a:pt x="81" y="45"/>
                      <a:pt x="82" y="4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79" y="41"/>
                      <a:pt x="77" y="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6837514" y="3416904"/>
              <a:ext cx="1417149" cy="6464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1984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36925"/>
            <a:ext cx="9144000" cy="2222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850" y="952500"/>
            <a:ext cx="6389688" cy="9223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方正粗宋简体" pitchFamily="65" charset="-122"/>
                <a:ea typeface="方正粗宋简体" pitchFamily="65" charset="-122"/>
              </a:rPr>
              <a:t>POWER POINT </a:t>
            </a:r>
            <a:r>
              <a: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方正粗宋简体" pitchFamily="65" charset="-122"/>
                <a:ea typeface="方正粗宋简体" pitchFamily="65" charset="-122"/>
              </a:rPr>
              <a:t>模板</a:t>
            </a:r>
          </a:p>
        </p:txBody>
      </p:sp>
      <p:grpSp>
        <p:nvGrpSpPr>
          <p:cNvPr id="14339" name="组合 3"/>
          <p:cNvGrpSpPr>
            <a:grpSpLocks/>
          </p:cNvGrpSpPr>
          <p:nvPr/>
        </p:nvGrpSpPr>
        <p:grpSpPr bwMode="auto">
          <a:xfrm>
            <a:off x="404813" y="2760663"/>
            <a:ext cx="3200400" cy="3198812"/>
            <a:chOff x="2031873" y="2124516"/>
            <a:chExt cx="4381500" cy="4381500"/>
          </a:xfrm>
        </p:grpSpPr>
        <p:sp>
          <p:nvSpPr>
            <p:cNvPr id="5" name="椭圆 4"/>
            <p:cNvSpPr/>
            <p:nvPr/>
          </p:nvSpPr>
          <p:spPr>
            <a:xfrm>
              <a:off x="2031873" y="2124516"/>
              <a:ext cx="4381500" cy="43815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175315" y="2268029"/>
              <a:ext cx="4094616" cy="409447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367" name="组合 6"/>
            <p:cNvGrpSpPr>
              <a:grpSpLocks/>
            </p:cNvGrpSpPr>
            <p:nvPr/>
          </p:nvGrpSpPr>
          <p:grpSpPr bwMode="auto">
            <a:xfrm>
              <a:off x="2244725" y="2331989"/>
              <a:ext cx="3946728" cy="3952893"/>
              <a:chOff x="8325448" y="1924103"/>
              <a:chExt cx="3946728" cy="3952893"/>
            </a:xfrm>
          </p:grpSpPr>
          <p:sp>
            <p:nvSpPr>
              <p:cNvPr id="12" name="椭圆 45"/>
              <p:cNvSpPr/>
              <p:nvPr/>
            </p:nvSpPr>
            <p:spPr>
              <a:xfrm>
                <a:off x="8903700" y="1923202"/>
                <a:ext cx="1373566" cy="1946126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45"/>
              <p:cNvSpPr/>
              <p:nvPr/>
            </p:nvSpPr>
            <p:spPr>
              <a:xfrm rot="2700000">
                <a:off x="9822691" y="1723636"/>
                <a:ext cx="1372074" cy="1945161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45"/>
              <p:cNvSpPr/>
              <p:nvPr/>
            </p:nvSpPr>
            <p:spPr>
              <a:xfrm rot="10800000">
                <a:off x="10325079" y="3930212"/>
                <a:ext cx="1373566" cy="1946125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45"/>
              <p:cNvSpPr/>
              <p:nvPr/>
            </p:nvSpPr>
            <p:spPr>
              <a:xfrm rot="13500000">
                <a:off x="9395626" y="4142703"/>
                <a:ext cx="1372072" cy="1947334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rgbClr val="DCE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45"/>
              <p:cNvSpPr/>
              <p:nvPr/>
            </p:nvSpPr>
            <p:spPr>
              <a:xfrm rot="5400000">
                <a:off x="10612709" y="2218323"/>
                <a:ext cx="1372074" cy="1947334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45"/>
              <p:cNvSpPr/>
              <p:nvPr/>
            </p:nvSpPr>
            <p:spPr>
              <a:xfrm rot="8100000">
                <a:off x="10824953" y="3130018"/>
                <a:ext cx="1373566" cy="1946125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DB69"/>
                  </a:solidFill>
                </a:endParaRPr>
              </a:p>
            </p:txBody>
          </p:sp>
          <p:sp>
            <p:nvSpPr>
              <p:cNvPr id="18" name="椭圆 45"/>
              <p:cNvSpPr/>
              <p:nvPr/>
            </p:nvSpPr>
            <p:spPr>
              <a:xfrm rot="16200000">
                <a:off x="8619735" y="3629538"/>
                <a:ext cx="1372074" cy="1960374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  <a:gd name="connsiteX0" fmla="*/ 1372442 w 1372442"/>
                  <a:gd name="connsiteY0" fmla="*/ 0 h 1959267"/>
                  <a:gd name="connsiteX1" fmla="*/ 1366371 w 1372442"/>
                  <a:gd name="connsiteY1" fmla="*/ 1959267 h 1959267"/>
                  <a:gd name="connsiteX2" fmla="*/ 0 w 1372442"/>
                  <a:gd name="connsiteY2" fmla="*/ 577139 h 1959267"/>
                  <a:gd name="connsiteX3" fmla="*/ 1372442 w 1372442"/>
                  <a:gd name="connsiteY3" fmla="*/ 0 h 1959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2" h="1959267">
                    <a:moveTo>
                      <a:pt x="1372442" y="0"/>
                    </a:moveTo>
                    <a:cubicBezTo>
                      <a:pt x="1370418" y="653089"/>
                      <a:pt x="1368395" y="1306178"/>
                      <a:pt x="1366371" y="1959267"/>
                    </a:cubicBezTo>
                    <a:lnTo>
                      <a:pt x="0" y="577139"/>
                    </a:lnTo>
                    <a:cubicBezTo>
                      <a:pt x="354117" y="230124"/>
                      <a:pt x="838244" y="2682"/>
                      <a:pt x="1372442" y="0"/>
                    </a:cubicBezTo>
                    <a:close/>
                  </a:path>
                </a:pathLst>
              </a:cu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45"/>
              <p:cNvSpPr/>
              <p:nvPr/>
            </p:nvSpPr>
            <p:spPr>
              <a:xfrm rot="18900000">
                <a:off x="8403826" y="2712525"/>
                <a:ext cx="1375738" cy="19548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  <a:gd name="connsiteX0" fmla="*/ 1377055 w 1377055"/>
                  <a:gd name="connsiteY0" fmla="*/ 0 h 1955446"/>
                  <a:gd name="connsiteX1" fmla="*/ 1366371 w 1377055"/>
                  <a:gd name="connsiteY1" fmla="*/ 1955446 h 1955446"/>
                  <a:gd name="connsiteX2" fmla="*/ 0 w 1377055"/>
                  <a:gd name="connsiteY2" fmla="*/ 573318 h 1955446"/>
                  <a:gd name="connsiteX3" fmla="*/ 1377055 w 1377055"/>
                  <a:gd name="connsiteY3" fmla="*/ 0 h 195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055" h="1955446">
                    <a:moveTo>
                      <a:pt x="1377055" y="0"/>
                    </a:moveTo>
                    <a:cubicBezTo>
                      <a:pt x="1373494" y="651815"/>
                      <a:pt x="1369932" y="1303631"/>
                      <a:pt x="1366371" y="1955446"/>
                    </a:cubicBezTo>
                    <a:lnTo>
                      <a:pt x="0" y="573318"/>
                    </a:lnTo>
                    <a:cubicBezTo>
                      <a:pt x="354117" y="226303"/>
                      <a:pt x="842857" y="2682"/>
                      <a:pt x="1377055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3266343" y="3359599"/>
              <a:ext cx="1912560" cy="191133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369" name="组合 8"/>
            <p:cNvGrpSpPr>
              <a:grpSpLocks/>
            </p:cNvGrpSpPr>
            <p:nvPr/>
          </p:nvGrpSpPr>
          <p:grpSpPr bwMode="auto">
            <a:xfrm>
              <a:off x="3615153" y="3150512"/>
              <a:ext cx="1214940" cy="1772224"/>
              <a:chOff x="9695876" y="2742626"/>
              <a:chExt cx="1214940" cy="1772224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9694804" y="2742967"/>
                <a:ext cx="1217084" cy="1772169"/>
              </a:xfrm>
              <a:custGeom>
                <a:avLst/>
                <a:gdLst/>
                <a:ahLst/>
                <a:cxnLst/>
                <a:rect l="l" t="t" r="r" b="b"/>
                <a:pathLst>
                  <a:path w="1214940" h="1772224">
                    <a:moveTo>
                      <a:pt x="607470" y="0"/>
                    </a:moveTo>
                    <a:lnTo>
                      <a:pt x="754383" y="577227"/>
                    </a:lnTo>
                    <a:cubicBezTo>
                      <a:pt x="1019137" y="641157"/>
                      <a:pt x="1214940" y="880090"/>
                      <a:pt x="1214940" y="1164754"/>
                    </a:cubicBezTo>
                    <a:cubicBezTo>
                      <a:pt x="1214940" y="1500250"/>
                      <a:pt x="942966" y="1772224"/>
                      <a:pt x="607470" y="1772224"/>
                    </a:cubicBezTo>
                    <a:cubicBezTo>
                      <a:pt x="271974" y="1772224"/>
                      <a:pt x="0" y="1500250"/>
                      <a:pt x="0" y="1164754"/>
                    </a:cubicBezTo>
                    <a:cubicBezTo>
                      <a:pt x="0" y="880090"/>
                      <a:pt x="195803" y="641157"/>
                      <a:pt x="460557" y="577227"/>
                    </a:cubicBezTo>
                    <a:close/>
                  </a:path>
                </a:pathLst>
              </a:custGeom>
              <a:gradFill>
                <a:gsLst>
                  <a:gs pos="2083">
                    <a:schemeClr val="bg1">
                      <a:lumMod val="75000"/>
                    </a:schemeClr>
                  </a:gs>
                  <a:gs pos="23000">
                    <a:schemeClr val="bg1"/>
                  </a:gs>
                  <a:gs pos="6100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371" name="TextBox 10"/>
              <p:cNvSpPr txBox="1">
                <a:spLocks noChangeArrowheads="1"/>
              </p:cNvSpPr>
              <p:nvPr/>
            </p:nvSpPr>
            <p:spPr bwMode="auto">
              <a:xfrm>
                <a:off x="9848204" y="3636484"/>
                <a:ext cx="885102" cy="5057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b="1">
                    <a:solidFill>
                      <a:prstClr val="black"/>
                    </a:solidFill>
                    <a:latin typeface="微软雅黑" charset="-122"/>
                    <a:ea typeface="微软雅黑" charset="-122"/>
                  </a:rPr>
                  <a:t>色彩</a:t>
                </a:r>
              </a:p>
            </p:txBody>
          </p:sp>
        </p:grpSp>
      </p:grpSp>
      <p:grpSp>
        <p:nvGrpSpPr>
          <p:cNvPr id="14340" name="组合 19"/>
          <p:cNvGrpSpPr>
            <a:grpSpLocks/>
          </p:cNvGrpSpPr>
          <p:nvPr/>
        </p:nvGrpSpPr>
        <p:grpSpPr bwMode="auto">
          <a:xfrm>
            <a:off x="6740525" y="3019425"/>
            <a:ext cx="2293938" cy="230188"/>
            <a:chOff x="4032821" y="2867471"/>
            <a:chExt cx="1944685" cy="178272"/>
          </a:xfrm>
        </p:grpSpPr>
        <p:sp>
          <p:nvSpPr>
            <p:cNvPr id="21" name="矩形 20"/>
            <p:cNvSpPr/>
            <p:nvPr/>
          </p:nvSpPr>
          <p:spPr>
            <a:xfrm>
              <a:off x="4032821" y="2867471"/>
              <a:ext cx="483144" cy="178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520001" y="2867471"/>
              <a:ext cx="483144" cy="17827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007182" y="2867471"/>
              <a:ext cx="483144" cy="17827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494362" y="2867471"/>
              <a:ext cx="483144" cy="1782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837113" y="2130425"/>
            <a:ext cx="569912" cy="8207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14963" y="2130425"/>
            <a:ext cx="569912" cy="820738"/>
          </a:xfrm>
          <a:prstGeom prst="rect">
            <a:avLst/>
          </a:prstGeom>
          <a:solidFill>
            <a:srgbClr val="BFE2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89638" y="2130425"/>
            <a:ext cx="569912" cy="820738"/>
          </a:xfrm>
          <a:prstGeom prst="rect">
            <a:avLst/>
          </a:prstGeom>
          <a:solidFill>
            <a:srgbClr val="DCE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344" name="组合 27"/>
          <p:cNvGrpSpPr>
            <a:grpSpLocks/>
          </p:cNvGrpSpPr>
          <p:nvPr/>
        </p:nvGrpSpPr>
        <p:grpSpPr bwMode="auto">
          <a:xfrm>
            <a:off x="4205288" y="2130425"/>
            <a:ext cx="627062" cy="820738"/>
            <a:chOff x="4212507" y="1280016"/>
            <a:chExt cx="626373" cy="820250"/>
          </a:xfrm>
        </p:grpSpPr>
        <p:sp>
          <p:nvSpPr>
            <p:cNvPr id="29" name="矩形 28"/>
            <p:cNvSpPr/>
            <p:nvPr/>
          </p:nvSpPr>
          <p:spPr>
            <a:xfrm>
              <a:off x="4269594" y="1280016"/>
              <a:ext cx="569286" cy="8202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357" name="组合 29"/>
            <p:cNvGrpSpPr>
              <a:grpSpLocks/>
            </p:cNvGrpSpPr>
            <p:nvPr/>
          </p:nvGrpSpPr>
          <p:grpSpPr bwMode="auto">
            <a:xfrm>
              <a:off x="4212507" y="1284777"/>
              <a:ext cx="620683" cy="767022"/>
              <a:chOff x="6657075" y="2351178"/>
              <a:chExt cx="620683" cy="767022"/>
            </a:xfrm>
          </p:grpSpPr>
          <p:sp>
            <p:nvSpPr>
              <p:cNvPr id="14358" name="TextBox 30"/>
              <p:cNvSpPr txBox="1">
                <a:spLocks noChangeArrowheads="1"/>
              </p:cNvSpPr>
              <p:nvPr/>
            </p:nvSpPr>
            <p:spPr bwMode="auto">
              <a:xfrm>
                <a:off x="6665090" y="2351178"/>
                <a:ext cx="421910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400">
                    <a:solidFill>
                      <a:prstClr val="white"/>
                    </a:solidFill>
                  </a:rPr>
                  <a:t>R:0</a:t>
                </a: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59" name="TextBox 31"/>
              <p:cNvSpPr txBox="1">
                <a:spLocks noChangeArrowheads="1"/>
              </p:cNvSpPr>
              <p:nvPr/>
            </p:nvSpPr>
            <p:spPr bwMode="auto">
              <a:xfrm>
                <a:off x="6657075" y="2580801"/>
                <a:ext cx="620683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400">
                    <a:solidFill>
                      <a:prstClr val="white"/>
                    </a:solidFill>
                  </a:rPr>
                  <a:t>G:176</a:t>
                </a: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60" name="TextBox 32"/>
              <p:cNvSpPr txBox="1">
                <a:spLocks noChangeArrowheads="1"/>
              </p:cNvSpPr>
              <p:nvPr/>
            </p:nvSpPr>
            <p:spPr bwMode="auto">
              <a:xfrm>
                <a:off x="6665090" y="2810423"/>
                <a:ext cx="604653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400">
                    <a:solidFill>
                      <a:prstClr val="white"/>
                    </a:solidFill>
                  </a:rPr>
                  <a:t>B:240</a:t>
                </a: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7315200" y="2130425"/>
            <a:ext cx="569913" cy="8207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DB69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89875" y="2130425"/>
            <a:ext cx="569913" cy="820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464550" y="2130425"/>
            <a:ext cx="569913" cy="8207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348" name="组合 36"/>
          <p:cNvGrpSpPr>
            <a:grpSpLocks/>
          </p:cNvGrpSpPr>
          <p:nvPr/>
        </p:nvGrpSpPr>
        <p:grpSpPr bwMode="auto">
          <a:xfrm>
            <a:off x="6689725" y="2130425"/>
            <a:ext cx="635000" cy="820738"/>
            <a:chOff x="6690500" y="1280016"/>
            <a:chExt cx="634667" cy="820250"/>
          </a:xfrm>
        </p:grpSpPr>
        <p:sp>
          <p:nvSpPr>
            <p:cNvPr id="38" name="矩形 37"/>
            <p:cNvSpPr/>
            <p:nvPr/>
          </p:nvSpPr>
          <p:spPr>
            <a:xfrm>
              <a:off x="6741273" y="1280016"/>
              <a:ext cx="569614" cy="82025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352" name="组合 38"/>
            <p:cNvGrpSpPr>
              <a:grpSpLocks/>
            </p:cNvGrpSpPr>
            <p:nvPr/>
          </p:nvGrpSpPr>
          <p:grpSpPr bwMode="auto">
            <a:xfrm>
              <a:off x="6690500" y="1284777"/>
              <a:ext cx="634667" cy="767022"/>
              <a:chOff x="6657074" y="2351178"/>
              <a:chExt cx="634667" cy="767022"/>
            </a:xfrm>
          </p:grpSpPr>
          <p:sp>
            <p:nvSpPr>
              <p:cNvPr id="14353" name="TextBox 39"/>
              <p:cNvSpPr txBox="1">
                <a:spLocks noChangeArrowheads="1"/>
              </p:cNvSpPr>
              <p:nvPr/>
            </p:nvSpPr>
            <p:spPr bwMode="auto">
              <a:xfrm>
                <a:off x="6665089" y="2351178"/>
                <a:ext cx="604653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400">
                    <a:solidFill>
                      <a:prstClr val="white"/>
                    </a:solidFill>
                  </a:rPr>
                  <a:t>R:38</a:t>
                </a: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54" name="TextBox 40"/>
              <p:cNvSpPr txBox="1">
                <a:spLocks noChangeArrowheads="1"/>
              </p:cNvSpPr>
              <p:nvPr/>
            </p:nvSpPr>
            <p:spPr bwMode="auto">
              <a:xfrm>
                <a:off x="6657074" y="2580801"/>
                <a:ext cx="634667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400">
                    <a:solidFill>
                      <a:prstClr val="white"/>
                    </a:solidFill>
                  </a:rPr>
                  <a:t>G:38</a:t>
                </a: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55" name="TextBox 41"/>
              <p:cNvSpPr txBox="1">
                <a:spLocks noChangeArrowheads="1"/>
              </p:cNvSpPr>
              <p:nvPr/>
            </p:nvSpPr>
            <p:spPr bwMode="auto">
              <a:xfrm>
                <a:off x="6665090" y="2810423"/>
                <a:ext cx="51328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400">
                    <a:solidFill>
                      <a:prstClr val="white"/>
                    </a:solidFill>
                  </a:rPr>
                  <a:t>B:38</a:t>
                </a: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205288" y="3652838"/>
            <a:ext cx="4910137" cy="163121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48038" y="2847975"/>
            <a:ext cx="1133475" cy="2647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>
                <a:solidFill>
                  <a:prstClr val="white">
                    <a:lumMod val="50000"/>
                  </a:prstClr>
                </a:solidFill>
                <a:latin typeface="Adobe 明體 Std L" pitchFamily="18" charset="-128"/>
                <a:ea typeface="Adobe 明體 Std L" pitchFamily="18" charset="-128"/>
              </a:rPr>
              <a:t>}</a:t>
            </a:r>
            <a:endParaRPr lang="zh-CN" altLang="en-US" sz="16600" dirty="0">
              <a:solidFill>
                <a:prstClr val="white">
                  <a:lumMod val="50000"/>
                </a:prstClr>
              </a:solidFill>
              <a:latin typeface="Adobe 明體 Std L" pitchFamily="18" charset="-128"/>
              <a:ea typeface="Adobe 明體 Std L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6283322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2638425"/>
            <a:ext cx="458311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/>
                </a:solidFill>
                <a:latin typeface="Arial" charset="0"/>
              </a:rPr>
              <a:t>单击此处输入文本内容单击此处输入文本内容</a:t>
            </a:r>
          </a:p>
          <a:p>
            <a:pPr algn="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/>
                </a:solidFill>
                <a:latin typeface="Arial" charset="0"/>
              </a:rPr>
              <a:t>单击此处输入文本内容单击此处输入文本内容</a:t>
            </a:r>
          </a:p>
          <a:p>
            <a:pPr algn="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/>
                </a:solidFill>
                <a:latin typeface="Arial" charset="0"/>
              </a:rPr>
              <a:t>单击此处输入文本内容单击此处输入文本内容</a:t>
            </a:r>
          </a:p>
          <a:p>
            <a:pPr algn="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/>
                </a:solidFill>
                <a:latin typeface="Arial" charset="0"/>
              </a:rPr>
              <a:t>单击此处输入文本内容单击此处输入文本内容</a:t>
            </a:r>
          </a:p>
          <a:p>
            <a:pPr algn="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/>
                </a:solidFill>
                <a:latin typeface="Arial" charset="0"/>
              </a:rPr>
              <a:t>单击此处输入文本内容单击此处输入文本内容</a:t>
            </a:r>
          </a:p>
          <a:p>
            <a:pPr algn="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/>
                </a:solidFill>
                <a:latin typeface="Arial" charset="0"/>
              </a:rPr>
              <a:t>单击此处输入文本内容单击此处输入文本内容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49550" y="2185988"/>
            <a:ext cx="2236788" cy="387350"/>
            <a:chOff x="2749060" y="1527858"/>
            <a:chExt cx="2236510" cy="387798"/>
          </a:xfrm>
        </p:grpSpPr>
        <p:sp>
          <p:nvSpPr>
            <p:cNvPr id="4" name="矩形 3"/>
            <p:cNvSpPr/>
            <p:nvPr/>
          </p:nvSpPr>
          <p:spPr>
            <a:xfrm>
              <a:off x="2749060" y="1540573"/>
              <a:ext cx="2230161" cy="362369"/>
            </a:xfrm>
            <a:prstGeom prst="rect">
              <a:avLst/>
            </a:prstGeom>
            <a:solidFill>
              <a:srgbClr val="5577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749060" y="1527858"/>
              <a:ext cx="2236510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561013" y="2062163"/>
            <a:ext cx="2813050" cy="2728912"/>
            <a:chOff x="5761108" y="1442091"/>
            <a:chExt cx="2812790" cy="2729076"/>
          </a:xfrm>
        </p:grpSpPr>
        <p:sp>
          <p:nvSpPr>
            <p:cNvPr id="7" name="矩形标注 6"/>
            <p:cNvSpPr/>
            <p:nvPr/>
          </p:nvSpPr>
          <p:spPr>
            <a:xfrm>
              <a:off x="5761108" y="1442091"/>
              <a:ext cx="2812790" cy="2729076"/>
            </a:xfrm>
            <a:prstGeom prst="wedgeRectCallout">
              <a:avLst>
                <a:gd name="adj1" fmla="val -63887"/>
                <a:gd name="adj2" fmla="val -40337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940478" y="1686581"/>
              <a:ext cx="2441349" cy="1882888"/>
            </a:xfrm>
            <a:prstGeom prst="rect">
              <a:avLst/>
            </a:prstGeom>
            <a:blipFill>
              <a:blip r:embed="rId2" cstate="screen">
                <a:extLst/>
              </a:blip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10342" y="3683776"/>
              <a:ext cx="1100036" cy="369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MStiffHeiHK-UltraBold" pitchFamily="50" charset="-120"/>
                  <a:ea typeface="MStiffHeiHK-UltraBold" pitchFamily="50" charset="-120"/>
                </a:rPr>
                <a:t>Picture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75877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89013" y="2136775"/>
            <a:ext cx="2995612" cy="2994025"/>
            <a:chOff x="3073400" y="1252538"/>
            <a:chExt cx="2995613" cy="2994025"/>
          </a:xfrm>
        </p:grpSpPr>
        <p:sp>
          <p:nvSpPr>
            <p:cNvPr id="3" name="Oval 6"/>
            <p:cNvSpPr>
              <a:spLocks noChangeArrowheads="1"/>
            </p:cNvSpPr>
            <p:nvPr/>
          </p:nvSpPr>
          <p:spPr bwMode="auto">
            <a:xfrm>
              <a:off x="3073400" y="1252538"/>
              <a:ext cx="2995613" cy="299402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874" name="Freeform 15"/>
            <p:cNvSpPr>
              <a:spLocks/>
            </p:cNvSpPr>
            <p:nvPr/>
          </p:nvSpPr>
          <p:spPr bwMode="auto">
            <a:xfrm>
              <a:off x="4324350" y="1414463"/>
              <a:ext cx="100013" cy="149225"/>
            </a:xfrm>
            <a:custGeom>
              <a:avLst/>
              <a:gdLst>
                <a:gd name="T0" fmla="*/ 100013 w 16"/>
                <a:gd name="T1" fmla="*/ 149225 h 24"/>
                <a:gd name="T2" fmla="*/ 0 w 16"/>
                <a:gd name="T3" fmla="*/ 149225 h 24"/>
                <a:gd name="T4" fmla="*/ 6251 w 16"/>
                <a:gd name="T5" fmla="*/ 124354 h 24"/>
                <a:gd name="T6" fmla="*/ 18752 w 16"/>
                <a:gd name="T7" fmla="*/ 111919 h 24"/>
                <a:gd name="T8" fmla="*/ 37505 w 16"/>
                <a:gd name="T9" fmla="*/ 93266 h 24"/>
                <a:gd name="T10" fmla="*/ 56257 w 16"/>
                <a:gd name="T11" fmla="*/ 80830 h 24"/>
                <a:gd name="T12" fmla="*/ 68759 w 16"/>
                <a:gd name="T13" fmla="*/ 68395 h 24"/>
                <a:gd name="T14" fmla="*/ 75010 w 16"/>
                <a:gd name="T15" fmla="*/ 43524 h 24"/>
                <a:gd name="T16" fmla="*/ 68759 w 16"/>
                <a:gd name="T17" fmla="*/ 24871 h 24"/>
                <a:gd name="T18" fmla="*/ 50007 w 16"/>
                <a:gd name="T19" fmla="*/ 18653 h 24"/>
                <a:gd name="T20" fmla="*/ 31254 w 16"/>
                <a:gd name="T21" fmla="*/ 24871 h 24"/>
                <a:gd name="T22" fmla="*/ 25003 w 16"/>
                <a:gd name="T23" fmla="*/ 43524 h 24"/>
                <a:gd name="T24" fmla="*/ 6251 w 16"/>
                <a:gd name="T25" fmla="*/ 43524 h 24"/>
                <a:gd name="T26" fmla="*/ 6251 w 16"/>
                <a:gd name="T27" fmla="*/ 24871 h 24"/>
                <a:gd name="T28" fmla="*/ 18752 w 16"/>
                <a:gd name="T29" fmla="*/ 12435 h 24"/>
                <a:gd name="T30" fmla="*/ 31254 w 16"/>
                <a:gd name="T31" fmla="*/ 6218 h 24"/>
                <a:gd name="T32" fmla="*/ 50007 w 16"/>
                <a:gd name="T33" fmla="*/ 0 h 24"/>
                <a:gd name="T34" fmla="*/ 68759 w 16"/>
                <a:gd name="T35" fmla="*/ 6218 h 24"/>
                <a:gd name="T36" fmla="*/ 87511 w 16"/>
                <a:gd name="T37" fmla="*/ 12435 h 24"/>
                <a:gd name="T38" fmla="*/ 93762 w 16"/>
                <a:gd name="T39" fmla="*/ 24871 h 24"/>
                <a:gd name="T40" fmla="*/ 100013 w 16"/>
                <a:gd name="T41" fmla="*/ 43524 h 24"/>
                <a:gd name="T42" fmla="*/ 93762 w 16"/>
                <a:gd name="T43" fmla="*/ 55959 h 24"/>
                <a:gd name="T44" fmla="*/ 87511 w 16"/>
                <a:gd name="T45" fmla="*/ 68395 h 24"/>
                <a:gd name="T46" fmla="*/ 75010 w 16"/>
                <a:gd name="T47" fmla="*/ 87048 h 24"/>
                <a:gd name="T48" fmla="*/ 50007 w 16"/>
                <a:gd name="T49" fmla="*/ 105701 h 24"/>
                <a:gd name="T50" fmla="*/ 25003 w 16"/>
                <a:gd name="T51" fmla="*/ 130572 h 24"/>
                <a:gd name="T52" fmla="*/ 100013 w 16"/>
                <a:gd name="T53" fmla="*/ 130572 h 24"/>
                <a:gd name="T54" fmla="*/ 100013 w 16"/>
                <a:gd name="T55" fmla="*/ 149225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"/>
                <a:gd name="T85" fmla="*/ 0 h 24"/>
                <a:gd name="T86" fmla="*/ 16 w 16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" h="24">
                  <a:moveTo>
                    <a:pt x="16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1"/>
                    <a:pt x="1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3"/>
                    <a:pt x="9" y="13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4"/>
                    <a:pt x="4" y="6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1"/>
                    <a:pt x="13" y="1"/>
                    <a:pt x="14" y="2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5"/>
                    <a:pt x="10" y="16"/>
                    <a:pt x="8" y="17"/>
                  </a:cubicBezTo>
                  <a:cubicBezTo>
                    <a:pt x="6" y="19"/>
                    <a:pt x="4" y="21"/>
                    <a:pt x="4" y="21"/>
                  </a:cubicBezTo>
                  <a:cubicBezTo>
                    <a:pt x="16" y="21"/>
                    <a:pt x="16" y="21"/>
                    <a:pt x="16" y="21"/>
                  </a:cubicBezTo>
                  <a:lnTo>
                    <a:pt x="16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3875" name="Freeform 16"/>
            <p:cNvSpPr>
              <a:spLocks noEditPoints="1"/>
            </p:cNvSpPr>
            <p:nvPr/>
          </p:nvSpPr>
          <p:spPr bwMode="auto">
            <a:xfrm>
              <a:off x="4443413" y="1414463"/>
              <a:ext cx="93663" cy="155575"/>
            </a:xfrm>
            <a:custGeom>
              <a:avLst/>
              <a:gdLst>
                <a:gd name="T0" fmla="*/ 93663 w 15"/>
                <a:gd name="T1" fmla="*/ 74676 h 25"/>
                <a:gd name="T2" fmla="*/ 43709 w 15"/>
                <a:gd name="T3" fmla="*/ 155575 h 25"/>
                <a:gd name="T4" fmla="*/ 24977 w 15"/>
                <a:gd name="T5" fmla="*/ 149352 h 25"/>
                <a:gd name="T6" fmla="*/ 12488 w 15"/>
                <a:gd name="T7" fmla="*/ 143129 h 25"/>
                <a:gd name="T8" fmla="*/ 6244 w 15"/>
                <a:gd name="T9" fmla="*/ 130683 h 25"/>
                <a:gd name="T10" fmla="*/ 0 w 15"/>
                <a:gd name="T11" fmla="*/ 118237 h 25"/>
                <a:gd name="T12" fmla="*/ 18733 w 15"/>
                <a:gd name="T13" fmla="*/ 118237 h 25"/>
                <a:gd name="T14" fmla="*/ 43709 w 15"/>
                <a:gd name="T15" fmla="*/ 136906 h 25"/>
                <a:gd name="T16" fmla="*/ 68686 w 15"/>
                <a:gd name="T17" fmla="*/ 124460 h 25"/>
                <a:gd name="T18" fmla="*/ 74930 w 15"/>
                <a:gd name="T19" fmla="*/ 80899 h 25"/>
                <a:gd name="T20" fmla="*/ 43709 w 15"/>
                <a:gd name="T21" fmla="*/ 99568 h 25"/>
                <a:gd name="T22" fmla="*/ 24977 w 15"/>
                <a:gd name="T23" fmla="*/ 93345 h 25"/>
                <a:gd name="T24" fmla="*/ 12488 w 15"/>
                <a:gd name="T25" fmla="*/ 87122 h 25"/>
                <a:gd name="T26" fmla="*/ 0 w 15"/>
                <a:gd name="T27" fmla="*/ 68453 h 25"/>
                <a:gd name="T28" fmla="*/ 0 w 15"/>
                <a:gd name="T29" fmla="*/ 49784 h 25"/>
                <a:gd name="T30" fmla="*/ 0 w 15"/>
                <a:gd name="T31" fmla="*/ 31115 h 25"/>
                <a:gd name="T32" fmla="*/ 12488 w 15"/>
                <a:gd name="T33" fmla="*/ 18669 h 25"/>
                <a:gd name="T34" fmla="*/ 24977 w 15"/>
                <a:gd name="T35" fmla="*/ 6223 h 25"/>
                <a:gd name="T36" fmla="*/ 43709 w 15"/>
                <a:gd name="T37" fmla="*/ 0 h 25"/>
                <a:gd name="T38" fmla="*/ 81175 w 15"/>
                <a:gd name="T39" fmla="*/ 18669 h 25"/>
                <a:gd name="T40" fmla="*/ 93663 w 15"/>
                <a:gd name="T41" fmla="*/ 74676 h 25"/>
                <a:gd name="T42" fmla="*/ 74930 w 15"/>
                <a:gd name="T43" fmla="*/ 68453 h 25"/>
                <a:gd name="T44" fmla="*/ 68686 w 15"/>
                <a:gd name="T45" fmla="*/ 31115 h 25"/>
                <a:gd name="T46" fmla="*/ 43709 w 15"/>
                <a:gd name="T47" fmla="*/ 18669 h 25"/>
                <a:gd name="T48" fmla="*/ 31221 w 15"/>
                <a:gd name="T49" fmla="*/ 18669 h 25"/>
                <a:gd name="T50" fmla="*/ 24977 w 15"/>
                <a:gd name="T51" fmla="*/ 24892 h 25"/>
                <a:gd name="T52" fmla="*/ 18733 w 15"/>
                <a:gd name="T53" fmla="*/ 37338 h 25"/>
                <a:gd name="T54" fmla="*/ 18733 w 15"/>
                <a:gd name="T55" fmla="*/ 49784 h 25"/>
                <a:gd name="T56" fmla="*/ 18733 w 15"/>
                <a:gd name="T57" fmla="*/ 62230 h 25"/>
                <a:gd name="T58" fmla="*/ 24977 w 15"/>
                <a:gd name="T59" fmla="*/ 74676 h 25"/>
                <a:gd name="T60" fmla="*/ 31221 w 15"/>
                <a:gd name="T61" fmla="*/ 80899 h 25"/>
                <a:gd name="T62" fmla="*/ 43709 w 15"/>
                <a:gd name="T63" fmla="*/ 80899 h 25"/>
                <a:gd name="T64" fmla="*/ 74930 w 15"/>
                <a:gd name="T65" fmla="*/ 68453 h 2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"/>
                <a:gd name="T100" fmla="*/ 0 h 25"/>
                <a:gd name="T101" fmla="*/ 15 w 15"/>
                <a:gd name="T102" fmla="*/ 25 h 2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" h="25">
                  <a:moveTo>
                    <a:pt x="15" y="12"/>
                  </a:moveTo>
                  <a:cubicBezTo>
                    <a:pt x="15" y="20"/>
                    <a:pt x="12" y="25"/>
                    <a:pt x="7" y="25"/>
                  </a:cubicBezTo>
                  <a:cubicBezTo>
                    <a:pt x="6" y="25"/>
                    <a:pt x="5" y="24"/>
                    <a:pt x="4" y="24"/>
                  </a:cubicBezTo>
                  <a:cubicBezTo>
                    <a:pt x="4" y="24"/>
                    <a:pt x="3" y="24"/>
                    <a:pt x="2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1"/>
                    <a:pt x="5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1" y="18"/>
                    <a:pt x="12" y="16"/>
                    <a:pt x="12" y="13"/>
                  </a:cubicBezTo>
                  <a:cubicBezTo>
                    <a:pt x="11" y="15"/>
                    <a:pt x="9" y="16"/>
                    <a:pt x="7" y="16"/>
                  </a:cubicBezTo>
                  <a:cubicBezTo>
                    <a:pt x="6" y="16"/>
                    <a:pt x="5" y="16"/>
                    <a:pt x="4" y="15"/>
                  </a:cubicBezTo>
                  <a:cubicBezTo>
                    <a:pt x="3" y="15"/>
                    <a:pt x="2" y="14"/>
                    <a:pt x="2" y="14"/>
                  </a:cubicBezTo>
                  <a:cubicBezTo>
                    <a:pt x="1" y="13"/>
                    <a:pt x="1" y="12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10" y="0"/>
                    <a:pt x="12" y="1"/>
                    <a:pt x="13" y="3"/>
                  </a:cubicBezTo>
                  <a:cubicBezTo>
                    <a:pt x="15" y="5"/>
                    <a:pt x="15" y="8"/>
                    <a:pt x="15" y="12"/>
                  </a:cubicBezTo>
                  <a:moveTo>
                    <a:pt x="12" y="11"/>
                  </a:moveTo>
                  <a:cubicBezTo>
                    <a:pt x="12" y="8"/>
                    <a:pt x="12" y="6"/>
                    <a:pt x="11" y="5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5" y="13"/>
                    <a:pt x="5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9" y="13"/>
                    <a:pt x="11" y="13"/>
                    <a:pt x="12" y="11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3876" name="Freeform 17"/>
            <p:cNvSpPr>
              <a:spLocks noEditPoints="1"/>
            </p:cNvSpPr>
            <p:nvPr/>
          </p:nvSpPr>
          <p:spPr bwMode="auto">
            <a:xfrm>
              <a:off x="4562475" y="1414463"/>
              <a:ext cx="155575" cy="155575"/>
            </a:xfrm>
            <a:custGeom>
              <a:avLst/>
              <a:gdLst>
                <a:gd name="T0" fmla="*/ 68453 w 25"/>
                <a:gd name="T1" fmla="*/ 37338 h 25"/>
                <a:gd name="T2" fmla="*/ 62230 w 25"/>
                <a:gd name="T3" fmla="*/ 56007 h 25"/>
                <a:gd name="T4" fmla="*/ 56007 w 25"/>
                <a:gd name="T5" fmla="*/ 68453 h 25"/>
                <a:gd name="T6" fmla="*/ 43561 w 25"/>
                <a:gd name="T7" fmla="*/ 74676 h 25"/>
                <a:gd name="T8" fmla="*/ 31115 w 25"/>
                <a:gd name="T9" fmla="*/ 80899 h 25"/>
                <a:gd name="T10" fmla="*/ 18669 w 25"/>
                <a:gd name="T11" fmla="*/ 74676 h 25"/>
                <a:gd name="T12" fmla="*/ 6223 w 25"/>
                <a:gd name="T13" fmla="*/ 68453 h 25"/>
                <a:gd name="T14" fmla="*/ 0 w 25"/>
                <a:gd name="T15" fmla="*/ 56007 h 25"/>
                <a:gd name="T16" fmla="*/ 0 w 25"/>
                <a:gd name="T17" fmla="*/ 37338 h 25"/>
                <a:gd name="T18" fmla="*/ 0 w 25"/>
                <a:gd name="T19" fmla="*/ 24892 h 25"/>
                <a:gd name="T20" fmla="*/ 6223 w 25"/>
                <a:gd name="T21" fmla="*/ 12446 h 25"/>
                <a:gd name="T22" fmla="*/ 18669 w 25"/>
                <a:gd name="T23" fmla="*/ 6223 h 25"/>
                <a:gd name="T24" fmla="*/ 31115 w 25"/>
                <a:gd name="T25" fmla="*/ 0 h 25"/>
                <a:gd name="T26" fmla="*/ 43561 w 25"/>
                <a:gd name="T27" fmla="*/ 6223 h 25"/>
                <a:gd name="T28" fmla="*/ 56007 w 25"/>
                <a:gd name="T29" fmla="*/ 12446 h 25"/>
                <a:gd name="T30" fmla="*/ 62230 w 25"/>
                <a:gd name="T31" fmla="*/ 24892 h 25"/>
                <a:gd name="T32" fmla="*/ 68453 w 25"/>
                <a:gd name="T33" fmla="*/ 37338 h 25"/>
                <a:gd name="T34" fmla="*/ 49784 w 25"/>
                <a:gd name="T35" fmla="*/ 37338 h 25"/>
                <a:gd name="T36" fmla="*/ 31115 w 25"/>
                <a:gd name="T37" fmla="*/ 12446 h 25"/>
                <a:gd name="T38" fmla="*/ 12446 w 25"/>
                <a:gd name="T39" fmla="*/ 37338 h 25"/>
                <a:gd name="T40" fmla="*/ 31115 w 25"/>
                <a:gd name="T41" fmla="*/ 68453 h 25"/>
                <a:gd name="T42" fmla="*/ 49784 w 25"/>
                <a:gd name="T43" fmla="*/ 37338 h 25"/>
                <a:gd name="T44" fmla="*/ 124460 w 25"/>
                <a:gd name="T45" fmla="*/ 6223 h 25"/>
                <a:gd name="T46" fmla="*/ 43561 w 25"/>
                <a:gd name="T47" fmla="*/ 149352 h 25"/>
                <a:gd name="T48" fmla="*/ 31115 w 25"/>
                <a:gd name="T49" fmla="*/ 149352 h 25"/>
                <a:gd name="T50" fmla="*/ 112014 w 25"/>
                <a:gd name="T51" fmla="*/ 6223 h 25"/>
                <a:gd name="T52" fmla="*/ 124460 w 25"/>
                <a:gd name="T53" fmla="*/ 6223 h 25"/>
                <a:gd name="T54" fmla="*/ 155575 w 25"/>
                <a:gd name="T55" fmla="*/ 112014 h 25"/>
                <a:gd name="T56" fmla="*/ 155575 w 25"/>
                <a:gd name="T57" fmla="*/ 130683 h 25"/>
                <a:gd name="T58" fmla="*/ 149352 w 25"/>
                <a:gd name="T59" fmla="*/ 143129 h 25"/>
                <a:gd name="T60" fmla="*/ 136906 w 25"/>
                <a:gd name="T61" fmla="*/ 149352 h 25"/>
                <a:gd name="T62" fmla="*/ 124460 w 25"/>
                <a:gd name="T63" fmla="*/ 155575 h 25"/>
                <a:gd name="T64" fmla="*/ 105791 w 25"/>
                <a:gd name="T65" fmla="*/ 149352 h 25"/>
                <a:gd name="T66" fmla="*/ 99568 w 25"/>
                <a:gd name="T67" fmla="*/ 143129 h 25"/>
                <a:gd name="T68" fmla="*/ 93345 w 25"/>
                <a:gd name="T69" fmla="*/ 130683 h 25"/>
                <a:gd name="T70" fmla="*/ 87122 w 25"/>
                <a:gd name="T71" fmla="*/ 112014 h 25"/>
                <a:gd name="T72" fmla="*/ 93345 w 25"/>
                <a:gd name="T73" fmla="*/ 99568 h 25"/>
                <a:gd name="T74" fmla="*/ 99568 w 25"/>
                <a:gd name="T75" fmla="*/ 87122 h 25"/>
                <a:gd name="T76" fmla="*/ 105791 w 25"/>
                <a:gd name="T77" fmla="*/ 74676 h 25"/>
                <a:gd name="T78" fmla="*/ 124460 w 25"/>
                <a:gd name="T79" fmla="*/ 74676 h 25"/>
                <a:gd name="T80" fmla="*/ 136906 w 25"/>
                <a:gd name="T81" fmla="*/ 74676 h 25"/>
                <a:gd name="T82" fmla="*/ 149352 w 25"/>
                <a:gd name="T83" fmla="*/ 87122 h 25"/>
                <a:gd name="T84" fmla="*/ 155575 w 25"/>
                <a:gd name="T85" fmla="*/ 99568 h 25"/>
                <a:gd name="T86" fmla="*/ 155575 w 25"/>
                <a:gd name="T87" fmla="*/ 112014 h 25"/>
                <a:gd name="T88" fmla="*/ 136906 w 25"/>
                <a:gd name="T89" fmla="*/ 112014 h 25"/>
                <a:gd name="T90" fmla="*/ 124460 w 25"/>
                <a:gd name="T91" fmla="*/ 87122 h 25"/>
                <a:gd name="T92" fmla="*/ 105791 w 25"/>
                <a:gd name="T93" fmla="*/ 112014 h 25"/>
                <a:gd name="T94" fmla="*/ 124460 w 25"/>
                <a:gd name="T95" fmla="*/ 143129 h 25"/>
                <a:gd name="T96" fmla="*/ 136906 w 25"/>
                <a:gd name="T97" fmla="*/ 112014 h 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"/>
                <a:gd name="T148" fmla="*/ 0 h 25"/>
                <a:gd name="T149" fmla="*/ 25 w 25"/>
                <a:gd name="T150" fmla="*/ 25 h 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" h="25">
                  <a:moveTo>
                    <a:pt x="11" y="6"/>
                  </a:moveTo>
                  <a:cubicBezTo>
                    <a:pt x="11" y="7"/>
                    <a:pt x="10" y="8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4" y="13"/>
                    <a:pt x="3" y="12"/>
                  </a:cubicBezTo>
                  <a:cubicBezTo>
                    <a:pt x="2" y="12"/>
                    <a:pt x="2" y="12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9" y="1"/>
                    <a:pt x="9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5"/>
                    <a:pt x="11" y="5"/>
                    <a:pt x="11" y="6"/>
                  </a:cubicBezTo>
                  <a:moveTo>
                    <a:pt x="8" y="6"/>
                  </a:move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2" y="9"/>
                    <a:pt x="3" y="11"/>
                    <a:pt x="5" y="11"/>
                  </a:cubicBezTo>
                  <a:cubicBezTo>
                    <a:pt x="7" y="11"/>
                    <a:pt x="8" y="9"/>
                    <a:pt x="8" y="6"/>
                  </a:cubicBezTo>
                  <a:moveTo>
                    <a:pt x="20" y="1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20" y="1"/>
                  </a:lnTo>
                  <a:close/>
                  <a:moveTo>
                    <a:pt x="25" y="18"/>
                  </a:moveTo>
                  <a:cubicBezTo>
                    <a:pt x="25" y="19"/>
                    <a:pt x="25" y="20"/>
                    <a:pt x="25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1" y="24"/>
                    <a:pt x="20" y="25"/>
                    <a:pt x="20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7" y="24"/>
                    <a:pt x="16" y="23"/>
                    <a:pt x="16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7"/>
                    <a:pt x="14" y="17"/>
                    <a:pt x="15" y="16"/>
                  </a:cubicBezTo>
                  <a:cubicBezTo>
                    <a:pt x="15" y="15"/>
                    <a:pt x="15" y="14"/>
                    <a:pt x="16" y="14"/>
                  </a:cubicBezTo>
                  <a:cubicBezTo>
                    <a:pt x="16" y="13"/>
                    <a:pt x="17" y="13"/>
                    <a:pt x="17" y="12"/>
                  </a:cubicBezTo>
                  <a:cubicBezTo>
                    <a:pt x="18" y="12"/>
                    <a:pt x="19" y="12"/>
                    <a:pt x="20" y="12"/>
                  </a:cubicBezTo>
                  <a:cubicBezTo>
                    <a:pt x="20" y="12"/>
                    <a:pt x="21" y="12"/>
                    <a:pt x="22" y="12"/>
                  </a:cubicBezTo>
                  <a:cubicBezTo>
                    <a:pt x="23" y="13"/>
                    <a:pt x="23" y="13"/>
                    <a:pt x="24" y="14"/>
                  </a:cubicBezTo>
                  <a:cubicBezTo>
                    <a:pt x="24" y="14"/>
                    <a:pt x="24" y="15"/>
                    <a:pt x="25" y="16"/>
                  </a:cubicBezTo>
                  <a:cubicBezTo>
                    <a:pt x="25" y="17"/>
                    <a:pt x="25" y="17"/>
                    <a:pt x="25" y="18"/>
                  </a:cubicBezTo>
                  <a:moveTo>
                    <a:pt x="22" y="18"/>
                  </a:moveTo>
                  <a:cubicBezTo>
                    <a:pt x="22" y="15"/>
                    <a:pt x="22" y="14"/>
                    <a:pt x="20" y="14"/>
                  </a:cubicBezTo>
                  <a:cubicBezTo>
                    <a:pt x="18" y="14"/>
                    <a:pt x="17" y="15"/>
                    <a:pt x="17" y="18"/>
                  </a:cubicBezTo>
                  <a:cubicBezTo>
                    <a:pt x="17" y="21"/>
                    <a:pt x="18" y="23"/>
                    <a:pt x="20" y="23"/>
                  </a:cubicBezTo>
                  <a:cubicBezTo>
                    <a:pt x="22" y="23"/>
                    <a:pt x="22" y="21"/>
                    <a:pt x="22" y="18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436688" y="3038475"/>
            <a:ext cx="2093912" cy="2092325"/>
            <a:chOff x="3521075" y="2154238"/>
            <a:chExt cx="2093913" cy="2092325"/>
          </a:xfrm>
        </p:grpSpPr>
        <p:sp>
          <p:nvSpPr>
            <p:cNvPr id="33869" name="Oval 7"/>
            <p:cNvSpPr>
              <a:spLocks noChangeArrowheads="1"/>
            </p:cNvSpPr>
            <p:nvPr/>
          </p:nvSpPr>
          <p:spPr bwMode="auto">
            <a:xfrm>
              <a:off x="3521075" y="2154238"/>
              <a:ext cx="2093913" cy="2092325"/>
            </a:xfrm>
            <a:prstGeom prst="ellipse">
              <a:avLst/>
            </a:prstGeom>
            <a:solidFill>
              <a:srgbClr val="5577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70" name="Freeform 9"/>
            <p:cNvSpPr>
              <a:spLocks/>
            </p:cNvSpPr>
            <p:nvPr/>
          </p:nvSpPr>
          <p:spPr bwMode="auto">
            <a:xfrm>
              <a:off x="4356100" y="2478088"/>
              <a:ext cx="100013" cy="155575"/>
            </a:xfrm>
            <a:custGeom>
              <a:avLst/>
              <a:gdLst>
                <a:gd name="T0" fmla="*/ 100013 w 16"/>
                <a:gd name="T1" fmla="*/ 155575 h 25"/>
                <a:gd name="T2" fmla="*/ 0 w 16"/>
                <a:gd name="T3" fmla="*/ 155575 h 25"/>
                <a:gd name="T4" fmla="*/ 6251 w 16"/>
                <a:gd name="T5" fmla="*/ 124460 h 25"/>
                <a:gd name="T6" fmla="*/ 18752 w 16"/>
                <a:gd name="T7" fmla="*/ 112014 h 25"/>
                <a:gd name="T8" fmla="*/ 37505 w 16"/>
                <a:gd name="T9" fmla="*/ 99568 h 25"/>
                <a:gd name="T10" fmla="*/ 56257 w 16"/>
                <a:gd name="T11" fmla="*/ 80899 h 25"/>
                <a:gd name="T12" fmla="*/ 68759 w 16"/>
                <a:gd name="T13" fmla="*/ 68453 h 25"/>
                <a:gd name="T14" fmla="*/ 75010 w 16"/>
                <a:gd name="T15" fmla="*/ 43561 h 25"/>
                <a:gd name="T16" fmla="*/ 68759 w 16"/>
                <a:gd name="T17" fmla="*/ 24892 h 25"/>
                <a:gd name="T18" fmla="*/ 50007 w 16"/>
                <a:gd name="T19" fmla="*/ 18669 h 25"/>
                <a:gd name="T20" fmla="*/ 31254 w 16"/>
                <a:gd name="T21" fmla="*/ 24892 h 25"/>
                <a:gd name="T22" fmla="*/ 25003 w 16"/>
                <a:gd name="T23" fmla="*/ 43561 h 25"/>
                <a:gd name="T24" fmla="*/ 0 w 16"/>
                <a:gd name="T25" fmla="*/ 43561 h 25"/>
                <a:gd name="T26" fmla="*/ 6251 w 16"/>
                <a:gd name="T27" fmla="*/ 24892 h 25"/>
                <a:gd name="T28" fmla="*/ 18752 w 16"/>
                <a:gd name="T29" fmla="*/ 12446 h 25"/>
                <a:gd name="T30" fmla="*/ 31254 w 16"/>
                <a:gd name="T31" fmla="*/ 6223 h 25"/>
                <a:gd name="T32" fmla="*/ 50007 w 16"/>
                <a:gd name="T33" fmla="*/ 0 h 25"/>
                <a:gd name="T34" fmla="*/ 68759 w 16"/>
                <a:gd name="T35" fmla="*/ 6223 h 25"/>
                <a:gd name="T36" fmla="*/ 87511 w 16"/>
                <a:gd name="T37" fmla="*/ 12446 h 25"/>
                <a:gd name="T38" fmla="*/ 93762 w 16"/>
                <a:gd name="T39" fmla="*/ 31115 h 25"/>
                <a:gd name="T40" fmla="*/ 100013 w 16"/>
                <a:gd name="T41" fmla="*/ 43561 h 25"/>
                <a:gd name="T42" fmla="*/ 93762 w 16"/>
                <a:gd name="T43" fmla="*/ 62230 h 25"/>
                <a:gd name="T44" fmla="*/ 87511 w 16"/>
                <a:gd name="T45" fmla="*/ 74676 h 25"/>
                <a:gd name="T46" fmla="*/ 75010 w 16"/>
                <a:gd name="T47" fmla="*/ 87122 h 25"/>
                <a:gd name="T48" fmla="*/ 50007 w 16"/>
                <a:gd name="T49" fmla="*/ 105791 h 25"/>
                <a:gd name="T50" fmla="*/ 25003 w 16"/>
                <a:gd name="T51" fmla="*/ 136906 h 25"/>
                <a:gd name="T52" fmla="*/ 100013 w 16"/>
                <a:gd name="T53" fmla="*/ 136906 h 25"/>
                <a:gd name="T54" fmla="*/ 100013 w 16"/>
                <a:gd name="T55" fmla="*/ 155575 h 2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"/>
                <a:gd name="T85" fmla="*/ 0 h 25"/>
                <a:gd name="T86" fmla="*/ 16 w 16"/>
                <a:gd name="T87" fmla="*/ 25 h 2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" h="25">
                  <a:moveTo>
                    <a:pt x="16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0" y="22"/>
                    <a:pt x="1" y="20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8" y="14"/>
                    <a:pt x="9" y="13"/>
                  </a:cubicBezTo>
                  <a:cubicBezTo>
                    <a:pt x="10" y="12"/>
                    <a:pt x="11" y="12"/>
                    <a:pt x="11" y="11"/>
                  </a:cubicBezTo>
                  <a:cubicBezTo>
                    <a:pt x="12" y="10"/>
                    <a:pt x="12" y="9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3"/>
                    <a:pt x="9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1"/>
                    <a:pt x="13" y="2"/>
                    <a:pt x="14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8"/>
                    <a:pt x="15" y="9"/>
                    <a:pt x="15" y="10"/>
                  </a:cubicBezTo>
                  <a:cubicBezTo>
                    <a:pt x="15" y="10"/>
                    <a:pt x="15" y="11"/>
                    <a:pt x="14" y="12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5"/>
                    <a:pt x="10" y="16"/>
                    <a:pt x="8" y="17"/>
                  </a:cubicBezTo>
                  <a:cubicBezTo>
                    <a:pt x="6" y="20"/>
                    <a:pt x="4" y="21"/>
                    <a:pt x="4" y="22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6" y="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3871" name="Freeform 10"/>
            <p:cNvSpPr>
              <a:spLocks/>
            </p:cNvSpPr>
            <p:nvPr/>
          </p:nvSpPr>
          <p:spPr bwMode="auto">
            <a:xfrm>
              <a:off x="4475163" y="2484438"/>
              <a:ext cx="92075" cy="149225"/>
            </a:xfrm>
            <a:custGeom>
              <a:avLst/>
              <a:gdLst>
                <a:gd name="T0" fmla="*/ 92075 w 15"/>
                <a:gd name="T1" fmla="*/ 99483 h 24"/>
                <a:gd name="T2" fmla="*/ 92075 w 15"/>
                <a:gd name="T3" fmla="*/ 118136 h 24"/>
                <a:gd name="T4" fmla="*/ 79798 w 15"/>
                <a:gd name="T5" fmla="*/ 136790 h 24"/>
                <a:gd name="T6" fmla="*/ 67522 w 15"/>
                <a:gd name="T7" fmla="*/ 143007 h 24"/>
                <a:gd name="T8" fmla="*/ 42968 w 15"/>
                <a:gd name="T9" fmla="*/ 149225 h 24"/>
                <a:gd name="T10" fmla="*/ 24553 w 15"/>
                <a:gd name="T11" fmla="*/ 149225 h 24"/>
                <a:gd name="T12" fmla="*/ 12277 w 15"/>
                <a:gd name="T13" fmla="*/ 136790 h 24"/>
                <a:gd name="T14" fmla="*/ 0 w 15"/>
                <a:gd name="T15" fmla="*/ 124354 h 24"/>
                <a:gd name="T16" fmla="*/ 0 w 15"/>
                <a:gd name="T17" fmla="*/ 105701 h 24"/>
                <a:gd name="T18" fmla="*/ 18415 w 15"/>
                <a:gd name="T19" fmla="*/ 105701 h 24"/>
                <a:gd name="T20" fmla="*/ 24553 w 15"/>
                <a:gd name="T21" fmla="*/ 130572 h 24"/>
                <a:gd name="T22" fmla="*/ 42968 w 15"/>
                <a:gd name="T23" fmla="*/ 136790 h 24"/>
                <a:gd name="T24" fmla="*/ 55245 w 15"/>
                <a:gd name="T25" fmla="*/ 130572 h 24"/>
                <a:gd name="T26" fmla="*/ 67522 w 15"/>
                <a:gd name="T27" fmla="*/ 124354 h 24"/>
                <a:gd name="T28" fmla="*/ 73660 w 15"/>
                <a:gd name="T29" fmla="*/ 111919 h 24"/>
                <a:gd name="T30" fmla="*/ 73660 w 15"/>
                <a:gd name="T31" fmla="*/ 99483 h 24"/>
                <a:gd name="T32" fmla="*/ 73660 w 15"/>
                <a:gd name="T33" fmla="*/ 87048 h 24"/>
                <a:gd name="T34" fmla="*/ 67522 w 15"/>
                <a:gd name="T35" fmla="*/ 74613 h 24"/>
                <a:gd name="T36" fmla="*/ 55245 w 15"/>
                <a:gd name="T37" fmla="*/ 68395 h 24"/>
                <a:gd name="T38" fmla="*/ 42968 w 15"/>
                <a:gd name="T39" fmla="*/ 62177 h 24"/>
                <a:gd name="T40" fmla="*/ 18415 w 15"/>
                <a:gd name="T41" fmla="*/ 74613 h 24"/>
                <a:gd name="T42" fmla="*/ 6138 w 15"/>
                <a:gd name="T43" fmla="*/ 74613 h 24"/>
                <a:gd name="T44" fmla="*/ 12277 w 15"/>
                <a:gd name="T45" fmla="*/ 0 h 24"/>
                <a:gd name="T46" fmla="*/ 85937 w 15"/>
                <a:gd name="T47" fmla="*/ 0 h 24"/>
                <a:gd name="T48" fmla="*/ 85937 w 15"/>
                <a:gd name="T49" fmla="*/ 18653 h 24"/>
                <a:gd name="T50" fmla="*/ 24553 w 15"/>
                <a:gd name="T51" fmla="*/ 18653 h 24"/>
                <a:gd name="T52" fmla="*/ 24553 w 15"/>
                <a:gd name="T53" fmla="*/ 55959 h 24"/>
                <a:gd name="T54" fmla="*/ 49107 w 15"/>
                <a:gd name="T55" fmla="*/ 49742 h 24"/>
                <a:gd name="T56" fmla="*/ 67522 w 15"/>
                <a:gd name="T57" fmla="*/ 49742 h 24"/>
                <a:gd name="T58" fmla="*/ 79798 w 15"/>
                <a:gd name="T59" fmla="*/ 62177 h 24"/>
                <a:gd name="T60" fmla="*/ 92075 w 15"/>
                <a:gd name="T61" fmla="*/ 74613 h 24"/>
                <a:gd name="T62" fmla="*/ 92075 w 15"/>
                <a:gd name="T63" fmla="*/ 99483 h 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5"/>
                <a:gd name="T97" fmla="*/ 0 h 24"/>
                <a:gd name="T98" fmla="*/ 15 w 15"/>
                <a:gd name="T99" fmla="*/ 24 h 2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5" h="24">
                  <a:moveTo>
                    <a:pt x="15" y="16"/>
                  </a:moveTo>
                  <a:cubicBezTo>
                    <a:pt x="15" y="17"/>
                    <a:pt x="15" y="18"/>
                    <a:pt x="15" y="19"/>
                  </a:cubicBezTo>
                  <a:cubicBezTo>
                    <a:pt x="14" y="20"/>
                    <a:pt x="14" y="21"/>
                    <a:pt x="13" y="22"/>
                  </a:cubicBezTo>
                  <a:cubicBezTo>
                    <a:pt x="12" y="22"/>
                    <a:pt x="12" y="23"/>
                    <a:pt x="11" y="23"/>
                  </a:cubicBezTo>
                  <a:cubicBezTo>
                    <a:pt x="10" y="24"/>
                    <a:pt x="9" y="24"/>
                    <a:pt x="7" y="24"/>
                  </a:cubicBezTo>
                  <a:cubicBezTo>
                    <a:pt x="6" y="24"/>
                    <a:pt x="5" y="24"/>
                    <a:pt x="4" y="24"/>
                  </a:cubicBezTo>
                  <a:cubicBezTo>
                    <a:pt x="4" y="23"/>
                    <a:pt x="3" y="23"/>
                    <a:pt x="2" y="22"/>
                  </a:cubicBezTo>
                  <a:cubicBezTo>
                    <a:pt x="1" y="22"/>
                    <a:pt x="1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9"/>
                    <a:pt x="4" y="20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9" y="21"/>
                  </a:cubicBezTo>
                  <a:cubicBezTo>
                    <a:pt x="10" y="21"/>
                    <a:pt x="10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7"/>
                    <a:pt x="12" y="17"/>
                    <a:pt x="12" y="16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8" y="10"/>
                    <a:pt x="7" y="10"/>
                  </a:cubicBezTo>
                  <a:cubicBezTo>
                    <a:pt x="6" y="10"/>
                    <a:pt x="4" y="11"/>
                    <a:pt x="3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2" y="9"/>
                    <a:pt x="12" y="9"/>
                    <a:pt x="13" y="10"/>
                  </a:cubicBezTo>
                  <a:cubicBezTo>
                    <a:pt x="14" y="11"/>
                    <a:pt x="14" y="11"/>
                    <a:pt x="15" y="12"/>
                  </a:cubicBezTo>
                  <a:cubicBezTo>
                    <a:pt x="15" y="13"/>
                    <a:pt x="15" y="14"/>
                    <a:pt x="15" y="16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3872" name="Freeform 11"/>
            <p:cNvSpPr>
              <a:spLocks noEditPoints="1"/>
            </p:cNvSpPr>
            <p:nvPr/>
          </p:nvSpPr>
          <p:spPr bwMode="auto">
            <a:xfrm>
              <a:off x="4592638" y="2478088"/>
              <a:ext cx="155575" cy="155575"/>
            </a:xfrm>
            <a:custGeom>
              <a:avLst/>
              <a:gdLst>
                <a:gd name="T0" fmla="*/ 68453 w 25"/>
                <a:gd name="T1" fmla="*/ 43561 h 25"/>
                <a:gd name="T2" fmla="*/ 62230 w 25"/>
                <a:gd name="T3" fmla="*/ 56007 h 25"/>
                <a:gd name="T4" fmla="*/ 56007 w 25"/>
                <a:gd name="T5" fmla="*/ 68453 h 25"/>
                <a:gd name="T6" fmla="*/ 43561 w 25"/>
                <a:gd name="T7" fmla="*/ 80899 h 25"/>
                <a:gd name="T8" fmla="*/ 31115 w 25"/>
                <a:gd name="T9" fmla="*/ 80899 h 25"/>
                <a:gd name="T10" fmla="*/ 18669 w 25"/>
                <a:gd name="T11" fmla="*/ 80899 h 25"/>
                <a:gd name="T12" fmla="*/ 6223 w 25"/>
                <a:gd name="T13" fmla="*/ 68453 h 25"/>
                <a:gd name="T14" fmla="*/ 0 w 25"/>
                <a:gd name="T15" fmla="*/ 56007 h 25"/>
                <a:gd name="T16" fmla="*/ 0 w 25"/>
                <a:gd name="T17" fmla="*/ 43561 h 25"/>
                <a:gd name="T18" fmla="*/ 0 w 25"/>
                <a:gd name="T19" fmla="*/ 24892 h 25"/>
                <a:gd name="T20" fmla="*/ 6223 w 25"/>
                <a:gd name="T21" fmla="*/ 12446 h 25"/>
                <a:gd name="T22" fmla="*/ 18669 w 25"/>
                <a:gd name="T23" fmla="*/ 6223 h 25"/>
                <a:gd name="T24" fmla="*/ 31115 w 25"/>
                <a:gd name="T25" fmla="*/ 0 h 25"/>
                <a:gd name="T26" fmla="*/ 43561 w 25"/>
                <a:gd name="T27" fmla="*/ 6223 h 25"/>
                <a:gd name="T28" fmla="*/ 56007 w 25"/>
                <a:gd name="T29" fmla="*/ 12446 h 25"/>
                <a:gd name="T30" fmla="*/ 62230 w 25"/>
                <a:gd name="T31" fmla="*/ 24892 h 25"/>
                <a:gd name="T32" fmla="*/ 68453 w 25"/>
                <a:gd name="T33" fmla="*/ 43561 h 25"/>
                <a:gd name="T34" fmla="*/ 49784 w 25"/>
                <a:gd name="T35" fmla="*/ 43561 h 25"/>
                <a:gd name="T36" fmla="*/ 31115 w 25"/>
                <a:gd name="T37" fmla="*/ 12446 h 25"/>
                <a:gd name="T38" fmla="*/ 12446 w 25"/>
                <a:gd name="T39" fmla="*/ 43561 h 25"/>
                <a:gd name="T40" fmla="*/ 31115 w 25"/>
                <a:gd name="T41" fmla="*/ 68453 h 25"/>
                <a:gd name="T42" fmla="*/ 49784 w 25"/>
                <a:gd name="T43" fmla="*/ 43561 h 25"/>
                <a:gd name="T44" fmla="*/ 124460 w 25"/>
                <a:gd name="T45" fmla="*/ 6223 h 25"/>
                <a:gd name="T46" fmla="*/ 43561 w 25"/>
                <a:gd name="T47" fmla="*/ 155575 h 25"/>
                <a:gd name="T48" fmla="*/ 31115 w 25"/>
                <a:gd name="T49" fmla="*/ 155575 h 25"/>
                <a:gd name="T50" fmla="*/ 112014 w 25"/>
                <a:gd name="T51" fmla="*/ 6223 h 25"/>
                <a:gd name="T52" fmla="*/ 124460 w 25"/>
                <a:gd name="T53" fmla="*/ 6223 h 25"/>
                <a:gd name="T54" fmla="*/ 155575 w 25"/>
                <a:gd name="T55" fmla="*/ 118237 h 25"/>
                <a:gd name="T56" fmla="*/ 155575 w 25"/>
                <a:gd name="T57" fmla="*/ 130683 h 25"/>
                <a:gd name="T58" fmla="*/ 149352 w 25"/>
                <a:gd name="T59" fmla="*/ 143129 h 25"/>
                <a:gd name="T60" fmla="*/ 136906 w 25"/>
                <a:gd name="T61" fmla="*/ 155575 h 25"/>
                <a:gd name="T62" fmla="*/ 124460 w 25"/>
                <a:gd name="T63" fmla="*/ 155575 h 25"/>
                <a:gd name="T64" fmla="*/ 105791 w 25"/>
                <a:gd name="T65" fmla="*/ 155575 h 25"/>
                <a:gd name="T66" fmla="*/ 99568 w 25"/>
                <a:gd name="T67" fmla="*/ 143129 h 25"/>
                <a:gd name="T68" fmla="*/ 93345 w 25"/>
                <a:gd name="T69" fmla="*/ 130683 h 25"/>
                <a:gd name="T70" fmla="*/ 87122 w 25"/>
                <a:gd name="T71" fmla="*/ 118237 h 25"/>
                <a:gd name="T72" fmla="*/ 93345 w 25"/>
                <a:gd name="T73" fmla="*/ 99568 h 25"/>
                <a:gd name="T74" fmla="*/ 99568 w 25"/>
                <a:gd name="T75" fmla="*/ 87122 h 25"/>
                <a:gd name="T76" fmla="*/ 105791 w 25"/>
                <a:gd name="T77" fmla="*/ 80899 h 25"/>
                <a:gd name="T78" fmla="*/ 124460 w 25"/>
                <a:gd name="T79" fmla="*/ 74676 h 25"/>
                <a:gd name="T80" fmla="*/ 136906 w 25"/>
                <a:gd name="T81" fmla="*/ 80899 h 25"/>
                <a:gd name="T82" fmla="*/ 149352 w 25"/>
                <a:gd name="T83" fmla="*/ 87122 h 25"/>
                <a:gd name="T84" fmla="*/ 155575 w 25"/>
                <a:gd name="T85" fmla="*/ 99568 h 25"/>
                <a:gd name="T86" fmla="*/ 155575 w 25"/>
                <a:gd name="T87" fmla="*/ 118237 h 25"/>
                <a:gd name="T88" fmla="*/ 136906 w 25"/>
                <a:gd name="T89" fmla="*/ 118237 h 25"/>
                <a:gd name="T90" fmla="*/ 124460 w 25"/>
                <a:gd name="T91" fmla="*/ 87122 h 25"/>
                <a:gd name="T92" fmla="*/ 105791 w 25"/>
                <a:gd name="T93" fmla="*/ 118237 h 25"/>
                <a:gd name="T94" fmla="*/ 124460 w 25"/>
                <a:gd name="T95" fmla="*/ 143129 h 25"/>
                <a:gd name="T96" fmla="*/ 136906 w 25"/>
                <a:gd name="T97" fmla="*/ 118237 h 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"/>
                <a:gd name="T148" fmla="*/ 0 h 25"/>
                <a:gd name="T149" fmla="*/ 25 w 25"/>
                <a:gd name="T150" fmla="*/ 25 h 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" h="25">
                  <a:moveTo>
                    <a:pt x="11" y="7"/>
                  </a:moveTo>
                  <a:cubicBezTo>
                    <a:pt x="11" y="8"/>
                    <a:pt x="10" y="9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8" y="12"/>
                    <a:pt x="7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2" y="12"/>
                    <a:pt x="2" y="12"/>
                    <a:pt x="1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10" y="5"/>
                    <a:pt x="11" y="6"/>
                    <a:pt x="11" y="7"/>
                  </a:cubicBezTo>
                  <a:moveTo>
                    <a:pt x="8" y="7"/>
                  </a:move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7"/>
                  </a:cubicBezTo>
                  <a:cubicBezTo>
                    <a:pt x="2" y="10"/>
                    <a:pt x="3" y="11"/>
                    <a:pt x="5" y="11"/>
                  </a:cubicBezTo>
                  <a:cubicBezTo>
                    <a:pt x="7" y="11"/>
                    <a:pt x="8" y="10"/>
                    <a:pt x="8" y="7"/>
                  </a:cubicBezTo>
                  <a:moveTo>
                    <a:pt x="20" y="1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20" y="1"/>
                  </a:lnTo>
                  <a:close/>
                  <a:moveTo>
                    <a:pt x="25" y="19"/>
                  </a:moveTo>
                  <a:cubicBezTo>
                    <a:pt x="25" y="20"/>
                    <a:pt x="25" y="20"/>
                    <a:pt x="25" y="21"/>
                  </a:cubicBezTo>
                  <a:cubicBezTo>
                    <a:pt x="24" y="22"/>
                    <a:pt x="24" y="23"/>
                    <a:pt x="24" y="23"/>
                  </a:cubicBezTo>
                  <a:cubicBezTo>
                    <a:pt x="23" y="24"/>
                    <a:pt x="22" y="24"/>
                    <a:pt x="22" y="25"/>
                  </a:cubicBezTo>
                  <a:cubicBezTo>
                    <a:pt x="21" y="25"/>
                    <a:pt x="20" y="25"/>
                    <a:pt x="20" y="25"/>
                  </a:cubicBezTo>
                  <a:cubicBezTo>
                    <a:pt x="19" y="25"/>
                    <a:pt x="18" y="25"/>
                    <a:pt x="17" y="25"/>
                  </a:cubicBezTo>
                  <a:cubicBezTo>
                    <a:pt x="17" y="24"/>
                    <a:pt x="16" y="24"/>
                    <a:pt x="16" y="23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5"/>
                    <a:pt x="15" y="15"/>
                    <a:pt x="16" y="14"/>
                  </a:cubicBezTo>
                  <a:cubicBezTo>
                    <a:pt x="16" y="14"/>
                    <a:pt x="17" y="13"/>
                    <a:pt x="17" y="13"/>
                  </a:cubicBezTo>
                  <a:cubicBezTo>
                    <a:pt x="18" y="13"/>
                    <a:pt x="19" y="12"/>
                    <a:pt x="20" y="12"/>
                  </a:cubicBezTo>
                  <a:cubicBezTo>
                    <a:pt x="20" y="12"/>
                    <a:pt x="21" y="13"/>
                    <a:pt x="22" y="13"/>
                  </a:cubicBezTo>
                  <a:cubicBezTo>
                    <a:pt x="22" y="13"/>
                    <a:pt x="23" y="14"/>
                    <a:pt x="24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7"/>
                    <a:pt x="25" y="18"/>
                    <a:pt x="25" y="19"/>
                  </a:cubicBezTo>
                  <a:moveTo>
                    <a:pt x="22" y="19"/>
                  </a:moveTo>
                  <a:cubicBezTo>
                    <a:pt x="22" y="16"/>
                    <a:pt x="21" y="14"/>
                    <a:pt x="20" y="14"/>
                  </a:cubicBezTo>
                  <a:cubicBezTo>
                    <a:pt x="18" y="14"/>
                    <a:pt x="17" y="16"/>
                    <a:pt x="17" y="19"/>
                  </a:cubicBezTo>
                  <a:cubicBezTo>
                    <a:pt x="17" y="22"/>
                    <a:pt x="18" y="23"/>
                    <a:pt x="20" y="23"/>
                  </a:cubicBezTo>
                  <a:cubicBezTo>
                    <a:pt x="21" y="23"/>
                    <a:pt x="22" y="22"/>
                    <a:pt x="22" y="19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779588" y="3711575"/>
            <a:ext cx="1414462" cy="1419225"/>
            <a:chOff x="3863975" y="2827338"/>
            <a:chExt cx="1414463" cy="1419225"/>
          </a:xfrm>
        </p:grpSpPr>
        <p:grpSp>
          <p:nvGrpSpPr>
            <p:cNvPr id="33863" name="组合 12"/>
            <p:cNvGrpSpPr>
              <a:grpSpLocks/>
            </p:cNvGrpSpPr>
            <p:nvPr/>
          </p:nvGrpSpPr>
          <p:grpSpPr bwMode="auto">
            <a:xfrm>
              <a:off x="3863975" y="2827338"/>
              <a:ext cx="1414463" cy="1419225"/>
              <a:chOff x="3863975" y="2827338"/>
              <a:chExt cx="1414463" cy="1419225"/>
            </a:xfrm>
          </p:grpSpPr>
          <p:sp>
            <p:nvSpPr>
              <p:cNvPr id="33865" name="Oval 8"/>
              <p:cNvSpPr>
                <a:spLocks noChangeArrowheads="1"/>
              </p:cNvSpPr>
              <p:nvPr/>
            </p:nvSpPr>
            <p:spPr bwMode="auto">
              <a:xfrm>
                <a:off x="3863975" y="2827338"/>
                <a:ext cx="1414463" cy="1419225"/>
              </a:xfrm>
              <a:prstGeom prst="ellipse">
                <a:avLst/>
              </a:prstGeom>
              <a:solidFill>
                <a:srgbClr val="F983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866" name="Freeform 12"/>
              <p:cNvSpPr>
                <a:spLocks/>
              </p:cNvSpPr>
              <p:nvPr/>
            </p:nvSpPr>
            <p:spPr bwMode="auto">
              <a:xfrm>
                <a:off x="4405313" y="3063876"/>
                <a:ext cx="44450" cy="136525"/>
              </a:xfrm>
              <a:custGeom>
                <a:avLst/>
                <a:gdLst>
                  <a:gd name="T0" fmla="*/ 44450 w 7"/>
                  <a:gd name="T1" fmla="*/ 136525 h 22"/>
                  <a:gd name="T2" fmla="*/ 31750 w 7"/>
                  <a:gd name="T3" fmla="*/ 136525 h 22"/>
                  <a:gd name="T4" fmla="*/ 31750 w 7"/>
                  <a:gd name="T5" fmla="*/ 31028 h 22"/>
                  <a:gd name="T6" fmla="*/ 0 w 7"/>
                  <a:gd name="T7" fmla="*/ 37234 h 22"/>
                  <a:gd name="T8" fmla="*/ 0 w 7"/>
                  <a:gd name="T9" fmla="*/ 24823 h 22"/>
                  <a:gd name="T10" fmla="*/ 31750 w 7"/>
                  <a:gd name="T11" fmla="*/ 0 h 22"/>
                  <a:gd name="T12" fmla="*/ 44450 w 7"/>
                  <a:gd name="T13" fmla="*/ 0 h 22"/>
                  <a:gd name="T14" fmla="*/ 44450 w 7"/>
                  <a:gd name="T15" fmla="*/ 136525 h 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22"/>
                  <a:gd name="T26" fmla="*/ 7 w 7"/>
                  <a:gd name="T27" fmla="*/ 22 h 2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22">
                    <a:moveTo>
                      <a:pt x="7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4"/>
                      <a:pt x="5" y="3"/>
                      <a:pt x="5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7" y="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33867" name="Freeform 13"/>
              <p:cNvSpPr>
                <a:spLocks/>
              </p:cNvSpPr>
              <p:nvPr/>
            </p:nvSpPr>
            <p:spPr bwMode="auto">
              <a:xfrm>
                <a:off x="4505325" y="3063876"/>
                <a:ext cx="50800" cy="136525"/>
              </a:xfrm>
              <a:custGeom>
                <a:avLst/>
                <a:gdLst>
                  <a:gd name="T0" fmla="*/ 50800 w 8"/>
                  <a:gd name="T1" fmla="*/ 136525 h 22"/>
                  <a:gd name="T2" fmla="*/ 31750 w 8"/>
                  <a:gd name="T3" fmla="*/ 136525 h 22"/>
                  <a:gd name="T4" fmla="*/ 31750 w 8"/>
                  <a:gd name="T5" fmla="*/ 31028 h 22"/>
                  <a:gd name="T6" fmla="*/ 0 w 8"/>
                  <a:gd name="T7" fmla="*/ 37234 h 22"/>
                  <a:gd name="T8" fmla="*/ 0 w 8"/>
                  <a:gd name="T9" fmla="*/ 24823 h 22"/>
                  <a:gd name="T10" fmla="*/ 38100 w 8"/>
                  <a:gd name="T11" fmla="*/ 0 h 22"/>
                  <a:gd name="T12" fmla="*/ 50800 w 8"/>
                  <a:gd name="T13" fmla="*/ 0 h 22"/>
                  <a:gd name="T14" fmla="*/ 50800 w 8"/>
                  <a:gd name="T15" fmla="*/ 136525 h 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22"/>
                  <a:gd name="T26" fmla="*/ 8 w 8"/>
                  <a:gd name="T27" fmla="*/ 22 h 2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22">
                    <a:moveTo>
                      <a:pt x="8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4"/>
                      <a:pt x="5" y="3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8" y="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33868" name="Freeform 14"/>
              <p:cNvSpPr>
                <a:spLocks noEditPoints="1"/>
              </p:cNvSpPr>
              <p:nvPr/>
            </p:nvSpPr>
            <p:spPr bwMode="auto">
              <a:xfrm>
                <a:off x="4598988" y="3063876"/>
                <a:ext cx="136525" cy="136525"/>
              </a:xfrm>
              <a:custGeom>
                <a:avLst/>
                <a:gdLst>
                  <a:gd name="T0" fmla="*/ 55851 w 22"/>
                  <a:gd name="T1" fmla="*/ 37234 h 22"/>
                  <a:gd name="T2" fmla="*/ 55851 w 22"/>
                  <a:gd name="T3" fmla="*/ 49645 h 22"/>
                  <a:gd name="T4" fmla="*/ 49645 w 22"/>
                  <a:gd name="T5" fmla="*/ 62057 h 22"/>
                  <a:gd name="T6" fmla="*/ 37234 w 22"/>
                  <a:gd name="T7" fmla="*/ 68263 h 22"/>
                  <a:gd name="T8" fmla="*/ 31028 w 22"/>
                  <a:gd name="T9" fmla="*/ 68263 h 22"/>
                  <a:gd name="T10" fmla="*/ 18617 w 22"/>
                  <a:gd name="T11" fmla="*/ 68263 h 22"/>
                  <a:gd name="T12" fmla="*/ 6206 w 22"/>
                  <a:gd name="T13" fmla="*/ 62057 h 22"/>
                  <a:gd name="T14" fmla="*/ 0 w 22"/>
                  <a:gd name="T15" fmla="*/ 49645 h 22"/>
                  <a:gd name="T16" fmla="*/ 0 w 22"/>
                  <a:gd name="T17" fmla="*/ 37234 h 22"/>
                  <a:gd name="T18" fmla="*/ 0 w 22"/>
                  <a:gd name="T19" fmla="*/ 24823 h 22"/>
                  <a:gd name="T20" fmla="*/ 6206 w 22"/>
                  <a:gd name="T21" fmla="*/ 12411 h 22"/>
                  <a:gd name="T22" fmla="*/ 18617 w 22"/>
                  <a:gd name="T23" fmla="*/ 6206 h 22"/>
                  <a:gd name="T24" fmla="*/ 31028 w 22"/>
                  <a:gd name="T25" fmla="*/ 0 h 22"/>
                  <a:gd name="T26" fmla="*/ 37234 w 22"/>
                  <a:gd name="T27" fmla="*/ 6206 h 22"/>
                  <a:gd name="T28" fmla="*/ 49645 w 22"/>
                  <a:gd name="T29" fmla="*/ 12411 h 22"/>
                  <a:gd name="T30" fmla="*/ 55851 w 22"/>
                  <a:gd name="T31" fmla="*/ 24823 h 22"/>
                  <a:gd name="T32" fmla="*/ 55851 w 22"/>
                  <a:gd name="T33" fmla="*/ 37234 h 22"/>
                  <a:gd name="T34" fmla="*/ 43440 w 22"/>
                  <a:gd name="T35" fmla="*/ 37234 h 22"/>
                  <a:gd name="T36" fmla="*/ 31028 w 22"/>
                  <a:gd name="T37" fmla="*/ 12411 h 22"/>
                  <a:gd name="T38" fmla="*/ 12411 w 22"/>
                  <a:gd name="T39" fmla="*/ 37234 h 22"/>
                  <a:gd name="T40" fmla="*/ 31028 w 22"/>
                  <a:gd name="T41" fmla="*/ 62057 h 22"/>
                  <a:gd name="T42" fmla="*/ 43440 w 22"/>
                  <a:gd name="T43" fmla="*/ 37234 h 22"/>
                  <a:gd name="T44" fmla="*/ 111702 w 22"/>
                  <a:gd name="T45" fmla="*/ 6206 h 22"/>
                  <a:gd name="T46" fmla="*/ 37234 w 22"/>
                  <a:gd name="T47" fmla="*/ 136525 h 22"/>
                  <a:gd name="T48" fmla="*/ 24823 w 22"/>
                  <a:gd name="T49" fmla="*/ 136525 h 22"/>
                  <a:gd name="T50" fmla="*/ 99291 w 22"/>
                  <a:gd name="T51" fmla="*/ 6206 h 22"/>
                  <a:gd name="T52" fmla="*/ 111702 w 22"/>
                  <a:gd name="T53" fmla="*/ 6206 h 22"/>
                  <a:gd name="T54" fmla="*/ 136525 w 22"/>
                  <a:gd name="T55" fmla="*/ 99291 h 22"/>
                  <a:gd name="T56" fmla="*/ 136525 w 22"/>
                  <a:gd name="T57" fmla="*/ 117908 h 22"/>
                  <a:gd name="T58" fmla="*/ 130319 w 22"/>
                  <a:gd name="T59" fmla="*/ 124114 h 22"/>
                  <a:gd name="T60" fmla="*/ 117908 w 22"/>
                  <a:gd name="T61" fmla="*/ 136525 h 22"/>
                  <a:gd name="T62" fmla="*/ 105497 w 22"/>
                  <a:gd name="T63" fmla="*/ 136525 h 22"/>
                  <a:gd name="T64" fmla="*/ 93085 w 22"/>
                  <a:gd name="T65" fmla="*/ 136525 h 22"/>
                  <a:gd name="T66" fmla="*/ 86880 w 22"/>
                  <a:gd name="T67" fmla="*/ 124114 h 22"/>
                  <a:gd name="T68" fmla="*/ 80674 w 22"/>
                  <a:gd name="T69" fmla="*/ 117908 h 22"/>
                  <a:gd name="T70" fmla="*/ 80674 w 22"/>
                  <a:gd name="T71" fmla="*/ 99291 h 22"/>
                  <a:gd name="T72" fmla="*/ 80674 w 22"/>
                  <a:gd name="T73" fmla="*/ 86880 h 22"/>
                  <a:gd name="T74" fmla="*/ 86880 w 22"/>
                  <a:gd name="T75" fmla="*/ 74468 h 22"/>
                  <a:gd name="T76" fmla="*/ 93085 w 22"/>
                  <a:gd name="T77" fmla="*/ 68263 h 22"/>
                  <a:gd name="T78" fmla="*/ 105497 w 22"/>
                  <a:gd name="T79" fmla="*/ 68263 h 22"/>
                  <a:gd name="T80" fmla="*/ 117908 w 22"/>
                  <a:gd name="T81" fmla="*/ 68263 h 22"/>
                  <a:gd name="T82" fmla="*/ 130319 w 22"/>
                  <a:gd name="T83" fmla="*/ 74468 h 22"/>
                  <a:gd name="T84" fmla="*/ 136525 w 22"/>
                  <a:gd name="T85" fmla="*/ 86880 h 22"/>
                  <a:gd name="T86" fmla="*/ 136525 w 22"/>
                  <a:gd name="T87" fmla="*/ 99291 h 22"/>
                  <a:gd name="T88" fmla="*/ 124114 w 22"/>
                  <a:gd name="T89" fmla="*/ 99291 h 22"/>
                  <a:gd name="T90" fmla="*/ 105497 w 22"/>
                  <a:gd name="T91" fmla="*/ 80674 h 22"/>
                  <a:gd name="T92" fmla="*/ 93085 w 22"/>
                  <a:gd name="T93" fmla="*/ 99291 h 22"/>
                  <a:gd name="T94" fmla="*/ 105497 w 22"/>
                  <a:gd name="T95" fmla="*/ 124114 h 22"/>
                  <a:gd name="T96" fmla="*/ 124114 w 22"/>
                  <a:gd name="T97" fmla="*/ 99291 h 2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2"/>
                  <a:gd name="T148" fmla="*/ 0 h 22"/>
                  <a:gd name="T149" fmla="*/ 22 w 22"/>
                  <a:gd name="T150" fmla="*/ 22 h 2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2" h="22">
                    <a:moveTo>
                      <a:pt x="9" y="6"/>
                    </a:moveTo>
                    <a:cubicBezTo>
                      <a:pt x="9" y="7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8" y="10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1"/>
                      <a:pt x="2" y="10"/>
                      <a:pt x="1" y="10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moveTo>
                      <a:pt x="7" y="6"/>
                    </a:moveTo>
                    <a:cubicBezTo>
                      <a:pt x="7" y="3"/>
                      <a:pt x="6" y="2"/>
                      <a:pt x="5" y="2"/>
                    </a:cubicBezTo>
                    <a:cubicBezTo>
                      <a:pt x="3" y="2"/>
                      <a:pt x="2" y="3"/>
                      <a:pt x="2" y="6"/>
                    </a:cubicBezTo>
                    <a:cubicBezTo>
                      <a:pt x="2" y="8"/>
                      <a:pt x="3" y="10"/>
                      <a:pt x="5" y="10"/>
                    </a:cubicBezTo>
                    <a:cubicBezTo>
                      <a:pt x="6" y="10"/>
                      <a:pt x="7" y="8"/>
                      <a:pt x="7" y="6"/>
                    </a:cubicBezTo>
                    <a:moveTo>
                      <a:pt x="18" y="1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16" y="1"/>
                      <a:pt x="16" y="1"/>
                      <a:pt x="16" y="1"/>
                    </a:cubicBezTo>
                    <a:lnTo>
                      <a:pt x="18" y="1"/>
                    </a:lnTo>
                    <a:close/>
                    <a:moveTo>
                      <a:pt x="22" y="16"/>
                    </a:moveTo>
                    <a:cubicBezTo>
                      <a:pt x="22" y="17"/>
                      <a:pt x="22" y="18"/>
                      <a:pt x="22" y="19"/>
                    </a:cubicBezTo>
                    <a:cubicBezTo>
                      <a:pt x="22" y="19"/>
                      <a:pt x="21" y="20"/>
                      <a:pt x="21" y="20"/>
                    </a:cubicBezTo>
                    <a:cubicBezTo>
                      <a:pt x="20" y="21"/>
                      <a:pt x="20" y="21"/>
                      <a:pt x="19" y="22"/>
                    </a:cubicBezTo>
                    <a:cubicBezTo>
                      <a:pt x="19" y="22"/>
                      <a:pt x="18" y="22"/>
                      <a:pt x="17" y="22"/>
                    </a:cubicBezTo>
                    <a:cubicBezTo>
                      <a:pt x="17" y="22"/>
                      <a:pt x="16" y="22"/>
                      <a:pt x="15" y="22"/>
                    </a:cubicBezTo>
                    <a:cubicBezTo>
                      <a:pt x="15" y="21"/>
                      <a:pt x="14" y="21"/>
                      <a:pt x="14" y="20"/>
                    </a:cubicBezTo>
                    <a:cubicBezTo>
                      <a:pt x="14" y="20"/>
                      <a:pt x="13" y="19"/>
                      <a:pt x="13" y="19"/>
                    </a:cubicBezTo>
                    <a:cubicBezTo>
                      <a:pt x="13" y="18"/>
                      <a:pt x="13" y="17"/>
                      <a:pt x="13" y="16"/>
                    </a:cubicBezTo>
                    <a:cubicBezTo>
                      <a:pt x="13" y="16"/>
                      <a:pt x="13" y="15"/>
                      <a:pt x="13" y="14"/>
                    </a:cubicBezTo>
                    <a:cubicBezTo>
                      <a:pt x="13" y="13"/>
                      <a:pt x="14" y="13"/>
                      <a:pt x="14" y="12"/>
                    </a:cubicBezTo>
                    <a:cubicBezTo>
                      <a:pt x="14" y="12"/>
                      <a:pt x="15" y="11"/>
                      <a:pt x="15" y="11"/>
                    </a:cubicBezTo>
                    <a:cubicBezTo>
                      <a:pt x="16" y="11"/>
                      <a:pt x="17" y="11"/>
                      <a:pt x="17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20" y="11"/>
                      <a:pt x="20" y="12"/>
                      <a:pt x="21" y="12"/>
                    </a:cubicBezTo>
                    <a:cubicBezTo>
                      <a:pt x="21" y="13"/>
                      <a:pt x="22" y="13"/>
                      <a:pt x="22" y="14"/>
                    </a:cubicBezTo>
                    <a:cubicBezTo>
                      <a:pt x="22" y="15"/>
                      <a:pt x="22" y="16"/>
                      <a:pt x="22" y="16"/>
                    </a:cubicBezTo>
                    <a:moveTo>
                      <a:pt x="20" y="16"/>
                    </a:moveTo>
                    <a:cubicBezTo>
                      <a:pt x="20" y="14"/>
                      <a:pt x="19" y="13"/>
                      <a:pt x="17" y="13"/>
                    </a:cubicBezTo>
                    <a:cubicBezTo>
                      <a:pt x="16" y="13"/>
                      <a:pt x="15" y="14"/>
                      <a:pt x="15" y="16"/>
                    </a:cubicBezTo>
                    <a:cubicBezTo>
                      <a:pt x="15" y="19"/>
                      <a:pt x="16" y="20"/>
                      <a:pt x="17" y="20"/>
                    </a:cubicBezTo>
                    <a:cubicBezTo>
                      <a:pt x="19" y="20"/>
                      <a:pt x="20" y="19"/>
                      <a:pt x="20" y="1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33864" name="Freeform 28"/>
            <p:cNvSpPr>
              <a:spLocks noEditPoints="1"/>
            </p:cNvSpPr>
            <p:nvPr/>
          </p:nvSpPr>
          <p:spPr bwMode="auto">
            <a:xfrm>
              <a:off x="4425982" y="3492785"/>
              <a:ext cx="317438" cy="413770"/>
            </a:xfrm>
            <a:custGeom>
              <a:avLst/>
              <a:gdLst>
                <a:gd name="T0" fmla="*/ 158719 w 68"/>
                <a:gd name="T1" fmla="*/ 0 h 89"/>
                <a:gd name="T2" fmla="*/ 247415 w 68"/>
                <a:gd name="T3" fmla="*/ 88333 h 89"/>
                <a:gd name="T4" fmla="*/ 158719 w 68"/>
                <a:gd name="T5" fmla="*/ 176666 h 89"/>
                <a:gd name="T6" fmla="*/ 70023 w 68"/>
                <a:gd name="T7" fmla="*/ 88333 h 89"/>
                <a:gd name="T8" fmla="*/ 158719 w 68"/>
                <a:gd name="T9" fmla="*/ 0 h 89"/>
                <a:gd name="T10" fmla="*/ 317438 w 68"/>
                <a:gd name="T11" fmla="*/ 371928 h 89"/>
                <a:gd name="T12" fmla="*/ 0 w 68"/>
                <a:gd name="T13" fmla="*/ 371928 h 89"/>
                <a:gd name="T14" fmla="*/ 102701 w 68"/>
                <a:gd name="T15" fmla="*/ 204560 h 89"/>
                <a:gd name="T16" fmla="*/ 158719 w 68"/>
                <a:gd name="T17" fmla="*/ 297543 h 89"/>
                <a:gd name="T18" fmla="*/ 219406 w 68"/>
                <a:gd name="T19" fmla="*/ 204560 h 89"/>
                <a:gd name="T20" fmla="*/ 317438 w 68"/>
                <a:gd name="T21" fmla="*/ 371928 h 8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8"/>
                <a:gd name="T34" fmla="*/ 0 h 89"/>
                <a:gd name="T35" fmla="*/ 68 w 68"/>
                <a:gd name="T36" fmla="*/ 89 h 8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8" h="89">
                  <a:moveTo>
                    <a:pt x="34" y="0"/>
                  </a:moveTo>
                  <a:cubicBezTo>
                    <a:pt x="44" y="0"/>
                    <a:pt x="53" y="9"/>
                    <a:pt x="53" y="19"/>
                  </a:cubicBezTo>
                  <a:cubicBezTo>
                    <a:pt x="53" y="30"/>
                    <a:pt x="44" y="38"/>
                    <a:pt x="34" y="38"/>
                  </a:cubicBezTo>
                  <a:cubicBezTo>
                    <a:pt x="23" y="38"/>
                    <a:pt x="15" y="30"/>
                    <a:pt x="15" y="19"/>
                  </a:cubicBezTo>
                  <a:cubicBezTo>
                    <a:pt x="15" y="9"/>
                    <a:pt x="23" y="0"/>
                    <a:pt x="34" y="0"/>
                  </a:cubicBezTo>
                  <a:close/>
                  <a:moveTo>
                    <a:pt x="68" y="80"/>
                  </a:moveTo>
                  <a:cubicBezTo>
                    <a:pt x="46" y="88"/>
                    <a:pt x="24" y="89"/>
                    <a:pt x="0" y="80"/>
                  </a:cubicBezTo>
                  <a:cubicBezTo>
                    <a:pt x="0" y="60"/>
                    <a:pt x="10" y="48"/>
                    <a:pt x="22" y="4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8" y="49"/>
                    <a:pt x="67" y="61"/>
                    <a:pt x="68" y="8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054600" y="2665413"/>
            <a:ext cx="3543300" cy="498475"/>
            <a:chOff x="5053868" y="1895211"/>
            <a:chExt cx="3544284" cy="498093"/>
          </a:xfrm>
        </p:grpSpPr>
        <p:grpSp>
          <p:nvGrpSpPr>
            <p:cNvPr id="33835" name="组合 19"/>
            <p:cNvGrpSpPr>
              <a:grpSpLocks/>
            </p:cNvGrpSpPr>
            <p:nvPr/>
          </p:nvGrpSpPr>
          <p:grpSpPr bwMode="auto">
            <a:xfrm>
              <a:off x="5053868" y="1895211"/>
              <a:ext cx="2676452" cy="372098"/>
              <a:chOff x="5141550" y="2007945"/>
              <a:chExt cx="2676452" cy="372098"/>
            </a:xfrm>
          </p:grpSpPr>
          <p:grpSp>
            <p:nvGrpSpPr>
              <p:cNvPr id="33837" name="组合 21"/>
              <p:cNvGrpSpPr>
                <a:grpSpLocks/>
              </p:cNvGrpSpPr>
              <p:nvPr/>
            </p:nvGrpSpPr>
            <p:grpSpPr bwMode="auto">
              <a:xfrm>
                <a:off x="6025714" y="2035555"/>
                <a:ext cx="1792288" cy="344488"/>
                <a:chOff x="6775450" y="2039938"/>
                <a:chExt cx="1792288" cy="344488"/>
              </a:xfrm>
            </p:grpSpPr>
            <p:sp>
              <p:nvSpPr>
                <p:cNvPr id="33839" name="Freeform 97"/>
                <p:cNvSpPr>
                  <a:spLocks/>
                </p:cNvSpPr>
                <p:nvPr/>
              </p:nvSpPr>
              <p:spPr bwMode="auto">
                <a:xfrm>
                  <a:off x="6775450" y="2101851"/>
                  <a:ext cx="130175" cy="282575"/>
                </a:xfrm>
                <a:custGeom>
                  <a:avLst/>
                  <a:gdLst>
                    <a:gd name="T0" fmla="*/ 98933 w 25"/>
                    <a:gd name="T1" fmla="*/ 0 h 54"/>
                    <a:gd name="T2" fmla="*/ 31242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414 w 25"/>
                    <a:gd name="T13" fmla="*/ 136055 h 54"/>
                    <a:gd name="T14" fmla="*/ 20828 w 25"/>
                    <a:gd name="T15" fmla="*/ 125589 h 54"/>
                    <a:gd name="T16" fmla="*/ 20828 w 25"/>
                    <a:gd name="T17" fmla="*/ 41863 h 54"/>
                    <a:gd name="T18" fmla="*/ 31242 w 25"/>
                    <a:gd name="T19" fmla="*/ 41863 h 54"/>
                    <a:gd name="T20" fmla="*/ 31242 w 25"/>
                    <a:gd name="T21" fmla="*/ 120356 h 54"/>
                    <a:gd name="T22" fmla="*/ 31242 w 25"/>
                    <a:gd name="T23" fmla="*/ 125589 h 54"/>
                    <a:gd name="T24" fmla="*/ 31242 w 25"/>
                    <a:gd name="T25" fmla="*/ 261644 h 54"/>
                    <a:gd name="T26" fmla="*/ 46863 w 25"/>
                    <a:gd name="T27" fmla="*/ 282575 h 54"/>
                    <a:gd name="T28" fmla="*/ 62484 w 25"/>
                    <a:gd name="T29" fmla="*/ 261644 h 54"/>
                    <a:gd name="T30" fmla="*/ 62484 w 25"/>
                    <a:gd name="T31" fmla="*/ 141288 h 54"/>
                    <a:gd name="T32" fmla="*/ 67691 w 25"/>
                    <a:gd name="T33" fmla="*/ 141288 h 54"/>
                    <a:gd name="T34" fmla="*/ 67691 w 25"/>
                    <a:gd name="T35" fmla="*/ 261644 h 54"/>
                    <a:gd name="T36" fmla="*/ 83312 w 25"/>
                    <a:gd name="T37" fmla="*/ 282575 h 54"/>
                    <a:gd name="T38" fmla="*/ 98933 w 25"/>
                    <a:gd name="T39" fmla="*/ 261644 h 54"/>
                    <a:gd name="T40" fmla="*/ 98933 w 25"/>
                    <a:gd name="T41" fmla="*/ 120356 h 54"/>
                    <a:gd name="T42" fmla="*/ 98933 w 25"/>
                    <a:gd name="T43" fmla="*/ 120356 h 54"/>
                    <a:gd name="T44" fmla="*/ 98933 w 25"/>
                    <a:gd name="T45" fmla="*/ 41863 h 54"/>
                    <a:gd name="T46" fmla="*/ 109347 w 25"/>
                    <a:gd name="T47" fmla="*/ 41863 h 54"/>
                    <a:gd name="T48" fmla="*/ 109347 w 25"/>
                    <a:gd name="T49" fmla="*/ 125589 h 54"/>
                    <a:gd name="T50" fmla="*/ 119761 w 25"/>
                    <a:gd name="T51" fmla="*/ 136055 h 54"/>
                    <a:gd name="T52" fmla="*/ 130175 w 25"/>
                    <a:gd name="T53" fmla="*/ 125589 h 54"/>
                    <a:gd name="T54" fmla="*/ 130175 w 25"/>
                    <a:gd name="T55" fmla="*/ 31397 h 54"/>
                    <a:gd name="T56" fmla="*/ 130175 w 25"/>
                    <a:gd name="T57" fmla="*/ 26164 h 54"/>
                    <a:gd name="T58" fmla="*/ 130175 w 25"/>
                    <a:gd name="T59" fmla="*/ 26164 h 54"/>
                    <a:gd name="T60" fmla="*/ 98933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40" name="Oval 98"/>
                <p:cNvSpPr>
                  <a:spLocks noChangeArrowheads="1"/>
                </p:cNvSpPr>
                <p:nvPr/>
              </p:nvSpPr>
              <p:spPr bwMode="auto">
                <a:xfrm>
                  <a:off x="6811963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41" name="Freeform 99"/>
                <p:cNvSpPr>
                  <a:spLocks/>
                </p:cNvSpPr>
                <p:nvPr/>
              </p:nvSpPr>
              <p:spPr bwMode="auto">
                <a:xfrm>
                  <a:off x="6927850" y="2101851"/>
                  <a:ext cx="130175" cy="282575"/>
                </a:xfrm>
                <a:custGeom>
                  <a:avLst/>
                  <a:gdLst>
                    <a:gd name="T0" fmla="*/ 98933 w 25"/>
                    <a:gd name="T1" fmla="*/ 0 h 54"/>
                    <a:gd name="T2" fmla="*/ 31242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414 w 25"/>
                    <a:gd name="T13" fmla="*/ 136055 h 54"/>
                    <a:gd name="T14" fmla="*/ 20828 w 25"/>
                    <a:gd name="T15" fmla="*/ 125589 h 54"/>
                    <a:gd name="T16" fmla="*/ 20828 w 25"/>
                    <a:gd name="T17" fmla="*/ 41863 h 54"/>
                    <a:gd name="T18" fmla="*/ 31242 w 25"/>
                    <a:gd name="T19" fmla="*/ 41863 h 54"/>
                    <a:gd name="T20" fmla="*/ 31242 w 25"/>
                    <a:gd name="T21" fmla="*/ 120356 h 54"/>
                    <a:gd name="T22" fmla="*/ 31242 w 25"/>
                    <a:gd name="T23" fmla="*/ 125589 h 54"/>
                    <a:gd name="T24" fmla="*/ 31242 w 25"/>
                    <a:gd name="T25" fmla="*/ 261644 h 54"/>
                    <a:gd name="T26" fmla="*/ 46863 w 25"/>
                    <a:gd name="T27" fmla="*/ 282575 h 54"/>
                    <a:gd name="T28" fmla="*/ 62484 w 25"/>
                    <a:gd name="T29" fmla="*/ 261644 h 54"/>
                    <a:gd name="T30" fmla="*/ 62484 w 25"/>
                    <a:gd name="T31" fmla="*/ 141288 h 54"/>
                    <a:gd name="T32" fmla="*/ 67691 w 25"/>
                    <a:gd name="T33" fmla="*/ 141288 h 54"/>
                    <a:gd name="T34" fmla="*/ 67691 w 25"/>
                    <a:gd name="T35" fmla="*/ 261644 h 54"/>
                    <a:gd name="T36" fmla="*/ 83312 w 25"/>
                    <a:gd name="T37" fmla="*/ 282575 h 54"/>
                    <a:gd name="T38" fmla="*/ 98933 w 25"/>
                    <a:gd name="T39" fmla="*/ 261644 h 54"/>
                    <a:gd name="T40" fmla="*/ 98933 w 25"/>
                    <a:gd name="T41" fmla="*/ 120356 h 54"/>
                    <a:gd name="T42" fmla="*/ 98933 w 25"/>
                    <a:gd name="T43" fmla="*/ 120356 h 54"/>
                    <a:gd name="T44" fmla="*/ 98933 w 25"/>
                    <a:gd name="T45" fmla="*/ 41863 h 54"/>
                    <a:gd name="T46" fmla="*/ 109347 w 25"/>
                    <a:gd name="T47" fmla="*/ 41863 h 54"/>
                    <a:gd name="T48" fmla="*/ 109347 w 25"/>
                    <a:gd name="T49" fmla="*/ 125589 h 54"/>
                    <a:gd name="T50" fmla="*/ 119761 w 25"/>
                    <a:gd name="T51" fmla="*/ 136055 h 54"/>
                    <a:gd name="T52" fmla="*/ 130175 w 25"/>
                    <a:gd name="T53" fmla="*/ 125589 h 54"/>
                    <a:gd name="T54" fmla="*/ 130175 w 25"/>
                    <a:gd name="T55" fmla="*/ 31397 h 54"/>
                    <a:gd name="T56" fmla="*/ 130175 w 25"/>
                    <a:gd name="T57" fmla="*/ 26164 h 54"/>
                    <a:gd name="T58" fmla="*/ 130175 w 25"/>
                    <a:gd name="T59" fmla="*/ 26164 h 54"/>
                    <a:gd name="T60" fmla="*/ 98933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42" name="Oval 100"/>
                <p:cNvSpPr>
                  <a:spLocks noChangeArrowheads="1"/>
                </p:cNvSpPr>
                <p:nvPr/>
              </p:nvSpPr>
              <p:spPr bwMode="auto">
                <a:xfrm>
                  <a:off x="6964363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43" name="Freeform 101"/>
                <p:cNvSpPr>
                  <a:spLocks/>
                </p:cNvSpPr>
                <p:nvPr/>
              </p:nvSpPr>
              <p:spPr bwMode="auto">
                <a:xfrm>
                  <a:off x="7078663" y="2101851"/>
                  <a:ext cx="130175" cy="282575"/>
                </a:xfrm>
                <a:custGeom>
                  <a:avLst/>
                  <a:gdLst>
                    <a:gd name="T0" fmla="*/ 98933 w 25"/>
                    <a:gd name="T1" fmla="*/ 0 h 54"/>
                    <a:gd name="T2" fmla="*/ 31242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414 w 25"/>
                    <a:gd name="T13" fmla="*/ 136055 h 54"/>
                    <a:gd name="T14" fmla="*/ 20828 w 25"/>
                    <a:gd name="T15" fmla="*/ 125589 h 54"/>
                    <a:gd name="T16" fmla="*/ 20828 w 25"/>
                    <a:gd name="T17" fmla="*/ 41863 h 54"/>
                    <a:gd name="T18" fmla="*/ 31242 w 25"/>
                    <a:gd name="T19" fmla="*/ 41863 h 54"/>
                    <a:gd name="T20" fmla="*/ 31242 w 25"/>
                    <a:gd name="T21" fmla="*/ 120356 h 54"/>
                    <a:gd name="T22" fmla="*/ 31242 w 25"/>
                    <a:gd name="T23" fmla="*/ 125589 h 54"/>
                    <a:gd name="T24" fmla="*/ 31242 w 25"/>
                    <a:gd name="T25" fmla="*/ 261644 h 54"/>
                    <a:gd name="T26" fmla="*/ 46863 w 25"/>
                    <a:gd name="T27" fmla="*/ 282575 h 54"/>
                    <a:gd name="T28" fmla="*/ 62484 w 25"/>
                    <a:gd name="T29" fmla="*/ 261644 h 54"/>
                    <a:gd name="T30" fmla="*/ 62484 w 25"/>
                    <a:gd name="T31" fmla="*/ 141288 h 54"/>
                    <a:gd name="T32" fmla="*/ 67691 w 25"/>
                    <a:gd name="T33" fmla="*/ 141288 h 54"/>
                    <a:gd name="T34" fmla="*/ 67691 w 25"/>
                    <a:gd name="T35" fmla="*/ 261644 h 54"/>
                    <a:gd name="T36" fmla="*/ 83312 w 25"/>
                    <a:gd name="T37" fmla="*/ 282575 h 54"/>
                    <a:gd name="T38" fmla="*/ 98933 w 25"/>
                    <a:gd name="T39" fmla="*/ 261644 h 54"/>
                    <a:gd name="T40" fmla="*/ 98933 w 25"/>
                    <a:gd name="T41" fmla="*/ 120356 h 54"/>
                    <a:gd name="T42" fmla="*/ 98933 w 25"/>
                    <a:gd name="T43" fmla="*/ 120356 h 54"/>
                    <a:gd name="T44" fmla="*/ 98933 w 25"/>
                    <a:gd name="T45" fmla="*/ 41863 h 54"/>
                    <a:gd name="T46" fmla="*/ 109347 w 25"/>
                    <a:gd name="T47" fmla="*/ 41863 h 54"/>
                    <a:gd name="T48" fmla="*/ 109347 w 25"/>
                    <a:gd name="T49" fmla="*/ 125589 h 54"/>
                    <a:gd name="T50" fmla="*/ 119761 w 25"/>
                    <a:gd name="T51" fmla="*/ 136055 h 54"/>
                    <a:gd name="T52" fmla="*/ 130175 w 25"/>
                    <a:gd name="T53" fmla="*/ 125589 h 54"/>
                    <a:gd name="T54" fmla="*/ 130175 w 25"/>
                    <a:gd name="T55" fmla="*/ 31397 h 54"/>
                    <a:gd name="T56" fmla="*/ 130175 w 25"/>
                    <a:gd name="T57" fmla="*/ 26164 h 54"/>
                    <a:gd name="T58" fmla="*/ 130175 w 25"/>
                    <a:gd name="T59" fmla="*/ 26164 h 54"/>
                    <a:gd name="T60" fmla="*/ 98933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4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44" name="Oval 102"/>
                <p:cNvSpPr>
                  <a:spLocks noChangeArrowheads="1"/>
                </p:cNvSpPr>
                <p:nvPr/>
              </p:nvSpPr>
              <p:spPr bwMode="auto">
                <a:xfrm>
                  <a:off x="7115175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45" name="Freeform 103"/>
                <p:cNvSpPr>
                  <a:spLocks/>
                </p:cNvSpPr>
                <p:nvPr/>
              </p:nvSpPr>
              <p:spPr bwMode="auto">
                <a:xfrm>
                  <a:off x="7229475" y="2101851"/>
                  <a:ext cx="131762" cy="282575"/>
                </a:xfrm>
                <a:custGeom>
                  <a:avLst/>
                  <a:gdLst>
                    <a:gd name="T0" fmla="*/ 100139 w 25"/>
                    <a:gd name="T1" fmla="*/ 0 h 54"/>
                    <a:gd name="T2" fmla="*/ 31623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541 w 25"/>
                    <a:gd name="T13" fmla="*/ 136055 h 54"/>
                    <a:gd name="T14" fmla="*/ 21082 w 25"/>
                    <a:gd name="T15" fmla="*/ 125589 h 54"/>
                    <a:gd name="T16" fmla="*/ 21082 w 25"/>
                    <a:gd name="T17" fmla="*/ 41863 h 54"/>
                    <a:gd name="T18" fmla="*/ 31623 w 25"/>
                    <a:gd name="T19" fmla="*/ 41863 h 54"/>
                    <a:gd name="T20" fmla="*/ 31623 w 25"/>
                    <a:gd name="T21" fmla="*/ 120356 h 54"/>
                    <a:gd name="T22" fmla="*/ 31623 w 25"/>
                    <a:gd name="T23" fmla="*/ 125589 h 54"/>
                    <a:gd name="T24" fmla="*/ 31623 w 25"/>
                    <a:gd name="T25" fmla="*/ 261644 h 54"/>
                    <a:gd name="T26" fmla="*/ 47434 w 25"/>
                    <a:gd name="T27" fmla="*/ 282575 h 54"/>
                    <a:gd name="T28" fmla="*/ 63246 w 25"/>
                    <a:gd name="T29" fmla="*/ 261644 h 54"/>
                    <a:gd name="T30" fmla="*/ 63246 w 25"/>
                    <a:gd name="T31" fmla="*/ 141288 h 54"/>
                    <a:gd name="T32" fmla="*/ 68516 w 25"/>
                    <a:gd name="T33" fmla="*/ 141288 h 54"/>
                    <a:gd name="T34" fmla="*/ 68516 w 25"/>
                    <a:gd name="T35" fmla="*/ 261644 h 54"/>
                    <a:gd name="T36" fmla="*/ 84328 w 25"/>
                    <a:gd name="T37" fmla="*/ 282575 h 54"/>
                    <a:gd name="T38" fmla="*/ 100139 w 25"/>
                    <a:gd name="T39" fmla="*/ 261644 h 54"/>
                    <a:gd name="T40" fmla="*/ 100139 w 25"/>
                    <a:gd name="T41" fmla="*/ 120356 h 54"/>
                    <a:gd name="T42" fmla="*/ 100139 w 25"/>
                    <a:gd name="T43" fmla="*/ 120356 h 54"/>
                    <a:gd name="T44" fmla="*/ 100139 w 25"/>
                    <a:gd name="T45" fmla="*/ 41863 h 54"/>
                    <a:gd name="T46" fmla="*/ 110680 w 25"/>
                    <a:gd name="T47" fmla="*/ 41863 h 54"/>
                    <a:gd name="T48" fmla="*/ 110680 w 25"/>
                    <a:gd name="T49" fmla="*/ 125589 h 54"/>
                    <a:gd name="T50" fmla="*/ 121221 w 25"/>
                    <a:gd name="T51" fmla="*/ 136055 h 54"/>
                    <a:gd name="T52" fmla="*/ 131762 w 25"/>
                    <a:gd name="T53" fmla="*/ 125589 h 54"/>
                    <a:gd name="T54" fmla="*/ 131762 w 25"/>
                    <a:gd name="T55" fmla="*/ 31397 h 54"/>
                    <a:gd name="T56" fmla="*/ 131762 w 25"/>
                    <a:gd name="T57" fmla="*/ 26164 h 54"/>
                    <a:gd name="T58" fmla="*/ 131762 w 25"/>
                    <a:gd name="T59" fmla="*/ 26164 h 54"/>
                    <a:gd name="T60" fmla="*/ 100139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4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46" name="Oval 104"/>
                <p:cNvSpPr>
                  <a:spLocks noChangeArrowheads="1"/>
                </p:cNvSpPr>
                <p:nvPr/>
              </p:nvSpPr>
              <p:spPr bwMode="auto">
                <a:xfrm>
                  <a:off x="7265988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47" name="Freeform 141"/>
                <p:cNvSpPr>
                  <a:spLocks/>
                </p:cNvSpPr>
                <p:nvPr/>
              </p:nvSpPr>
              <p:spPr bwMode="auto">
                <a:xfrm>
                  <a:off x="7377113" y="2101851"/>
                  <a:ext cx="134937" cy="282575"/>
                </a:xfrm>
                <a:custGeom>
                  <a:avLst/>
                  <a:gdLst>
                    <a:gd name="T0" fmla="*/ 103798 w 26"/>
                    <a:gd name="T1" fmla="*/ 0 h 54"/>
                    <a:gd name="T2" fmla="*/ 36329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380 w 26"/>
                    <a:gd name="T13" fmla="*/ 136055 h 54"/>
                    <a:gd name="T14" fmla="*/ 20760 w 26"/>
                    <a:gd name="T15" fmla="*/ 125589 h 54"/>
                    <a:gd name="T16" fmla="*/ 20760 w 26"/>
                    <a:gd name="T17" fmla="*/ 41863 h 54"/>
                    <a:gd name="T18" fmla="*/ 31139 w 26"/>
                    <a:gd name="T19" fmla="*/ 41863 h 54"/>
                    <a:gd name="T20" fmla="*/ 31139 w 26"/>
                    <a:gd name="T21" fmla="*/ 120356 h 54"/>
                    <a:gd name="T22" fmla="*/ 31139 w 26"/>
                    <a:gd name="T23" fmla="*/ 125589 h 54"/>
                    <a:gd name="T24" fmla="*/ 31139 w 26"/>
                    <a:gd name="T25" fmla="*/ 261644 h 54"/>
                    <a:gd name="T26" fmla="*/ 46709 w 26"/>
                    <a:gd name="T27" fmla="*/ 282575 h 54"/>
                    <a:gd name="T28" fmla="*/ 62279 w 26"/>
                    <a:gd name="T29" fmla="*/ 261644 h 54"/>
                    <a:gd name="T30" fmla="*/ 62279 w 26"/>
                    <a:gd name="T31" fmla="*/ 141288 h 54"/>
                    <a:gd name="T32" fmla="*/ 72658 w 26"/>
                    <a:gd name="T33" fmla="*/ 141288 h 54"/>
                    <a:gd name="T34" fmla="*/ 72658 w 26"/>
                    <a:gd name="T35" fmla="*/ 261644 h 54"/>
                    <a:gd name="T36" fmla="*/ 88228 w 26"/>
                    <a:gd name="T37" fmla="*/ 282575 h 54"/>
                    <a:gd name="T38" fmla="*/ 103798 w 26"/>
                    <a:gd name="T39" fmla="*/ 261644 h 54"/>
                    <a:gd name="T40" fmla="*/ 103798 w 26"/>
                    <a:gd name="T41" fmla="*/ 120356 h 54"/>
                    <a:gd name="T42" fmla="*/ 103798 w 26"/>
                    <a:gd name="T43" fmla="*/ 120356 h 54"/>
                    <a:gd name="T44" fmla="*/ 103798 w 26"/>
                    <a:gd name="T45" fmla="*/ 41863 h 54"/>
                    <a:gd name="T46" fmla="*/ 108988 w 26"/>
                    <a:gd name="T47" fmla="*/ 41863 h 54"/>
                    <a:gd name="T48" fmla="*/ 108988 w 26"/>
                    <a:gd name="T49" fmla="*/ 125589 h 54"/>
                    <a:gd name="T50" fmla="*/ 119367 w 26"/>
                    <a:gd name="T51" fmla="*/ 136055 h 54"/>
                    <a:gd name="T52" fmla="*/ 134937 w 26"/>
                    <a:gd name="T53" fmla="*/ 125589 h 54"/>
                    <a:gd name="T54" fmla="*/ 134937 w 26"/>
                    <a:gd name="T55" fmla="*/ 31397 h 54"/>
                    <a:gd name="T56" fmla="*/ 134937 w 26"/>
                    <a:gd name="T57" fmla="*/ 26164 h 54"/>
                    <a:gd name="T58" fmla="*/ 134937 w 26"/>
                    <a:gd name="T59" fmla="*/ 26164 h 54"/>
                    <a:gd name="T60" fmla="*/ 10379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48" name="Oval 142"/>
                <p:cNvSpPr>
                  <a:spLocks noChangeArrowheads="1"/>
                </p:cNvSpPr>
                <p:nvPr/>
              </p:nvSpPr>
              <p:spPr bwMode="auto">
                <a:xfrm>
                  <a:off x="7418388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49" name="Freeform 143"/>
                <p:cNvSpPr>
                  <a:spLocks/>
                </p:cNvSpPr>
                <p:nvPr/>
              </p:nvSpPr>
              <p:spPr bwMode="auto">
                <a:xfrm>
                  <a:off x="7527925" y="2101851"/>
                  <a:ext cx="136525" cy="282575"/>
                </a:xfrm>
                <a:custGeom>
                  <a:avLst/>
                  <a:gdLst>
                    <a:gd name="T0" fmla="*/ 99768 w 26"/>
                    <a:gd name="T1" fmla="*/ 0 h 54"/>
                    <a:gd name="T2" fmla="*/ 36757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502 w 26"/>
                    <a:gd name="T13" fmla="*/ 136055 h 54"/>
                    <a:gd name="T14" fmla="*/ 21004 w 26"/>
                    <a:gd name="T15" fmla="*/ 125589 h 54"/>
                    <a:gd name="T16" fmla="*/ 21004 w 26"/>
                    <a:gd name="T17" fmla="*/ 41863 h 54"/>
                    <a:gd name="T18" fmla="*/ 31506 w 26"/>
                    <a:gd name="T19" fmla="*/ 41863 h 54"/>
                    <a:gd name="T20" fmla="*/ 31506 w 26"/>
                    <a:gd name="T21" fmla="*/ 120356 h 54"/>
                    <a:gd name="T22" fmla="*/ 31506 w 26"/>
                    <a:gd name="T23" fmla="*/ 125589 h 54"/>
                    <a:gd name="T24" fmla="*/ 31506 w 26"/>
                    <a:gd name="T25" fmla="*/ 261644 h 54"/>
                    <a:gd name="T26" fmla="*/ 47259 w 26"/>
                    <a:gd name="T27" fmla="*/ 282575 h 54"/>
                    <a:gd name="T28" fmla="*/ 63012 w 26"/>
                    <a:gd name="T29" fmla="*/ 261644 h 54"/>
                    <a:gd name="T30" fmla="*/ 63012 w 26"/>
                    <a:gd name="T31" fmla="*/ 141288 h 54"/>
                    <a:gd name="T32" fmla="*/ 73513 w 26"/>
                    <a:gd name="T33" fmla="*/ 141288 h 54"/>
                    <a:gd name="T34" fmla="*/ 73513 w 26"/>
                    <a:gd name="T35" fmla="*/ 261644 h 54"/>
                    <a:gd name="T36" fmla="*/ 89266 w 26"/>
                    <a:gd name="T37" fmla="*/ 282575 h 54"/>
                    <a:gd name="T38" fmla="*/ 99768 w 26"/>
                    <a:gd name="T39" fmla="*/ 261644 h 54"/>
                    <a:gd name="T40" fmla="*/ 99768 w 26"/>
                    <a:gd name="T41" fmla="*/ 120356 h 54"/>
                    <a:gd name="T42" fmla="*/ 99768 w 26"/>
                    <a:gd name="T43" fmla="*/ 120356 h 54"/>
                    <a:gd name="T44" fmla="*/ 99768 w 26"/>
                    <a:gd name="T45" fmla="*/ 41863 h 54"/>
                    <a:gd name="T46" fmla="*/ 110270 w 26"/>
                    <a:gd name="T47" fmla="*/ 41863 h 54"/>
                    <a:gd name="T48" fmla="*/ 110270 w 26"/>
                    <a:gd name="T49" fmla="*/ 125589 h 54"/>
                    <a:gd name="T50" fmla="*/ 120772 w 26"/>
                    <a:gd name="T51" fmla="*/ 136055 h 54"/>
                    <a:gd name="T52" fmla="*/ 136525 w 26"/>
                    <a:gd name="T53" fmla="*/ 125589 h 54"/>
                    <a:gd name="T54" fmla="*/ 136525 w 26"/>
                    <a:gd name="T55" fmla="*/ 31397 h 54"/>
                    <a:gd name="T56" fmla="*/ 136525 w 26"/>
                    <a:gd name="T57" fmla="*/ 26164 h 54"/>
                    <a:gd name="T58" fmla="*/ 136525 w 26"/>
                    <a:gd name="T59" fmla="*/ 26164 h 54"/>
                    <a:gd name="T60" fmla="*/ 9976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50" name="Oval 144"/>
                <p:cNvSpPr>
                  <a:spLocks noChangeArrowheads="1"/>
                </p:cNvSpPr>
                <p:nvPr/>
              </p:nvSpPr>
              <p:spPr bwMode="auto">
                <a:xfrm>
                  <a:off x="7569200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51" name="Freeform 145"/>
                <p:cNvSpPr>
                  <a:spLocks/>
                </p:cNvSpPr>
                <p:nvPr/>
              </p:nvSpPr>
              <p:spPr bwMode="auto">
                <a:xfrm>
                  <a:off x="7680325" y="2101851"/>
                  <a:ext cx="134937" cy="282575"/>
                </a:xfrm>
                <a:custGeom>
                  <a:avLst/>
                  <a:gdLst>
                    <a:gd name="T0" fmla="*/ 98608 w 26"/>
                    <a:gd name="T1" fmla="*/ 0 h 54"/>
                    <a:gd name="T2" fmla="*/ 31139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380 w 26"/>
                    <a:gd name="T13" fmla="*/ 136055 h 54"/>
                    <a:gd name="T14" fmla="*/ 20760 w 26"/>
                    <a:gd name="T15" fmla="*/ 125589 h 54"/>
                    <a:gd name="T16" fmla="*/ 20760 w 26"/>
                    <a:gd name="T17" fmla="*/ 41863 h 54"/>
                    <a:gd name="T18" fmla="*/ 31139 w 26"/>
                    <a:gd name="T19" fmla="*/ 41863 h 54"/>
                    <a:gd name="T20" fmla="*/ 31139 w 26"/>
                    <a:gd name="T21" fmla="*/ 120356 h 54"/>
                    <a:gd name="T22" fmla="*/ 31139 w 26"/>
                    <a:gd name="T23" fmla="*/ 125589 h 54"/>
                    <a:gd name="T24" fmla="*/ 31139 w 26"/>
                    <a:gd name="T25" fmla="*/ 261644 h 54"/>
                    <a:gd name="T26" fmla="*/ 46709 w 26"/>
                    <a:gd name="T27" fmla="*/ 282575 h 54"/>
                    <a:gd name="T28" fmla="*/ 62279 w 26"/>
                    <a:gd name="T29" fmla="*/ 261644 h 54"/>
                    <a:gd name="T30" fmla="*/ 62279 w 26"/>
                    <a:gd name="T31" fmla="*/ 141288 h 54"/>
                    <a:gd name="T32" fmla="*/ 67469 w 26"/>
                    <a:gd name="T33" fmla="*/ 141288 h 54"/>
                    <a:gd name="T34" fmla="*/ 67469 w 26"/>
                    <a:gd name="T35" fmla="*/ 261644 h 54"/>
                    <a:gd name="T36" fmla="*/ 83038 w 26"/>
                    <a:gd name="T37" fmla="*/ 282575 h 54"/>
                    <a:gd name="T38" fmla="*/ 98608 w 26"/>
                    <a:gd name="T39" fmla="*/ 261644 h 54"/>
                    <a:gd name="T40" fmla="*/ 98608 w 26"/>
                    <a:gd name="T41" fmla="*/ 120356 h 54"/>
                    <a:gd name="T42" fmla="*/ 98608 w 26"/>
                    <a:gd name="T43" fmla="*/ 120356 h 54"/>
                    <a:gd name="T44" fmla="*/ 98608 w 26"/>
                    <a:gd name="T45" fmla="*/ 41863 h 54"/>
                    <a:gd name="T46" fmla="*/ 108988 w 26"/>
                    <a:gd name="T47" fmla="*/ 41863 h 54"/>
                    <a:gd name="T48" fmla="*/ 108988 w 26"/>
                    <a:gd name="T49" fmla="*/ 125589 h 54"/>
                    <a:gd name="T50" fmla="*/ 119367 w 26"/>
                    <a:gd name="T51" fmla="*/ 136055 h 54"/>
                    <a:gd name="T52" fmla="*/ 134937 w 26"/>
                    <a:gd name="T53" fmla="*/ 125589 h 54"/>
                    <a:gd name="T54" fmla="*/ 134937 w 26"/>
                    <a:gd name="T55" fmla="*/ 31397 h 54"/>
                    <a:gd name="T56" fmla="*/ 134937 w 26"/>
                    <a:gd name="T57" fmla="*/ 26164 h 54"/>
                    <a:gd name="T58" fmla="*/ 134937 w 26"/>
                    <a:gd name="T59" fmla="*/ 26164 h 54"/>
                    <a:gd name="T60" fmla="*/ 9860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52" name="Oval 146"/>
                <p:cNvSpPr>
                  <a:spLocks noChangeArrowheads="1"/>
                </p:cNvSpPr>
                <p:nvPr/>
              </p:nvSpPr>
              <p:spPr bwMode="auto">
                <a:xfrm>
                  <a:off x="7721600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53" name="Freeform 147"/>
                <p:cNvSpPr>
                  <a:spLocks/>
                </p:cNvSpPr>
                <p:nvPr/>
              </p:nvSpPr>
              <p:spPr bwMode="auto">
                <a:xfrm>
                  <a:off x="7831138" y="2101851"/>
                  <a:ext cx="130175" cy="282575"/>
                </a:xfrm>
                <a:custGeom>
                  <a:avLst/>
                  <a:gdLst>
                    <a:gd name="T0" fmla="*/ 98933 w 25"/>
                    <a:gd name="T1" fmla="*/ 0 h 54"/>
                    <a:gd name="T2" fmla="*/ 31242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414 w 25"/>
                    <a:gd name="T13" fmla="*/ 136055 h 54"/>
                    <a:gd name="T14" fmla="*/ 20828 w 25"/>
                    <a:gd name="T15" fmla="*/ 125589 h 54"/>
                    <a:gd name="T16" fmla="*/ 20828 w 25"/>
                    <a:gd name="T17" fmla="*/ 41863 h 54"/>
                    <a:gd name="T18" fmla="*/ 31242 w 25"/>
                    <a:gd name="T19" fmla="*/ 41863 h 54"/>
                    <a:gd name="T20" fmla="*/ 31242 w 25"/>
                    <a:gd name="T21" fmla="*/ 120356 h 54"/>
                    <a:gd name="T22" fmla="*/ 31242 w 25"/>
                    <a:gd name="T23" fmla="*/ 125589 h 54"/>
                    <a:gd name="T24" fmla="*/ 31242 w 25"/>
                    <a:gd name="T25" fmla="*/ 261644 h 54"/>
                    <a:gd name="T26" fmla="*/ 46863 w 25"/>
                    <a:gd name="T27" fmla="*/ 282575 h 54"/>
                    <a:gd name="T28" fmla="*/ 62484 w 25"/>
                    <a:gd name="T29" fmla="*/ 261644 h 54"/>
                    <a:gd name="T30" fmla="*/ 62484 w 25"/>
                    <a:gd name="T31" fmla="*/ 141288 h 54"/>
                    <a:gd name="T32" fmla="*/ 67691 w 25"/>
                    <a:gd name="T33" fmla="*/ 141288 h 54"/>
                    <a:gd name="T34" fmla="*/ 67691 w 25"/>
                    <a:gd name="T35" fmla="*/ 261644 h 54"/>
                    <a:gd name="T36" fmla="*/ 83312 w 25"/>
                    <a:gd name="T37" fmla="*/ 282575 h 54"/>
                    <a:gd name="T38" fmla="*/ 98933 w 25"/>
                    <a:gd name="T39" fmla="*/ 261644 h 54"/>
                    <a:gd name="T40" fmla="*/ 98933 w 25"/>
                    <a:gd name="T41" fmla="*/ 120356 h 54"/>
                    <a:gd name="T42" fmla="*/ 98933 w 25"/>
                    <a:gd name="T43" fmla="*/ 120356 h 54"/>
                    <a:gd name="T44" fmla="*/ 98933 w 25"/>
                    <a:gd name="T45" fmla="*/ 41863 h 54"/>
                    <a:gd name="T46" fmla="*/ 109347 w 25"/>
                    <a:gd name="T47" fmla="*/ 41863 h 54"/>
                    <a:gd name="T48" fmla="*/ 109347 w 25"/>
                    <a:gd name="T49" fmla="*/ 125589 h 54"/>
                    <a:gd name="T50" fmla="*/ 119761 w 25"/>
                    <a:gd name="T51" fmla="*/ 136055 h 54"/>
                    <a:gd name="T52" fmla="*/ 130175 w 25"/>
                    <a:gd name="T53" fmla="*/ 125589 h 54"/>
                    <a:gd name="T54" fmla="*/ 130175 w 25"/>
                    <a:gd name="T55" fmla="*/ 31397 h 54"/>
                    <a:gd name="T56" fmla="*/ 130175 w 25"/>
                    <a:gd name="T57" fmla="*/ 26164 h 54"/>
                    <a:gd name="T58" fmla="*/ 130175 w 25"/>
                    <a:gd name="T59" fmla="*/ 26164 h 54"/>
                    <a:gd name="T60" fmla="*/ 98933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54" name="Oval 148"/>
                <p:cNvSpPr>
                  <a:spLocks noChangeArrowheads="1"/>
                </p:cNvSpPr>
                <p:nvPr/>
              </p:nvSpPr>
              <p:spPr bwMode="auto">
                <a:xfrm>
                  <a:off x="7872413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55" name="Freeform 149"/>
                <p:cNvSpPr>
                  <a:spLocks/>
                </p:cNvSpPr>
                <p:nvPr/>
              </p:nvSpPr>
              <p:spPr bwMode="auto">
                <a:xfrm>
                  <a:off x="7981950" y="2101851"/>
                  <a:ext cx="131762" cy="282575"/>
                </a:xfrm>
                <a:custGeom>
                  <a:avLst/>
                  <a:gdLst>
                    <a:gd name="T0" fmla="*/ 100139 w 25"/>
                    <a:gd name="T1" fmla="*/ 0 h 54"/>
                    <a:gd name="T2" fmla="*/ 31623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541 w 25"/>
                    <a:gd name="T13" fmla="*/ 136055 h 54"/>
                    <a:gd name="T14" fmla="*/ 21082 w 25"/>
                    <a:gd name="T15" fmla="*/ 125589 h 54"/>
                    <a:gd name="T16" fmla="*/ 21082 w 25"/>
                    <a:gd name="T17" fmla="*/ 41863 h 54"/>
                    <a:gd name="T18" fmla="*/ 31623 w 25"/>
                    <a:gd name="T19" fmla="*/ 41863 h 54"/>
                    <a:gd name="T20" fmla="*/ 31623 w 25"/>
                    <a:gd name="T21" fmla="*/ 120356 h 54"/>
                    <a:gd name="T22" fmla="*/ 31623 w 25"/>
                    <a:gd name="T23" fmla="*/ 125589 h 54"/>
                    <a:gd name="T24" fmla="*/ 31623 w 25"/>
                    <a:gd name="T25" fmla="*/ 261644 h 54"/>
                    <a:gd name="T26" fmla="*/ 47434 w 25"/>
                    <a:gd name="T27" fmla="*/ 282575 h 54"/>
                    <a:gd name="T28" fmla="*/ 63246 w 25"/>
                    <a:gd name="T29" fmla="*/ 261644 h 54"/>
                    <a:gd name="T30" fmla="*/ 63246 w 25"/>
                    <a:gd name="T31" fmla="*/ 141288 h 54"/>
                    <a:gd name="T32" fmla="*/ 68516 w 25"/>
                    <a:gd name="T33" fmla="*/ 141288 h 54"/>
                    <a:gd name="T34" fmla="*/ 68516 w 25"/>
                    <a:gd name="T35" fmla="*/ 261644 h 54"/>
                    <a:gd name="T36" fmla="*/ 84328 w 25"/>
                    <a:gd name="T37" fmla="*/ 282575 h 54"/>
                    <a:gd name="T38" fmla="*/ 100139 w 25"/>
                    <a:gd name="T39" fmla="*/ 261644 h 54"/>
                    <a:gd name="T40" fmla="*/ 100139 w 25"/>
                    <a:gd name="T41" fmla="*/ 120356 h 54"/>
                    <a:gd name="T42" fmla="*/ 100139 w 25"/>
                    <a:gd name="T43" fmla="*/ 120356 h 54"/>
                    <a:gd name="T44" fmla="*/ 100139 w 25"/>
                    <a:gd name="T45" fmla="*/ 41863 h 54"/>
                    <a:gd name="T46" fmla="*/ 110680 w 25"/>
                    <a:gd name="T47" fmla="*/ 41863 h 54"/>
                    <a:gd name="T48" fmla="*/ 110680 w 25"/>
                    <a:gd name="T49" fmla="*/ 125589 h 54"/>
                    <a:gd name="T50" fmla="*/ 121221 w 25"/>
                    <a:gd name="T51" fmla="*/ 136055 h 54"/>
                    <a:gd name="T52" fmla="*/ 131762 w 25"/>
                    <a:gd name="T53" fmla="*/ 125589 h 54"/>
                    <a:gd name="T54" fmla="*/ 131762 w 25"/>
                    <a:gd name="T55" fmla="*/ 31397 h 54"/>
                    <a:gd name="T56" fmla="*/ 131762 w 25"/>
                    <a:gd name="T57" fmla="*/ 26164 h 54"/>
                    <a:gd name="T58" fmla="*/ 131762 w 25"/>
                    <a:gd name="T59" fmla="*/ 26164 h 54"/>
                    <a:gd name="T60" fmla="*/ 100139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56" name="Oval 150"/>
                <p:cNvSpPr>
                  <a:spLocks noChangeArrowheads="1"/>
                </p:cNvSpPr>
                <p:nvPr/>
              </p:nvSpPr>
              <p:spPr bwMode="auto">
                <a:xfrm>
                  <a:off x="8024813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57" name="Freeform 151"/>
                <p:cNvSpPr>
                  <a:spLocks/>
                </p:cNvSpPr>
                <p:nvPr/>
              </p:nvSpPr>
              <p:spPr bwMode="auto">
                <a:xfrm>
                  <a:off x="8134350" y="2101851"/>
                  <a:ext cx="130175" cy="282575"/>
                </a:xfrm>
                <a:custGeom>
                  <a:avLst/>
                  <a:gdLst>
                    <a:gd name="T0" fmla="*/ 98933 w 25"/>
                    <a:gd name="T1" fmla="*/ 0 h 54"/>
                    <a:gd name="T2" fmla="*/ 31242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414 w 25"/>
                    <a:gd name="T13" fmla="*/ 136055 h 54"/>
                    <a:gd name="T14" fmla="*/ 20828 w 25"/>
                    <a:gd name="T15" fmla="*/ 125589 h 54"/>
                    <a:gd name="T16" fmla="*/ 20828 w 25"/>
                    <a:gd name="T17" fmla="*/ 41863 h 54"/>
                    <a:gd name="T18" fmla="*/ 31242 w 25"/>
                    <a:gd name="T19" fmla="*/ 41863 h 54"/>
                    <a:gd name="T20" fmla="*/ 31242 w 25"/>
                    <a:gd name="T21" fmla="*/ 120356 h 54"/>
                    <a:gd name="T22" fmla="*/ 31242 w 25"/>
                    <a:gd name="T23" fmla="*/ 125589 h 54"/>
                    <a:gd name="T24" fmla="*/ 31242 w 25"/>
                    <a:gd name="T25" fmla="*/ 261644 h 54"/>
                    <a:gd name="T26" fmla="*/ 46863 w 25"/>
                    <a:gd name="T27" fmla="*/ 282575 h 54"/>
                    <a:gd name="T28" fmla="*/ 62484 w 25"/>
                    <a:gd name="T29" fmla="*/ 261644 h 54"/>
                    <a:gd name="T30" fmla="*/ 62484 w 25"/>
                    <a:gd name="T31" fmla="*/ 141288 h 54"/>
                    <a:gd name="T32" fmla="*/ 67691 w 25"/>
                    <a:gd name="T33" fmla="*/ 141288 h 54"/>
                    <a:gd name="T34" fmla="*/ 67691 w 25"/>
                    <a:gd name="T35" fmla="*/ 261644 h 54"/>
                    <a:gd name="T36" fmla="*/ 83312 w 25"/>
                    <a:gd name="T37" fmla="*/ 282575 h 54"/>
                    <a:gd name="T38" fmla="*/ 98933 w 25"/>
                    <a:gd name="T39" fmla="*/ 261644 h 54"/>
                    <a:gd name="T40" fmla="*/ 98933 w 25"/>
                    <a:gd name="T41" fmla="*/ 120356 h 54"/>
                    <a:gd name="T42" fmla="*/ 98933 w 25"/>
                    <a:gd name="T43" fmla="*/ 120356 h 54"/>
                    <a:gd name="T44" fmla="*/ 98933 w 25"/>
                    <a:gd name="T45" fmla="*/ 41863 h 54"/>
                    <a:gd name="T46" fmla="*/ 109347 w 25"/>
                    <a:gd name="T47" fmla="*/ 41863 h 54"/>
                    <a:gd name="T48" fmla="*/ 109347 w 25"/>
                    <a:gd name="T49" fmla="*/ 125589 h 54"/>
                    <a:gd name="T50" fmla="*/ 119761 w 25"/>
                    <a:gd name="T51" fmla="*/ 136055 h 54"/>
                    <a:gd name="T52" fmla="*/ 130175 w 25"/>
                    <a:gd name="T53" fmla="*/ 125589 h 54"/>
                    <a:gd name="T54" fmla="*/ 130175 w 25"/>
                    <a:gd name="T55" fmla="*/ 31397 h 54"/>
                    <a:gd name="T56" fmla="*/ 130175 w 25"/>
                    <a:gd name="T57" fmla="*/ 26164 h 54"/>
                    <a:gd name="T58" fmla="*/ 130175 w 25"/>
                    <a:gd name="T59" fmla="*/ 26164 h 54"/>
                    <a:gd name="T60" fmla="*/ 98933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58" name="Oval 152"/>
                <p:cNvSpPr>
                  <a:spLocks noChangeArrowheads="1"/>
                </p:cNvSpPr>
                <p:nvPr/>
              </p:nvSpPr>
              <p:spPr bwMode="auto">
                <a:xfrm>
                  <a:off x="8170863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59" name="Freeform 153"/>
                <p:cNvSpPr>
                  <a:spLocks/>
                </p:cNvSpPr>
                <p:nvPr/>
              </p:nvSpPr>
              <p:spPr bwMode="auto">
                <a:xfrm>
                  <a:off x="8285163" y="2101851"/>
                  <a:ext cx="131762" cy="282575"/>
                </a:xfrm>
                <a:custGeom>
                  <a:avLst/>
                  <a:gdLst>
                    <a:gd name="T0" fmla="*/ 100139 w 25"/>
                    <a:gd name="T1" fmla="*/ 0 h 54"/>
                    <a:gd name="T2" fmla="*/ 31623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541 w 25"/>
                    <a:gd name="T13" fmla="*/ 136055 h 54"/>
                    <a:gd name="T14" fmla="*/ 21082 w 25"/>
                    <a:gd name="T15" fmla="*/ 125589 h 54"/>
                    <a:gd name="T16" fmla="*/ 21082 w 25"/>
                    <a:gd name="T17" fmla="*/ 41863 h 54"/>
                    <a:gd name="T18" fmla="*/ 31623 w 25"/>
                    <a:gd name="T19" fmla="*/ 41863 h 54"/>
                    <a:gd name="T20" fmla="*/ 31623 w 25"/>
                    <a:gd name="T21" fmla="*/ 120356 h 54"/>
                    <a:gd name="T22" fmla="*/ 31623 w 25"/>
                    <a:gd name="T23" fmla="*/ 125589 h 54"/>
                    <a:gd name="T24" fmla="*/ 31623 w 25"/>
                    <a:gd name="T25" fmla="*/ 261644 h 54"/>
                    <a:gd name="T26" fmla="*/ 47434 w 25"/>
                    <a:gd name="T27" fmla="*/ 282575 h 54"/>
                    <a:gd name="T28" fmla="*/ 63246 w 25"/>
                    <a:gd name="T29" fmla="*/ 261644 h 54"/>
                    <a:gd name="T30" fmla="*/ 63246 w 25"/>
                    <a:gd name="T31" fmla="*/ 141288 h 54"/>
                    <a:gd name="T32" fmla="*/ 68516 w 25"/>
                    <a:gd name="T33" fmla="*/ 141288 h 54"/>
                    <a:gd name="T34" fmla="*/ 68516 w 25"/>
                    <a:gd name="T35" fmla="*/ 261644 h 54"/>
                    <a:gd name="T36" fmla="*/ 84328 w 25"/>
                    <a:gd name="T37" fmla="*/ 282575 h 54"/>
                    <a:gd name="T38" fmla="*/ 100139 w 25"/>
                    <a:gd name="T39" fmla="*/ 261644 h 54"/>
                    <a:gd name="T40" fmla="*/ 100139 w 25"/>
                    <a:gd name="T41" fmla="*/ 120356 h 54"/>
                    <a:gd name="T42" fmla="*/ 100139 w 25"/>
                    <a:gd name="T43" fmla="*/ 120356 h 54"/>
                    <a:gd name="T44" fmla="*/ 100139 w 25"/>
                    <a:gd name="T45" fmla="*/ 41863 h 54"/>
                    <a:gd name="T46" fmla="*/ 110680 w 25"/>
                    <a:gd name="T47" fmla="*/ 41863 h 54"/>
                    <a:gd name="T48" fmla="*/ 110680 w 25"/>
                    <a:gd name="T49" fmla="*/ 125589 h 54"/>
                    <a:gd name="T50" fmla="*/ 121221 w 25"/>
                    <a:gd name="T51" fmla="*/ 136055 h 54"/>
                    <a:gd name="T52" fmla="*/ 131762 w 25"/>
                    <a:gd name="T53" fmla="*/ 125589 h 54"/>
                    <a:gd name="T54" fmla="*/ 131762 w 25"/>
                    <a:gd name="T55" fmla="*/ 31397 h 54"/>
                    <a:gd name="T56" fmla="*/ 131762 w 25"/>
                    <a:gd name="T57" fmla="*/ 26164 h 54"/>
                    <a:gd name="T58" fmla="*/ 131762 w 25"/>
                    <a:gd name="T59" fmla="*/ 26164 h 54"/>
                    <a:gd name="T60" fmla="*/ 100139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60" name="Oval 154"/>
                <p:cNvSpPr>
                  <a:spLocks noChangeArrowheads="1"/>
                </p:cNvSpPr>
                <p:nvPr/>
              </p:nvSpPr>
              <p:spPr bwMode="auto">
                <a:xfrm>
                  <a:off x="8321675" y="2039938"/>
                  <a:ext cx="58737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61" name="Freeform 155"/>
                <p:cNvSpPr>
                  <a:spLocks/>
                </p:cNvSpPr>
                <p:nvPr/>
              </p:nvSpPr>
              <p:spPr bwMode="auto">
                <a:xfrm>
                  <a:off x="8437563" y="2101851"/>
                  <a:ext cx="130175" cy="282575"/>
                </a:xfrm>
                <a:custGeom>
                  <a:avLst/>
                  <a:gdLst>
                    <a:gd name="T0" fmla="*/ 98933 w 25"/>
                    <a:gd name="T1" fmla="*/ 0 h 54"/>
                    <a:gd name="T2" fmla="*/ 31242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414 w 25"/>
                    <a:gd name="T13" fmla="*/ 136055 h 54"/>
                    <a:gd name="T14" fmla="*/ 20828 w 25"/>
                    <a:gd name="T15" fmla="*/ 125589 h 54"/>
                    <a:gd name="T16" fmla="*/ 20828 w 25"/>
                    <a:gd name="T17" fmla="*/ 41863 h 54"/>
                    <a:gd name="T18" fmla="*/ 31242 w 25"/>
                    <a:gd name="T19" fmla="*/ 41863 h 54"/>
                    <a:gd name="T20" fmla="*/ 31242 w 25"/>
                    <a:gd name="T21" fmla="*/ 120356 h 54"/>
                    <a:gd name="T22" fmla="*/ 31242 w 25"/>
                    <a:gd name="T23" fmla="*/ 125589 h 54"/>
                    <a:gd name="T24" fmla="*/ 31242 w 25"/>
                    <a:gd name="T25" fmla="*/ 261644 h 54"/>
                    <a:gd name="T26" fmla="*/ 46863 w 25"/>
                    <a:gd name="T27" fmla="*/ 282575 h 54"/>
                    <a:gd name="T28" fmla="*/ 62484 w 25"/>
                    <a:gd name="T29" fmla="*/ 261644 h 54"/>
                    <a:gd name="T30" fmla="*/ 62484 w 25"/>
                    <a:gd name="T31" fmla="*/ 141288 h 54"/>
                    <a:gd name="T32" fmla="*/ 67691 w 25"/>
                    <a:gd name="T33" fmla="*/ 141288 h 54"/>
                    <a:gd name="T34" fmla="*/ 67691 w 25"/>
                    <a:gd name="T35" fmla="*/ 261644 h 54"/>
                    <a:gd name="T36" fmla="*/ 83312 w 25"/>
                    <a:gd name="T37" fmla="*/ 282575 h 54"/>
                    <a:gd name="T38" fmla="*/ 98933 w 25"/>
                    <a:gd name="T39" fmla="*/ 261644 h 54"/>
                    <a:gd name="T40" fmla="*/ 98933 w 25"/>
                    <a:gd name="T41" fmla="*/ 120356 h 54"/>
                    <a:gd name="T42" fmla="*/ 98933 w 25"/>
                    <a:gd name="T43" fmla="*/ 120356 h 54"/>
                    <a:gd name="T44" fmla="*/ 98933 w 25"/>
                    <a:gd name="T45" fmla="*/ 41863 h 54"/>
                    <a:gd name="T46" fmla="*/ 109347 w 25"/>
                    <a:gd name="T47" fmla="*/ 41863 h 54"/>
                    <a:gd name="T48" fmla="*/ 109347 w 25"/>
                    <a:gd name="T49" fmla="*/ 125589 h 54"/>
                    <a:gd name="T50" fmla="*/ 119761 w 25"/>
                    <a:gd name="T51" fmla="*/ 136055 h 54"/>
                    <a:gd name="T52" fmla="*/ 130175 w 25"/>
                    <a:gd name="T53" fmla="*/ 125589 h 54"/>
                    <a:gd name="T54" fmla="*/ 130175 w 25"/>
                    <a:gd name="T55" fmla="*/ 31397 h 54"/>
                    <a:gd name="T56" fmla="*/ 130175 w 25"/>
                    <a:gd name="T57" fmla="*/ 26164 h 54"/>
                    <a:gd name="T58" fmla="*/ 130175 w 25"/>
                    <a:gd name="T59" fmla="*/ 26164 h 54"/>
                    <a:gd name="T60" fmla="*/ 98933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4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62" name="Oval 156"/>
                <p:cNvSpPr>
                  <a:spLocks noChangeArrowheads="1"/>
                </p:cNvSpPr>
                <p:nvPr/>
              </p:nvSpPr>
              <p:spPr bwMode="auto">
                <a:xfrm>
                  <a:off x="8474075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5141550" y="2007945"/>
                <a:ext cx="639941" cy="30773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MStiffHeiHK-UltraBold" pitchFamily="50" charset="-120"/>
                    <a:ea typeface="MStiffHeiHK-UltraBold" pitchFamily="50" charset="-120"/>
                  </a:rPr>
                  <a:t>Text</a:t>
                </a:r>
                <a:endPara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5053868" y="2393304"/>
              <a:ext cx="3544284" cy="0"/>
            </a:xfrm>
            <a:prstGeom prst="line">
              <a:avLst/>
            </a:prstGeom>
            <a:ln w="28575">
              <a:solidFill>
                <a:srgbClr val="E1DA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5054600" y="3405188"/>
            <a:ext cx="3543300" cy="522287"/>
            <a:chOff x="5053868" y="2634700"/>
            <a:chExt cx="3544284" cy="522692"/>
          </a:xfrm>
        </p:grpSpPr>
        <p:grpSp>
          <p:nvGrpSpPr>
            <p:cNvPr id="33815" name="组合 48"/>
            <p:cNvGrpSpPr>
              <a:grpSpLocks/>
            </p:cNvGrpSpPr>
            <p:nvPr/>
          </p:nvGrpSpPr>
          <p:grpSpPr bwMode="auto">
            <a:xfrm>
              <a:off x="5053868" y="2634700"/>
              <a:ext cx="2076377" cy="344488"/>
              <a:chOff x="5141550" y="2653490"/>
              <a:chExt cx="2076377" cy="344488"/>
            </a:xfrm>
          </p:grpSpPr>
          <p:grpSp>
            <p:nvGrpSpPr>
              <p:cNvPr id="33817" name="组合 50"/>
              <p:cNvGrpSpPr>
                <a:grpSpLocks/>
              </p:cNvGrpSpPr>
              <p:nvPr/>
            </p:nvGrpSpPr>
            <p:grpSpPr bwMode="auto">
              <a:xfrm>
                <a:off x="6025714" y="2653490"/>
                <a:ext cx="1192213" cy="344488"/>
                <a:chOff x="4648200" y="2039938"/>
                <a:chExt cx="1192213" cy="344488"/>
              </a:xfrm>
            </p:grpSpPr>
            <p:sp>
              <p:nvSpPr>
                <p:cNvPr id="33819" name="Freeform 33"/>
                <p:cNvSpPr>
                  <a:spLocks/>
                </p:cNvSpPr>
                <p:nvPr/>
              </p:nvSpPr>
              <p:spPr bwMode="auto">
                <a:xfrm>
                  <a:off x="4648200" y="2101851"/>
                  <a:ext cx="136525" cy="282575"/>
                </a:xfrm>
                <a:custGeom>
                  <a:avLst/>
                  <a:gdLst>
                    <a:gd name="T0" fmla="*/ 105019 w 26"/>
                    <a:gd name="T1" fmla="*/ 0 h 54"/>
                    <a:gd name="T2" fmla="*/ 36757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5753 w 26"/>
                    <a:gd name="T13" fmla="*/ 136055 h 54"/>
                    <a:gd name="T14" fmla="*/ 26255 w 26"/>
                    <a:gd name="T15" fmla="*/ 125589 h 54"/>
                    <a:gd name="T16" fmla="*/ 26255 w 26"/>
                    <a:gd name="T17" fmla="*/ 41863 h 54"/>
                    <a:gd name="T18" fmla="*/ 31506 w 26"/>
                    <a:gd name="T19" fmla="*/ 41863 h 54"/>
                    <a:gd name="T20" fmla="*/ 31506 w 26"/>
                    <a:gd name="T21" fmla="*/ 120356 h 54"/>
                    <a:gd name="T22" fmla="*/ 36757 w 26"/>
                    <a:gd name="T23" fmla="*/ 125589 h 54"/>
                    <a:gd name="T24" fmla="*/ 36757 w 26"/>
                    <a:gd name="T25" fmla="*/ 261644 h 54"/>
                    <a:gd name="T26" fmla="*/ 47259 w 26"/>
                    <a:gd name="T27" fmla="*/ 282575 h 54"/>
                    <a:gd name="T28" fmla="*/ 63012 w 26"/>
                    <a:gd name="T29" fmla="*/ 261644 h 54"/>
                    <a:gd name="T30" fmla="*/ 63012 w 26"/>
                    <a:gd name="T31" fmla="*/ 141288 h 54"/>
                    <a:gd name="T32" fmla="*/ 73513 w 26"/>
                    <a:gd name="T33" fmla="*/ 141288 h 54"/>
                    <a:gd name="T34" fmla="*/ 73513 w 26"/>
                    <a:gd name="T35" fmla="*/ 261644 h 54"/>
                    <a:gd name="T36" fmla="*/ 89266 w 26"/>
                    <a:gd name="T37" fmla="*/ 282575 h 54"/>
                    <a:gd name="T38" fmla="*/ 105019 w 26"/>
                    <a:gd name="T39" fmla="*/ 261644 h 54"/>
                    <a:gd name="T40" fmla="*/ 105019 w 26"/>
                    <a:gd name="T41" fmla="*/ 120356 h 54"/>
                    <a:gd name="T42" fmla="*/ 105019 w 26"/>
                    <a:gd name="T43" fmla="*/ 120356 h 54"/>
                    <a:gd name="T44" fmla="*/ 105019 w 26"/>
                    <a:gd name="T45" fmla="*/ 41863 h 54"/>
                    <a:gd name="T46" fmla="*/ 110270 w 26"/>
                    <a:gd name="T47" fmla="*/ 41863 h 54"/>
                    <a:gd name="T48" fmla="*/ 110270 w 26"/>
                    <a:gd name="T49" fmla="*/ 125589 h 54"/>
                    <a:gd name="T50" fmla="*/ 126023 w 26"/>
                    <a:gd name="T51" fmla="*/ 136055 h 54"/>
                    <a:gd name="T52" fmla="*/ 136525 w 26"/>
                    <a:gd name="T53" fmla="*/ 125589 h 54"/>
                    <a:gd name="T54" fmla="*/ 136525 w 26"/>
                    <a:gd name="T55" fmla="*/ 31397 h 54"/>
                    <a:gd name="T56" fmla="*/ 136525 w 26"/>
                    <a:gd name="T57" fmla="*/ 26164 h 54"/>
                    <a:gd name="T58" fmla="*/ 136525 w 26"/>
                    <a:gd name="T59" fmla="*/ 26164 h 54"/>
                    <a:gd name="T60" fmla="*/ 105019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3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7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4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20" name="Oval 34"/>
                <p:cNvSpPr>
                  <a:spLocks noChangeArrowheads="1"/>
                </p:cNvSpPr>
                <p:nvPr/>
              </p:nvSpPr>
              <p:spPr bwMode="auto">
                <a:xfrm>
                  <a:off x="4691063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21" name="Freeform 35"/>
                <p:cNvSpPr>
                  <a:spLocks/>
                </p:cNvSpPr>
                <p:nvPr/>
              </p:nvSpPr>
              <p:spPr bwMode="auto">
                <a:xfrm>
                  <a:off x="4800600" y="2101851"/>
                  <a:ext cx="134937" cy="282575"/>
                </a:xfrm>
                <a:custGeom>
                  <a:avLst/>
                  <a:gdLst>
                    <a:gd name="T0" fmla="*/ 103798 w 26"/>
                    <a:gd name="T1" fmla="*/ 0 h 54"/>
                    <a:gd name="T2" fmla="*/ 36329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380 w 26"/>
                    <a:gd name="T13" fmla="*/ 136055 h 54"/>
                    <a:gd name="T14" fmla="*/ 25949 w 26"/>
                    <a:gd name="T15" fmla="*/ 125589 h 54"/>
                    <a:gd name="T16" fmla="*/ 25949 w 26"/>
                    <a:gd name="T17" fmla="*/ 41863 h 54"/>
                    <a:gd name="T18" fmla="*/ 31139 w 26"/>
                    <a:gd name="T19" fmla="*/ 41863 h 54"/>
                    <a:gd name="T20" fmla="*/ 31139 w 26"/>
                    <a:gd name="T21" fmla="*/ 120356 h 54"/>
                    <a:gd name="T22" fmla="*/ 31139 w 26"/>
                    <a:gd name="T23" fmla="*/ 125589 h 54"/>
                    <a:gd name="T24" fmla="*/ 31139 w 26"/>
                    <a:gd name="T25" fmla="*/ 261644 h 54"/>
                    <a:gd name="T26" fmla="*/ 46709 w 26"/>
                    <a:gd name="T27" fmla="*/ 282575 h 54"/>
                    <a:gd name="T28" fmla="*/ 62279 w 26"/>
                    <a:gd name="T29" fmla="*/ 261644 h 54"/>
                    <a:gd name="T30" fmla="*/ 62279 w 26"/>
                    <a:gd name="T31" fmla="*/ 141288 h 54"/>
                    <a:gd name="T32" fmla="*/ 72658 w 26"/>
                    <a:gd name="T33" fmla="*/ 141288 h 54"/>
                    <a:gd name="T34" fmla="*/ 72658 w 26"/>
                    <a:gd name="T35" fmla="*/ 261644 h 54"/>
                    <a:gd name="T36" fmla="*/ 88228 w 26"/>
                    <a:gd name="T37" fmla="*/ 282575 h 54"/>
                    <a:gd name="T38" fmla="*/ 103798 w 26"/>
                    <a:gd name="T39" fmla="*/ 261644 h 54"/>
                    <a:gd name="T40" fmla="*/ 103798 w 26"/>
                    <a:gd name="T41" fmla="*/ 120356 h 54"/>
                    <a:gd name="T42" fmla="*/ 103798 w 26"/>
                    <a:gd name="T43" fmla="*/ 120356 h 54"/>
                    <a:gd name="T44" fmla="*/ 103798 w 26"/>
                    <a:gd name="T45" fmla="*/ 41863 h 54"/>
                    <a:gd name="T46" fmla="*/ 108988 w 26"/>
                    <a:gd name="T47" fmla="*/ 41863 h 54"/>
                    <a:gd name="T48" fmla="*/ 108988 w 26"/>
                    <a:gd name="T49" fmla="*/ 125589 h 54"/>
                    <a:gd name="T50" fmla="*/ 124557 w 26"/>
                    <a:gd name="T51" fmla="*/ 136055 h 54"/>
                    <a:gd name="T52" fmla="*/ 134937 w 26"/>
                    <a:gd name="T53" fmla="*/ 125589 h 54"/>
                    <a:gd name="T54" fmla="*/ 134937 w 26"/>
                    <a:gd name="T55" fmla="*/ 31397 h 54"/>
                    <a:gd name="T56" fmla="*/ 134937 w 26"/>
                    <a:gd name="T57" fmla="*/ 26164 h 54"/>
                    <a:gd name="T58" fmla="*/ 134937 w 26"/>
                    <a:gd name="T59" fmla="*/ 26164 h 54"/>
                    <a:gd name="T60" fmla="*/ 10379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4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22" name="Oval 36"/>
                <p:cNvSpPr>
                  <a:spLocks noChangeArrowheads="1"/>
                </p:cNvSpPr>
                <p:nvPr/>
              </p:nvSpPr>
              <p:spPr bwMode="auto">
                <a:xfrm>
                  <a:off x="4841875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23" name="Freeform 37"/>
                <p:cNvSpPr>
                  <a:spLocks/>
                </p:cNvSpPr>
                <p:nvPr/>
              </p:nvSpPr>
              <p:spPr bwMode="auto">
                <a:xfrm>
                  <a:off x="4951413" y="2101851"/>
                  <a:ext cx="136525" cy="282575"/>
                </a:xfrm>
                <a:custGeom>
                  <a:avLst/>
                  <a:gdLst>
                    <a:gd name="T0" fmla="*/ 105019 w 26"/>
                    <a:gd name="T1" fmla="*/ 0 h 54"/>
                    <a:gd name="T2" fmla="*/ 36757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502 w 26"/>
                    <a:gd name="T13" fmla="*/ 136055 h 54"/>
                    <a:gd name="T14" fmla="*/ 26255 w 26"/>
                    <a:gd name="T15" fmla="*/ 125589 h 54"/>
                    <a:gd name="T16" fmla="*/ 26255 w 26"/>
                    <a:gd name="T17" fmla="*/ 41863 h 54"/>
                    <a:gd name="T18" fmla="*/ 31506 w 26"/>
                    <a:gd name="T19" fmla="*/ 41863 h 54"/>
                    <a:gd name="T20" fmla="*/ 31506 w 26"/>
                    <a:gd name="T21" fmla="*/ 120356 h 54"/>
                    <a:gd name="T22" fmla="*/ 31506 w 26"/>
                    <a:gd name="T23" fmla="*/ 125589 h 54"/>
                    <a:gd name="T24" fmla="*/ 31506 w 26"/>
                    <a:gd name="T25" fmla="*/ 261644 h 54"/>
                    <a:gd name="T26" fmla="*/ 47259 w 26"/>
                    <a:gd name="T27" fmla="*/ 282575 h 54"/>
                    <a:gd name="T28" fmla="*/ 63012 w 26"/>
                    <a:gd name="T29" fmla="*/ 261644 h 54"/>
                    <a:gd name="T30" fmla="*/ 63012 w 26"/>
                    <a:gd name="T31" fmla="*/ 141288 h 54"/>
                    <a:gd name="T32" fmla="*/ 73513 w 26"/>
                    <a:gd name="T33" fmla="*/ 141288 h 54"/>
                    <a:gd name="T34" fmla="*/ 73513 w 26"/>
                    <a:gd name="T35" fmla="*/ 261644 h 54"/>
                    <a:gd name="T36" fmla="*/ 89266 w 26"/>
                    <a:gd name="T37" fmla="*/ 282575 h 54"/>
                    <a:gd name="T38" fmla="*/ 105019 w 26"/>
                    <a:gd name="T39" fmla="*/ 261644 h 54"/>
                    <a:gd name="T40" fmla="*/ 105019 w 26"/>
                    <a:gd name="T41" fmla="*/ 120356 h 54"/>
                    <a:gd name="T42" fmla="*/ 105019 w 26"/>
                    <a:gd name="T43" fmla="*/ 120356 h 54"/>
                    <a:gd name="T44" fmla="*/ 105019 w 26"/>
                    <a:gd name="T45" fmla="*/ 41863 h 54"/>
                    <a:gd name="T46" fmla="*/ 110270 w 26"/>
                    <a:gd name="T47" fmla="*/ 41863 h 54"/>
                    <a:gd name="T48" fmla="*/ 110270 w 26"/>
                    <a:gd name="T49" fmla="*/ 125589 h 54"/>
                    <a:gd name="T50" fmla="*/ 126023 w 26"/>
                    <a:gd name="T51" fmla="*/ 136055 h 54"/>
                    <a:gd name="T52" fmla="*/ 136525 w 26"/>
                    <a:gd name="T53" fmla="*/ 125589 h 54"/>
                    <a:gd name="T54" fmla="*/ 136525 w 26"/>
                    <a:gd name="T55" fmla="*/ 31397 h 54"/>
                    <a:gd name="T56" fmla="*/ 136525 w 26"/>
                    <a:gd name="T57" fmla="*/ 26164 h 54"/>
                    <a:gd name="T58" fmla="*/ 136525 w 26"/>
                    <a:gd name="T59" fmla="*/ 26164 h 54"/>
                    <a:gd name="T60" fmla="*/ 105019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4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24" name="Oval 38"/>
                <p:cNvSpPr>
                  <a:spLocks noChangeArrowheads="1"/>
                </p:cNvSpPr>
                <p:nvPr/>
              </p:nvSpPr>
              <p:spPr bwMode="auto">
                <a:xfrm>
                  <a:off x="4994275" y="2039938"/>
                  <a:ext cx="50800" cy="57150"/>
                </a:xfrm>
                <a:prstGeom prst="ellipse">
                  <a:avLst/>
                </a:pr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25" name="Freeform 39"/>
                <p:cNvSpPr>
                  <a:spLocks/>
                </p:cNvSpPr>
                <p:nvPr/>
              </p:nvSpPr>
              <p:spPr bwMode="auto">
                <a:xfrm>
                  <a:off x="5103813" y="2101851"/>
                  <a:ext cx="134937" cy="282575"/>
                </a:xfrm>
                <a:custGeom>
                  <a:avLst/>
                  <a:gdLst>
                    <a:gd name="T0" fmla="*/ 103798 w 26"/>
                    <a:gd name="T1" fmla="*/ 0 h 54"/>
                    <a:gd name="T2" fmla="*/ 36329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380 w 26"/>
                    <a:gd name="T13" fmla="*/ 136055 h 54"/>
                    <a:gd name="T14" fmla="*/ 20760 w 26"/>
                    <a:gd name="T15" fmla="*/ 125589 h 54"/>
                    <a:gd name="T16" fmla="*/ 20760 w 26"/>
                    <a:gd name="T17" fmla="*/ 41863 h 54"/>
                    <a:gd name="T18" fmla="*/ 31139 w 26"/>
                    <a:gd name="T19" fmla="*/ 41863 h 54"/>
                    <a:gd name="T20" fmla="*/ 31139 w 26"/>
                    <a:gd name="T21" fmla="*/ 120356 h 54"/>
                    <a:gd name="T22" fmla="*/ 31139 w 26"/>
                    <a:gd name="T23" fmla="*/ 125589 h 54"/>
                    <a:gd name="T24" fmla="*/ 31139 w 26"/>
                    <a:gd name="T25" fmla="*/ 261644 h 54"/>
                    <a:gd name="T26" fmla="*/ 46709 w 26"/>
                    <a:gd name="T27" fmla="*/ 282575 h 54"/>
                    <a:gd name="T28" fmla="*/ 62279 w 26"/>
                    <a:gd name="T29" fmla="*/ 261644 h 54"/>
                    <a:gd name="T30" fmla="*/ 62279 w 26"/>
                    <a:gd name="T31" fmla="*/ 141288 h 54"/>
                    <a:gd name="T32" fmla="*/ 72658 w 26"/>
                    <a:gd name="T33" fmla="*/ 141288 h 54"/>
                    <a:gd name="T34" fmla="*/ 72658 w 26"/>
                    <a:gd name="T35" fmla="*/ 261644 h 54"/>
                    <a:gd name="T36" fmla="*/ 88228 w 26"/>
                    <a:gd name="T37" fmla="*/ 282575 h 54"/>
                    <a:gd name="T38" fmla="*/ 103798 w 26"/>
                    <a:gd name="T39" fmla="*/ 261644 h 54"/>
                    <a:gd name="T40" fmla="*/ 103798 w 26"/>
                    <a:gd name="T41" fmla="*/ 120356 h 54"/>
                    <a:gd name="T42" fmla="*/ 103798 w 26"/>
                    <a:gd name="T43" fmla="*/ 120356 h 54"/>
                    <a:gd name="T44" fmla="*/ 103798 w 26"/>
                    <a:gd name="T45" fmla="*/ 41863 h 54"/>
                    <a:gd name="T46" fmla="*/ 108988 w 26"/>
                    <a:gd name="T47" fmla="*/ 41863 h 54"/>
                    <a:gd name="T48" fmla="*/ 108988 w 26"/>
                    <a:gd name="T49" fmla="*/ 125589 h 54"/>
                    <a:gd name="T50" fmla="*/ 119367 w 26"/>
                    <a:gd name="T51" fmla="*/ 136055 h 54"/>
                    <a:gd name="T52" fmla="*/ 134937 w 26"/>
                    <a:gd name="T53" fmla="*/ 125589 h 54"/>
                    <a:gd name="T54" fmla="*/ 134937 w 26"/>
                    <a:gd name="T55" fmla="*/ 31397 h 54"/>
                    <a:gd name="T56" fmla="*/ 134937 w 26"/>
                    <a:gd name="T57" fmla="*/ 26164 h 54"/>
                    <a:gd name="T58" fmla="*/ 134937 w 26"/>
                    <a:gd name="T59" fmla="*/ 26164 h 54"/>
                    <a:gd name="T60" fmla="*/ 10379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26" name="Oval 40"/>
                <p:cNvSpPr>
                  <a:spLocks noChangeArrowheads="1"/>
                </p:cNvSpPr>
                <p:nvPr/>
              </p:nvSpPr>
              <p:spPr bwMode="auto">
                <a:xfrm>
                  <a:off x="5145088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27" name="Freeform 41"/>
                <p:cNvSpPr>
                  <a:spLocks/>
                </p:cNvSpPr>
                <p:nvPr/>
              </p:nvSpPr>
              <p:spPr bwMode="auto">
                <a:xfrm>
                  <a:off x="5254625" y="2101851"/>
                  <a:ext cx="136525" cy="282575"/>
                </a:xfrm>
                <a:custGeom>
                  <a:avLst/>
                  <a:gdLst>
                    <a:gd name="T0" fmla="*/ 105019 w 26"/>
                    <a:gd name="T1" fmla="*/ 0 h 54"/>
                    <a:gd name="T2" fmla="*/ 36757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502 w 26"/>
                    <a:gd name="T13" fmla="*/ 136055 h 54"/>
                    <a:gd name="T14" fmla="*/ 21004 w 26"/>
                    <a:gd name="T15" fmla="*/ 125589 h 54"/>
                    <a:gd name="T16" fmla="*/ 21004 w 26"/>
                    <a:gd name="T17" fmla="*/ 41863 h 54"/>
                    <a:gd name="T18" fmla="*/ 31506 w 26"/>
                    <a:gd name="T19" fmla="*/ 41863 h 54"/>
                    <a:gd name="T20" fmla="*/ 31506 w 26"/>
                    <a:gd name="T21" fmla="*/ 120356 h 54"/>
                    <a:gd name="T22" fmla="*/ 31506 w 26"/>
                    <a:gd name="T23" fmla="*/ 125589 h 54"/>
                    <a:gd name="T24" fmla="*/ 31506 w 26"/>
                    <a:gd name="T25" fmla="*/ 261644 h 54"/>
                    <a:gd name="T26" fmla="*/ 47259 w 26"/>
                    <a:gd name="T27" fmla="*/ 282575 h 54"/>
                    <a:gd name="T28" fmla="*/ 63012 w 26"/>
                    <a:gd name="T29" fmla="*/ 261644 h 54"/>
                    <a:gd name="T30" fmla="*/ 63012 w 26"/>
                    <a:gd name="T31" fmla="*/ 141288 h 54"/>
                    <a:gd name="T32" fmla="*/ 73513 w 26"/>
                    <a:gd name="T33" fmla="*/ 141288 h 54"/>
                    <a:gd name="T34" fmla="*/ 73513 w 26"/>
                    <a:gd name="T35" fmla="*/ 261644 h 54"/>
                    <a:gd name="T36" fmla="*/ 89266 w 26"/>
                    <a:gd name="T37" fmla="*/ 282575 h 54"/>
                    <a:gd name="T38" fmla="*/ 105019 w 26"/>
                    <a:gd name="T39" fmla="*/ 261644 h 54"/>
                    <a:gd name="T40" fmla="*/ 105019 w 26"/>
                    <a:gd name="T41" fmla="*/ 120356 h 54"/>
                    <a:gd name="T42" fmla="*/ 105019 w 26"/>
                    <a:gd name="T43" fmla="*/ 120356 h 54"/>
                    <a:gd name="T44" fmla="*/ 105019 w 26"/>
                    <a:gd name="T45" fmla="*/ 41863 h 54"/>
                    <a:gd name="T46" fmla="*/ 110270 w 26"/>
                    <a:gd name="T47" fmla="*/ 41863 h 54"/>
                    <a:gd name="T48" fmla="*/ 110270 w 26"/>
                    <a:gd name="T49" fmla="*/ 125589 h 54"/>
                    <a:gd name="T50" fmla="*/ 120772 w 26"/>
                    <a:gd name="T51" fmla="*/ 136055 h 54"/>
                    <a:gd name="T52" fmla="*/ 136525 w 26"/>
                    <a:gd name="T53" fmla="*/ 125589 h 54"/>
                    <a:gd name="T54" fmla="*/ 136525 w 26"/>
                    <a:gd name="T55" fmla="*/ 31397 h 54"/>
                    <a:gd name="T56" fmla="*/ 136525 w 26"/>
                    <a:gd name="T57" fmla="*/ 26164 h 54"/>
                    <a:gd name="T58" fmla="*/ 136525 w 26"/>
                    <a:gd name="T59" fmla="*/ 26164 h 54"/>
                    <a:gd name="T60" fmla="*/ 105019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28" name="Oval 42"/>
                <p:cNvSpPr>
                  <a:spLocks noChangeArrowheads="1"/>
                </p:cNvSpPr>
                <p:nvPr/>
              </p:nvSpPr>
              <p:spPr bwMode="auto">
                <a:xfrm>
                  <a:off x="5295900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29" name="Freeform 43"/>
                <p:cNvSpPr>
                  <a:spLocks/>
                </p:cNvSpPr>
                <p:nvPr/>
              </p:nvSpPr>
              <p:spPr bwMode="auto">
                <a:xfrm>
                  <a:off x="5407025" y="2101851"/>
                  <a:ext cx="134937" cy="282575"/>
                </a:xfrm>
                <a:custGeom>
                  <a:avLst/>
                  <a:gdLst>
                    <a:gd name="T0" fmla="*/ 98608 w 26"/>
                    <a:gd name="T1" fmla="*/ 0 h 54"/>
                    <a:gd name="T2" fmla="*/ 36329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380 w 26"/>
                    <a:gd name="T13" fmla="*/ 136055 h 54"/>
                    <a:gd name="T14" fmla="*/ 20760 w 26"/>
                    <a:gd name="T15" fmla="*/ 125589 h 54"/>
                    <a:gd name="T16" fmla="*/ 20760 w 26"/>
                    <a:gd name="T17" fmla="*/ 41863 h 54"/>
                    <a:gd name="T18" fmla="*/ 31139 w 26"/>
                    <a:gd name="T19" fmla="*/ 41863 h 54"/>
                    <a:gd name="T20" fmla="*/ 31139 w 26"/>
                    <a:gd name="T21" fmla="*/ 120356 h 54"/>
                    <a:gd name="T22" fmla="*/ 31139 w 26"/>
                    <a:gd name="T23" fmla="*/ 125589 h 54"/>
                    <a:gd name="T24" fmla="*/ 31139 w 26"/>
                    <a:gd name="T25" fmla="*/ 261644 h 54"/>
                    <a:gd name="T26" fmla="*/ 46709 w 26"/>
                    <a:gd name="T27" fmla="*/ 282575 h 54"/>
                    <a:gd name="T28" fmla="*/ 62279 w 26"/>
                    <a:gd name="T29" fmla="*/ 261644 h 54"/>
                    <a:gd name="T30" fmla="*/ 62279 w 26"/>
                    <a:gd name="T31" fmla="*/ 141288 h 54"/>
                    <a:gd name="T32" fmla="*/ 72658 w 26"/>
                    <a:gd name="T33" fmla="*/ 141288 h 54"/>
                    <a:gd name="T34" fmla="*/ 72658 w 26"/>
                    <a:gd name="T35" fmla="*/ 261644 h 54"/>
                    <a:gd name="T36" fmla="*/ 88228 w 26"/>
                    <a:gd name="T37" fmla="*/ 282575 h 54"/>
                    <a:gd name="T38" fmla="*/ 98608 w 26"/>
                    <a:gd name="T39" fmla="*/ 261644 h 54"/>
                    <a:gd name="T40" fmla="*/ 98608 w 26"/>
                    <a:gd name="T41" fmla="*/ 120356 h 54"/>
                    <a:gd name="T42" fmla="*/ 98608 w 26"/>
                    <a:gd name="T43" fmla="*/ 120356 h 54"/>
                    <a:gd name="T44" fmla="*/ 98608 w 26"/>
                    <a:gd name="T45" fmla="*/ 41863 h 54"/>
                    <a:gd name="T46" fmla="*/ 108988 w 26"/>
                    <a:gd name="T47" fmla="*/ 41863 h 54"/>
                    <a:gd name="T48" fmla="*/ 108988 w 26"/>
                    <a:gd name="T49" fmla="*/ 125589 h 54"/>
                    <a:gd name="T50" fmla="*/ 119367 w 26"/>
                    <a:gd name="T51" fmla="*/ 136055 h 54"/>
                    <a:gd name="T52" fmla="*/ 134937 w 26"/>
                    <a:gd name="T53" fmla="*/ 125589 h 54"/>
                    <a:gd name="T54" fmla="*/ 134937 w 26"/>
                    <a:gd name="T55" fmla="*/ 31397 h 54"/>
                    <a:gd name="T56" fmla="*/ 134937 w 26"/>
                    <a:gd name="T57" fmla="*/ 26164 h 54"/>
                    <a:gd name="T58" fmla="*/ 134937 w 26"/>
                    <a:gd name="T59" fmla="*/ 26164 h 54"/>
                    <a:gd name="T60" fmla="*/ 9860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19" y="0"/>
                      </a:cubicBezTo>
                    </a:path>
                  </a:pathLst>
                </a:cu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30" name="Oval 44"/>
                <p:cNvSpPr>
                  <a:spLocks noChangeArrowheads="1"/>
                </p:cNvSpPr>
                <p:nvPr/>
              </p:nvSpPr>
              <p:spPr bwMode="auto">
                <a:xfrm>
                  <a:off x="5448300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31" name="Freeform 45"/>
                <p:cNvSpPr>
                  <a:spLocks/>
                </p:cNvSpPr>
                <p:nvPr/>
              </p:nvSpPr>
              <p:spPr bwMode="auto">
                <a:xfrm>
                  <a:off x="5557838" y="2101851"/>
                  <a:ext cx="136525" cy="282575"/>
                </a:xfrm>
                <a:custGeom>
                  <a:avLst/>
                  <a:gdLst>
                    <a:gd name="T0" fmla="*/ 99768 w 26"/>
                    <a:gd name="T1" fmla="*/ 0 h 54"/>
                    <a:gd name="T2" fmla="*/ 36757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502 w 26"/>
                    <a:gd name="T13" fmla="*/ 136055 h 54"/>
                    <a:gd name="T14" fmla="*/ 21004 w 26"/>
                    <a:gd name="T15" fmla="*/ 125589 h 54"/>
                    <a:gd name="T16" fmla="*/ 21004 w 26"/>
                    <a:gd name="T17" fmla="*/ 41863 h 54"/>
                    <a:gd name="T18" fmla="*/ 31506 w 26"/>
                    <a:gd name="T19" fmla="*/ 41863 h 54"/>
                    <a:gd name="T20" fmla="*/ 31506 w 26"/>
                    <a:gd name="T21" fmla="*/ 120356 h 54"/>
                    <a:gd name="T22" fmla="*/ 31506 w 26"/>
                    <a:gd name="T23" fmla="*/ 125589 h 54"/>
                    <a:gd name="T24" fmla="*/ 31506 w 26"/>
                    <a:gd name="T25" fmla="*/ 261644 h 54"/>
                    <a:gd name="T26" fmla="*/ 47259 w 26"/>
                    <a:gd name="T27" fmla="*/ 282575 h 54"/>
                    <a:gd name="T28" fmla="*/ 63012 w 26"/>
                    <a:gd name="T29" fmla="*/ 261644 h 54"/>
                    <a:gd name="T30" fmla="*/ 63012 w 26"/>
                    <a:gd name="T31" fmla="*/ 141288 h 54"/>
                    <a:gd name="T32" fmla="*/ 68263 w 26"/>
                    <a:gd name="T33" fmla="*/ 141288 h 54"/>
                    <a:gd name="T34" fmla="*/ 68263 w 26"/>
                    <a:gd name="T35" fmla="*/ 261644 h 54"/>
                    <a:gd name="T36" fmla="*/ 84015 w 26"/>
                    <a:gd name="T37" fmla="*/ 282575 h 54"/>
                    <a:gd name="T38" fmla="*/ 99768 w 26"/>
                    <a:gd name="T39" fmla="*/ 261644 h 54"/>
                    <a:gd name="T40" fmla="*/ 99768 w 26"/>
                    <a:gd name="T41" fmla="*/ 120356 h 54"/>
                    <a:gd name="T42" fmla="*/ 99768 w 26"/>
                    <a:gd name="T43" fmla="*/ 120356 h 54"/>
                    <a:gd name="T44" fmla="*/ 99768 w 26"/>
                    <a:gd name="T45" fmla="*/ 41863 h 54"/>
                    <a:gd name="T46" fmla="*/ 110270 w 26"/>
                    <a:gd name="T47" fmla="*/ 41863 h 54"/>
                    <a:gd name="T48" fmla="*/ 110270 w 26"/>
                    <a:gd name="T49" fmla="*/ 125589 h 54"/>
                    <a:gd name="T50" fmla="*/ 120772 w 26"/>
                    <a:gd name="T51" fmla="*/ 136055 h 54"/>
                    <a:gd name="T52" fmla="*/ 136525 w 26"/>
                    <a:gd name="T53" fmla="*/ 125589 h 54"/>
                    <a:gd name="T54" fmla="*/ 136525 w 26"/>
                    <a:gd name="T55" fmla="*/ 31397 h 54"/>
                    <a:gd name="T56" fmla="*/ 136525 w 26"/>
                    <a:gd name="T57" fmla="*/ 26164 h 54"/>
                    <a:gd name="T58" fmla="*/ 136525 w 26"/>
                    <a:gd name="T59" fmla="*/ 26164 h 54"/>
                    <a:gd name="T60" fmla="*/ 9976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32" name="Oval 46"/>
                <p:cNvSpPr>
                  <a:spLocks noChangeArrowheads="1"/>
                </p:cNvSpPr>
                <p:nvPr/>
              </p:nvSpPr>
              <p:spPr bwMode="auto">
                <a:xfrm>
                  <a:off x="5599113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33" name="Freeform 47"/>
                <p:cNvSpPr>
                  <a:spLocks/>
                </p:cNvSpPr>
                <p:nvPr/>
              </p:nvSpPr>
              <p:spPr bwMode="auto">
                <a:xfrm>
                  <a:off x="5710238" y="2101851"/>
                  <a:ext cx="130175" cy="282575"/>
                </a:xfrm>
                <a:custGeom>
                  <a:avLst/>
                  <a:gdLst>
                    <a:gd name="T0" fmla="*/ 98933 w 25"/>
                    <a:gd name="T1" fmla="*/ 0 h 54"/>
                    <a:gd name="T2" fmla="*/ 31242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414 w 25"/>
                    <a:gd name="T13" fmla="*/ 136055 h 54"/>
                    <a:gd name="T14" fmla="*/ 20828 w 25"/>
                    <a:gd name="T15" fmla="*/ 125589 h 54"/>
                    <a:gd name="T16" fmla="*/ 20828 w 25"/>
                    <a:gd name="T17" fmla="*/ 41863 h 54"/>
                    <a:gd name="T18" fmla="*/ 31242 w 25"/>
                    <a:gd name="T19" fmla="*/ 41863 h 54"/>
                    <a:gd name="T20" fmla="*/ 31242 w 25"/>
                    <a:gd name="T21" fmla="*/ 120356 h 54"/>
                    <a:gd name="T22" fmla="*/ 31242 w 25"/>
                    <a:gd name="T23" fmla="*/ 125589 h 54"/>
                    <a:gd name="T24" fmla="*/ 31242 w 25"/>
                    <a:gd name="T25" fmla="*/ 261644 h 54"/>
                    <a:gd name="T26" fmla="*/ 46863 w 25"/>
                    <a:gd name="T27" fmla="*/ 282575 h 54"/>
                    <a:gd name="T28" fmla="*/ 62484 w 25"/>
                    <a:gd name="T29" fmla="*/ 261644 h 54"/>
                    <a:gd name="T30" fmla="*/ 62484 w 25"/>
                    <a:gd name="T31" fmla="*/ 141288 h 54"/>
                    <a:gd name="T32" fmla="*/ 67691 w 25"/>
                    <a:gd name="T33" fmla="*/ 141288 h 54"/>
                    <a:gd name="T34" fmla="*/ 67691 w 25"/>
                    <a:gd name="T35" fmla="*/ 261644 h 54"/>
                    <a:gd name="T36" fmla="*/ 83312 w 25"/>
                    <a:gd name="T37" fmla="*/ 282575 h 54"/>
                    <a:gd name="T38" fmla="*/ 98933 w 25"/>
                    <a:gd name="T39" fmla="*/ 261644 h 54"/>
                    <a:gd name="T40" fmla="*/ 98933 w 25"/>
                    <a:gd name="T41" fmla="*/ 120356 h 54"/>
                    <a:gd name="T42" fmla="*/ 98933 w 25"/>
                    <a:gd name="T43" fmla="*/ 120356 h 54"/>
                    <a:gd name="T44" fmla="*/ 98933 w 25"/>
                    <a:gd name="T45" fmla="*/ 41863 h 54"/>
                    <a:gd name="T46" fmla="*/ 109347 w 25"/>
                    <a:gd name="T47" fmla="*/ 41863 h 54"/>
                    <a:gd name="T48" fmla="*/ 109347 w 25"/>
                    <a:gd name="T49" fmla="*/ 125589 h 54"/>
                    <a:gd name="T50" fmla="*/ 119761 w 25"/>
                    <a:gd name="T51" fmla="*/ 136055 h 54"/>
                    <a:gd name="T52" fmla="*/ 130175 w 25"/>
                    <a:gd name="T53" fmla="*/ 125589 h 54"/>
                    <a:gd name="T54" fmla="*/ 130175 w 25"/>
                    <a:gd name="T55" fmla="*/ 31397 h 54"/>
                    <a:gd name="T56" fmla="*/ 130175 w 25"/>
                    <a:gd name="T57" fmla="*/ 26164 h 54"/>
                    <a:gd name="T58" fmla="*/ 130175 w 25"/>
                    <a:gd name="T59" fmla="*/ 26164 h 54"/>
                    <a:gd name="T60" fmla="*/ 98933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34" name="Oval 48"/>
                <p:cNvSpPr>
                  <a:spLocks noChangeArrowheads="1"/>
                </p:cNvSpPr>
                <p:nvPr/>
              </p:nvSpPr>
              <p:spPr bwMode="auto">
                <a:xfrm>
                  <a:off x="5751513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2" name="TextBox 51"/>
              <p:cNvSpPr txBox="1"/>
              <p:nvPr/>
            </p:nvSpPr>
            <p:spPr>
              <a:xfrm>
                <a:off x="5141550" y="2672555"/>
                <a:ext cx="639941" cy="30662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MStiffHeiHK-UltraBold" pitchFamily="50" charset="-120"/>
                    <a:ea typeface="MStiffHeiHK-UltraBold" pitchFamily="50" charset="-120"/>
                  </a:rPr>
                  <a:t>Text</a:t>
                </a:r>
                <a:endPara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5053868" y="3157392"/>
              <a:ext cx="3544284" cy="0"/>
            </a:xfrm>
            <a:prstGeom prst="line">
              <a:avLst/>
            </a:prstGeom>
            <a:ln w="28575">
              <a:solidFill>
                <a:srgbClr val="E1DA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5054600" y="4116388"/>
            <a:ext cx="3543300" cy="538162"/>
            <a:chOff x="5053868" y="3346580"/>
            <a:chExt cx="3544284" cy="537321"/>
          </a:xfrm>
        </p:grpSpPr>
        <p:grpSp>
          <p:nvGrpSpPr>
            <p:cNvPr id="33799" name="组合 69"/>
            <p:cNvGrpSpPr>
              <a:grpSpLocks/>
            </p:cNvGrpSpPr>
            <p:nvPr/>
          </p:nvGrpSpPr>
          <p:grpSpPr bwMode="auto">
            <a:xfrm>
              <a:off x="5053868" y="3346580"/>
              <a:ext cx="1777927" cy="344488"/>
              <a:chOff x="5141550" y="3271424"/>
              <a:chExt cx="1777927" cy="344488"/>
            </a:xfrm>
          </p:grpSpPr>
          <p:grpSp>
            <p:nvGrpSpPr>
              <p:cNvPr id="33801" name="组合 71"/>
              <p:cNvGrpSpPr>
                <a:grpSpLocks/>
              </p:cNvGrpSpPr>
              <p:nvPr/>
            </p:nvGrpSpPr>
            <p:grpSpPr bwMode="auto">
              <a:xfrm>
                <a:off x="6025714" y="3271424"/>
                <a:ext cx="893763" cy="344488"/>
                <a:chOff x="5861050" y="2039938"/>
                <a:chExt cx="893763" cy="344488"/>
              </a:xfrm>
            </p:grpSpPr>
            <p:sp>
              <p:nvSpPr>
                <p:cNvPr id="33803" name="Oval 50"/>
                <p:cNvSpPr>
                  <a:spLocks noChangeArrowheads="1"/>
                </p:cNvSpPr>
                <p:nvPr/>
              </p:nvSpPr>
              <p:spPr bwMode="auto">
                <a:xfrm>
                  <a:off x="5902325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04" name="Freeform 49"/>
                <p:cNvSpPr>
                  <a:spLocks/>
                </p:cNvSpPr>
                <p:nvPr/>
              </p:nvSpPr>
              <p:spPr bwMode="auto">
                <a:xfrm>
                  <a:off x="5861050" y="2101851"/>
                  <a:ext cx="130175" cy="282575"/>
                </a:xfrm>
                <a:custGeom>
                  <a:avLst/>
                  <a:gdLst>
                    <a:gd name="T0" fmla="*/ 98933 w 25"/>
                    <a:gd name="T1" fmla="*/ 0 h 54"/>
                    <a:gd name="T2" fmla="*/ 31242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414 w 25"/>
                    <a:gd name="T13" fmla="*/ 136055 h 54"/>
                    <a:gd name="T14" fmla="*/ 20828 w 25"/>
                    <a:gd name="T15" fmla="*/ 125589 h 54"/>
                    <a:gd name="T16" fmla="*/ 20828 w 25"/>
                    <a:gd name="T17" fmla="*/ 41863 h 54"/>
                    <a:gd name="T18" fmla="*/ 31242 w 25"/>
                    <a:gd name="T19" fmla="*/ 41863 h 54"/>
                    <a:gd name="T20" fmla="*/ 31242 w 25"/>
                    <a:gd name="T21" fmla="*/ 120356 h 54"/>
                    <a:gd name="T22" fmla="*/ 31242 w 25"/>
                    <a:gd name="T23" fmla="*/ 125589 h 54"/>
                    <a:gd name="T24" fmla="*/ 31242 w 25"/>
                    <a:gd name="T25" fmla="*/ 261644 h 54"/>
                    <a:gd name="T26" fmla="*/ 46863 w 25"/>
                    <a:gd name="T27" fmla="*/ 282575 h 54"/>
                    <a:gd name="T28" fmla="*/ 62484 w 25"/>
                    <a:gd name="T29" fmla="*/ 261644 h 54"/>
                    <a:gd name="T30" fmla="*/ 62484 w 25"/>
                    <a:gd name="T31" fmla="*/ 141288 h 54"/>
                    <a:gd name="T32" fmla="*/ 67691 w 25"/>
                    <a:gd name="T33" fmla="*/ 141288 h 54"/>
                    <a:gd name="T34" fmla="*/ 67691 w 25"/>
                    <a:gd name="T35" fmla="*/ 261644 h 54"/>
                    <a:gd name="T36" fmla="*/ 83312 w 25"/>
                    <a:gd name="T37" fmla="*/ 282575 h 54"/>
                    <a:gd name="T38" fmla="*/ 98933 w 25"/>
                    <a:gd name="T39" fmla="*/ 261644 h 54"/>
                    <a:gd name="T40" fmla="*/ 98933 w 25"/>
                    <a:gd name="T41" fmla="*/ 120356 h 54"/>
                    <a:gd name="T42" fmla="*/ 98933 w 25"/>
                    <a:gd name="T43" fmla="*/ 120356 h 54"/>
                    <a:gd name="T44" fmla="*/ 98933 w 25"/>
                    <a:gd name="T45" fmla="*/ 41863 h 54"/>
                    <a:gd name="T46" fmla="*/ 109347 w 25"/>
                    <a:gd name="T47" fmla="*/ 41863 h 54"/>
                    <a:gd name="T48" fmla="*/ 109347 w 25"/>
                    <a:gd name="T49" fmla="*/ 125589 h 54"/>
                    <a:gd name="T50" fmla="*/ 119761 w 25"/>
                    <a:gd name="T51" fmla="*/ 136055 h 54"/>
                    <a:gd name="T52" fmla="*/ 130175 w 25"/>
                    <a:gd name="T53" fmla="*/ 125589 h 54"/>
                    <a:gd name="T54" fmla="*/ 130175 w 25"/>
                    <a:gd name="T55" fmla="*/ 31397 h 54"/>
                    <a:gd name="T56" fmla="*/ 130175 w 25"/>
                    <a:gd name="T57" fmla="*/ 26164 h 54"/>
                    <a:gd name="T58" fmla="*/ 130175 w 25"/>
                    <a:gd name="T59" fmla="*/ 26164 h 54"/>
                    <a:gd name="T60" fmla="*/ 98933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05" name="Freeform 87"/>
                <p:cNvSpPr>
                  <a:spLocks/>
                </p:cNvSpPr>
                <p:nvPr/>
              </p:nvSpPr>
              <p:spPr bwMode="auto">
                <a:xfrm>
                  <a:off x="6018213" y="2101851"/>
                  <a:ext cx="134937" cy="282575"/>
                </a:xfrm>
                <a:custGeom>
                  <a:avLst/>
                  <a:gdLst>
                    <a:gd name="T0" fmla="*/ 103798 w 26"/>
                    <a:gd name="T1" fmla="*/ 0 h 54"/>
                    <a:gd name="T2" fmla="*/ 36329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380 w 26"/>
                    <a:gd name="T13" fmla="*/ 136055 h 54"/>
                    <a:gd name="T14" fmla="*/ 20760 w 26"/>
                    <a:gd name="T15" fmla="*/ 125589 h 54"/>
                    <a:gd name="T16" fmla="*/ 20760 w 26"/>
                    <a:gd name="T17" fmla="*/ 41863 h 54"/>
                    <a:gd name="T18" fmla="*/ 31139 w 26"/>
                    <a:gd name="T19" fmla="*/ 41863 h 54"/>
                    <a:gd name="T20" fmla="*/ 31139 w 26"/>
                    <a:gd name="T21" fmla="*/ 120356 h 54"/>
                    <a:gd name="T22" fmla="*/ 31139 w 26"/>
                    <a:gd name="T23" fmla="*/ 125589 h 54"/>
                    <a:gd name="T24" fmla="*/ 31139 w 26"/>
                    <a:gd name="T25" fmla="*/ 261644 h 54"/>
                    <a:gd name="T26" fmla="*/ 46709 w 26"/>
                    <a:gd name="T27" fmla="*/ 282575 h 54"/>
                    <a:gd name="T28" fmla="*/ 62279 w 26"/>
                    <a:gd name="T29" fmla="*/ 261644 h 54"/>
                    <a:gd name="T30" fmla="*/ 62279 w 26"/>
                    <a:gd name="T31" fmla="*/ 141288 h 54"/>
                    <a:gd name="T32" fmla="*/ 72658 w 26"/>
                    <a:gd name="T33" fmla="*/ 141288 h 54"/>
                    <a:gd name="T34" fmla="*/ 72658 w 26"/>
                    <a:gd name="T35" fmla="*/ 261644 h 54"/>
                    <a:gd name="T36" fmla="*/ 88228 w 26"/>
                    <a:gd name="T37" fmla="*/ 282575 h 54"/>
                    <a:gd name="T38" fmla="*/ 103798 w 26"/>
                    <a:gd name="T39" fmla="*/ 261644 h 54"/>
                    <a:gd name="T40" fmla="*/ 103798 w 26"/>
                    <a:gd name="T41" fmla="*/ 120356 h 54"/>
                    <a:gd name="T42" fmla="*/ 103798 w 26"/>
                    <a:gd name="T43" fmla="*/ 120356 h 54"/>
                    <a:gd name="T44" fmla="*/ 103798 w 26"/>
                    <a:gd name="T45" fmla="*/ 41863 h 54"/>
                    <a:gd name="T46" fmla="*/ 108988 w 26"/>
                    <a:gd name="T47" fmla="*/ 41863 h 54"/>
                    <a:gd name="T48" fmla="*/ 108988 w 26"/>
                    <a:gd name="T49" fmla="*/ 125589 h 54"/>
                    <a:gd name="T50" fmla="*/ 119367 w 26"/>
                    <a:gd name="T51" fmla="*/ 136055 h 54"/>
                    <a:gd name="T52" fmla="*/ 134937 w 26"/>
                    <a:gd name="T53" fmla="*/ 125589 h 54"/>
                    <a:gd name="T54" fmla="*/ 134937 w 26"/>
                    <a:gd name="T55" fmla="*/ 31397 h 54"/>
                    <a:gd name="T56" fmla="*/ 134937 w 26"/>
                    <a:gd name="T57" fmla="*/ 26164 h 54"/>
                    <a:gd name="T58" fmla="*/ 134937 w 26"/>
                    <a:gd name="T59" fmla="*/ 26164 h 54"/>
                    <a:gd name="T60" fmla="*/ 10379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06" name="Oval 88"/>
                <p:cNvSpPr>
                  <a:spLocks noChangeArrowheads="1"/>
                </p:cNvSpPr>
                <p:nvPr/>
              </p:nvSpPr>
              <p:spPr bwMode="auto">
                <a:xfrm>
                  <a:off x="6059488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07" name="Freeform 89"/>
                <p:cNvSpPr>
                  <a:spLocks/>
                </p:cNvSpPr>
                <p:nvPr/>
              </p:nvSpPr>
              <p:spPr bwMode="auto">
                <a:xfrm>
                  <a:off x="6169025" y="2101851"/>
                  <a:ext cx="136525" cy="282575"/>
                </a:xfrm>
                <a:custGeom>
                  <a:avLst/>
                  <a:gdLst>
                    <a:gd name="T0" fmla="*/ 99768 w 26"/>
                    <a:gd name="T1" fmla="*/ 0 h 54"/>
                    <a:gd name="T2" fmla="*/ 36757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502 w 26"/>
                    <a:gd name="T13" fmla="*/ 136055 h 54"/>
                    <a:gd name="T14" fmla="*/ 21004 w 26"/>
                    <a:gd name="T15" fmla="*/ 125589 h 54"/>
                    <a:gd name="T16" fmla="*/ 21004 w 26"/>
                    <a:gd name="T17" fmla="*/ 41863 h 54"/>
                    <a:gd name="T18" fmla="*/ 31506 w 26"/>
                    <a:gd name="T19" fmla="*/ 41863 h 54"/>
                    <a:gd name="T20" fmla="*/ 31506 w 26"/>
                    <a:gd name="T21" fmla="*/ 120356 h 54"/>
                    <a:gd name="T22" fmla="*/ 31506 w 26"/>
                    <a:gd name="T23" fmla="*/ 125589 h 54"/>
                    <a:gd name="T24" fmla="*/ 31506 w 26"/>
                    <a:gd name="T25" fmla="*/ 261644 h 54"/>
                    <a:gd name="T26" fmla="*/ 47259 w 26"/>
                    <a:gd name="T27" fmla="*/ 282575 h 54"/>
                    <a:gd name="T28" fmla="*/ 63012 w 26"/>
                    <a:gd name="T29" fmla="*/ 261644 h 54"/>
                    <a:gd name="T30" fmla="*/ 63012 w 26"/>
                    <a:gd name="T31" fmla="*/ 141288 h 54"/>
                    <a:gd name="T32" fmla="*/ 73513 w 26"/>
                    <a:gd name="T33" fmla="*/ 141288 h 54"/>
                    <a:gd name="T34" fmla="*/ 73513 w 26"/>
                    <a:gd name="T35" fmla="*/ 261644 h 54"/>
                    <a:gd name="T36" fmla="*/ 89266 w 26"/>
                    <a:gd name="T37" fmla="*/ 282575 h 54"/>
                    <a:gd name="T38" fmla="*/ 99768 w 26"/>
                    <a:gd name="T39" fmla="*/ 261644 h 54"/>
                    <a:gd name="T40" fmla="*/ 99768 w 26"/>
                    <a:gd name="T41" fmla="*/ 120356 h 54"/>
                    <a:gd name="T42" fmla="*/ 99768 w 26"/>
                    <a:gd name="T43" fmla="*/ 120356 h 54"/>
                    <a:gd name="T44" fmla="*/ 99768 w 26"/>
                    <a:gd name="T45" fmla="*/ 41863 h 54"/>
                    <a:gd name="T46" fmla="*/ 110270 w 26"/>
                    <a:gd name="T47" fmla="*/ 41863 h 54"/>
                    <a:gd name="T48" fmla="*/ 110270 w 26"/>
                    <a:gd name="T49" fmla="*/ 125589 h 54"/>
                    <a:gd name="T50" fmla="*/ 120772 w 26"/>
                    <a:gd name="T51" fmla="*/ 136055 h 54"/>
                    <a:gd name="T52" fmla="*/ 136525 w 26"/>
                    <a:gd name="T53" fmla="*/ 125589 h 54"/>
                    <a:gd name="T54" fmla="*/ 136525 w 26"/>
                    <a:gd name="T55" fmla="*/ 31397 h 54"/>
                    <a:gd name="T56" fmla="*/ 136525 w 26"/>
                    <a:gd name="T57" fmla="*/ 26164 h 54"/>
                    <a:gd name="T58" fmla="*/ 136525 w 26"/>
                    <a:gd name="T59" fmla="*/ 26164 h 54"/>
                    <a:gd name="T60" fmla="*/ 9976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08" name="Oval 90"/>
                <p:cNvSpPr>
                  <a:spLocks noChangeArrowheads="1"/>
                </p:cNvSpPr>
                <p:nvPr/>
              </p:nvSpPr>
              <p:spPr bwMode="auto">
                <a:xfrm>
                  <a:off x="6211888" y="2039938"/>
                  <a:ext cx="50800" cy="57150"/>
                </a:xfrm>
                <a:prstGeom prst="ellipse">
                  <a:avLst/>
                </a:pr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09" name="Freeform 91"/>
                <p:cNvSpPr>
                  <a:spLocks/>
                </p:cNvSpPr>
                <p:nvPr/>
              </p:nvSpPr>
              <p:spPr bwMode="auto">
                <a:xfrm>
                  <a:off x="6321425" y="2101851"/>
                  <a:ext cx="134937" cy="282575"/>
                </a:xfrm>
                <a:custGeom>
                  <a:avLst/>
                  <a:gdLst>
                    <a:gd name="T0" fmla="*/ 98608 w 26"/>
                    <a:gd name="T1" fmla="*/ 0 h 54"/>
                    <a:gd name="T2" fmla="*/ 36329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380 w 26"/>
                    <a:gd name="T13" fmla="*/ 136055 h 54"/>
                    <a:gd name="T14" fmla="*/ 20760 w 26"/>
                    <a:gd name="T15" fmla="*/ 125589 h 54"/>
                    <a:gd name="T16" fmla="*/ 20760 w 26"/>
                    <a:gd name="T17" fmla="*/ 41863 h 54"/>
                    <a:gd name="T18" fmla="*/ 31139 w 26"/>
                    <a:gd name="T19" fmla="*/ 41863 h 54"/>
                    <a:gd name="T20" fmla="*/ 31139 w 26"/>
                    <a:gd name="T21" fmla="*/ 120356 h 54"/>
                    <a:gd name="T22" fmla="*/ 31139 w 26"/>
                    <a:gd name="T23" fmla="*/ 125589 h 54"/>
                    <a:gd name="T24" fmla="*/ 31139 w 26"/>
                    <a:gd name="T25" fmla="*/ 261644 h 54"/>
                    <a:gd name="T26" fmla="*/ 46709 w 26"/>
                    <a:gd name="T27" fmla="*/ 282575 h 54"/>
                    <a:gd name="T28" fmla="*/ 62279 w 26"/>
                    <a:gd name="T29" fmla="*/ 261644 h 54"/>
                    <a:gd name="T30" fmla="*/ 62279 w 26"/>
                    <a:gd name="T31" fmla="*/ 141288 h 54"/>
                    <a:gd name="T32" fmla="*/ 67469 w 26"/>
                    <a:gd name="T33" fmla="*/ 141288 h 54"/>
                    <a:gd name="T34" fmla="*/ 67469 w 26"/>
                    <a:gd name="T35" fmla="*/ 261644 h 54"/>
                    <a:gd name="T36" fmla="*/ 83038 w 26"/>
                    <a:gd name="T37" fmla="*/ 282575 h 54"/>
                    <a:gd name="T38" fmla="*/ 98608 w 26"/>
                    <a:gd name="T39" fmla="*/ 261644 h 54"/>
                    <a:gd name="T40" fmla="*/ 98608 w 26"/>
                    <a:gd name="T41" fmla="*/ 120356 h 54"/>
                    <a:gd name="T42" fmla="*/ 98608 w 26"/>
                    <a:gd name="T43" fmla="*/ 120356 h 54"/>
                    <a:gd name="T44" fmla="*/ 98608 w 26"/>
                    <a:gd name="T45" fmla="*/ 41863 h 54"/>
                    <a:gd name="T46" fmla="*/ 108988 w 26"/>
                    <a:gd name="T47" fmla="*/ 41863 h 54"/>
                    <a:gd name="T48" fmla="*/ 108988 w 26"/>
                    <a:gd name="T49" fmla="*/ 125589 h 54"/>
                    <a:gd name="T50" fmla="*/ 119367 w 26"/>
                    <a:gd name="T51" fmla="*/ 136055 h 54"/>
                    <a:gd name="T52" fmla="*/ 134937 w 26"/>
                    <a:gd name="T53" fmla="*/ 125589 h 54"/>
                    <a:gd name="T54" fmla="*/ 134937 w 26"/>
                    <a:gd name="T55" fmla="*/ 31397 h 54"/>
                    <a:gd name="T56" fmla="*/ 134937 w 26"/>
                    <a:gd name="T57" fmla="*/ 26164 h 54"/>
                    <a:gd name="T58" fmla="*/ 134937 w 26"/>
                    <a:gd name="T59" fmla="*/ 26164 h 54"/>
                    <a:gd name="T60" fmla="*/ 9860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10" name="Oval 92"/>
                <p:cNvSpPr>
                  <a:spLocks noChangeArrowheads="1"/>
                </p:cNvSpPr>
                <p:nvPr/>
              </p:nvSpPr>
              <p:spPr bwMode="auto">
                <a:xfrm>
                  <a:off x="6362700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11" name="Freeform 93"/>
                <p:cNvSpPr>
                  <a:spLocks/>
                </p:cNvSpPr>
                <p:nvPr/>
              </p:nvSpPr>
              <p:spPr bwMode="auto">
                <a:xfrm>
                  <a:off x="6472238" y="2101851"/>
                  <a:ext cx="136525" cy="282575"/>
                </a:xfrm>
                <a:custGeom>
                  <a:avLst/>
                  <a:gdLst>
                    <a:gd name="T0" fmla="*/ 99768 w 26"/>
                    <a:gd name="T1" fmla="*/ 0 h 54"/>
                    <a:gd name="T2" fmla="*/ 31506 w 26"/>
                    <a:gd name="T3" fmla="*/ 0 h 54"/>
                    <a:gd name="T4" fmla="*/ 0 w 26"/>
                    <a:gd name="T5" fmla="*/ 26164 h 54"/>
                    <a:gd name="T6" fmla="*/ 0 w 26"/>
                    <a:gd name="T7" fmla="*/ 26164 h 54"/>
                    <a:gd name="T8" fmla="*/ 0 w 26"/>
                    <a:gd name="T9" fmla="*/ 31397 h 54"/>
                    <a:gd name="T10" fmla="*/ 0 w 26"/>
                    <a:gd name="T11" fmla="*/ 125589 h 54"/>
                    <a:gd name="T12" fmla="*/ 10502 w 26"/>
                    <a:gd name="T13" fmla="*/ 136055 h 54"/>
                    <a:gd name="T14" fmla="*/ 21004 w 26"/>
                    <a:gd name="T15" fmla="*/ 125589 h 54"/>
                    <a:gd name="T16" fmla="*/ 21004 w 26"/>
                    <a:gd name="T17" fmla="*/ 41863 h 54"/>
                    <a:gd name="T18" fmla="*/ 31506 w 26"/>
                    <a:gd name="T19" fmla="*/ 41863 h 54"/>
                    <a:gd name="T20" fmla="*/ 31506 w 26"/>
                    <a:gd name="T21" fmla="*/ 120356 h 54"/>
                    <a:gd name="T22" fmla="*/ 31506 w 26"/>
                    <a:gd name="T23" fmla="*/ 125589 h 54"/>
                    <a:gd name="T24" fmla="*/ 31506 w 26"/>
                    <a:gd name="T25" fmla="*/ 261644 h 54"/>
                    <a:gd name="T26" fmla="*/ 47259 w 26"/>
                    <a:gd name="T27" fmla="*/ 282575 h 54"/>
                    <a:gd name="T28" fmla="*/ 63012 w 26"/>
                    <a:gd name="T29" fmla="*/ 261644 h 54"/>
                    <a:gd name="T30" fmla="*/ 63012 w 26"/>
                    <a:gd name="T31" fmla="*/ 141288 h 54"/>
                    <a:gd name="T32" fmla="*/ 68263 w 26"/>
                    <a:gd name="T33" fmla="*/ 141288 h 54"/>
                    <a:gd name="T34" fmla="*/ 68263 w 26"/>
                    <a:gd name="T35" fmla="*/ 261644 h 54"/>
                    <a:gd name="T36" fmla="*/ 84015 w 26"/>
                    <a:gd name="T37" fmla="*/ 282575 h 54"/>
                    <a:gd name="T38" fmla="*/ 99768 w 26"/>
                    <a:gd name="T39" fmla="*/ 261644 h 54"/>
                    <a:gd name="T40" fmla="*/ 99768 w 26"/>
                    <a:gd name="T41" fmla="*/ 120356 h 54"/>
                    <a:gd name="T42" fmla="*/ 99768 w 26"/>
                    <a:gd name="T43" fmla="*/ 120356 h 54"/>
                    <a:gd name="T44" fmla="*/ 99768 w 26"/>
                    <a:gd name="T45" fmla="*/ 41863 h 54"/>
                    <a:gd name="T46" fmla="*/ 110270 w 26"/>
                    <a:gd name="T47" fmla="*/ 41863 h 54"/>
                    <a:gd name="T48" fmla="*/ 110270 w 26"/>
                    <a:gd name="T49" fmla="*/ 125589 h 54"/>
                    <a:gd name="T50" fmla="*/ 120772 w 26"/>
                    <a:gd name="T51" fmla="*/ 136055 h 54"/>
                    <a:gd name="T52" fmla="*/ 136525 w 26"/>
                    <a:gd name="T53" fmla="*/ 125589 h 54"/>
                    <a:gd name="T54" fmla="*/ 136525 w 26"/>
                    <a:gd name="T55" fmla="*/ 31397 h 54"/>
                    <a:gd name="T56" fmla="*/ 136525 w 26"/>
                    <a:gd name="T57" fmla="*/ 26164 h 54"/>
                    <a:gd name="T58" fmla="*/ 136525 w 26"/>
                    <a:gd name="T59" fmla="*/ 26164 h 54"/>
                    <a:gd name="T60" fmla="*/ 99768 w 26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54"/>
                    <a:gd name="T95" fmla="*/ 26 w 26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12" name="Oval 94"/>
                <p:cNvSpPr>
                  <a:spLocks noChangeArrowheads="1"/>
                </p:cNvSpPr>
                <p:nvPr/>
              </p:nvSpPr>
              <p:spPr bwMode="auto">
                <a:xfrm>
                  <a:off x="6513513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13" name="Freeform 95"/>
                <p:cNvSpPr>
                  <a:spLocks/>
                </p:cNvSpPr>
                <p:nvPr/>
              </p:nvSpPr>
              <p:spPr bwMode="auto">
                <a:xfrm>
                  <a:off x="6624638" y="2101851"/>
                  <a:ext cx="130175" cy="282575"/>
                </a:xfrm>
                <a:custGeom>
                  <a:avLst/>
                  <a:gdLst>
                    <a:gd name="T0" fmla="*/ 98933 w 25"/>
                    <a:gd name="T1" fmla="*/ 0 h 54"/>
                    <a:gd name="T2" fmla="*/ 31242 w 25"/>
                    <a:gd name="T3" fmla="*/ 0 h 54"/>
                    <a:gd name="T4" fmla="*/ 0 w 25"/>
                    <a:gd name="T5" fmla="*/ 26164 h 54"/>
                    <a:gd name="T6" fmla="*/ 0 w 25"/>
                    <a:gd name="T7" fmla="*/ 26164 h 54"/>
                    <a:gd name="T8" fmla="*/ 0 w 25"/>
                    <a:gd name="T9" fmla="*/ 31397 h 54"/>
                    <a:gd name="T10" fmla="*/ 0 w 25"/>
                    <a:gd name="T11" fmla="*/ 125589 h 54"/>
                    <a:gd name="T12" fmla="*/ 10414 w 25"/>
                    <a:gd name="T13" fmla="*/ 136055 h 54"/>
                    <a:gd name="T14" fmla="*/ 20828 w 25"/>
                    <a:gd name="T15" fmla="*/ 125589 h 54"/>
                    <a:gd name="T16" fmla="*/ 20828 w 25"/>
                    <a:gd name="T17" fmla="*/ 41863 h 54"/>
                    <a:gd name="T18" fmla="*/ 31242 w 25"/>
                    <a:gd name="T19" fmla="*/ 41863 h 54"/>
                    <a:gd name="T20" fmla="*/ 31242 w 25"/>
                    <a:gd name="T21" fmla="*/ 120356 h 54"/>
                    <a:gd name="T22" fmla="*/ 31242 w 25"/>
                    <a:gd name="T23" fmla="*/ 125589 h 54"/>
                    <a:gd name="T24" fmla="*/ 31242 w 25"/>
                    <a:gd name="T25" fmla="*/ 261644 h 54"/>
                    <a:gd name="T26" fmla="*/ 46863 w 25"/>
                    <a:gd name="T27" fmla="*/ 282575 h 54"/>
                    <a:gd name="T28" fmla="*/ 62484 w 25"/>
                    <a:gd name="T29" fmla="*/ 261644 h 54"/>
                    <a:gd name="T30" fmla="*/ 62484 w 25"/>
                    <a:gd name="T31" fmla="*/ 141288 h 54"/>
                    <a:gd name="T32" fmla="*/ 67691 w 25"/>
                    <a:gd name="T33" fmla="*/ 141288 h 54"/>
                    <a:gd name="T34" fmla="*/ 67691 w 25"/>
                    <a:gd name="T35" fmla="*/ 261644 h 54"/>
                    <a:gd name="T36" fmla="*/ 83312 w 25"/>
                    <a:gd name="T37" fmla="*/ 282575 h 54"/>
                    <a:gd name="T38" fmla="*/ 98933 w 25"/>
                    <a:gd name="T39" fmla="*/ 261644 h 54"/>
                    <a:gd name="T40" fmla="*/ 98933 w 25"/>
                    <a:gd name="T41" fmla="*/ 120356 h 54"/>
                    <a:gd name="T42" fmla="*/ 98933 w 25"/>
                    <a:gd name="T43" fmla="*/ 120356 h 54"/>
                    <a:gd name="T44" fmla="*/ 98933 w 25"/>
                    <a:gd name="T45" fmla="*/ 41863 h 54"/>
                    <a:gd name="T46" fmla="*/ 109347 w 25"/>
                    <a:gd name="T47" fmla="*/ 41863 h 54"/>
                    <a:gd name="T48" fmla="*/ 109347 w 25"/>
                    <a:gd name="T49" fmla="*/ 125589 h 54"/>
                    <a:gd name="T50" fmla="*/ 119761 w 25"/>
                    <a:gd name="T51" fmla="*/ 136055 h 54"/>
                    <a:gd name="T52" fmla="*/ 130175 w 25"/>
                    <a:gd name="T53" fmla="*/ 125589 h 54"/>
                    <a:gd name="T54" fmla="*/ 130175 w 25"/>
                    <a:gd name="T55" fmla="*/ 31397 h 54"/>
                    <a:gd name="T56" fmla="*/ 130175 w 25"/>
                    <a:gd name="T57" fmla="*/ 26164 h 54"/>
                    <a:gd name="T58" fmla="*/ 130175 w 25"/>
                    <a:gd name="T59" fmla="*/ 26164 h 54"/>
                    <a:gd name="T60" fmla="*/ 98933 w 25"/>
                    <a:gd name="T61" fmla="*/ 0 h 5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5"/>
                    <a:gd name="T94" fmla="*/ 0 h 54"/>
                    <a:gd name="T95" fmla="*/ 25 w 25"/>
                    <a:gd name="T96" fmla="*/ 54 h 5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33814" name="Oval 96"/>
                <p:cNvSpPr>
                  <a:spLocks noChangeArrowheads="1"/>
                </p:cNvSpPr>
                <p:nvPr/>
              </p:nvSpPr>
              <p:spPr bwMode="auto">
                <a:xfrm>
                  <a:off x="6665913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5141550" y="3273009"/>
                <a:ext cx="639941" cy="3074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MStiffHeiHK-UltraBold" pitchFamily="50" charset="-120"/>
                    <a:ea typeface="MStiffHeiHK-UltraBold" pitchFamily="50" charset="-120"/>
                  </a:rPr>
                  <a:t>Text</a:t>
                </a:r>
                <a:endPara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cxnSp>
          <p:nvCxnSpPr>
            <p:cNvPr id="71" name="直接连接符 70"/>
            <p:cNvCxnSpPr/>
            <p:nvPr/>
          </p:nvCxnSpPr>
          <p:spPr>
            <a:xfrm>
              <a:off x="5053868" y="3883901"/>
              <a:ext cx="3544284" cy="0"/>
            </a:xfrm>
            <a:prstGeom prst="line">
              <a:avLst/>
            </a:prstGeom>
            <a:ln w="28575">
              <a:solidFill>
                <a:srgbClr val="E1DA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33737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43000" y="1778000"/>
            <a:ext cx="7059613" cy="3473450"/>
            <a:chOff x="1512888" y="1339851"/>
            <a:chExt cx="6094413" cy="2998787"/>
          </a:xfrm>
        </p:grpSpPr>
        <p:sp>
          <p:nvSpPr>
            <p:cNvPr id="34845" name="Freeform 6"/>
            <p:cNvSpPr>
              <a:spLocks/>
            </p:cNvSpPr>
            <p:nvPr/>
          </p:nvSpPr>
          <p:spPr bwMode="auto">
            <a:xfrm>
              <a:off x="6629401" y="3303588"/>
              <a:ext cx="307975" cy="161925"/>
            </a:xfrm>
            <a:custGeom>
              <a:avLst/>
              <a:gdLst>
                <a:gd name="T0" fmla="*/ 101192 w 70"/>
                <a:gd name="T1" fmla="*/ 78774 h 37"/>
                <a:gd name="T2" fmla="*/ 87993 w 70"/>
                <a:gd name="T3" fmla="*/ 74398 h 37"/>
                <a:gd name="T4" fmla="*/ 79194 w 70"/>
                <a:gd name="T5" fmla="*/ 56893 h 37"/>
                <a:gd name="T6" fmla="*/ 30797 w 70"/>
                <a:gd name="T7" fmla="*/ 43764 h 37"/>
                <a:gd name="T8" fmla="*/ 4400 w 70"/>
                <a:gd name="T9" fmla="*/ 43764 h 37"/>
                <a:gd name="T10" fmla="*/ 0 w 70"/>
                <a:gd name="T11" fmla="*/ 26258 h 37"/>
                <a:gd name="T12" fmla="*/ 13199 w 70"/>
                <a:gd name="T13" fmla="*/ 26258 h 37"/>
                <a:gd name="T14" fmla="*/ 26398 w 70"/>
                <a:gd name="T15" fmla="*/ 21882 h 37"/>
                <a:gd name="T16" fmla="*/ 48396 w 70"/>
                <a:gd name="T17" fmla="*/ 30634 h 37"/>
                <a:gd name="T18" fmla="*/ 65995 w 70"/>
                <a:gd name="T19" fmla="*/ 17505 h 37"/>
                <a:gd name="T20" fmla="*/ 96792 w 70"/>
                <a:gd name="T21" fmla="*/ 4376 h 37"/>
                <a:gd name="T22" fmla="*/ 105591 w 70"/>
                <a:gd name="T23" fmla="*/ 13129 h 37"/>
                <a:gd name="T24" fmla="*/ 140789 w 70"/>
                <a:gd name="T25" fmla="*/ 26258 h 37"/>
                <a:gd name="T26" fmla="*/ 149588 w 70"/>
                <a:gd name="T27" fmla="*/ 21882 h 37"/>
                <a:gd name="T28" fmla="*/ 158387 w 70"/>
                <a:gd name="T29" fmla="*/ 30634 h 37"/>
                <a:gd name="T30" fmla="*/ 180385 w 70"/>
                <a:gd name="T31" fmla="*/ 30634 h 37"/>
                <a:gd name="T32" fmla="*/ 193584 w 70"/>
                <a:gd name="T33" fmla="*/ 39387 h 37"/>
                <a:gd name="T34" fmla="*/ 193584 w 70"/>
                <a:gd name="T35" fmla="*/ 52516 h 37"/>
                <a:gd name="T36" fmla="*/ 202384 w 70"/>
                <a:gd name="T37" fmla="*/ 48140 h 37"/>
                <a:gd name="T38" fmla="*/ 206783 w 70"/>
                <a:gd name="T39" fmla="*/ 61269 h 37"/>
                <a:gd name="T40" fmla="*/ 228781 w 70"/>
                <a:gd name="T41" fmla="*/ 74398 h 37"/>
                <a:gd name="T42" fmla="*/ 263979 w 70"/>
                <a:gd name="T43" fmla="*/ 83151 h 37"/>
                <a:gd name="T44" fmla="*/ 259579 w 70"/>
                <a:gd name="T45" fmla="*/ 96280 h 37"/>
                <a:gd name="T46" fmla="*/ 272778 w 70"/>
                <a:gd name="T47" fmla="*/ 105032 h 37"/>
                <a:gd name="T48" fmla="*/ 272778 w 70"/>
                <a:gd name="T49" fmla="*/ 113785 h 37"/>
                <a:gd name="T50" fmla="*/ 285977 w 70"/>
                <a:gd name="T51" fmla="*/ 131291 h 37"/>
                <a:gd name="T52" fmla="*/ 307975 w 70"/>
                <a:gd name="T53" fmla="*/ 153172 h 37"/>
                <a:gd name="T54" fmla="*/ 277177 w 70"/>
                <a:gd name="T55" fmla="*/ 153172 h 37"/>
                <a:gd name="T56" fmla="*/ 255179 w 70"/>
                <a:gd name="T57" fmla="*/ 135667 h 37"/>
                <a:gd name="T58" fmla="*/ 246380 w 70"/>
                <a:gd name="T59" fmla="*/ 126914 h 37"/>
                <a:gd name="T60" fmla="*/ 241980 w 70"/>
                <a:gd name="T61" fmla="*/ 122538 h 37"/>
                <a:gd name="T62" fmla="*/ 228781 w 70"/>
                <a:gd name="T63" fmla="*/ 109409 h 37"/>
                <a:gd name="T64" fmla="*/ 193584 w 70"/>
                <a:gd name="T65" fmla="*/ 105032 h 37"/>
                <a:gd name="T66" fmla="*/ 180385 w 70"/>
                <a:gd name="T67" fmla="*/ 144420 h 37"/>
                <a:gd name="T68" fmla="*/ 153988 w 70"/>
                <a:gd name="T69" fmla="*/ 135667 h 37"/>
                <a:gd name="T70" fmla="*/ 140789 w 70"/>
                <a:gd name="T71" fmla="*/ 131291 h 37"/>
                <a:gd name="T72" fmla="*/ 123190 w 70"/>
                <a:gd name="T73" fmla="*/ 109409 h 37"/>
                <a:gd name="T74" fmla="*/ 105591 w 70"/>
                <a:gd name="T75" fmla="*/ 126914 h 37"/>
                <a:gd name="T76" fmla="*/ 92392 w 70"/>
                <a:gd name="T77" fmla="*/ 118161 h 37"/>
                <a:gd name="T78" fmla="*/ 105591 w 70"/>
                <a:gd name="T79" fmla="*/ 105032 h 37"/>
                <a:gd name="T80" fmla="*/ 114391 w 70"/>
                <a:gd name="T81" fmla="*/ 87527 h 37"/>
                <a:gd name="T82" fmla="*/ 109991 w 70"/>
                <a:gd name="T83" fmla="*/ 96280 h 37"/>
                <a:gd name="T84" fmla="*/ 101192 w 70"/>
                <a:gd name="T85" fmla="*/ 78774 h 3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0"/>
                <a:gd name="T130" fmla="*/ 0 h 37"/>
                <a:gd name="T131" fmla="*/ 70 w 70"/>
                <a:gd name="T132" fmla="*/ 37 h 3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0" h="37">
                  <a:moveTo>
                    <a:pt x="23" y="18"/>
                  </a:moveTo>
                  <a:cubicBezTo>
                    <a:pt x="21" y="18"/>
                    <a:pt x="22" y="16"/>
                    <a:pt x="20" y="17"/>
                  </a:cubicBezTo>
                  <a:cubicBezTo>
                    <a:pt x="19" y="15"/>
                    <a:pt x="18" y="14"/>
                    <a:pt x="18" y="13"/>
                  </a:cubicBezTo>
                  <a:cubicBezTo>
                    <a:pt x="13" y="12"/>
                    <a:pt x="9" y="12"/>
                    <a:pt x="7" y="10"/>
                  </a:cubicBezTo>
                  <a:cubicBezTo>
                    <a:pt x="4" y="11"/>
                    <a:pt x="5" y="10"/>
                    <a:pt x="1" y="10"/>
                  </a:cubicBezTo>
                  <a:cubicBezTo>
                    <a:pt x="1" y="8"/>
                    <a:pt x="2" y="6"/>
                    <a:pt x="0" y="6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8" y="5"/>
                    <a:pt x="9" y="7"/>
                    <a:pt x="11" y="7"/>
                  </a:cubicBezTo>
                  <a:cubicBezTo>
                    <a:pt x="13" y="8"/>
                    <a:pt x="14" y="5"/>
                    <a:pt x="15" y="4"/>
                  </a:cubicBezTo>
                  <a:cubicBezTo>
                    <a:pt x="17" y="3"/>
                    <a:pt x="20" y="3"/>
                    <a:pt x="22" y="1"/>
                  </a:cubicBezTo>
                  <a:cubicBezTo>
                    <a:pt x="24" y="0"/>
                    <a:pt x="24" y="3"/>
                    <a:pt x="24" y="3"/>
                  </a:cubicBezTo>
                  <a:cubicBezTo>
                    <a:pt x="26" y="4"/>
                    <a:pt x="32" y="3"/>
                    <a:pt x="32" y="6"/>
                  </a:cubicBezTo>
                  <a:cubicBezTo>
                    <a:pt x="33" y="7"/>
                    <a:pt x="34" y="5"/>
                    <a:pt x="34" y="5"/>
                  </a:cubicBezTo>
                  <a:cubicBezTo>
                    <a:pt x="35" y="5"/>
                    <a:pt x="35" y="7"/>
                    <a:pt x="36" y="7"/>
                  </a:cubicBezTo>
                  <a:cubicBezTo>
                    <a:pt x="37" y="8"/>
                    <a:pt x="39" y="7"/>
                    <a:pt x="41" y="7"/>
                  </a:cubicBezTo>
                  <a:cubicBezTo>
                    <a:pt x="41" y="7"/>
                    <a:pt x="41" y="10"/>
                    <a:pt x="44" y="9"/>
                  </a:cubicBezTo>
                  <a:cubicBezTo>
                    <a:pt x="45" y="10"/>
                    <a:pt x="45" y="10"/>
                    <a:pt x="44" y="12"/>
                  </a:cubicBezTo>
                  <a:cubicBezTo>
                    <a:pt x="45" y="12"/>
                    <a:pt x="46" y="12"/>
                    <a:pt x="46" y="11"/>
                  </a:cubicBezTo>
                  <a:cubicBezTo>
                    <a:pt x="47" y="11"/>
                    <a:pt x="47" y="13"/>
                    <a:pt x="47" y="14"/>
                  </a:cubicBezTo>
                  <a:cubicBezTo>
                    <a:pt x="48" y="15"/>
                    <a:pt x="50" y="15"/>
                    <a:pt x="52" y="17"/>
                  </a:cubicBezTo>
                  <a:cubicBezTo>
                    <a:pt x="53" y="17"/>
                    <a:pt x="57" y="19"/>
                    <a:pt x="60" y="19"/>
                  </a:cubicBezTo>
                  <a:cubicBezTo>
                    <a:pt x="60" y="21"/>
                    <a:pt x="59" y="21"/>
                    <a:pt x="59" y="22"/>
                  </a:cubicBezTo>
                  <a:cubicBezTo>
                    <a:pt x="59" y="23"/>
                    <a:pt x="61" y="23"/>
                    <a:pt x="62" y="24"/>
                  </a:cubicBezTo>
                  <a:cubicBezTo>
                    <a:pt x="62" y="25"/>
                    <a:pt x="61" y="26"/>
                    <a:pt x="62" y="26"/>
                  </a:cubicBezTo>
                  <a:cubicBezTo>
                    <a:pt x="63" y="27"/>
                    <a:pt x="64" y="28"/>
                    <a:pt x="65" y="30"/>
                  </a:cubicBezTo>
                  <a:cubicBezTo>
                    <a:pt x="67" y="32"/>
                    <a:pt x="68" y="34"/>
                    <a:pt x="70" y="35"/>
                  </a:cubicBezTo>
                  <a:cubicBezTo>
                    <a:pt x="68" y="37"/>
                    <a:pt x="65" y="35"/>
                    <a:pt x="63" y="35"/>
                  </a:cubicBezTo>
                  <a:cubicBezTo>
                    <a:pt x="62" y="34"/>
                    <a:pt x="60" y="33"/>
                    <a:pt x="58" y="31"/>
                  </a:cubicBezTo>
                  <a:cubicBezTo>
                    <a:pt x="57" y="30"/>
                    <a:pt x="56" y="30"/>
                    <a:pt x="56" y="29"/>
                  </a:cubicBezTo>
                  <a:cubicBezTo>
                    <a:pt x="55" y="28"/>
                    <a:pt x="55" y="29"/>
                    <a:pt x="55" y="28"/>
                  </a:cubicBezTo>
                  <a:cubicBezTo>
                    <a:pt x="55" y="28"/>
                    <a:pt x="52" y="25"/>
                    <a:pt x="52" y="25"/>
                  </a:cubicBezTo>
                  <a:cubicBezTo>
                    <a:pt x="50" y="24"/>
                    <a:pt x="47" y="26"/>
                    <a:pt x="44" y="24"/>
                  </a:cubicBezTo>
                  <a:cubicBezTo>
                    <a:pt x="42" y="26"/>
                    <a:pt x="42" y="30"/>
                    <a:pt x="41" y="33"/>
                  </a:cubicBezTo>
                  <a:cubicBezTo>
                    <a:pt x="40" y="31"/>
                    <a:pt x="36" y="32"/>
                    <a:pt x="35" y="31"/>
                  </a:cubicBezTo>
                  <a:cubicBezTo>
                    <a:pt x="34" y="30"/>
                    <a:pt x="35" y="28"/>
                    <a:pt x="32" y="30"/>
                  </a:cubicBezTo>
                  <a:cubicBezTo>
                    <a:pt x="34" y="25"/>
                    <a:pt x="27" y="29"/>
                    <a:pt x="28" y="25"/>
                  </a:cubicBezTo>
                  <a:cubicBezTo>
                    <a:pt x="26" y="25"/>
                    <a:pt x="24" y="26"/>
                    <a:pt x="24" y="29"/>
                  </a:cubicBezTo>
                  <a:cubicBezTo>
                    <a:pt x="23" y="28"/>
                    <a:pt x="23" y="27"/>
                    <a:pt x="21" y="27"/>
                  </a:cubicBezTo>
                  <a:cubicBezTo>
                    <a:pt x="22" y="25"/>
                    <a:pt x="23" y="25"/>
                    <a:pt x="24" y="24"/>
                  </a:cubicBezTo>
                  <a:cubicBezTo>
                    <a:pt x="25" y="23"/>
                    <a:pt x="27" y="23"/>
                    <a:pt x="26" y="20"/>
                  </a:cubicBezTo>
                  <a:cubicBezTo>
                    <a:pt x="26" y="20"/>
                    <a:pt x="25" y="22"/>
                    <a:pt x="25" y="22"/>
                  </a:cubicBezTo>
                  <a:cubicBezTo>
                    <a:pt x="23" y="22"/>
                    <a:pt x="24" y="16"/>
                    <a:pt x="23" y="18"/>
                  </a:cubicBezTo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4846" name="Freeform 7"/>
            <p:cNvSpPr>
              <a:spLocks/>
            </p:cNvSpPr>
            <p:nvPr/>
          </p:nvSpPr>
          <p:spPr bwMode="auto">
            <a:xfrm>
              <a:off x="3132138" y="1339851"/>
              <a:ext cx="1028700" cy="766762"/>
            </a:xfrm>
            <a:custGeom>
              <a:avLst/>
              <a:gdLst>
                <a:gd name="T0" fmla="*/ 731034 w 235"/>
                <a:gd name="T1" fmla="*/ 87630 h 175"/>
                <a:gd name="T2" fmla="*/ 770431 w 235"/>
                <a:gd name="T3" fmla="*/ 92011 h 175"/>
                <a:gd name="T4" fmla="*/ 827337 w 235"/>
                <a:gd name="T5" fmla="*/ 78867 h 175"/>
                <a:gd name="T6" fmla="*/ 862357 w 235"/>
                <a:gd name="T7" fmla="*/ 83248 h 175"/>
                <a:gd name="T8" fmla="*/ 857980 w 235"/>
                <a:gd name="T9" fmla="*/ 96393 h 175"/>
                <a:gd name="T10" fmla="*/ 967416 w 235"/>
                <a:gd name="T11" fmla="*/ 74485 h 175"/>
                <a:gd name="T12" fmla="*/ 1024323 w 235"/>
                <a:gd name="T13" fmla="*/ 87630 h 175"/>
                <a:gd name="T14" fmla="*/ 949906 w 235"/>
                <a:gd name="T15" fmla="*/ 122682 h 175"/>
                <a:gd name="T16" fmla="*/ 928019 w 235"/>
                <a:gd name="T17" fmla="*/ 153352 h 175"/>
                <a:gd name="T18" fmla="*/ 892999 w 235"/>
                <a:gd name="T19" fmla="*/ 197167 h 175"/>
                <a:gd name="T20" fmla="*/ 901754 w 235"/>
                <a:gd name="T21" fmla="*/ 232219 h 175"/>
                <a:gd name="T22" fmla="*/ 875489 w 235"/>
                <a:gd name="T23" fmla="*/ 271653 h 175"/>
                <a:gd name="T24" fmla="*/ 906132 w 235"/>
                <a:gd name="T25" fmla="*/ 319849 h 175"/>
                <a:gd name="T26" fmla="*/ 879867 w 235"/>
                <a:gd name="T27" fmla="*/ 359283 h 175"/>
                <a:gd name="T28" fmla="*/ 849225 w 235"/>
                <a:gd name="T29" fmla="*/ 389953 h 175"/>
                <a:gd name="T30" fmla="*/ 892999 w 235"/>
                <a:gd name="T31" fmla="*/ 468820 h 175"/>
                <a:gd name="T32" fmla="*/ 827337 w 235"/>
                <a:gd name="T33" fmla="*/ 460057 h 175"/>
                <a:gd name="T34" fmla="*/ 822960 w 235"/>
                <a:gd name="T35" fmla="*/ 481965 h 175"/>
                <a:gd name="T36" fmla="*/ 792318 w 235"/>
                <a:gd name="T37" fmla="*/ 525780 h 175"/>
                <a:gd name="T38" fmla="*/ 726656 w 235"/>
                <a:gd name="T39" fmla="*/ 543306 h 175"/>
                <a:gd name="T40" fmla="*/ 691637 w 235"/>
                <a:gd name="T41" fmla="*/ 565213 h 175"/>
                <a:gd name="T42" fmla="*/ 669749 w 235"/>
                <a:gd name="T43" fmla="*/ 587121 h 175"/>
                <a:gd name="T44" fmla="*/ 577823 w 235"/>
                <a:gd name="T45" fmla="*/ 613410 h 175"/>
                <a:gd name="T46" fmla="*/ 551558 w 235"/>
                <a:gd name="T47" fmla="*/ 652843 h 175"/>
                <a:gd name="T48" fmla="*/ 529671 w 235"/>
                <a:gd name="T49" fmla="*/ 683514 h 175"/>
                <a:gd name="T50" fmla="*/ 520916 w 235"/>
                <a:gd name="T51" fmla="*/ 718566 h 175"/>
                <a:gd name="T52" fmla="*/ 464009 w 235"/>
                <a:gd name="T53" fmla="*/ 753618 h 175"/>
                <a:gd name="T54" fmla="*/ 407103 w 235"/>
                <a:gd name="T55" fmla="*/ 722947 h 175"/>
                <a:gd name="T56" fmla="*/ 372083 w 235"/>
                <a:gd name="T57" fmla="*/ 679132 h 175"/>
                <a:gd name="T58" fmla="*/ 354573 w 235"/>
                <a:gd name="T59" fmla="*/ 652843 h 175"/>
                <a:gd name="T60" fmla="*/ 337063 w 235"/>
                <a:gd name="T61" fmla="*/ 587121 h 175"/>
                <a:gd name="T62" fmla="*/ 345818 w 235"/>
                <a:gd name="T63" fmla="*/ 569595 h 175"/>
                <a:gd name="T64" fmla="*/ 372083 w 235"/>
                <a:gd name="T65" fmla="*/ 534543 h 175"/>
                <a:gd name="T66" fmla="*/ 358951 w 235"/>
                <a:gd name="T67" fmla="*/ 490728 h 175"/>
                <a:gd name="T68" fmla="*/ 367706 w 235"/>
                <a:gd name="T69" fmla="*/ 460057 h 175"/>
                <a:gd name="T70" fmla="*/ 323931 w 235"/>
                <a:gd name="T71" fmla="*/ 446913 h 175"/>
                <a:gd name="T72" fmla="*/ 293289 w 235"/>
                <a:gd name="T73" fmla="*/ 389953 h 175"/>
                <a:gd name="T74" fmla="*/ 267024 w 235"/>
                <a:gd name="T75" fmla="*/ 332994 h 175"/>
                <a:gd name="T76" fmla="*/ 188230 w 235"/>
                <a:gd name="T77" fmla="*/ 293560 h 175"/>
                <a:gd name="T78" fmla="*/ 87549 w 235"/>
                <a:gd name="T79" fmla="*/ 297942 h 175"/>
                <a:gd name="T80" fmla="*/ 87549 w 235"/>
                <a:gd name="T81" fmla="*/ 276034 h 175"/>
                <a:gd name="T82" fmla="*/ 43774 w 235"/>
                <a:gd name="T83" fmla="*/ 236601 h 175"/>
                <a:gd name="T84" fmla="*/ 65662 w 235"/>
                <a:gd name="T85" fmla="*/ 201549 h 175"/>
                <a:gd name="T86" fmla="*/ 113814 w 235"/>
                <a:gd name="T87" fmla="*/ 179641 h 175"/>
                <a:gd name="T88" fmla="*/ 122569 w 235"/>
                <a:gd name="T89" fmla="*/ 153352 h 175"/>
                <a:gd name="T90" fmla="*/ 109436 w 235"/>
                <a:gd name="T91" fmla="*/ 135826 h 175"/>
                <a:gd name="T92" fmla="*/ 148833 w 235"/>
                <a:gd name="T93" fmla="*/ 122682 h 175"/>
                <a:gd name="T94" fmla="*/ 188230 w 235"/>
                <a:gd name="T95" fmla="*/ 83248 h 175"/>
                <a:gd name="T96" fmla="*/ 315176 w 235"/>
                <a:gd name="T97" fmla="*/ 65722 h 175"/>
                <a:gd name="T98" fmla="*/ 372083 w 235"/>
                <a:gd name="T99" fmla="*/ 83248 h 175"/>
                <a:gd name="T100" fmla="*/ 428990 w 235"/>
                <a:gd name="T101" fmla="*/ 52578 h 175"/>
                <a:gd name="T102" fmla="*/ 477142 w 235"/>
                <a:gd name="T103" fmla="*/ 56959 h 175"/>
                <a:gd name="T104" fmla="*/ 494651 w 235"/>
                <a:gd name="T105" fmla="*/ 26289 h 175"/>
                <a:gd name="T106" fmla="*/ 590955 w 235"/>
                <a:gd name="T107" fmla="*/ 8763 h 175"/>
                <a:gd name="T108" fmla="*/ 726656 w 235"/>
                <a:gd name="T109" fmla="*/ 4381 h 175"/>
                <a:gd name="T110" fmla="*/ 827337 w 235"/>
                <a:gd name="T111" fmla="*/ 35052 h 175"/>
                <a:gd name="T112" fmla="*/ 857980 w 235"/>
                <a:gd name="T113" fmla="*/ 61341 h 175"/>
                <a:gd name="T114" fmla="*/ 717901 w 235"/>
                <a:gd name="T115" fmla="*/ 65722 h 1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5"/>
                <a:gd name="T175" fmla="*/ 0 h 175"/>
                <a:gd name="T176" fmla="*/ 235 w 235"/>
                <a:gd name="T177" fmla="*/ 175 h 17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5" h="175">
                  <a:moveTo>
                    <a:pt x="159" y="18"/>
                  </a:moveTo>
                  <a:cubicBezTo>
                    <a:pt x="159" y="19"/>
                    <a:pt x="161" y="19"/>
                    <a:pt x="161" y="20"/>
                  </a:cubicBezTo>
                  <a:cubicBezTo>
                    <a:pt x="162" y="21"/>
                    <a:pt x="163" y="19"/>
                    <a:pt x="164" y="19"/>
                  </a:cubicBezTo>
                  <a:cubicBezTo>
                    <a:pt x="165" y="19"/>
                    <a:pt x="165" y="20"/>
                    <a:pt x="167" y="20"/>
                  </a:cubicBezTo>
                  <a:cubicBezTo>
                    <a:pt x="167" y="20"/>
                    <a:pt x="168" y="19"/>
                    <a:pt x="168" y="19"/>
                  </a:cubicBezTo>
                  <a:cubicBezTo>
                    <a:pt x="169" y="19"/>
                    <a:pt x="170" y="19"/>
                    <a:pt x="171" y="19"/>
                  </a:cubicBezTo>
                  <a:cubicBezTo>
                    <a:pt x="175" y="18"/>
                    <a:pt x="179" y="17"/>
                    <a:pt x="182" y="18"/>
                  </a:cubicBezTo>
                  <a:cubicBezTo>
                    <a:pt x="181" y="20"/>
                    <a:pt x="177" y="19"/>
                    <a:pt x="176" y="21"/>
                  </a:cubicBezTo>
                  <a:cubicBezTo>
                    <a:pt x="176" y="23"/>
                    <a:pt x="178" y="21"/>
                    <a:pt x="178" y="21"/>
                  </a:cubicBezTo>
                  <a:cubicBezTo>
                    <a:pt x="180" y="21"/>
                    <a:pt x="180" y="22"/>
                    <a:pt x="183" y="21"/>
                  </a:cubicBezTo>
                  <a:cubicBezTo>
                    <a:pt x="183" y="20"/>
                    <a:pt x="184" y="20"/>
                    <a:pt x="185" y="20"/>
                  </a:cubicBezTo>
                  <a:cubicBezTo>
                    <a:pt x="185" y="20"/>
                    <a:pt x="189" y="18"/>
                    <a:pt x="189" y="18"/>
                  </a:cubicBezTo>
                  <a:cubicBezTo>
                    <a:pt x="191" y="20"/>
                    <a:pt x="188" y="17"/>
                    <a:pt x="190" y="17"/>
                  </a:cubicBezTo>
                  <a:cubicBezTo>
                    <a:pt x="191" y="17"/>
                    <a:pt x="193" y="17"/>
                    <a:pt x="193" y="17"/>
                  </a:cubicBezTo>
                  <a:cubicBezTo>
                    <a:pt x="194" y="16"/>
                    <a:pt x="195" y="15"/>
                    <a:pt x="198" y="16"/>
                  </a:cubicBezTo>
                  <a:cubicBezTo>
                    <a:pt x="198" y="17"/>
                    <a:pt x="198" y="19"/>
                    <a:pt x="197" y="19"/>
                  </a:cubicBezTo>
                  <a:cubicBezTo>
                    <a:pt x="197" y="20"/>
                    <a:pt x="196" y="20"/>
                    <a:pt x="195" y="21"/>
                  </a:cubicBezTo>
                  <a:cubicBezTo>
                    <a:pt x="194" y="22"/>
                    <a:pt x="194" y="24"/>
                    <a:pt x="191" y="24"/>
                  </a:cubicBezTo>
                  <a:cubicBezTo>
                    <a:pt x="192" y="26"/>
                    <a:pt x="193" y="23"/>
                    <a:pt x="195" y="24"/>
                  </a:cubicBezTo>
                  <a:cubicBezTo>
                    <a:pt x="196" y="24"/>
                    <a:pt x="196" y="22"/>
                    <a:pt x="196" y="22"/>
                  </a:cubicBezTo>
                  <a:cubicBezTo>
                    <a:pt x="197" y="21"/>
                    <a:pt x="201" y="22"/>
                    <a:pt x="201" y="20"/>
                  </a:cubicBezTo>
                  <a:cubicBezTo>
                    <a:pt x="203" y="23"/>
                    <a:pt x="209" y="18"/>
                    <a:pt x="210" y="21"/>
                  </a:cubicBezTo>
                  <a:cubicBezTo>
                    <a:pt x="211" y="20"/>
                    <a:pt x="212" y="19"/>
                    <a:pt x="213" y="18"/>
                  </a:cubicBezTo>
                  <a:cubicBezTo>
                    <a:pt x="216" y="19"/>
                    <a:pt x="218" y="17"/>
                    <a:pt x="221" y="17"/>
                  </a:cubicBezTo>
                  <a:cubicBezTo>
                    <a:pt x="221" y="17"/>
                    <a:pt x="222" y="18"/>
                    <a:pt x="222" y="18"/>
                  </a:cubicBezTo>
                  <a:cubicBezTo>
                    <a:pt x="223" y="18"/>
                    <a:pt x="226" y="17"/>
                    <a:pt x="227" y="18"/>
                  </a:cubicBezTo>
                  <a:cubicBezTo>
                    <a:pt x="228" y="19"/>
                    <a:pt x="227" y="18"/>
                    <a:pt x="229" y="18"/>
                  </a:cubicBezTo>
                  <a:cubicBezTo>
                    <a:pt x="230" y="18"/>
                    <a:pt x="232" y="20"/>
                    <a:pt x="234" y="20"/>
                  </a:cubicBezTo>
                  <a:cubicBezTo>
                    <a:pt x="235" y="22"/>
                    <a:pt x="233" y="21"/>
                    <a:pt x="232" y="22"/>
                  </a:cubicBezTo>
                  <a:cubicBezTo>
                    <a:pt x="232" y="22"/>
                    <a:pt x="231" y="23"/>
                    <a:pt x="231" y="24"/>
                  </a:cubicBezTo>
                  <a:cubicBezTo>
                    <a:pt x="228" y="25"/>
                    <a:pt x="224" y="24"/>
                    <a:pt x="224" y="27"/>
                  </a:cubicBezTo>
                  <a:cubicBezTo>
                    <a:pt x="221" y="27"/>
                    <a:pt x="218" y="27"/>
                    <a:pt x="217" y="28"/>
                  </a:cubicBezTo>
                  <a:cubicBezTo>
                    <a:pt x="218" y="30"/>
                    <a:pt x="220" y="30"/>
                    <a:pt x="216" y="30"/>
                  </a:cubicBezTo>
                  <a:cubicBezTo>
                    <a:pt x="216" y="31"/>
                    <a:pt x="218" y="31"/>
                    <a:pt x="219" y="31"/>
                  </a:cubicBezTo>
                  <a:cubicBezTo>
                    <a:pt x="218" y="34"/>
                    <a:pt x="213" y="33"/>
                    <a:pt x="212" y="37"/>
                  </a:cubicBezTo>
                  <a:cubicBezTo>
                    <a:pt x="211" y="37"/>
                    <a:pt x="213" y="35"/>
                    <a:pt x="212" y="35"/>
                  </a:cubicBezTo>
                  <a:cubicBezTo>
                    <a:pt x="212" y="35"/>
                    <a:pt x="209" y="36"/>
                    <a:pt x="208" y="37"/>
                  </a:cubicBezTo>
                  <a:cubicBezTo>
                    <a:pt x="208" y="38"/>
                    <a:pt x="209" y="38"/>
                    <a:pt x="210" y="38"/>
                  </a:cubicBezTo>
                  <a:cubicBezTo>
                    <a:pt x="207" y="40"/>
                    <a:pt x="209" y="39"/>
                    <a:pt x="208" y="43"/>
                  </a:cubicBezTo>
                  <a:cubicBezTo>
                    <a:pt x="207" y="44"/>
                    <a:pt x="204" y="44"/>
                    <a:pt x="204" y="45"/>
                  </a:cubicBezTo>
                  <a:cubicBezTo>
                    <a:pt x="203" y="45"/>
                    <a:pt x="204" y="47"/>
                    <a:pt x="204" y="47"/>
                  </a:cubicBezTo>
                  <a:cubicBezTo>
                    <a:pt x="203" y="48"/>
                    <a:pt x="201" y="48"/>
                    <a:pt x="200" y="48"/>
                  </a:cubicBezTo>
                  <a:cubicBezTo>
                    <a:pt x="200" y="50"/>
                    <a:pt x="202" y="50"/>
                    <a:pt x="202" y="51"/>
                  </a:cubicBezTo>
                  <a:cubicBezTo>
                    <a:pt x="202" y="53"/>
                    <a:pt x="205" y="52"/>
                    <a:pt x="206" y="53"/>
                  </a:cubicBezTo>
                  <a:cubicBezTo>
                    <a:pt x="206" y="53"/>
                    <a:pt x="205" y="55"/>
                    <a:pt x="206" y="55"/>
                  </a:cubicBezTo>
                  <a:cubicBezTo>
                    <a:pt x="206" y="56"/>
                    <a:pt x="208" y="55"/>
                    <a:pt x="209" y="56"/>
                  </a:cubicBezTo>
                  <a:cubicBezTo>
                    <a:pt x="208" y="58"/>
                    <a:pt x="210" y="58"/>
                    <a:pt x="210" y="60"/>
                  </a:cubicBezTo>
                  <a:cubicBezTo>
                    <a:pt x="207" y="61"/>
                    <a:pt x="204" y="60"/>
                    <a:pt x="200" y="62"/>
                  </a:cubicBezTo>
                  <a:cubicBezTo>
                    <a:pt x="202" y="64"/>
                    <a:pt x="204" y="67"/>
                    <a:pt x="210" y="67"/>
                  </a:cubicBezTo>
                  <a:cubicBezTo>
                    <a:pt x="209" y="68"/>
                    <a:pt x="210" y="68"/>
                    <a:pt x="211" y="68"/>
                  </a:cubicBezTo>
                  <a:cubicBezTo>
                    <a:pt x="212" y="71"/>
                    <a:pt x="210" y="70"/>
                    <a:pt x="210" y="71"/>
                  </a:cubicBezTo>
                  <a:cubicBezTo>
                    <a:pt x="209" y="73"/>
                    <a:pt x="208" y="73"/>
                    <a:pt x="207" y="73"/>
                  </a:cubicBezTo>
                  <a:cubicBezTo>
                    <a:pt x="206" y="77"/>
                    <a:pt x="210" y="75"/>
                    <a:pt x="210" y="78"/>
                  </a:cubicBezTo>
                  <a:cubicBezTo>
                    <a:pt x="208" y="78"/>
                    <a:pt x="208" y="79"/>
                    <a:pt x="209" y="79"/>
                  </a:cubicBezTo>
                  <a:cubicBezTo>
                    <a:pt x="208" y="82"/>
                    <a:pt x="206" y="78"/>
                    <a:pt x="204" y="79"/>
                  </a:cubicBezTo>
                  <a:cubicBezTo>
                    <a:pt x="202" y="79"/>
                    <a:pt x="203" y="82"/>
                    <a:pt x="201" y="82"/>
                  </a:cubicBezTo>
                  <a:cubicBezTo>
                    <a:pt x="201" y="83"/>
                    <a:pt x="202" y="84"/>
                    <a:pt x="203" y="85"/>
                  </a:cubicBezTo>
                  <a:cubicBezTo>
                    <a:pt x="203" y="86"/>
                    <a:pt x="200" y="85"/>
                    <a:pt x="199" y="86"/>
                  </a:cubicBezTo>
                  <a:cubicBezTo>
                    <a:pt x="196" y="86"/>
                    <a:pt x="194" y="88"/>
                    <a:pt x="191" y="88"/>
                  </a:cubicBezTo>
                  <a:cubicBezTo>
                    <a:pt x="191" y="90"/>
                    <a:pt x="193" y="89"/>
                    <a:pt x="194" y="89"/>
                  </a:cubicBezTo>
                  <a:cubicBezTo>
                    <a:pt x="195" y="90"/>
                    <a:pt x="196" y="93"/>
                    <a:pt x="198" y="92"/>
                  </a:cubicBezTo>
                  <a:cubicBezTo>
                    <a:pt x="199" y="94"/>
                    <a:pt x="196" y="94"/>
                    <a:pt x="196" y="95"/>
                  </a:cubicBezTo>
                  <a:cubicBezTo>
                    <a:pt x="196" y="97"/>
                    <a:pt x="197" y="99"/>
                    <a:pt x="195" y="100"/>
                  </a:cubicBezTo>
                  <a:cubicBezTo>
                    <a:pt x="197" y="104"/>
                    <a:pt x="203" y="102"/>
                    <a:pt x="204" y="107"/>
                  </a:cubicBezTo>
                  <a:cubicBezTo>
                    <a:pt x="202" y="107"/>
                    <a:pt x="200" y="107"/>
                    <a:pt x="200" y="106"/>
                  </a:cubicBezTo>
                  <a:cubicBezTo>
                    <a:pt x="199" y="106"/>
                    <a:pt x="199" y="107"/>
                    <a:pt x="200" y="107"/>
                  </a:cubicBezTo>
                  <a:cubicBezTo>
                    <a:pt x="197" y="109"/>
                    <a:pt x="196" y="109"/>
                    <a:pt x="191" y="109"/>
                  </a:cubicBezTo>
                  <a:cubicBezTo>
                    <a:pt x="193" y="105"/>
                    <a:pt x="187" y="108"/>
                    <a:pt x="189" y="105"/>
                  </a:cubicBezTo>
                  <a:cubicBezTo>
                    <a:pt x="186" y="104"/>
                    <a:pt x="186" y="106"/>
                    <a:pt x="183" y="106"/>
                  </a:cubicBezTo>
                  <a:cubicBezTo>
                    <a:pt x="184" y="107"/>
                    <a:pt x="184" y="108"/>
                    <a:pt x="182" y="108"/>
                  </a:cubicBezTo>
                  <a:cubicBezTo>
                    <a:pt x="182" y="109"/>
                    <a:pt x="188" y="109"/>
                    <a:pt x="183" y="109"/>
                  </a:cubicBezTo>
                  <a:cubicBezTo>
                    <a:pt x="184" y="111"/>
                    <a:pt x="186" y="110"/>
                    <a:pt x="188" y="110"/>
                  </a:cubicBezTo>
                  <a:cubicBezTo>
                    <a:pt x="190" y="111"/>
                    <a:pt x="193" y="112"/>
                    <a:pt x="195" y="111"/>
                  </a:cubicBezTo>
                  <a:cubicBezTo>
                    <a:pt x="193" y="114"/>
                    <a:pt x="191" y="117"/>
                    <a:pt x="189" y="119"/>
                  </a:cubicBezTo>
                  <a:cubicBezTo>
                    <a:pt x="186" y="119"/>
                    <a:pt x="185" y="119"/>
                    <a:pt x="183" y="120"/>
                  </a:cubicBezTo>
                  <a:cubicBezTo>
                    <a:pt x="182" y="120"/>
                    <a:pt x="181" y="120"/>
                    <a:pt x="181" y="120"/>
                  </a:cubicBezTo>
                  <a:cubicBezTo>
                    <a:pt x="180" y="121"/>
                    <a:pt x="180" y="120"/>
                    <a:pt x="179" y="120"/>
                  </a:cubicBezTo>
                  <a:cubicBezTo>
                    <a:pt x="176" y="120"/>
                    <a:pt x="174" y="122"/>
                    <a:pt x="170" y="122"/>
                  </a:cubicBezTo>
                  <a:cubicBezTo>
                    <a:pt x="169" y="122"/>
                    <a:pt x="170" y="123"/>
                    <a:pt x="170" y="123"/>
                  </a:cubicBezTo>
                  <a:cubicBezTo>
                    <a:pt x="169" y="125"/>
                    <a:pt x="169" y="123"/>
                    <a:pt x="166" y="124"/>
                  </a:cubicBezTo>
                  <a:cubicBezTo>
                    <a:pt x="166" y="125"/>
                    <a:pt x="167" y="125"/>
                    <a:pt x="168" y="125"/>
                  </a:cubicBezTo>
                  <a:cubicBezTo>
                    <a:pt x="168" y="126"/>
                    <a:pt x="160" y="127"/>
                    <a:pt x="162" y="124"/>
                  </a:cubicBezTo>
                  <a:cubicBezTo>
                    <a:pt x="161" y="124"/>
                    <a:pt x="158" y="124"/>
                    <a:pt x="158" y="125"/>
                  </a:cubicBezTo>
                  <a:cubicBezTo>
                    <a:pt x="157" y="126"/>
                    <a:pt x="159" y="128"/>
                    <a:pt x="158" y="129"/>
                  </a:cubicBezTo>
                  <a:cubicBezTo>
                    <a:pt x="158" y="128"/>
                    <a:pt x="155" y="127"/>
                    <a:pt x="155" y="129"/>
                  </a:cubicBezTo>
                  <a:cubicBezTo>
                    <a:pt x="155" y="129"/>
                    <a:pt x="157" y="130"/>
                    <a:pt x="156" y="131"/>
                  </a:cubicBezTo>
                  <a:cubicBezTo>
                    <a:pt x="155" y="133"/>
                    <a:pt x="155" y="132"/>
                    <a:pt x="153" y="131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153" y="134"/>
                    <a:pt x="152" y="134"/>
                    <a:pt x="151" y="134"/>
                  </a:cubicBezTo>
                  <a:cubicBezTo>
                    <a:pt x="150" y="135"/>
                    <a:pt x="151" y="136"/>
                    <a:pt x="150" y="136"/>
                  </a:cubicBezTo>
                  <a:cubicBezTo>
                    <a:pt x="149" y="137"/>
                    <a:pt x="145" y="136"/>
                    <a:pt x="146" y="139"/>
                  </a:cubicBezTo>
                  <a:cubicBezTo>
                    <a:pt x="142" y="140"/>
                    <a:pt x="137" y="140"/>
                    <a:pt x="132" y="140"/>
                  </a:cubicBezTo>
                  <a:cubicBezTo>
                    <a:pt x="130" y="141"/>
                    <a:pt x="129" y="146"/>
                    <a:pt x="126" y="144"/>
                  </a:cubicBezTo>
                  <a:cubicBezTo>
                    <a:pt x="127" y="145"/>
                    <a:pt x="128" y="145"/>
                    <a:pt x="127" y="147"/>
                  </a:cubicBezTo>
                  <a:cubicBezTo>
                    <a:pt x="127" y="147"/>
                    <a:pt x="126" y="147"/>
                    <a:pt x="126" y="147"/>
                  </a:cubicBezTo>
                  <a:cubicBezTo>
                    <a:pt x="125" y="147"/>
                    <a:pt x="127" y="148"/>
                    <a:pt x="126" y="149"/>
                  </a:cubicBezTo>
                  <a:cubicBezTo>
                    <a:pt x="127" y="149"/>
                    <a:pt x="126" y="149"/>
                    <a:pt x="126" y="150"/>
                  </a:cubicBezTo>
                  <a:cubicBezTo>
                    <a:pt x="125" y="151"/>
                    <a:pt x="123" y="153"/>
                    <a:pt x="125" y="153"/>
                  </a:cubicBezTo>
                  <a:cubicBezTo>
                    <a:pt x="125" y="155"/>
                    <a:pt x="123" y="154"/>
                    <a:pt x="123" y="154"/>
                  </a:cubicBezTo>
                  <a:cubicBezTo>
                    <a:pt x="122" y="155"/>
                    <a:pt x="121" y="156"/>
                    <a:pt x="121" y="156"/>
                  </a:cubicBezTo>
                  <a:cubicBezTo>
                    <a:pt x="121" y="157"/>
                    <a:pt x="121" y="158"/>
                    <a:pt x="121" y="158"/>
                  </a:cubicBezTo>
                  <a:cubicBezTo>
                    <a:pt x="119" y="159"/>
                    <a:pt x="121" y="160"/>
                    <a:pt x="120" y="162"/>
                  </a:cubicBezTo>
                  <a:cubicBezTo>
                    <a:pt x="120" y="162"/>
                    <a:pt x="118" y="162"/>
                    <a:pt x="118" y="162"/>
                  </a:cubicBezTo>
                  <a:cubicBezTo>
                    <a:pt x="118" y="162"/>
                    <a:pt x="119" y="163"/>
                    <a:pt x="119" y="164"/>
                  </a:cubicBezTo>
                  <a:cubicBezTo>
                    <a:pt x="119" y="165"/>
                    <a:pt x="118" y="166"/>
                    <a:pt x="118" y="167"/>
                  </a:cubicBezTo>
                  <a:cubicBezTo>
                    <a:pt x="118" y="167"/>
                    <a:pt x="119" y="169"/>
                    <a:pt x="119" y="169"/>
                  </a:cubicBezTo>
                  <a:cubicBezTo>
                    <a:pt x="118" y="172"/>
                    <a:pt x="116" y="173"/>
                    <a:pt x="113" y="175"/>
                  </a:cubicBezTo>
                  <a:cubicBezTo>
                    <a:pt x="110" y="175"/>
                    <a:pt x="108" y="173"/>
                    <a:pt x="106" y="172"/>
                  </a:cubicBezTo>
                  <a:cubicBezTo>
                    <a:pt x="104" y="175"/>
                    <a:pt x="98" y="169"/>
                    <a:pt x="99" y="170"/>
                  </a:cubicBezTo>
                  <a:cubicBezTo>
                    <a:pt x="98" y="169"/>
                    <a:pt x="98" y="171"/>
                    <a:pt x="98" y="172"/>
                  </a:cubicBezTo>
                  <a:cubicBezTo>
                    <a:pt x="97" y="171"/>
                    <a:pt x="97" y="170"/>
                    <a:pt x="96" y="169"/>
                  </a:cubicBezTo>
                  <a:cubicBezTo>
                    <a:pt x="95" y="168"/>
                    <a:pt x="93" y="168"/>
                    <a:pt x="93" y="165"/>
                  </a:cubicBezTo>
                  <a:cubicBezTo>
                    <a:pt x="92" y="164"/>
                    <a:pt x="91" y="163"/>
                    <a:pt x="89" y="162"/>
                  </a:cubicBezTo>
                  <a:cubicBezTo>
                    <a:pt x="89" y="161"/>
                    <a:pt x="90" y="161"/>
                    <a:pt x="91" y="161"/>
                  </a:cubicBezTo>
                  <a:cubicBezTo>
                    <a:pt x="91" y="159"/>
                    <a:pt x="89" y="160"/>
                    <a:pt x="87" y="158"/>
                  </a:cubicBezTo>
                  <a:cubicBezTo>
                    <a:pt x="87" y="157"/>
                    <a:pt x="87" y="156"/>
                    <a:pt x="85" y="155"/>
                  </a:cubicBezTo>
                  <a:cubicBezTo>
                    <a:pt x="84" y="157"/>
                    <a:pt x="85" y="154"/>
                    <a:pt x="85" y="154"/>
                  </a:cubicBezTo>
                  <a:cubicBezTo>
                    <a:pt x="85" y="153"/>
                    <a:pt x="84" y="154"/>
                    <a:pt x="84" y="153"/>
                  </a:cubicBezTo>
                  <a:cubicBezTo>
                    <a:pt x="83" y="152"/>
                    <a:pt x="84" y="151"/>
                    <a:pt x="83" y="151"/>
                  </a:cubicBezTo>
                  <a:cubicBezTo>
                    <a:pt x="81" y="150"/>
                    <a:pt x="82" y="146"/>
                    <a:pt x="81" y="149"/>
                  </a:cubicBezTo>
                  <a:cubicBezTo>
                    <a:pt x="80" y="148"/>
                    <a:pt x="80" y="146"/>
                    <a:pt x="78" y="147"/>
                  </a:cubicBezTo>
                  <a:cubicBezTo>
                    <a:pt x="78" y="145"/>
                    <a:pt x="79" y="145"/>
                    <a:pt x="80" y="144"/>
                  </a:cubicBezTo>
                  <a:cubicBezTo>
                    <a:pt x="79" y="143"/>
                    <a:pt x="77" y="143"/>
                    <a:pt x="76" y="143"/>
                  </a:cubicBezTo>
                  <a:cubicBezTo>
                    <a:pt x="75" y="139"/>
                    <a:pt x="75" y="138"/>
                    <a:pt x="77" y="134"/>
                  </a:cubicBezTo>
                  <a:cubicBezTo>
                    <a:pt x="75" y="133"/>
                    <a:pt x="79" y="131"/>
                    <a:pt x="75" y="131"/>
                  </a:cubicBezTo>
                  <a:cubicBezTo>
                    <a:pt x="75" y="130"/>
                    <a:pt x="76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8" y="130"/>
                    <a:pt x="79" y="130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80" y="124"/>
                    <a:pt x="81" y="123"/>
                    <a:pt x="82" y="122"/>
                  </a:cubicBezTo>
                  <a:cubicBezTo>
                    <a:pt x="83" y="122"/>
                    <a:pt x="82" y="123"/>
                    <a:pt x="83" y="124"/>
                  </a:cubicBezTo>
                  <a:cubicBezTo>
                    <a:pt x="84" y="123"/>
                    <a:pt x="84" y="122"/>
                    <a:pt x="85" y="122"/>
                  </a:cubicBezTo>
                  <a:cubicBezTo>
                    <a:pt x="86" y="121"/>
                    <a:pt x="84" y="120"/>
                    <a:pt x="84" y="120"/>
                  </a:cubicBezTo>
                  <a:cubicBezTo>
                    <a:pt x="85" y="119"/>
                    <a:pt x="87" y="119"/>
                    <a:pt x="87" y="118"/>
                  </a:cubicBezTo>
                  <a:cubicBezTo>
                    <a:pt x="88" y="116"/>
                    <a:pt x="84" y="116"/>
                    <a:pt x="86" y="113"/>
                  </a:cubicBezTo>
                  <a:cubicBezTo>
                    <a:pt x="82" y="116"/>
                    <a:pt x="88" y="111"/>
                    <a:pt x="82" y="112"/>
                  </a:cubicBezTo>
                  <a:cubicBezTo>
                    <a:pt x="81" y="109"/>
                    <a:pt x="84" y="109"/>
                    <a:pt x="87" y="109"/>
                  </a:cubicBezTo>
                  <a:cubicBezTo>
                    <a:pt x="87" y="108"/>
                    <a:pt x="85" y="109"/>
                    <a:pt x="85" y="108"/>
                  </a:cubicBezTo>
                  <a:cubicBezTo>
                    <a:pt x="86" y="106"/>
                    <a:pt x="84" y="107"/>
                    <a:pt x="84" y="107"/>
                  </a:cubicBezTo>
                  <a:cubicBezTo>
                    <a:pt x="83" y="106"/>
                    <a:pt x="84" y="105"/>
                    <a:pt x="84" y="105"/>
                  </a:cubicBezTo>
                  <a:cubicBezTo>
                    <a:pt x="83" y="104"/>
                    <a:pt x="81" y="103"/>
                    <a:pt x="81" y="103"/>
                  </a:cubicBezTo>
                  <a:cubicBezTo>
                    <a:pt x="80" y="103"/>
                    <a:pt x="79" y="100"/>
                    <a:pt x="78" y="99"/>
                  </a:cubicBezTo>
                  <a:cubicBezTo>
                    <a:pt x="77" y="100"/>
                    <a:pt x="76" y="102"/>
                    <a:pt x="75" y="99"/>
                  </a:cubicBezTo>
                  <a:cubicBezTo>
                    <a:pt x="74" y="99"/>
                    <a:pt x="74" y="101"/>
                    <a:pt x="74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6" y="98"/>
                    <a:pt x="68" y="95"/>
                    <a:pt x="69" y="90"/>
                  </a:cubicBezTo>
                  <a:cubicBezTo>
                    <a:pt x="69" y="90"/>
                    <a:pt x="68" y="89"/>
                    <a:pt x="68" y="88"/>
                  </a:cubicBezTo>
                  <a:cubicBezTo>
                    <a:pt x="67" y="88"/>
                    <a:pt x="68" y="89"/>
                    <a:pt x="67" y="89"/>
                  </a:cubicBezTo>
                  <a:cubicBezTo>
                    <a:pt x="65" y="90"/>
                    <a:pt x="68" y="84"/>
                    <a:pt x="64" y="86"/>
                  </a:cubicBezTo>
                  <a:cubicBezTo>
                    <a:pt x="66" y="84"/>
                    <a:pt x="66" y="83"/>
                    <a:pt x="64" y="82"/>
                  </a:cubicBezTo>
                  <a:cubicBezTo>
                    <a:pt x="64" y="81"/>
                    <a:pt x="63" y="81"/>
                    <a:pt x="62" y="81"/>
                  </a:cubicBezTo>
                  <a:cubicBezTo>
                    <a:pt x="61" y="79"/>
                    <a:pt x="61" y="77"/>
                    <a:pt x="61" y="76"/>
                  </a:cubicBezTo>
                  <a:cubicBezTo>
                    <a:pt x="60" y="75"/>
                    <a:pt x="57" y="75"/>
                    <a:pt x="59" y="72"/>
                  </a:cubicBezTo>
                  <a:cubicBezTo>
                    <a:pt x="57" y="73"/>
                    <a:pt x="56" y="72"/>
                    <a:pt x="56" y="71"/>
                  </a:cubicBezTo>
                  <a:cubicBezTo>
                    <a:pt x="56" y="71"/>
                    <a:pt x="54" y="72"/>
                    <a:pt x="54" y="71"/>
                  </a:cubicBezTo>
                  <a:cubicBezTo>
                    <a:pt x="53" y="70"/>
                    <a:pt x="45" y="71"/>
                    <a:pt x="43" y="67"/>
                  </a:cubicBezTo>
                  <a:cubicBezTo>
                    <a:pt x="40" y="69"/>
                    <a:pt x="32" y="65"/>
                    <a:pt x="30" y="67"/>
                  </a:cubicBezTo>
                  <a:cubicBezTo>
                    <a:pt x="29" y="69"/>
                    <a:pt x="29" y="67"/>
                    <a:pt x="27" y="67"/>
                  </a:cubicBezTo>
                  <a:cubicBezTo>
                    <a:pt x="25" y="68"/>
                    <a:pt x="23" y="69"/>
                    <a:pt x="21" y="69"/>
                  </a:cubicBezTo>
                  <a:cubicBezTo>
                    <a:pt x="21" y="69"/>
                    <a:pt x="20" y="68"/>
                    <a:pt x="20" y="68"/>
                  </a:cubicBezTo>
                  <a:cubicBezTo>
                    <a:pt x="19" y="68"/>
                    <a:pt x="18" y="68"/>
                    <a:pt x="17" y="68"/>
                  </a:cubicBezTo>
                  <a:cubicBezTo>
                    <a:pt x="17" y="67"/>
                    <a:pt x="16" y="66"/>
                    <a:pt x="15" y="66"/>
                  </a:cubicBezTo>
                  <a:cubicBezTo>
                    <a:pt x="15" y="64"/>
                    <a:pt x="17" y="65"/>
                    <a:pt x="18" y="65"/>
                  </a:cubicBezTo>
                  <a:cubicBezTo>
                    <a:pt x="18" y="64"/>
                    <a:pt x="15" y="62"/>
                    <a:pt x="20" y="63"/>
                  </a:cubicBezTo>
                  <a:cubicBezTo>
                    <a:pt x="18" y="60"/>
                    <a:pt x="11" y="63"/>
                    <a:pt x="9" y="61"/>
                  </a:cubicBezTo>
                  <a:cubicBezTo>
                    <a:pt x="11" y="56"/>
                    <a:pt x="17" y="61"/>
                    <a:pt x="21" y="57"/>
                  </a:cubicBezTo>
                  <a:cubicBezTo>
                    <a:pt x="19" y="55"/>
                    <a:pt x="12" y="56"/>
                    <a:pt x="10" y="57"/>
                  </a:cubicBezTo>
                  <a:cubicBezTo>
                    <a:pt x="9" y="56"/>
                    <a:pt x="10" y="55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8" y="55"/>
                    <a:pt x="8" y="54"/>
                    <a:pt x="8" y="53"/>
                  </a:cubicBezTo>
                  <a:cubicBezTo>
                    <a:pt x="4" y="54"/>
                    <a:pt x="3" y="52"/>
                    <a:pt x="0" y="51"/>
                  </a:cubicBezTo>
                  <a:cubicBezTo>
                    <a:pt x="2" y="45"/>
                    <a:pt x="10" y="47"/>
                    <a:pt x="15" y="46"/>
                  </a:cubicBezTo>
                  <a:cubicBezTo>
                    <a:pt x="16" y="45"/>
                    <a:pt x="16" y="45"/>
                    <a:pt x="17" y="45"/>
                  </a:cubicBezTo>
                  <a:cubicBezTo>
                    <a:pt x="17" y="45"/>
                    <a:pt x="18" y="44"/>
                    <a:pt x="18" y="44"/>
                  </a:cubicBezTo>
                  <a:cubicBezTo>
                    <a:pt x="20" y="43"/>
                    <a:pt x="24" y="43"/>
                    <a:pt x="25" y="43"/>
                  </a:cubicBezTo>
                  <a:cubicBezTo>
                    <a:pt x="26" y="42"/>
                    <a:pt x="26" y="41"/>
                    <a:pt x="26" y="41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9"/>
                    <a:pt x="31" y="38"/>
                    <a:pt x="32" y="37"/>
                  </a:cubicBezTo>
                  <a:cubicBezTo>
                    <a:pt x="33" y="34"/>
                    <a:pt x="29" y="36"/>
                    <a:pt x="30" y="33"/>
                  </a:cubicBezTo>
                  <a:cubicBezTo>
                    <a:pt x="28" y="32"/>
                    <a:pt x="29" y="35"/>
                    <a:pt x="28" y="35"/>
                  </a:cubicBezTo>
                  <a:cubicBezTo>
                    <a:pt x="28" y="35"/>
                    <a:pt x="23" y="33"/>
                    <a:pt x="21" y="34"/>
                  </a:cubicBezTo>
                  <a:cubicBezTo>
                    <a:pt x="19" y="32"/>
                    <a:pt x="23" y="33"/>
                    <a:pt x="23" y="32"/>
                  </a:cubicBezTo>
                  <a:cubicBezTo>
                    <a:pt x="24" y="32"/>
                    <a:pt x="23" y="31"/>
                    <a:pt x="23" y="31"/>
                  </a:cubicBezTo>
                  <a:cubicBezTo>
                    <a:pt x="24" y="31"/>
                    <a:pt x="25" y="32"/>
                    <a:pt x="25" y="31"/>
                  </a:cubicBezTo>
                  <a:cubicBezTo>
                    <a:pt x="25" y="31"/>
                    <a:pt x="26" y="29"/>
                    <a:pt x="26" y="29"/>
                  </a:cubicBezTo>
                  <a:cubicBezTo>
                    <a:pt x="27" y="29"/>
                    <a:pt x="27" y="30"/>
                    <a:pt x="27" y="30"/>
                  </a:cubicBezTo>
                  <a:cubicBezTo>
                    <a:pt x="28" y="30"/>
                    <a:pt x="31" y="30"/>
                    <a:pt x="30" y="27"/>
                  </a:cubicBezTo>
                  <a:cubicBezTo>
                    <a:pt x="32" y="27"/>
                    <a:pt x="32" y="29"/>
                    <a:pt x="34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6"/>
                    <a:pt x="36" y="26"/>
                    <a:pt x="3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5" y="24"/>
                    <a:pt x="43" y="20"/>
                    <a:pt x="43" y="19"/>
                  </a:cubicBezTo>
                  <a:cubicBezTo>
                    <a:pt x="47" y="19"/>
                    <a:pt x="50" y="20"/>
                    <a:pt x="53" y="19"/>
                  </a:cubicBezTo>
                  <a:cubicBezTo>
                    <a:pt x="53" y="18"/>
                    <a:pt x="52" y="18"/>
                    <a:pt x="51" y="18"/>
                  </a:cubicBezTo>
                  <a:cubicBezTo>
                    <a:pt x="52" y="16"/>
                    <a:pt x="55" y="17"/>
                    <a:pt x="57" y="16"/>
                  </a:cubicBezTo>
                  <a:cubicBezTo>
                    <a:pt x="59" y="14"/>
                    <a:pt x="66" y="16"/>
                    <a:pt x="72" y="15"/>
                  </a:cubicBezTo>
                  <a:cubicBezTo>
                    <a:pt x="74" y="15"/>
                    <a:pt x="74" y="14"/>
                    <a:pt x="75" y="14"/>
                  </a:cubicBezTo>
                  <a:cubicBezTo>
                    <a:pt x="78" y="14"/>
                    <a:pt x="80" y="15"/>
                    <a:pt x="82" y="14"/>
                  </a:cubicBezTo>
                  <a:cubicBezTo>
                    <a:pt x="81" y="15"/>
                    <a:pt x="82" y="17"/>
                    <a:pt x="83" y="17"/>
                  </a:cubicBezTo>
                  <a:cubicBezTo>
                    <a:pt x="84" y="15"/>
                    <a:pt x="83" y="16"/>
                    <a:pt x="85" y="19"/>
                  </a:cubicBezTo>
                  <a:cubicBezTo>
                    <a:pt x="87" y="18"/>
                    <a:pt x="84" y="16"/>
                    <a:pt x="88" y="17"/>
                  </a:cubicBezTo>
                  <a:cubicBezTo>
                    <a:pt x="87" y="15"/>
                    <a:pt x="90" y="13"/>
                    <a:pt x="85" y="13"/>
                  </a:cubicBezTo>
                  <a:cubicBezTo>
                    <a:pt x="86" y="11"/>
                    <a:pt x="93" y="8"/>
                    <a:pt x="93" y="12"/>
                  </a:cubicBezTo>
                  <a:cubicBezTo>
                    <a:pt x="96" y="13"/>
                    <a:pt x="96" y="11"/>
                    <a:pt x="98" y="12"/>
                  </a:cubicBezTo>
                  <a:cubicBezTo>
                    <a:pt x="99" y="13"/>
                    <a:pt x="100" y="13"/>
                    <a:pt x="101" y="14"/>
                  </a:cubicBezTo>
                  <a:cubicBezTo>
                    <a:pt x="102" y="15"/>
                    <a:pt x="105" y="15"/>
                    <a:pt x="108" y="16"/>
                  </a:cubicBezTo>
                  <a:cubicBezTo>
                    <a:pt x="108" y="15"/>
                    <a:pt x="107" y="15"/>
                    <a:pt x="106" y="15"/>
                  </a:cubicBezTo>
                  <a:cubicBezTo>
                    <a:pt x="107" y="14"/>
                    <a:pt x="108" y="13"/>
                    <a:pt x="109" y="13"/>
                  </a:cubicBezTo>
                  <a:cubicBezTo>
                    <a:pt x="108" y="11"/>
                    <a:pt x="104" y="11"/>
                    <a:pt x="101" y="10"/>
                  </a:cubicBezTo>
                  <a:cubicBezTo>
                    <a:pt x="101" y="7"/>
                    <a:pt x="105" y="8"/>
                    <a:pt x="107" y="8"/>
                  </a:cubicBezTo>
                  <a:cubicBezTo>
                    <a:pt x="108" y="6"/>
                    <a:pt x="106" y="7"/>
                    <a:pt x="105" y="6"/>
                  </a:cubicBezTo>
                  <a:cubicBezTo>
                    <a:pt x="107" y="2"/>
                    <a:pt x="110" y="6"/>
                    <a:pt x="113" y="6"/>
                  </a:cubicBezTo>
                  <a:cubicBezTo>
                    <a:pt x="115" y="7"/>
                    <a:pt x="115" y="5"/>
                    <a:pt x="117" y="5"/>
                  </a:cubicBezTo>
                  <a:cubicBezTo>
                    <a:pt x="122" y="6"/>
                    <a:pt x="125" y="8"/>
                    <a:pt x="128" y="5"/>
                  </a:cubicBezTo>
                  <a:cubicBezTo>
                    <a:pt x="130" y="5"/>
                    <a:pt x="132" y="5"/>
                    <a:pt x="134" y="4"/>
                  </a:cubicBezTo>
                  <a:cubicBezTo>
                    <a:pt x="135" y="4"/>
                    <a:pt x="135" y="3"/>
                    <a:pt x="135" y="2"/>
                  </a:cubicBezTo>
                  <a:cubicBezTo>
                    <a:pt x="137" y="1"/>
                    <a:pt x="138" y="2"/>
                    <a:pt x="140" y="2"/>
                  </a:cubicBezTo>
                  <a:cubicBezTo>
                    <a:pt x="141" y="1"/>
                    <a:pt x="142" y="1"/>
                    <a:pt x="143" y="1"/>
                  </a:cubicBezTo>
                  <a:cubicBezTo>
                    <a:pt x="145" y="1"/>
                    <a:pt x="147" y="2"/>
                    <a:pt x="151" y="2"/>
                  </a:cubicBezTo>
                  <a:cubicBezTo>
                    <a:pt x="154" y="1"/>
                    <a:pt x="160" y="0"/>
                    <a:pt x="166" y="1"/>
                  </a:cubicBezTo>
                  <a:cubicBezTo>
                    <a:pt x="167" y="1"/>
                    <a:pt x="167" y="1"/>
                    <a:pt x="168" y="2"/>
                  </a:cubicBezTo>
                  <a:cubicBezTo>
                    <a:pt x="174" y="3"/>
                    <a:pt x="179" y="1"/>
                    <a:pt x="179" y="5"/>
                  </a:cubicBezTo>
                  <a:cubicBezTo>
                    <a:pt x="182" y="6"/>
                    <a:pt x="181" y="4"/>
                    <a:pt x="184" y="4"/>
                  </a:cubicBezTo>
                  <a:cubicBezTo>
                    <a:pt x="184" y="8"/>
                    <a:pt x="187" y="7"/>
                    <a:pt x="189" y="8"/>
                  </a:cubicBezTo>
                  <a:cubicBezTo>
                    <a:pt x="191" y="9"/>
                    <a:pt x="191" y="7"/>
                    <a:pt x="193" y="7"/>
                  </a:cubicBezTo>
                  <a:cubicBezTo>
                    <a:pt x="192" y="11"/>
                    <a:pt x="197" y="9"/>
                    <a:pt x="199" y="9"/>
                  </a:cubicBezTo>
                  <a:cubicBezTo>
                    <a:pt x="197" y="11"/>
                    <a:pt x="197" y="10"/>
                    <a:pt x="198" y="13"/>
                  </a:cubicBezTo>
                  <a:cubicBezTo>
                    <a:pt x="197" y="12"/>
                    <a:pt x="196" y="12"/>
                    <a:pt x="196" y="14"/>
                  </a:cubicBezTo>
                  <a:cubicBezTo>
                    <a:pt x="186" y="15"/>
                    <a:pt x="174" y="15"/>
                    <a:pt x="167" y="16"/>
                  </a:cubicBezTo>
                  <a:cubicBezTo>
                    <a:pt x="166" y="16"/>
                    <a:pt x="166" y="16"/>
                    <a:pt x="166" y="17"/>
                  </a:cubicBezTo>
                  <a:cubicBezTo>
                    <a:pt x="165" y="17"/>
                    <a:pt x="165" y="16"/>
                    <a:pt x="166" y="16"/>
                  </a:cubicBezTo>
                  <a:cubicBezTo>
                    <a:pt x="166" y="15"/>
                    <a:pt x="164" y="15"/>
                    <a:pt x="164" y="15"/>
                  </a:cubicBezTo>
                  <a:cubicBezTo>
                    <a:pt x="164" y="15"/>
                    <a:pt x="164" y="17"/>
                    <a:pt x="164" y="17"/>
                  </a:cubicBezTo>
                  <a:cubicBezTo>
                    <a:pt x="162" y="18"/>
                    <a:pt x="160" y="16"/>
                    <a:pt x="159" y="18"/>
                  </a:cubicBezTo>
                </a:path>
              </a:pathLst>
            </a:custGeom>
            <a:solidFill>
              <a:srgbClr val="F983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4847" name="Freeform 8"/>
            <p:cNvSpPr>
              <a:spLocks/>
            </p:cNvSpPr>
            <p:nvPr/>
          </p:nvSpPr>
          <p:spPr bwMode="auto">
            <a:xfrm>
              <a:off x="2819401" y="1360488"/>
              <a:ext cx="509588" cy="276225"/>
            </a:xfrm>
            <a:custGeom>
              <a:avLst/>
              <a:gdLst>
                <a:gd name="T0" fmla="*/ 474444 w 116"/>
                <a:gd name="T1" fmla="*/ 26307 h 63"/>
                <a:gd name="T2" fmla="*/ 500802 w 116"/>
                <a:gd name="T3" fmla="*/ 43845 h 63"/>
                <a:gd name="T4" fmla="*/ 492016 w 116"/>
                <a:gd name="T5" fmla="*/ 52614 h 63"/>
                <a:gd name="T6" fmla="*/ 470051 w 116"/>
                <a:gd name="T7" fmla="*/ 61383 h 63"/>
                <a:gd name="T8" fmla="*/ 408549 w 116"/>
                <a:gd name="T9" fmla="*/ 74537 h 63"/>
                <a:gd name="T10" fmla="*/ 434907 w 116"/>
                <a:gd name="T11" fmla="*/ 83306 h 63"/>
                <a:gd name="T12" fmla="*/ 386584 w 116"/>
                <a:gd name="T13" fmla="*/ 100844 h 63"/>
                <a:gd name="T14" fmla="*/ 369012 w 116"/>
                <a:gd name="T15" fmla="*/ 109613 h 63"/>
                <a:gd name="T16" fmla="*/ 342654 w 116"/>
                <a:gd name="T17" fmla="*/ 122767 h 63"/>
                <a:gd name="T18" fmla="*/ 303117 w 116"/>
                <a:gd name="T19" fmla="*/ 140305 h 63"/>
                <a:gd name="T20" fmla="*/ 289938 w 116"/>
                <a:gd name="T21" fmla="*/ 153458 h 63"/>
                <a:gd name="T22" fmla="*/ 259187 w 116"/>
                <a:gd name="T23" fmla="*/ 157843 h 63"/>
                <a:gd name="T24" fmla="*/ 276759 w 116"/>
                <a:gd name="T25" fmla="*/ 179765 h 63"/>
                <a:gd name="T26" fmla="*/ 246008 w 116"/>
                <a:gd name="T27" fmla="*/ 201688 h 63"/>
                <a:gd name="T28" fmla="*/ 224043 w 116"/>
                <a:gd name="T29" fmla="*/ 214842 h 63"/>
                <a:gd name="T30" fmla="*/ 188899 w 116"/>
                <a:gd name="T31" fmla="*/ 241149 h 63"/>
                <a:gd name="T32" fmla="*/ 202078 w 116"/>
                <a:gd name="T33" fmla="*/ 263071 h 63"/>
                <a:gd name="T34" fmla="*/ 166934 w 116"/>
                <a:gd name="T35" fmla="*/ 271840 h 63"/>
                <a:gd name="T36" fmla="*/ 105432 w 116"/>
                <a:gd name="T37" fmla="*/ 258687 h 63"/>
                <a:gd name="T38" fmla="*/ 83467 w 116"/>
                <a:gd name="T39" fmla="*/ 263071 h 63"/>
                <a:gd name="T40" fmla="*/ 52716 w 116"/>
                <a:gd name="T41" fmla="*/ 241149 h 63"/>
                <a:gd name="T42" fmla="*/ 83467 w 116"/>
                <a:gd name="T43" fmla="*/ 214842 h 63"/>
                <a:gd name="T44" fmla="*/ 118611 w 116"/>
                <a:gd name="T45" fmla="*/ 214842 h 63"/>
                <a:gd name="T46" fmla="*/ 57109 w 116"/>
                <a:gd name="T47" fmla="*/ 201688 h 63"/>
                <a:gd name="T48" fmla="*/ 92253 w 116"/>
                <a:gd name="T49" fmla="*/ 179765 h 63"/>
                <a:gd name="T50" fmla="*/ 123004 w 116"/>
                <a:gd name="T51" fmla="*/ 179765 h 63"/>
                <a:gd name="T52" fmla="*/ 123004 w 116"/>
                <a:gd name="T53" fmla="*/ 162227 h 63"/>
                <a:gd name="T54" fmla="*/ 114218 w 116"/>
                <a:gd name="T55" fmla="*/ 140305 h 63"/>
                <a:gd name="T56" fmla="*/ 92253 w 116"/>
                <a:gd name="T57" fmla="*/ 131536 h 63"/>
                <a:gd name="T58" fmla="*/ 136183 w 116"/>
                <a:gd name="T59" fmla="*/ 127151 h 63"/>
                <a:gd name="T60" fmla="*/ 153755 w 116"/>
                <a:gd name="T61" fmla="*/ 118382 h 63"/>
                <a:gd name="T62" fmla="*/ 188899 w 116"/>
                <a:gd name="T63" fmla="*/ 92075 h 63"/>
                <a:gd name="T64" fmla="*/ 118611 w 116"/>
                <a:gd name="T65" fmla="*/ 105229 h 63"/>
                <a:gd name="T66" fmla="*/ 65895 w 116"/>
                <a:gd name="T67" fmla="*/ 92075 h 63"/>
                <a:gd name="T68" fmla="*/ 17572 w 116"/>
                <a:gd name="T69" fmla="*/ 83306 h 63"/>
                <a:gd name="T70" fmla="*/ 8786 w 116"/>
                <a:gd name="T71" fmla="*/ 56999 h 63"/>
                <a:gd name="T72" fmla="*/ 92253 w 116"/>
                <a:gd name="T73" fmla="*/ 35076 h 63"/>
                <a:gd name="T74" fmla="*/ 149362 w 116"/>
                <a:gd name="T75" fmla="*/ 21923 h 63"/>
                <a:gd name="T76" fmla="*/ 219650 w 116"/>
                <a:gd name="T77" fmla="*/ 8769 h 63"/>
                <a:gd name="T78" fmla="*/ 294331 w 116"/>
                <a:gd name="T79" fmla="*/ 4385 h 63"/>
                <a:gd name="T80" fmla="*/ 329475 w 116"/>
                <a:gd name="T81" fmla="*/ 4385 h 63"/>
                <a:gd name="T82" fmla="*/ 404156 w 116"/>
                <a:gd name="T83" fmla="*/ 4385 h 63"/>
                <a:gd name="T84" fmla="*/ 474444 w 116"/>
                <a:gd name="T85" fmla="*/ 8769 h 6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6"/>
                <a:gd name="T130" fmla="*/ 0 h 63"/>
                <a:gd name="T131" fmla="*/ 116 w 116"/>
                <a:gd name="T132" fmla="*/ 63 h 6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6" h="63">
                  <a:moveTo>
                    <a:pt x="108" y="2"/>
                  </a:moveTo>
                  <a:cubicBezTo>
                    <a:pt x="106" y="4"/>
                    <a:pt x="108" y="4"/>
                    <a:pt x="108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8"/>
                    <a:pt x="114" y="8"/>
                    <a:pt x="114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11" y="10"/>
                    <a:pt x="112" y="12"/>
                    <a:pt x="112" y="12"/>
                  </a:cubicBezTo>
                  <a:cubicBezTo>
                    <a:pt x="110" y="13"/>
                    <a:pt x="108" y="13"/>
                    <a:pt x="108" y="12"/>
                  </a:cubicBezTo>
                  <a:cubicBezTo>
                    <a:pt x="107" y="12"/>
                    <a:pt x="107" y="13"/>
                    <a:pt x="107" y="14"/>
                  </a:cubicBezTo>
                  <a:cubicBezTo>
                    <a:pt x="106" y="15"/>
                    <a:pt x="103" y="13"/>
                    <a:pt x="103" y="15"/>
                  </a:cubicBezTo>
                  <a:cubicBezTo>
                    <a:pt x="100" y="14"/>
                    <a:pt x="95" y="14"/>
                    <a:pt x="93" y="17"/>
                  </a:cubicBezTo>
                  <a:cubicBezTo>
                    <a:pt x="94" y="19"/>
                    <a:pt x="98" y="17"/>
                    <a:pt x="99" y="16"/>
                  </a:cubicBezTo>
                  <a:cubicBezTo>
                    <a:pt x="101" y="16"/>
                    <a:pt x="99" y="17"/>
                    <a:pt x="99" y="19"/>
                  </a:cubicBezTo>
                  <a:cubicBezTo>
                    <a:pt x="96" y="19"/>
                    <a:pt x="94" y="20"/>
                    <a:pt x="91" y="21"/>
                  </a:cubicBezTo>
                  <a:cubicBezTo>
                    <a:pt x="89" y="21"/>
                    <a:pt x="88" y="22"/>
                    <a:pt x="88" y="23"/>
                  </a:cubicBezTo>
                  <a:cubicBezTo>
                    <a:pt x="87" y="24"/>
                    <a:pt x="86" y="23"/>
                    <a:pt x="85" y="23"/>
                  </a:cubicBezTo>
                  <a:cubicBezTo>
                    <a:pt x="84" y="24"/>
                    <a:pt x="85" y="25"/>
                    <a:pt x="84" y="25"/>
                  </a:cubicBezTo>
                  <a:cubicBezTo>
                    <a:pt x="83" y="26"/>
                    <a:pt x="81" y="24"/>
                    <a:pt x="81" y="26"/>
                  </a:cubicBezTo>
                  <a:cubicBezTo>
                    <a:pt x="81" y="28"/>
                    <a:pt x="78" y="27"/>
                    <a:pt x="78" y="28"/>
                  </a:cubicBezTo>
                  <a:cubicBezTo>
                    <a:pt x="78" y="30"/>
                    <a:pt x="76" y="29"/>
                    <a:pt x="74" y="30"/>
                  </a:cubicBezTo>
                  <a:cubicBezTo>
                    <a:pt x="73" y="31"/>
                    <a:pt x="71" y="31"/>
                    <a:pt x="69" y="32"/>
                  </a:cubicBezTo>
                  <a:cubicBezTo>
                    <a:pt x="68" y="32"/>
                    <a:pt x="69" y="33"/>
                    <a:pt x="68" y="33"/>
                  </a:cubicBezTo>
                  <a:cubicBezTo>
                    <a:pt x="65" y="33"/>
                    <a:pt x="67" y="34"/>
                    <a:pt x="66" y="35"/>
                  </a:cubicBezTo>
                  <a:cubicBezTo>
                    <a:pt x="66" y="35"/>
                    <a:pt x="65" y="35"/>
                    <a:pt x="65" y="35"/>
                  </a:cubicBezTo>
                  <a:cubicBezTo>
                    <a:pt x="64" y="35"/>
                    <a:pt x="62" y="37"/>
                    <a:pt x="59" y="36"/>
                  </a:cubicBezTo>
                  <a:cubicBezTo>
                    <a:pt x="59" y="37"/>
                    <a:pt x="63" y="38"/>
                    <a:pt x="59" y="38"/>
                  </a:cubicBezTo>
                  <a:cubicBezTo>
                    <a:pt x="60" y="40"/>
                    <a:pt x="64" y="38"/>
                    <a:pt x="63" y="41"/>
                  </a:cubicBezTo>
                  <a:cubicBezTo>
                    <a:pt x="61" y="39"/>
                    <a:pt x="61" y="42"/>
                    <a:pt x="61" y="44"/>
                  </a:cubicBezTo>
                  <a:cubicBezTo>
                    <a:pt x="59" y="41"/>
                    <a:pt x="58" y="45"/>
                    <a:pt x="56" y="46"/>
                  </a:cubicBezTo>
                  <a:cubicBezTo>
                    <a:pt x="54" y="47"/>
                    <a:pt x="52" y="46"/>
                    <a:pt x="50" y="48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2" y="50"/>
                    <a:pt x="48" y="51"/>
                    <a:pt x="50" y="51"/>
                  </a:cubicBezTo>
                  <a:cubicBezTo>
                    <a:pt x="49" y="54"/>
                    <a:pt x="44" y="52"/>
                    <a:pt x="43" y="55"/>
                  </a:cubicBezTo>
                  <a:cubicBezTo>
                    <a:pt x="44" y="57"/>
                    <a:pt x="47" y="57"/>
                    <a:pt x="50" y="57"/>
                  </a:cubicBezTo>
                  <a:cubicBezTo>
                    <a:pt x="51" y="60"/>
                    <a:pt x="46" y="57"/>
                    <a:pt x="46" y="60"/>
                  </a:cubicBezTo>
                  <a:cubicBezTo>
                    <a:pt x="46" y="61"/>
                    <a:pt x="45" y="60"/>
                    <a:pt x="44" y="60"/>
                  </a:cubicBezTo>
                  <a:cubicBezTo>
                    <a:pt x="42" y="60"/>
                    <a:pt x="40" y="63"/>
                    <a:pt x="38" y="62"/>
                  </a:cubicBezTo>
                  <a:cubicBezTo>
                    <a:pt x="37" y="61"/>
                    <a:pt x="36" y="61"/>
                    <a:pt x="36" y="59"/>
                  </a:cubicBezTo>
                  <a:cubicBezTo>
                    <a:pt x="31" y="58"/>
                    <a:pt x="28" y="60"/>
                    <a:pt x="24" y="59"/>
                  </a:cubicBezTo>
                  <a:cubicBezTo>
                    <a:pt x="23" y="59"/>
                    <a:pt x="22" y="58"/>
                    <a:pt x="23" y="58"/>
                  </a:cubicBezTo>
                  <a:cubicBezTo>
                    <a:pt x="21" y="58"/>
                    <a:pt x="20" y="59"/>
                    <a:pt x="19" y="60"/>
                  </a:cubicBezTo>
                  <a:cubicBezTo>
                    <a:pt x="15" y="60"/>
                    <a:pt x="11" y="58"/>
                    <a:pt x="6" y="58"/>
                  </a:cubicBezTo>
                  <a:cubicBezTo>
                    <a:pt x="7" y="56"/>
                    <a:pt x="9" y="55"/>
                    <a:pt x="12" y="55"/>
                  </a:cubicBezTo>
                  <a:cubicBezTo>
                    <a:pt x="14" y="55"/>
                    <a:pt x="13" y="51"/>
                    <a:pt x="14" y="50"/>
                  </a:cubicBezTo>
                  <a:cubicBezTo>
                    <a:pt x="17" y="51"/>
                    <a:pt x="17" y="49"/>
                    <a:pt x="19" y="49"/>
                  </a:cubicBezTo>
                  <a:cubicBezTo>
                    <a:pt x="19" y="52"/>
                    <a:pt x="23" y="52"/>
                    <a:pt x="26" y="52"/>
                  </a:cubicBezTo>
                  <a:cubicBezTo>
                    <a:pt x="28" y="51"/>
                    <a:pt x="25" y="51"/>
                    <a:pt x="27" y="49"/>
                  </a:cubicBezTo>
                  <a:cubicBezTo>
                    <a:pt x="26" y="47"/>
                    <a:pt x="21" y="50"/>
                    <a:pt x="23" y="45"/>
                  </a:cubicBezTo>
                  <a:cubicBezTo>
                    <a:pt x="19" y="46"/>
                    <a:pt x="17" y="48"/>
                    <a:pt x="13" y="46"/>
                  </a:cubicBezTo>
                  <a:cubicBezTo>
                    <a:pt x="14" y="44"/>
                    <a:pt x="16" y="44"/>
                    <a:pt x="18" y="43"/>
                  </a:cubicBezTo>
                  <a:cubicBezTo>
                    <a:pt x="19" y="42"/>
                    <a:pt x="20" y="42"/>
                    <a:pt x="21" y="41"/>
                  </a:cubicBezTo>
                  <a:cubicBezTo>
                    <a:pt x="22" y="41"/>
                    <a:pt x="23" y="40"/>
                    <a:pt x="23" y="40"/>
                  </a:cubicBezTo>
                  <a:cubicBezTo>
                    <a:pt x="25" y="39"/>
                    <a:pt x="26" y="40"/>
                    <a:pt x="28" y="41"/>
                  </a:cubicBezTo>
                  <a:cubicBezTo>
                    <a:pt x="29" y="40"/>
                    <a:pt x="30" y="39"/>
                    <a:pt x="30" y="38"/>
                  </a:cubicBezTo>
                  <a:cubicBezTo>
                    <a:pt x="31" y="36"/>
                    <a:pt x="28" y="37"/>
                    <a:pt x="28" y="37"/>
                  </a:cubicBezTo>
                  <a:cubicBezTo>
                    <a:pt x="27" y="36"/>
                    <a:pt x="27" y="34"/>
                    <a:pt x="27" y="34"/>
                  </a:cubicBezTo>
                  <a:cubicBezTo>
                    <a:pt x="26" y="33"/>
                    <a:pt x="25" y="33"/>
                    <a:pt x="26" y="32"/>
                  </a:cubicBezTo>
                  <a:cubicBezTo>
                    <a:pt x="25" y="32"/>
                    <a:pt x="24" y="33"/>
                    <a:pt x="23" y="33"/>
                  </a:cubicBezTo>
                  <a:cubicBezTo>
                    <a:pt x="23" y="31"/>
                    <a:pt x="23" y="30"/>
                    <a:pt x="21" y="30"/>
                  </a:cubicBezTo>
                  <a:cubicBezTo>
                    <a:pt x="22" y="28"/>
                    <a:pt x="23" y="27"/>
                    <a:pt x="26" y="27"/>
                  </a:cubicBezTo>
                  <a:cubicBezTo>
                    <a:pt x="28" y="27"/>
                    <a:pt x="28" y="30"/>
                    <a:pt x="31" y="29"/>
                  </a:cubicBezTo>
                  <a:cubicBezTo>
                    <a:pt x="31" y="30"/>
                    <a:pt x="32" y="31"/>
                    <a:pt x="32" y="31"/>
                  </a:cubicBezTo>
                  <a:cubicBezTo>
                    <a:pt x="35" y="32"/>
                    <a:pt x="34" y="28"/>
                    <a:pt x="35" y="27"/>
                  </a:cubicBezTo>
                  <a:cubicBezTo>
                    <a:pt x="40" y="26"/>
                    <a:pt x="44" y="25"/>
                    <a:pt x="47" y="21"/>
                  </a:cubicBezTo>
                  <a:cubicBezTo>
                    <a:pt x="46" y="19"/>
                    <a:pt x="45" y="23"/>
                    <a:pt x="43" y="21"/>
                  </a:cubicBezTo>
                  <a:cubicBezTo>
                    <a:pt x="41" y="23"/>
                    <a:pt x="39" y="23"/>
                    <a:pt x="38" y="24"/>
                  </a:cubicBezTo>
                  <a:cubicBezTo>
                    <a:pt x="35" y="24"/>
                    <a:pt x="31" y="25"/>
                    <a:pt x="27" y="24"/>
                  </a:cubicBezTo>
                  <a:cubicBezTo>
                    <a:pt x="24" y="24"/>
                    <a:pt x="23" y="23"/>
                    <a:pt x="20" y="24"/>
                  </a:cubicBezTo>
                  <a:cubicBezTo>
                    <a:pt x="19" y="21"/>
                    <a:pt x="17" y="25"/>
                    <a:pt x="15" y="21"/>
                  </a:cubicBezTo>
                  <a:cubicBezTo>
                    <a:pt x="14" y="23"/>
                    <a:pt x="11" y="21"/>
                    <a:pt x="8" y="21"/>
                  </a:cubicBezTo>
                  <a:cubicBezTo>
                    <a:pt x="8" y="18"/>
                    <a:pt x="4" y="20"/>
                    <a:pt x="4" y="19"/>
                  </a:cubicBezTo>
                  <a:cubicBezTo>
                    <a:pt x="3" y="16"/>
                    <a:pt x="6" y="17"/>
                    <a:pt x="7" y="16"/>
                  </a:cubicBezTo>
                  <a:cubicBezTo>
                    <a:pt x="7" y="13"/>
                    <a:pt x="0" y="17"/>
                    <a:pt x="2" y="13"/>
                  </a:cubicBezTo>
                  <a:cubicBezTo>
                    <a:pt x="6" y="11"/>
                    <a:pt x="13" y="11"/>
                    <a:pt x="20" y="10"/>
                  </a:cubicBezTo>
                  <a:cubicBezTo>
                    <a:pt x="21" y="10"/>
                    <a:pt x="21" y="9"/>
                    <a:pt x="21" y="8"/>
                  </a:cubicBezTo>
                  <a:cubicBezTo>
                    <a:pt x="26" y="9"/>
                    <a:pt x="30" y="7"/>
                    <a:pt x="32" y="8"/>
                  </a:cubicBezTo>
                  <a:cubicBezTo>
                    <a:pt x="33" y="7"/>
                    <a:pt x="34" y="6"/>
                    <a:pt x="34" y="5"/>
                  </a:cubicBezTo>
                  <a:cubicBezTo>
                    <a:pt x="40" y="5"/>
                    <a:pt x="45" y="3"/>
                    <a:pt x="50" y="4"/>
                  </a:cubicBezTo>
                  <a:cubicBezTo>
                    <a:pt x="50" y="4"/>
                    <a:pt x="50" y="3"/>
                    <a:pt x="50" y="2"/>
                  </a:cubicBezTo>
                  <a:cubicBezTo>
                    <a:pt x="54" y="3"/>
                    <a:pt x="60" y="1"/>
                    <a:pt x="62" y="3"/>
                  </a:cubicBezTo>
                  <a:cubicBezTo>
                    <a:pt x="63" y="2"/>
                    <a:pt x="66" y="3"/>
                    <a:pt x="67" y="1"/>
                  </a:cubicBezTo>
                  <a:cubicBezTo>
                    <a:pt x="69" y="2"/>
                    <a:pt x="73" y="3"/>
                    <a:pt x="76" y="2"/>
                  </a:cubicBezTo>
                  <a:cubicBezTo>
                    <a:pt x="76" y="2"/>
                    <a:pt x="76" y="1"/>
                    <a:pt x="75" y="1"/>
                  </a:cubicBezTo>
                  <a:cubicBezTo>
                    <a:pt x="75" y="0"/>
                    <a:pt x="76" y="1"/>
                    <a:pt x="76" y="1"/>
                  </a:cubicBezTo>
                  <a:cubicBezTo>
                    <a:pt x="81" y="2"/>
                    <a:pt x="87" y="0"/>
                    <a:pt x="92" y="1"/>
                  </a:cubicBezTo>
                  <a:cubicBezTo>
                    <a:pt x="92" y="1"/>
                    <a:pt x="91" y="3"/>
                    <a:pt x="92" y="3"/>
                  </a:cubicBezTo>
                  <a:cubicBezTo>
                    <a:pt x="99" y="3"/>
                    <a:pt x="99" y="2"/>
                    <a:pt x="108" y="2"/>
                  </a:cubicBezTo>
                </a:path>
              </a:pathLst>
            </a:custGeom>
            <a:solidFill>
              <a:srgbClr val="E1DA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4068787" y="1579700"/>
              <a:ext cx="3538514" cy="2320359"/>
            </a:xfrm>
            <a:custGeom>
              <a:avLst/>
              <a:gdLst>
                <a:gd name="T0" fmla="*/ 479 w 807"/>
                <a:gd name="T1" fmla="*/ 37 h 529"/>
                <a:gd name="T2" fmla="*/ 566 w 807"/>
                <a:gd name="T3" fmla="*/ 37 h 529"/>
                <a:gd name="T4" fmla="*/ 639 w 807"/>
                <a:gd name="T5" fmla="*/ 44 h 529"/>
                <a:gd name="T6" fmla="*/ 733 w 807"/>
                <a:gd name="T7" fmla="*/ 59 h 529"/>
                <a:gd name="T8" fmla="*/ 807 w 807"/>
                <a:gd name="T9" fmla="*/ 83 h 529"/>
                <a:gd name="T10" fmla="*/ 760 w 807"/>
                <a:gd name="T11" fmla="*/ 95 h 529"/>
                <a:gd name="T12" fmla="*/ 700 w 807"/>
                <a:gd name="T13" fmla="*/ 140 h 529"/>
                <a:gd name="T14" fmla="*/ 676 w 807"/>
                <a:gd name="T15" fmla="*/ 155 h 529"/>
                <a:gd name="T16" fmla="*/ 708 w 807"/>
                <a:gd name="T17" fmla="*/ 107 h 529"/>
                <a:gd name="T18" fmla="*/ 639 w 807"/>
                <a:gd name="T19" fmla="*/ 127 h 529"/>
                <a:gd name="T20" fmla="*/ 617 w 807"/>
                <a:gd name="T21" fmla="*/ 160 h 529"/>
                <a:gd name="T22" fmla="*/ 579 w 807"/>
                <a:gd name="T23" fmla="*/ 213 h 529"/>
                <a:gd name="T24" fmla="*/ 554 w 807"/>
                <a:gd name="T25" fmla="*/ 225 h 529"/>
                <a:gd name="T26" fmla="*/ 543 w 807"/>
                <a:gd name="T27" fmla="*/ 238 h 529"/>
                <a:gd name="T28" fmla="*/ 509 w 807"/>
                <a:gd name="T29" fmla="*/ 301 h 529"/>
                <a:gd name="T30" fmla="*/ 490 w 807"/>
                <a:gd name="T31" fmla="*/ 346 h 529"/>
                <a:gd name="T32" fmla="*/ 458 w 807"/>
                <a:gd name="T33" fmla="*/ 351 h 529"/>
                <a:gd name="T34" fmla="*/ 452 w 807"/>
                <a:gd name="T35" fmla="*/ 353 h 529"/>
                <a:gd name="T36" fmla="*/ 435 w 807"/>
                <a:gd name="T37" fmla="*/ 308 h 529"/>
                <a:gd name="T38" fmla="*/ 380 w 807"/>
                <a:gd name="T39" fmla="*/ 337 h 529"/>
                <a:gd name="T40" fmla="*/ 341 w 807"/>
                <a:gd name="T41" fmla="*/ 297 h 529"/>
                <a:gd name="T42" fmla="*/ 268 w 807"/>
                <a:gd name="T43" fmla="*/ 285 h 529"/>
                <a:gd name="T44" fmla="*/ 286 w 807"/>
                <a:gd name="T45" fmla="*/ 316 h 529"/>
                <a:gd name="T46" fmla="*/ 232 w 807"/>
                <a:gd name="T47" fmla="*/ 319 h 529"/>
                <a:gd name="T48" fmla="*/ 201 w 807"/>
                <a:gd name="T49" fmla="*/ 280 h 529"/>
                <a:gd name="T50" fmla="*/ 226 w 807"/>
                <a:gd name="T51" fmla="*/ 331 h 529"/>
                <a:gd name="T52" fmla="*/ 241 w 807"/>
                <a:gd name="T53" fmla="*/ 384 h 529"/>
                <a:gd name="T54" fmla="*/ 211 w 807"/>
                <a:gd name="T55" fmla="*/ 460 h 529"/>
                <a:gd name="T56" fmla="*/ 181 w 807"/>
                <a:gd name="T57" fmla="*/ 519 h 529"/>
                <a:gd name="T58" fmla="*/ 122 w 807"/>
                <a:gd name="T59" fmla="*/ 474 h 529"/>
                <a:gd name="T60" fmla="*/ 115 w 807"/>
                <a:gd name="T61" fmla="*/ 404 h 529"/>
                <a:gd name="T62" fmla="*/ 24 w 807"/>
                <a:gd name="T63" fmla="*/ 360 h 529"/>
                <a:gd name="T64" fmla="*/ 3 w 807"/>
                <a:gd name="T65" fmla="*/ 302 h 529"/>
                <a:gd name="T66" fmla="*/ 83 w 807"/>
                <a:gd name="T67" fmla="*/ 239 h 529"/>
                <a:gd name="T68" fmla="*/ 135 w 807"/>
                <a:gd name="T69" fmla="*/ 263 h 529"/>
                <a:gd name="T70" fmla="*/ 194 w 807"/>
                <a:gd name="T71" fmla="*/ 263 h 529"/>
                <a:gd name="T72" fmla="*/ 159 w 807"/>
                <a:gd name="T73" fmla="*/ 223 h 529"/>
                <a:gd name="T74" fmla="*/ 131 w 807"/>
                <a:gd name="T75" fmla="*/ 206 h 529"/>
                <a:gd name="T76" fmla="*/ 133 w 807"/>
                <a:gd name="T77" fmla="*/ 222 h 529"/>
                <a:gd name="T78" fmla="*/ 81 w 807"/>
                <a:gd name="T79" fmla="*/ 209 h 529"/>
                <a:gd name="T80" fmla="*/ 59 w 807"/>
                <a:gd name="T81" fmla="*/ 208 h 529"/>
                <a:gd name="T82" fmla="*/ 81 w 807"/>
                <a:gd name="T83" fmla="*/ 169 h 529"/>
                <a:gd name="T84" fmla="*/ 110 w 807"/>
                <a:gd name="T85" fmla="*/ 150 h 529"/>
                <a:gd name="T86" fmla="*/ 163 w 807"/>
                <a:gd name="T87" fmla="*/ 127 h 529"/>
                <a:gd name="T88" fmla="*/ 161 w 807"/>
                <a:gd name="T89" fmla="*/ 101 h 529"/>
                <a:gd name="T90" fmla="*/ 143 w 807"/>
                <a:gd name="T91" fmla="*/ 122 h 529"/>
                <a:gd name="T92" fmla="*/ 94 w 807"/>
                <a:gd name="T93" fmla="*/ 129 h 529"/>
                <a:gd name="T94" fmla="*/ 117 w 807"/>
                <a:gd name="T95" fmla="*/ 86 h 529"/>
                <a:gd name="T96" fmla="*/ 182 w 807"/>
                <a:gd name="T97" fmla="*/ 54 h 529"/>
                <a:gd name="T98" fmla="*/ 204 w 807"/>
                <a:gd name="T99" fmla="*/ 79 h 529"/>
                <a:gd name="T100" fmla="*/ 241 w 807"/>
                <a:gd name="T101" fmla="*/ 69 h 529"/>
                <a:gd name="T102" fmla="*/ 306 w 807"/>
                <a:gd name="T103" fmla="*/ 65 h 529"/>
                <a:gd name="T104" fmla="*/ 338 w 807"/>
                <a:gd name="T105" fmla="*/ 43 h 529"/>
                <a:gd name="T106" fmla="*/ 361 w 807"/>
                <a:gd name="T107" fmla="*/ 67 h 529"/>
                <a:gd name="T108" fmla="*/ 376 w 807"/>
                <a:gd name="T109" fmla="*/ 42 h 529"/>
                <a:gd name="T110" fmla="*/ 456 w 807"/>
                <a:gd name="T111" fmla="*/ 10 h 529"/>
                <a:gd name="T112" fmla="*/ 191 w 807"/>
                <a:gd name="T113" fmla="*/ 192 h 529"/>
                <a:gd name="T114" fmla="*/ 230 w 807"/>
                <a:gd name="T115" fmla="*/ 218 h 529"/>
                <a:gd name="T116" fmla="*/ 272 w 807"/>
                <a:gd name="T117" fmla="*/ 211 h 529"/>
                <a:gd name="T118" fmla="*/ 259 w 807"/>
                <a:gd name="T119" fmla="*/ 231 h 529"/>
                <a:gd name="T120" fmla="*/ 192 w 807"/>
                <a:gd name="T121" fmla="*/ 3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7" h="529">
                  <a:moveTo>
                    <a:pt x="486" y="6"/>
                  </a:moveTo>
                  <a:cubicBezTo>
                    <a:pt x="486" y="7"/>
                    <a:pt x="488" y="7"/>
                    <a:pt x="489" y="7"/>
                  </a:cubicBezTo>
                  <a:cubicBezTo>
                    <a:pt x="489" y="8"/>
                    <a:pt x="487" y="8"/>
                    <a:pt x="486" y="8"/>
                  </a:cubicBezTo>
                  <a:cubicBezTo>
                    <a:pt x="490" y="12"/>
                    <a:pt x="494" y="6"/>
                    <a:pt x="501" y="8"/>
                  </a:cubicBezTo>
                  <a:cubicBezTo>
                    <a:pt x="503" y="10"/>
                    <a:pt x="506" y="12"/>
                    <a:pt x="509" y="12"/>
                  </a:cubicBezTo>
                  <a:cubicBezTo>
                    <a:pt x="509" y="14"/>
                    <a:pt x="509" y="15"/>
                    <a:pt x="509" y="16"/>
                  </a:cubicBezTo>
                  <a:cubicBezTo>
                    <a:pt x="509" y="17"/>
                    <a:pt x="511" y="17"/>
                    <a:pt x="511" y="19"/>
                  </a:cubicBezTo>
                  <a:cubicBezTo>
                    <a:pt x="509" y="19"/>
                    <a:pt x="509" y="21"/>
                    <a:pt x="509" y="22"/>
                  </a:cubicBezTo>
                  <a:cubicBezTo>
                    <a:pt x="508" y="21"/>
                    <a:pt x="507" y="21"/>
                    <a:pt x="505" y="21"/>
                  </a:cubicBezTo>
                  <a:cubicBezTo>
                    <a:pt x="504" y="21"/>
                    <a:pt x="505" y="23"/>
                    <a:pt x="504" y="23"/>
                  </a:cubicBezTo>
                  <a:cubicBezTo>
                    <a:pt x="504" y="23"/>
                    <a:pt x="503" y="22"/>
                    <a:pt x="502" y="22"/>
                  </a:cubicBezTo>
                  <a:cubicBezTo>
                    <a:pt x="502" y="22"/>
                    <a:pt x="500" y="24"/>
                    <a:pt x="497" y="23"/>
                  </a:cubicBezTo>
                  <a:cubicBezTo>
                    <a:pt x="495" y="23"/>
                    <a:pt x="496" y="25"/>
                    <a:pt x="496" y="25"/>
                  </a:cubicBezTo>
                  <a:cubicBezTo>
                    <a:pt x="495" y="25"/>
                    <a:pt x="494" y="25"/>
                    <a:pt x="494" y="25"/>
                  </a:cubicBezTo>
                  <a:cubicBezTo>
                    <a:pt x="493" y="26"/>
                    <a:pt x="495" y="26"/>
                    <a:pt x="494" y="29"/>
                  </a:cubicBezTo>
                  <a:cubicBezTo>
                    <a:pt x="493" y="27"/>
                    <a:pt x="489" y="29"/>
                    <a:pt x="491" y="30"/>
                  </a:cubicBezTo>
                  <a:cubicBezTo>
                    <a:pt x="489" y="32"/>
                    <a:pt x="486" y="31"/>
                    <a:pt x="483" y="32"/>
                  </a:cubicBezTo>
                  <a:cubicBezTo>
                    <a:pt x="482" y="32"/>
                    <a:pt x="481" y="35"/>
                    <a:pt x="478" y="34"/>
                  </a:cubicBezTo>
                  <a:cubicBezTo>
                    <a:pt x="479" y="36"/>
                    <a:pt x="479" y="37"/>
                    <a:pt x="478" y="37"/>
                  </a:cubicBezTo>
                  <a:cubicBezTo>
                    <a:pt x="478" y="39"/>
                    <a:pt x="478" y="37"/>
                    <a:pt x="479" y="37"/>
                  </a:cubicBezTo>
                  <a:cubicBezTo>
                    <a:pt x="482" y="37"/>
                    <a:pt x="483" y="35"/>
                    <a:pt x="485" y="34"/>
                  </a:cubicBezTo>
                  <a:cubicBezTo>
                    <a:pt x="487" y="34"/>
                    <a:pt x="487" y="36"/>
                    <a:pt x="488" y="35"/>
                  </a:cubicBezTo>
                  <a:cubicBezTo>
                    <a:pt x="489" y="35"/>
                    <a:pt x="489" y="34"/>
                    <a:pt x="490" y="33"/>
                  </a:cubicBezTo>
                  <a:cubicBezTo>
                    <a:pt x="492" y="33"/>
                    <a:pt x="494" y="33"/>
                    <a:pt x="497" y="33"/>
                  </a:cubicBezTo>
                  <a:cubicBezTo>
                    <a:pt x="498" y="32"/>
                    <a:pt x="496" y="31"/>
                    <a:pt x="498" y="31"/>
                  </a:cubicBezTo>
                  <a:cubicBezTo>
                    <a:pt x="498" y="31"/>
                    <a:pt x="499" y="31"/>
                    <a:pt x="499" y="31"/>
                  </a:cubicBezTo>
                  <a:cubicBezTo>
                    <a:pt x="500" y="31"/>
                    <a:pt x="500" y="29"/>
                    <a:pt x="500" y="29"/>
                  </a:cubicBezTo>
                  <a:cubicBezTo>
                    <a:pt x="501" y="29"/>
                    <a:pt x="503" y="30"/>
                    <a:pt x="504" y="30"/>
                  </a:cubicBezTo>
                  <a:cubicBezTo>
                    <a:pt x="507" y="30"/>
                    <a:pt x="507" y="29"/>
                    <a:pt x="509" y="29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1"/>
                    <a:pt x="511" y="31"/>
                    <a:pt x="511" y="33"/>
                  </a:cubicBezTo>
                  <a:cubicBezTo>
                    <a:pt x="516" y="32"/>
                    <a:pt x="524" y="33"/>
                    <a:pt x="532" y="33"/>
                  </a:cubicBezTo>
                  <a:cubicBezTo>
                    <a:pt x="531" y="37"/>
                    <a:pt x="538" y="34"/>
                    <a:pt x="538" y="38"/>
                  </a:cubicBezTo>
                  <a:cubicBezTo>
                    <a:pt x="538" y="37"/>
                    <a:pt x="540" y="38"/>
                    <a:pt x="541" y="38"/>
                  </a:cubicBezTo>
                  <a:cubicBezTo>
                    <a:pt x="544" y="38"/>
                    <a:pt x="548" y="37"/>
                    <a:pt x="549" y="38"/>
                  </a:cubicBezTo>
                  <a:cubicBezTo>
                    <a:pt x="551" y="38"/>
                    <a:pt x="549" y="34"/>
                    <a:pt x="551" y="33"/>
                  </a:cubicBezTo>
                  <a:cubicBezTo>
                    <a:pt x="554" y="34"/>
                    <a:pt x="557" y="34"/>
                    <a:pt x="561" y="34"/>
                  </a:cubicBezTo>
                  <a:cubicBezTo>
                    <a:pt x="561" y="34"/>
                    <a:pt x="561" y="35"/>
                    <a:pt x="561" y="35"/>
                  </a:cubicBezTo>
                  <a:cubicBezTo>
                    <a:pt x="562" y="36"/>
                    <a:pt x="564" y="35"/>
                    <a:pt x="565" y="35"/>
                  </a:cubicBezTo>
                  <a:cubicBezTo>
                    <a:pt x="566" y="36"/>
                    <a:pt x="566" y="37"/>
                    <a:pt x="566" y="37"/>
                  </a:cubicBezTo>
                  <a:cubicBezTo>
                    <a:pt x="568" y="38"/>
                    <a:pt x="570" y="37"/>
                    <a:pt x="571" y="38"/>
                  </a:cubicBezTo>
                  <a:cubicBezTo>
                    <a:pt x="571" y="40"/>
                    <a:pt x="571" y="42"/>
                    <a:pt x="568" y="42"/>
                  </a:cubicBezTo>
                  <a:cubicBezTo>
                    <a:pt x="568" y="44"/>
                    <a:pt x="570" y="44"/>
                    <a:pt x="572" y="44"/>
                  </a:cubicBezTo>
                  <a:cubicBezTo>
                    <a:pt x="571" y="50"/>
                    <a:pt x="576" y="50"/>
                    <a:pt x="578" y="53"/>
                  </a:cubicBezTo>
                  <a:cubicBezTo>
                    <a:pt x="579" y="52"/>
                    <a:pt x="581" y="51"/>
                    <a:pt x="583" y="50"/>
                  </a:cubicBezTo>
                  <a:cubicBezTo>
                    <a:pt x="583" y="49"/>
                    <a:pt x="583" y="47"/>
                    <a:pt x="583" y="47"/>
                  </a:cubicBezTo>
                  <a:cubicBezTo>
                    <a:pt x="584" y="46"/>
                    <a:pt x="586" y="47"/>
                    <a:pt x="585" y="46"/>
                  </a:cubicBezTo>
                  <a:cubicBezTo>
                    <a:pt x="588" y="45"/>
                    <a:pt x="587" y="48"/>
                    <a:pt x="588" y="49"/>
                  </a:cubicBezTo>
                  <a:cubicBezTo>
                    <a:pt x="595" y="49"/>
                    <a:pt x="595" y="49"/>
                    <a:pt x="595" y="49"/>
                  </a:cubicBezTo>
                  <a:cubicBezTo>
                    <a:pt x="596" y="48"/>
                    <a:pt x="598" y="48"/>
                    <a:pt x="598" y="46"/>
                  </a:cubicBezTo>
                  <a:cubicBezTo>
                    <a:pt x="601" y="47"/>
                    <a:pt x="608" y="44"/>
                    <a:pt x="608" y="48"/>
                  </a:cubicBezTo>
                  <a:cubicBezTo>
                    <a:pt x="611" y="48"/>
                    <a:pt x="610" y="45"/>
                    <a:pt x="614" y="46"/>
                  </a:cubicBezTo>
                  <a:cubicBezTo>
                    <a:pt x="614" y="45"/>
                    <a:pt x="613" y="45"/>
                    <a:pt x="612" y="45"/>
                  </a:cubicBezTo>
                  <a:cubicBezTo>
                    <a:pt x="613" y="44"/>
                    <a:pt x="613" y="42"/>
                    <a:pt x="614" y="42"/>
                  </a:cubicBezTo>
                  <a:cubicBezTo>
                    <a:pt x="617" y="42"/>
                    <a:pt x="616" y="39"/>
                    <a:pt x="620" y="40"/>
                  </a:cubicBezTo>
                  <a:cubicBezTo>
                    <a:pt x="621" y="40"/>
                    <a:pt x="620" y="39"/>
                    <a:pt x="620" y="39"/>
                  </a:cubicBezTo>
                  <a:cubicBezTo>
                    <a:pt x="621" y="37"/>
                    <a:pt x="624" y="39"/>
                    <a:pt x="627" y="38"/>
                  </a:cubicBezTo>
                  <a:cubicBezTo>
                    <a:pt x="627" y="43"/>
                    <a:pt x="632" y="37"/>
                    <a:pt x="631" y="41"/>
                  </a:cubicBezTo>
                  <a:cubicBezTo>
                    <a:pt x="635" y="42"/>
                    <a:pt x="638" y="41"/>
                    <a:pt x="642" y="40"/>
                  </a:cubicBezTo>
                  <a:cubicBezTo>
                    <a:pt x="642" y="43"/>
                    <a:pt x="638" y="41"/>
                    <a:pt x="639" y="44"/>
                  </a:cubicBezTo>
                  <a:cubicBezTo>
                    <a:pt x="639" y="46"/>
                    <a:pt x="643" y="45"/>
                    <a:pt x="645" y="45"/>
                  </a:cubicBezTo>
                  <a:cubicBezTo>
                    <a:pt x="648" y="45"/>
                    <a:pt x="651" y="45"/>
                    <a:pt x="654" y="44"/>
                  </a:cubicBezTo>
                  <a:cubicBezTo>
                    <a:pt x="655" y="48"/>
                    <a:pt x="659" y="48"/>
                    <a:pt x="661" y="51"/>
                  </a:cubicBezTo>
                  <a:cubicBezTo>
                    <a:pt x="663" y="50"/>
                    <a:pt x="664" y="51"/>
                    <a:pt x="666" y="52"/>
                  </a:cubicBezTo>
                  <a:cubicBezTo>
                    <a:pt x="672" y="52"/>
                    <a:pt x="678" y="51"/>
                    <a:pt x="684" y="52"/>
                  </a:cubicBezTo>
                  <a:cubicBezTo>
                    <a:pt x="686" y="52"/>
                    <a:pt x="688" y="55"/>
                    <a:pt x="690" y="54"/>
                  </a:cubicBezTo>
                  <a:cubicBezTo>
                    <a:pt x="690" y="55"/>
                    <a:pt x="691" y="55"/>
                    <a:pt x="692" y="55"/>
                  </a:cubicBezTo>
                  <a:cubicBezTo>
                    <a:pt x="692" y="59"/>
                    <a:pt x="692" y="59"/>
                    <a:pt x="692" y="59"/>
                  </a:cubicBezTo>
                  <a:cubicBezTo>
                    <a:pt x="692" y="61"/>
                    <a:pt x="695" y="59"/>
                    <a:pt x="696" y="60"/>
                  </a:cubicBezTo>
                  <a:cubicBezTo>
                    <a:pt x="697" y="62"/>
                    <a:pt x="697" y="60"/>
                    <a:pt x="698" y="60"/>
                  </a:cubicBezTo>
                  <a:cubicBezTo>
                    <a:pt x="698" y="60"/>
                    <a:pt x="698" y="61"/>
                    <a:pt x="699" y="61"/>
                  </a:cubicBezTo>
                  <a:cubicBezTo>
                    <a:pt x="700" y="61"/>
                    <a:pt x="710" y="62"/>
                    <a:pt x="711" y="61"/>
                  </a:cubicBezTo>
                  <a:cubicBezTo>
                    <a:pt x="711" y="61"/>
                    <a:pt x="711" y="60"/>
                    <a:pt x="711" y="60"/>
                  </a:cubicBezTo>
                  <a:cubicBezTo>
                    <a:pt x="712" y="60"/>
                    <a:pt x="714" y="61"/>
                    <a:pt x="714" y="61"/>
                  </a:cubicBezTo>
                  <a:cubicBezTo>
                    <a:pt x="715" y="60"/>
                    <a:pt x="717" y="60"/>
                    <a:pt x="717" y="61"/>
                  </a:cubicBezTo>
                  <a:cubicBezTo>
                    <a:pt x="719" y="59"/>
                    <a:pt x="722" y="59"/>
                    <a:pt x="725" y="58"/>
                  </a:cubicBezTo>
                  <a:cubicBezTo>
                    <a:pt x="724" y="61"/>
                    <a:pt x="725" y="63"/>
                    <a:pt x="726" y="65"/>
                  </a:cubicBezTo>
                  <a:cubicBezTo>
                    <a:pt x="730" y="65"/>
                    <a:pt x="731" y="67"/>
                    <a:pt x="734" y="65"/>
                  </a:cubicBezTo>
                  <a:cubicBezTo>
                    <a:pt x="735" y="63"/>
                    <a:pt x="734" y="63"/>
                    <a:pt x="732" y="63"/>
                  </a:cubicBezTo>
                  <a:cubicBezTo>
                    <a:pt x="733" y="62"/>
                    <a:pt x="733" y="61"/>
                    <a:pt x="733" y="59"/>
                  </a:cubicBezTo>
                  <a:cubicBezTo>
                    <a:pt x="736" y="57"/>
                    <a:pt x="742" y="58"/>
                    <a:pt x="743" y="60"/>
                  </a:cubicBezTo>
                  <a:cubicBezTo>
                    <a:pt x="747" y="60"/>
                    <a:pt x="751" y="60"/>
                    <a:pt x="755" y="60"/>
                  </a:cubicBezTo>
                  <a:cubicBezTo>
                    <a:pt x="757" y="60"/>
                    <a:pt x="760" y="62"/>
                    <a:pt x="760" y="60"/>
                  </a:cubicBezTo>
                  <a:cubicBezTo>
                    <a:pt x="762" y="61"/>
                    <a:pt x="762" y="62"/>
                    <a:pt x="765" y="63"/>
                  </a:cubicBezTo>
                  <a:cubicBezTo>
                    <a:pt x="766" y="63"/>
                    <a:pt x="766" y="65"/>
                    <a:pt x="767" y="65"/>
                  </a:cubicBezTo>
                  <a:cubicBezTo>
                    <a:pt x="767" y="65"/>
                    <a:pt x="768" y="64"/>
                    <a:pt x="768" y="64"/>
                  </a:cubicBezTo>
                  <a:cubicBezTo>
                    <a:pt x="769" y="65"/>
                    <a:pt x="768" y="65"/>
                    <a:pt x="769" y="66"/>
                  </a:cubicBezTo>
                  <a:cubicBezTo>
                    <a:pt x="769" y="66"/>
                    <a:pt x="770" y="66"/>
                    <a:pt x="771" y="66"/>
                  </a:cubicBezTo>
                  <a:cubicBezTo>
                    <a:pt x="771" y="67"/>
                    <a:pt x="773" y="67"/>
                    <a:pt x="775" y="68"/>
                  </a:cubicBezTo>
                  <a:cubicBezTo>
                    <a:pt x="777" y="68"/>
                    <a:pt x="779" y="69"/>
                    <a:pt x="781" y="70"/>
                  </a:cubicBezTo>
                  <a:cubicBezTo>
                    <a:pt x="781" y="70"/>
                    <a:pt x="782" y="72"/>
                    <a:pt x="782" y="72"/>
                  </a:cubicBezTo>
                  <a:cubicBezTo>
                    <a:pt x="782" y="72"/>
                    <a:pt x="784" y="71"/>
                    <a:pt x="784" y="72"/>
                  </a:cubicBezTo>
                  <a:cubicBezTo>
                    <a:pt x="784" y="72"/>
                    <a:pt x="784" y="73"/>
                    <a:pt x="784" y="74"/>
                  </a:cubicBezTo>
                  <a:cubicBezTo>
                    <a:pt x="784" y="74"/>
                    <a:pt x="786" y="73"/>
                    <a:pt x="786" y="74"/>
                  </a:cubicBezTo>
                  <a:cubicBezTo>
                    <a:pt x="787" y="74"/>
                    <a:pt x="785" y="78"/>
                    <a:pt x="789" y="76"/>
                  </a:cubicBezTo>
                  <a:cubicBezTo>
                    <a:pt x="789" y="83"/>
                    <a:pt x="789" y="83"/>
                    <a:pt x="789" y="83"/>
                  </a:cubicBezTo>
                  <a:cubicBezTo>
                    <a:pt x="792" y="83"/>
                    <a:pt x="795" y="82"/>
                    <a:pt x="795" y="79"/>
                  </a:cubicBezTo>
                  <a:cubicBezTo>
                    <a:pt x="798" y="81"/>
                    <a:pt x="802" y="80"/>
                    <a:pt x="804" y="81"/>
                  </a:cubicBezTo>
                  <a:cubicBezTo>
                    <a:pt x="804" y="81"/>
                    <a:pt x="804" y="83"/>
                    <a:pt x="804" y="83"/>
                  </a:cubicBezTo>
                  <a:cubicBezTo>
                    <a:pt x="804" y="84"/>
                    <a:pt x="806" y="83"/>
                    <a:pt x="807" y="83"/>
                  </a:cubicBezTo>
                  <a:cubicBezTo>
                    <a:pt x="806" y="84"/>
                    <a:pt x="805" y="84"/>
                    <a:pt x="805" y="86"/>
                  </a:cubicBezTo>
                  <a:cubicBezTo>
                    <a:pt x="803" y="86"/>
                    <a:pt x="803" y="85"/>
                    <a:pt x="802" y="85"/>
                  </a:cubicBezTo>
                  <a:cubicBezTo>
                    <a:pt x="801" y="86"/>
                    <a:pt x="801" y="87"/>
                    <a:pt x="799" y="87"/>
                  </a:cubicBezTo>
                  <a:cubicBezTo>
                    <a:pt x="800" y="88"/>
                    <a:pt x="802" y="88"/>
                    <a:pt x="801" y="91"/>
                  </a:cubicBezTo>
                  <a:cubicBezTo>
                    <a:pt x="798" y="88"/>
                    <a:pt x="801" y="92"/>
                    <a:pt x="798" y="93"/>
                  </a:cubicBezTo>
                  <a:cubicBezTo>
                    <a:pt x="797" y="93"/>
                    <a:pt x="797" y="94"/>
                    <a:pt x="796" y="95"/>
                  </a:cubicBezTo>
                  <a:cubicBezTo>
                    <a:pt x="795" y="94"/>
                    <a:pt x="794" y="94"/>
                    <a:pt x="793" y="94"/>
                  </a:cubicBezTo>
                  <a:cubicBezTo>
                    <a:pt x="793" y="93"/>
                    <a:pt x="792" y="92"/>
                    <a:pt x="792" y="92"/>
                  </a:cubicBezTo>
                  <a:cubicBezTo>
                    <a:pt x="790" y="91"/>
                    <a:pt x="789" y="91"/>
                    <a:pt x="788" y="91"/>
                  </a:cubicBezTo>
                  <a:cubicBezTo>
                    <a:pt x="787" y="90"/>
                    <a:pt x="786" y="89"/>
                    <a:pt x="786" y="89"/>
                  </a:cubicBezTo>
                  <a:cubicBezTo>
                    <a:pt x="785" y="88"/>
                    <a:pt x="783" y="89"/>
                    <a:pt x="782" y="89"/>
                  </a:cubicBezTo>
                  <a:cubicBezTo>
                    <a:pt x="782" y="89"/>
                    <a:pt x="782" y="88"/>
                    <a:pt x="781" y="88"/>
                  </a:cubicBezTo>
                  <a:cubicBezTo>
                    <a:pt x="780" y="88"/>
                    <a:pt x="779" y="84"/>
                    <a:pt x="777" y="87"/>
                  </a:cubicBezTo>
                  <a:cubicBezTo>
                    <a:pt x="776" y="87"/>
                    <a:pt x="776" y="85"/>
                    <a:pt x="776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769" y="84"/>
                    <a:pt x="771" y="86"/>
                    <a:pt x="771" y="86"/>
                  </a:cubicBezTo>
                  <a:cubicBezTo>
                    <a:pt x="770" y="87"/>
                    <a:pt x="768" y="88"/>
                    <a:pt x="769" y="90"/>
                  </a:cubicBezTo>
                  <a:cubicBezTo>
                    <a:pt x="765" y="90"/>
                    <a:pt x="764" y="93"/>
                    <a:pt x="759" y="92"/>
                  </a:cubicBezTo>
                  <a:cubicBezTo>
                    <a:pt x="758" y="92"/>
                    <a:pt x="758" y="94"/>
                    <a:pt x="756" y="94"/>
                  </a:cubicBezTo>
                  <a:cubicBezTo>
                    <a:pt x="757" y="95"/>
                    <a:pt x="759" y="94"/>
                    <a:pt x="760" y="95"/>
                  </a:cubicBezTo>
                  <a:cubicBezTo>
                    <a:pt x="761" y="95"/>
                    <a:pt x="762" y="96"/>
                    <a:pt x="763" y="96"/>
                  </a:cubicBezTo>
                  <a:cubicBezTo>
                    <a:pt x="762" y="100"/>
                    <a:pt x="762" y="98"/>
                    <a:pt x="764" y="100"/>
                  </a:cubicBezTo>
                  <a:cubicBezTo>
                    <a:pt x="765" y="102"/>
                    <a:pt x="767" y="103"/>
                    <a:pt x="769" y="104"/>
                  </a:cubicBezTo>
                  <a:cubicBezTo>
                    <a:pt x="769" y="104"/>
                    <a:pt x="766" y="107"/>
                    <a:pt x="766" y="107"/>
                  </a:cubicBezTo>
                  <a:cubicBezTo>
                    <a:pt x="763" y="107"/>
                    <a:pt x="763" y="105"/>
                    <a:pt x="762" y="105"/>
                  </a:cubicBezTo>
                  <a:cubicBezTo>
                    <a:pt x="762" y="105"/>
                    <a:pt x="763" y="107"/>
                    <a:pt x="762" y="107"/>
                  </a:cubicBezTo>
                  <a:cubicBezTo>
                    <a:pt x="759" y="107"/>
                    <a:pt x="754" y="107"/>
                    <a:pt x="751" y="108"/>
                  </a:cubicBezTo>
                  <a:cubicBezTo>
                    <a:pt x="750" y="109"/>
                    <a:pt x="746" y="110"/>
                    <a:pt x="747" y="112"/>
                  </a:cubicBezTo>
                  <a:cubicBezTo>
                    <a:pt x="742" y="111"/>
                    <a:pt x="742" y="114"/>
                    <a:pt x="739" y="115"/>
                  </a:cubicBezTo>
                  <a:cubicBezTo>
                    <a:pt x="738" y="115"/>
                    <a:pt x="738" y="116"/>
                    <a:pt x="737" y="117"/>
                  </a:cubicBezTo>
                  <a:cubicBezTo>
                    <a:pt x="736" y="117"/>
                    <a:pt x="735" y="118"/>
                    <a:pt x="734" y="118"/>
                  </a:cubicBezTo>
                  <a:cubicBezTo>
                    <a:pt x="733" y="118"/>
                    <a:pt x="733" y="120"/>
                    <a:pt x="732" y="120"/>
                  </a:cubicBezTo>
                  <a:cubicBezTo>
                    <a:pt x="729" y="120"/>
                    <a:pt x="724" y="122"/>
                    <a:pt x="723" y="119"/>
                  </a:cubicBezTo>
                  <a:cubicBezTo>
                    <a:pt x="722" y="120"/>
                    <a:pt x="719" y="120"/>
                    <a:pt x="720" y="122"/>
                  </a:cubicBezTo>
                  <a:cubicBezTo>
                    <a:pt x="715" y="123"/>
                    <a:pt x="714" y="123"/>
                    <a:pt x="709" y="122"/>
                  </a:cubicBezTo>
                  <a:cubicBezTo>
                    <a:pt x="708" y="122"/>
                    <a:pt x="708" y="123"/>
                    <a:pt x="707" y="123"/>
                  </a:cubicBezTo>
                  <a:cubicBezTo>
                    <a:pt x="706" y="124"/>
                    <a:pt x="704" y="124"/>
                    <a:pt x="704" y="126"/>
                  </a:cubicBezTo>
                  <a:cubicBezTo>
                    <a:pt x="704" y="129"/>
                    <a:pt x="699" y="128"/>
                    <a:pt x="700" y="132"/>
                  </a:cubicBezTo>
                  <a:cubicBezTo>
                    <a:pt x="699" y="135"/>
                    <a:pt x="702" y="134"/>
                    <a:pt x="704" y="136"/>
                  </a:cubicBezTo>
                  <a:cubicBezTo>
                    <a:pt x="703" y="138"/>
                    <a:pt x="703" y="141"/>
                    <a:pt x="700" y="140"/>
                  </a:cubicBezTo>
                  <a:cubicBezTo>
                    <a:pt x="700" y="142"/>
                    <a:pt x="700" y="143"/>
                    <a:pt x="698" y="143"/>
                  </a:cubicBezTo>
                  <a:cubicBezTo>
                    <a:pt x="698" y="147"/>
                    <a:pt x="698" y="147"/>
                    <a:pt x="698" y="147"/>
                  </a:cubicBezTo>
                  <a:cubicBezTo>
                    <a:pt x="698" y="149"/>
                    <a:pt x="700" y="146"/>
                    <a:pt x="700" y="148"/>
                  </a:cubicBezTo>
                  <a:cubicBezTo>
                    <a:pt x="701" y="150"/>
                    <a:pt x="699" y="149"/>
                    <a:pt x="698" y="150"/>
                  </a:cubicBezTo>
                  <a:cubicBezTo>
                    <a:pt x="698" y="150"/>
                    <a:pt x="697" y="153"/>
                    <a:pt x="697" y="153"/>
                  </a:cubicBezTo>
                  <a:cubicBezTo>
                    <a:pt x="696" y="153"/>
                    <a:pt x="693" y="153"/>
                    <a:pt x="692" y="154"/>
                  </a:cubicBezTo>
                  <a:cubicBezTo>
                    <a:pt x="692" y="154"/>
                    <a:pt x="693" y="157"/>
                    <a:pt x="692" y="158"/>
                  </a:cubicBezTo>
                  <a:cubicBezTo>
                    <a:pt x="691" y="158"/>
                    <a:pt x="692" y="156"/>
                    <a:pt x="691" y="156"/>
                  </a:cubicBezTo>
                  <a:cubicBezTo>
                    <a:pt x="691" y="155"/>
                    <a:pt x="688" y="156"/>
                    <a:pt x="690" y="160"/>
                  </a:cubicBezTo>
                  <a:cubicBezTo>
                    <a:pt x="688" y="160"/>
                    <a:pt x="689" y="162"/>
                    <a:pt x="688" y="162"/>
                  </a:cubicBezTo>
                  <a:cubicBezTo>
                    <a:pt x="688" y="163"/>
                    <a:pt x="687" y="162"/>
                    <a:pt x="687" y="162"/>
                  </a:cubicBezTo>
                  <a:cubicBezTo>
                    <a:pt x="686" y="163"/>
                    <a:pt x="687" y="165"/>
                    <a:pt x="685" y="164"/>
                  </a:cubicBezTo>
                  <a:cubicBezTo>
                    <a:pt x="685" y="166"/>
                    <a:pt x="683" y="166"/>
                    <a:pt x="684" y="168"/>
                  </a:cubicBezTo>
                  <a:cubicBezTo>
                    <a:pt x="682" y="168"/>
                    <a:pt x="680" y="168"/>
                    <a:pt x="680" y="169"/>
                  </a:cubicBezTo>
                  <a:cubicBezTo>
                    <a:pt x="679" y="169"/>
                    <a:pt x="680" y="168"/>
                    <a:pt x="680" y="166"/>
                  </a:cubicBezTo>
                  <a:cubicBezTo>
                    <a:pt x="680" y="166"/>
                    <a:pt x="679" y="166"/>
                    <a:pt x="679" y="165"/>
                  </a:cubicBezTo>
                  <a:cubicBezTo>
                    <a:pt x="679" y="165"/>
                    <a:pt x="679" y="164"/>
                    <a:pt x="679" y="163"/>
                  </a:cubicBezTo>
                  <a:cubicBezTo>
                    <a:pt x="678" y="163"/>
                    <a:pt x="678" y="162"/>
                    <a:pt x="677" y="161"/>
                  </a:cubicBezTo>
                  <a:cubicBezTo>
                    <a:pt x="677" y="161"/>
                    <a:pt x="676" y="160"/>
                    <a:pt x="675" y="160"/>
                  </a:cubicBezTo>
                  <a:cubicBezTo>
                    <a:pt x="676" y="159"/>
                    <a:pt x="676" y="157"/>
                    <a:pt x="676" y="155"/>
                  </a:cubicBezTo>
                  <a:cubicBezTo>
                    <a:pt x="676" y="153"/>
                    <a:pt x="675" y="153"/>
                    <a:pt x="675" y="152"/>
                  </a:cubicBezTo>
                  <a:cubicBezTo>
                    <a:pt x="675" y="148"/>
                    <a:pt x="676" y="144"/>
                    <a:pt x="675" y="141"/>
                  </a:cubicBezTo>
                  <a:cubicBezTo>
                    <a:pt x="679" y="144"/>
                    <a:pt x="676" y="140"/>
                    <a:pt x="677" y="138"/>
                  </a:cubicBezTo>
                  <a:cubicBezTo>
                    <a:pt x="677" y="137"/>
                    <a:pt x="678" y="141"/>
                    <a:pt x="679" y="138"/>
                  </a:cubicBezTo>
                  <a:cubicBezTo>
                    <a:pt x="679" y="138"/>
                    <a:pt x="679" y="137"/>
                    <a:pt x="679" y="137"/>
                  </a:cubicBezTo>
                  <a:cubicBezTo>
                    <a:pt x="680" y="135"/>
                    <a:pt x="684" y="133"/>
                    <a:pt x="685" y="132"/>
                  </a:cubicBezTo>
                  <a:cubicBezTo>
                    <a:pt x="685" y="132"/>
                    <a:pt x="686" y="131"/>
                    <a:pt x="686" y="131"/>
                  </a:cubicBezTo>
                  <a:cubicBezTo>
                    <a:pt x="684" y="130"/>
                    <a:pt x="686" y="130"/>
                    <a:pt x="688" y="130"/>
                  </a:cubicBezTo>
                  <a:cubicBezTo>
                    <a:pt x="689" y="129"/>
                    <a:pt x="690" y="127"/>
                    <a:pt x="689" y="125"/>
                  </a:cubicBezTo>
                  <a:cubicBezTo>
                    <a:pt x="690" y="125"/>
                    <a:pt x="693" y="124"/>
                    <a:pt x="692" y="123"/>
                  </a:cubicBezTo>
                  <a:cubicBezTo>
                    <a:pt x="692" y="123"/>
                    <a:pt x="691" y="123"/>
                    <a:pt x="691" y="123"/>
                  </a:cubicBezTo>
                  <a:cubicBezTo>
                    <a:pt x="691" y="123"/>
                    <a:pt x="692" y="121"/>
                    <a:pt x="692" y="121"/>
                  </a:cubicBezTo>
                  <a:cubicBezTo>
                    <a:pt x="693" y="121"/>
                    <a:pt x="695" y="124"/>
                    <a:pt x="694" y="119"/>
                  </a:cubicBezTo>
                  <a:cubicBezTo>
                    <a:pt x="696" y="119"/>
                    <a:pt x="698" y="119"/>
                    <a:pt x="699" y="118"/>
                  </a:cubicBezTo>
                  <a:cubicBezTo>
                    <a:pt x="699" y="118"/>
                    <a:pt x="700" y="117"/>
                    <a:pt x="700" y="117"/>
                  </a:cubicBezTo>
                  <a:cubicBezTo>
                    <a:pt x="700" y="116"/>
                    <a:pt x="701" y="117"/>
                    <a:pt x="702" y="117"/>
                  </a:cubicBezTo>
                  <a:cubicBezTo>
                    <a:pt x="702" y="116"/>
                    <a:pt x="703" y="115"/>
                    <a:pt x="704" y="115"/>
                  </a:cubicBezTo>
                  <a:cubicBezTo>
                    <a:pt x="704" y="114"/>
                    <a:pt x="705" y="115"/>
                    <a:pt x="705" y="114"/>
                  </a:cubicBezTo>
                  <a:cubicBezTo>
                    <a:pt x="705" y="113"/>
                    <a:pt x="706" y="110"/>
                    <a:pt x="708" y="112"/>
                  </a:cubicBezTo>
                  <a:cubicBezTo>
                    <a:pt x="708" y="107"/>
                    <a:pt x="708" y="107"/>
                    <a:pt x="708" y="107"/>
                  </a:cubicBezTo>
                  <a:cubicBezTo>
                    <a:pt x="705" y="107"/>
                    <a:pt x="704" y="107"/>
                    <a:pt x="703" y="108"/>
                  </a:cubicBezTo>
                  <a:cubicBezTo>
                    <a:pt x="702" y="109"/>
                    <a:pt x="701" y="109"/>
                    <a:pt x="701" y="110"/>
                  </a:cubicBezTo>
                  <a:cubicBezTo>
                    <a:pt x="700" y="110"/>
                    <a:pt x="700" y="110"/>
                    <a:pt x="700" y="111"/>
                  </a:cubicBezTo>
                  <a:cubicBezTo>
                    <a:pt x="700" y="113"/>
                    <a:pt x="696" y="112"/>
                    <a:pt x="696" y="115"/>
                  </a:cubicBezTo>
                  <a:cubicBezTo>
                    <a:pt x="694" y="114"/>
                    <a:pt x="693" y="115"/>
                    <a:pt x="693" y="117"/>
                  </a:cubicBezTo>
                  <a:cubicBezTo>
                    <a:pt x="692" y="117"/>
                    <a:pt x="693" y="115"/>
                    <a:pt x="692" y="115"/>
                  </a:cubicBezTo>
                  <a:cubicBezTo>
                    <a:pt x="692" y="114"/>
                    <a:pt x="691" y="115"/>
                    <a:pt x="690" y="115"/>
                  </a:cubicBezTo>
                  <a:cubicBezTo>
                    <a:pt x="690" y="114"/>
                    <a:pt x="691" y="113"/>
                    <a:pt x="690" y="112"/>
                  </a:cubicBezTo>
                  <a:cubicBezTo>
                    <a:pt x="687" y="112"/>
                    <a:pt x="684" y="111"/>
                    <a:pt x="681" y="112"/>
                  </a:cubicBezTo>
                  <a:cubicBezTo>
                    <a:pt x="680" y="112"/>
                    <a:pt x="681" y="113"/>
                    <a:pt x="680" y="114"/>
                  </a:cubicBezTo>
                  <a:cubicBezTo>
                    <a:pt x="679" y="114"/>
                    <a:pt x="677" y="114"/>
                    <a:pt x="676" y="115"/>
                  </a:cubicBezTo>
                  <a:cubicBezTo>
                    <a:pt x="674" y="116"/>
                    <a:pt x="674" y="116"/>
                    <a:pt x="673" y="117"/>
                  </a:cubicBezTo>
                  <a:cubicBezTo>
                    <a:pt x="672" y="118"/>
                    <a:pt x="672" y="120"/>
                    <a:pt x="670" y="119"/>
                  </a:cubicBezTo>
                  <a:cubicBezTo>
                    <a:pt x="670" y="122"/>
                    <a:pt x="672" y="122"/>
                    <a:pt x="671" y="124"/>
                  </a:cubicBezTo>
                  <a:cubicBezTo>
                    <a:pt x="670" y="125"/>
                    <a:pt x="669" y="125"/>
                    <a:pt x="669" y="127"/>
                  </a:cubicBezTo>
                  <a:cubicBezTo>
                    <a:pt x="665" y="126"/>
                    <a:pt x="664" y="128"/>
                    <a:pt x="661" y="128"/>
                  </a:cubicBezTo>
                  <a:cubicBezTo>
                    <a:pt x="660" y="127"/>
                    <a:pt x="660" y="126"/>
                    <a:pt x="661" y="125"/>
                  </a:cubicBezTo>
                  <a:cubicBezTo>
                    <a:pt x="659" y="125"/>
                    <a:pt x="659" y="124"/>
                    <a:pt x="659" y="123"/>
                  </a:cubicBezTo>
                  <a:cubicBezTo>
                    <a:pt x="657" y="123"/>
                    <a:pt x="655" y="124"/>
                    <a:pt x="655" y="122"/>
                  </a:cubicBezTo>
                  <a:cubicBezTo>
                    <a:pt x="651" y="125"/>
                    <a:pt x="645" y="126"/>
                    <a:pt x="639" y="127"/>
                  </a:cubicBezTo>
                  <a:cubicBezTo>
                    <a:pt x="638" y="126"/>
                    <a:pt x="636" y="126"/>
                    <a:pt x="637" y="123"/>
                  </a:cubicBezTo>
                  <a:cubicBezTo>
                    <a:pt x="633" y="123"/>
                    <a:pt x="633" y="123"/>
                    <a:pt x="633" y="123"/>
                  </a:cubicBezTo>
                  <a:cubicBezTo>
                    <a:pt x="629" y="124"/>
                    <a:pt x="626" y="125"/>
                    <a:pt x="623" y="127"/>
                  </a:cubicBezTo>
                  <a:cubicBezTo>
                    <a:pt x="620" y="128"/>
                    <a:pt x="618" y="131"/>
                    <a:pt x="615" y="132"/>
                  </a:cubicBezTo>
                  <a:cubicBezTo>
                    <a:pt x="615" y="134"/>
                    <a:pt x="615" y="135"/>
                    <a:pt x="613" y="135"/>
                  </a:cubicBezTo>
                  <a:cubicBezTo>
                    <a:pt x="614" y="137"/>
                    <a:pt x="612" y="137"/>
                    <a:pt x="612" y="139"/>
                  </a:cubicBezTo>
                  <a:cubicBezTo>
                    <a:pt x="610" y="138"/>
                    <a:pt x="608" y="143"/>
                    <a:pt x="607" y="142"/>
                  </a:cubicBezTo>
                  <a:cubicBezTo>
                    <a:pt x="605" y="140"/>
                    <a:pt x="607" y="143"/>
                    <a:pt x="604" y="143"/>
                  </a:cubicBezTo>
                  <a:cubicBezTo>
                    <a:pt x="603" y="143"/>
                    <a:pt x="603" y="144"/>
                    <a:pt x="603" y="145"/>
                  </a:cubicBezTo>
                  <a:cubicBezTo>
                    <a:pt x="598" y="144"/>
                    <a:pt x="600" y="148"/>
                    <a:pt x="596" y="148"/>
                  </a:cubicBezTo>
                  <a:cubicBezTo>
                    <a:pt x="597" y="149"/>
                    <a:pt x="599" y="153"/>
                    <a:pt x="600" y="151"/>
                  </a:cubicBezTo>
                  <a:cubicBezTo>
                    <a:pt x="601" y="151"/>
                    <a:pt x="600" y="153"/>
                    <a:pt x="601" y="155"/>
                  </a:cubicBezTo>
                  <a:cubicBezTo>
                    <a:pt x="602" y="154"/>
                    <a:pt x="603" y="156"/>
                    <a:pt x="604" y="156"/>
                  </a:cubicBezTo>
                  <a:cubicBezTo>
                    <a:pt x="604" y="156"/>
                    <a:pt x="606" y="154"/>
                    <a:pt x="607" y="155"/>
                  </a:cubicBezTo>
                  <a:cubicBezTo>
                    <a:pt x="608" y="155"/>
                    <a:pt x="609" y="156"/>
                    <a:pt x="608" y="156"/>
                  </a:cubicBezTo>
                  <a:cubicBezTo>
                    <a:pt x="610" y="155"/>
                    <a:pt x="610" y="153"/>
                    <a:pt x="611" y="155"/>
                  </a:cubicBezTo>
                  <a:cubicBezTo>
                    <a:pt x="612" y="155"/>
                    <a:pt x="612" y="154"/>
                    <a:pt x="612" y="153"/>
                  </a:cubicBezTo>
                  <a:cubicBezTo>
                    <a:pt x="614" y="153"/>
                    <a:pt x="614" y="160"/>
                    <a:pt x="616" y="157"/>
                  </a:cubicBezTo>
                  <a:cubicBezTo>
                    <a:pt x="618" y="156"/>
                    <a:pt x="615" y="161"/>
                    <a:pt x="619" y="159"/>
                  </a:cubicBezTo>
                  <a:cubicBezTo>
                    <a:pt x="619" y="161"/>
                    <a:pt x="617" y="160"/>
                    <a:pt x="617" y="160"/>
                  </a:cubicBezTo>
                  <a:cubicBezTo>
                    <a:pt x="617" y="161"/>
                    <a:pt x="618" y="163"/>
                    <a:pt x="618" y="164"/>
                  </a:cubicBezTo>
                  <a:cubicBezTo>
                    <a:pt x="618" y="165"/>
                    <a:pt x="617" y="164"/>
                    <a:pt x="617" y="165"/>
                  </a:cubicBezTo>
                  <a:cubicBezTo>
                    <a:pt x="617" y="166"/>
                    <a:pt x="616" y="166"/>
                    <a:pt x="616" y="167"/>
                  </a:cubicBezTo>
                  <a:cubicBezTo>
                    <a:pt x="615" y="170"/>
                    <a:pt x="617" y="176"/>
                    <a:pt x="614" y="173"/>
                  </a:cubicBezTo>
                  <a:cubicBezTo>
                    <a:pt x="615" y="181"/>
                    <a:pt x="611" y="185"/>
                    <a:pt x="609" y="191"/>
                  </a:cubicBezTo>
                  <a:cubicBezTo>
                    <a:pt x="608" y="192"/>
                    <a:pt x="608" y="191"/>
                    <a:pt x="606" y="191"/>
                  </a:cubicBezTo>
                  <a:cubicBezTo>
                    <a:pt x="606" y="192"/>
                    <a:pt x="607" y="193"/>
                    <a:pt x="606" y="194"/>
                  </a:cubicBezTo>
                  <a:cubicBezTo>
                    <a:pt x="606" y="195"/>
                    <a:pt x="604" y="194"/>
                    <a:pt x="604" y="195"/>
                  </a:cubicBezTo>
                  <a:cubicBezTo>
                    <a:pt x="603" y="195"/>
                    <a:pt x="604" y="196"/>
                    <a:pt x="604" y="197"/>
                  </a:cubicBezTo>
                  <a:cubicBezTo>
                    <a:pt x="603" y="197"/>
                    <a:pt x="602" y="196"/>
                    <a:pt x="602" y="197"/>
                  </a:cubicBezTo>
                  <a:cubicBezTo>
                    <a:pt x="601" y="197"/>
                    <a:pt x="602" y="198"/>
                    <a:pt x="603" y="198"/>
                  </a:cubicBezTo>
                  <a:cubicBezTo>
                    <a:pt x="602" y="199"/>
                    <a:pt x="600" y="199"/>
                    <a:pt x="600" y="200"/>
                  </a:cubicBezTo>
                  <a:cubicBezTo>
                    <a:pt x="599" y="200"/>
                    <a:pt x="599" y="202"/>
                    <a:pt x="599" y="202"/>
                  </a:cubicBezTo>
                  <a:cubicBezTo>
                    <a:pt x="598" y="203"/>
                    <a:pt x="597" y="203"/>
                    <a:pt x="596" y="203"/>
                  </a:cubicBezTo>
                  <a:cubicBezTo>
                    <a:pt x="595" y="204"/>
                    <a:pt x="596" y="205"/>
                    <a:pt x="595" y="206"/>
                  </a:cubicBezTo>
                  <a:cubicBezTo>
                    <a:pt x="595" y="207"/>
                    <a:pt x="593" y="206"/>
                    <a:pt x="593" y="206"/>
                  </a:cubicBezTo>
                  <a:cubicBezTo>
                    <a:pt x="593" y="206"/>
                    <a:pt x="593" y="209"/>
                    <a:pt x="592" y="208"/>
                  </a:cubicBezTo>
                  <a:cubicBezTo>
                    <a:pt x="591" y="207"/>
                    <a:pt x="590" y="207"/>
                    <a:pt x="590" y="210"/>
                  </a:cubicBezTo>
                  <a:cubicBezTo>
                    <a:pt x="585" y="211"/>
                    <a:pt x="586" y="210"/>
                    <a:pt x="581" y="210"/>
                  </a:cubicBezTo>
                  <a:cubicBezTo>
                    <a:pt x="581" y="211"/>
                    <a:pt x="577" y="213"/>
                    <a:pt x="579" y="213"/>
                  </a:cubicBezTo>
                  <a:cubicBezTo>
                    <a:pt x="580" y="215"/>
                    <a:pt x="572" y="213"/>
                    <a:pt x="576" y="215"/>
                  </a:cubicBezTo>
                  <a:cubicBezTo>
                    <a:pt x="576" y="216"/>
                    <a:pt x="574" y="216"/>
                    <a:pt x="574" y="215"/>
                  </a:cubicBezTo>
                  <a:cubicBezTo>
                    <a:pt x="572" y="217"/>
                    <a:pt x="573" y="219"/>
                    <a:pt x="573" y="222"/>
                  </a:cubicBezTo>
                  <a:cubicBezTo>
                    <a:pt x="570" y="223"/>
                    <a:pt x="571" y="223"/>
                    <a:pt x="568" y="222"/>
                  </a:cubicBezTo>
                  <a:cubicBezTo>
                    <a:pt x="569" y="224"/>
                    <a:pt x="569" y="224"/>
                    <a:pt x="567" y="224"/>
                  </a:cubicBezTo>
                  <a:cubicBezTo>
                    <a:pt x="567" y="226"/>
                    <a:pt x="568" y="234"/>
                    <a:pt x="569" y="232"/>
                  </a:cubicBezTo>
                  <a:cubicBezTo>
                    <a:pt x="571" y="232"/>
                    <a:pt x="569" y="240"/>
                    <a:pt x="572" y="240"/>
                  </a:cubicBezTo>
                  <a:cubicBezTo>
                    <a:pt x="574" y="240"/>
                    <a:pt x="572" y="243"/>
                    <a:pt x="574" y="243"/>
                  </a:cubicBezTo>
                  <a:cubicBezTo>
                    <a:pt x="574" y="244"/>
                    <a:pt x="573" y="245"/>
                    <a:pt x="573" y="245"/>
                  </a:cubicBezTo>
                  <a:cubicBezTo>
                    <a:pt x="572" y="246"/>
                    <a:pt x="571" y="244"/>
                    <a:pt x="571" y="244"/>
                  </a:cubicBezTo>
                  <a:cubicBezTo>
                    <a:pt x="570" y="245"/>
                    <a:pt x="571" y="246"/>
                    <a:pt x="570" y="246"/>
                  </a:cubicBezTo>
                  <a:cubicBezTo>
                    <a:pt x="569" y="247"/>
                    <a:pt x="568" y="246"/>
                    <a:pt x="567" y="246"/>
                  </a:cubicBezTo>
                  <a:cubicBezTo>
                    <a:pt x="565" y="247"/>
                    <a:pt x="562" y="249"/>
                    <a:pt x="561" y="247"/>
                  </a:cubicBezTo>
                  <a:cubicBezTo>
                    <a:pt x="560" y="245"/>
                    <a:pt x="561" y="245"/>
                    <a:pt x="562" y="243"/>
                  </a:cubicBezTo>
                  <a:cubicBezTo>
                    <a:pt x="562" y="241"/>
                    <a:pt x="560" y="239"/>
                    <a:pt x="562" y="238"/>
                  </a:cubicBezTo>
                  <a:cubicBezTo>
                    <a:pt x="562" y="236"/>
                    <a:pt x="559" y="237"/>
                    <a:pt x="561" y="234"/>
                  </a:cubicBezTo>
                  <a:cubicBezTo>
                    <a:pt x="559" y="233"/>
                    <a:pt x="557" y="235"/>
                    <a:pt x="555" y="232"/>
                  </a:cubicBezTo>
                  <a:cubicBezTo>
                    <a:pt x="554" y="229"/>
                    <a:pt x="558" y="231"/>
                    <a:pt x="557" y="227"/>
                  </a:cubicBezTo>
                  <a:cubicBezTo>
                    <a:pt x="557" y="226"/>
                    <a:pt x="556" y="227"/>
                    <a:pt x="556" y="227"/>
                  </a:cubicBezTo>
                  <a:cubicBezTo>
                    <a:pt x="555" y="227"/>
                    <a:pt x="555" y="226"/>
                    <a:pt x="554" y="225"/>
                  </a:cubicBezTo>
                  <a:cubicBezTo>
                    <a:pt x="553" y="225"/>
                    <a:pt x="552" y="224"/>
                    <a:pt x="552" y="223"/>
                  </a:cubicBezTo>
                  <a:cubicBezTo>
                    <a:pt x="551" y="224"/>
                    <a:pt x="550" y="224"/>
                    <a:pt x="549" y="224"/>
                  </a:cubicBezTo>
                  <a:cubicBezTo>
                    <a:pt x="548" y="225"/>
                    <a:pt x="549" y="225"/>
                    <a:pt x="549" y="225"/>
                  </a:cubicBezTo>
                  <a:cubicBezTo>
                    <a:pt x="549" y="228"/>
                    <a:pt x="547" y="223"/>
                    <a:pt x="547" y="227"/>
                  </a:cubicBezTo>
                  <a:cubicBezTo>
                    <a:pt x="545" y="225"/>
                    <a:pt x="545" y="229"/>
                    <a:pt x="541" y="227"/>
                  </a:cubicBezTo>
                  <a:cubicBezTo>
                    <a:pt x="544" y="225"/>
                    <a:pt x="542" y="224"/>
                    <a:pt x="544" y="222"/>
                  </a:cubicBezTo>
                  <a:cubicBezTo>
                    <a:pt x="546" y="220"/>
                    <a:pt x="540" y="221"/>
                    <a:pt x="540" y="222"/>
                  </a:cubicBezTo>
                  <a:cubicBezTo>
                    <a:pt x="539" y="225"/>
                    <a:pt x="538" y="222"/>
                    <a:pt x="539" y="222"/>
                  </a:cubicBezTo>
                  <a:cubicBezTo>
                    <a:pt x="537" y="222"/>
                    <a:pt x="538" y="224"/>
                    <a:pt x="536" y="224"/>
                  </a:cubicBezTo>
                  <a:cubicBezTo>
                    <a:pt x="535" y="224"/>
                    <a:pt x="533" y="226"/>
                    <a:pt x="533" y="226"/>
                  </a:cubicBezTo>
                  <a:cubicBezTo>
                    <a:pt x="532" y="227"/>
                    <a:pt x="532" y="227"/>
                    <a:pt x="532" y="228"/>
                  </a:cubicBezTo>
                  <a:cubicBezTo>
                    <a:pt x="528" y="228"/>
                    <a:pt x="529" y="228"/>
                    <a:pt x="525" y="228"/>
                  </a:cubicBezTo>
                  <a:cubicBezTo>
                    <a:pt x="526" y="228"/>
                    <a:pt x="526" y="231"/>
                    <a:pt x="526" y="231"/>
                  </a:cubicBezTo>
                  <a:cubicBezTo>
                    <a:pt x="527" y="231"/>
                    <a:pt x="528" y="231"/>
                    <a:pt x="529" y="231"/>
                  </a:cubicBezTo>
                  <a:cubicBezTo>
                    <a:pt x="529" y="231"/>
                    <a:pt x="529" y="233"/>
                    <a:pt x="529" y="233"/>
                  </a:cubicBezTo>
                  <a:cubicBezTo>
                    <a:pt x="529" y="233"/>
                    <a:pt x="531" y="233"/>
                    <a:pt x="532" y="233"/>
                  </a:cubicBezTo>
                  <a:cubicBezTo>
                    <a:pt x="532" y="233"/>
                    <a:pt x="532" y="235"/>
                    <a:pt x="532" y="235"/>
                  </a:cubicBezTo>
                  <a:cubicBezTo>
                    <a:pt x="533" y="236"/>
                    <a:pt x="534" y="235"/>
                    <a:pt x="535" y="236"/>
                  </a:cubicBezTo>
                  <a:cubicBezTo>
                    <a:pt x="536" y="236"/>
                    <a:pt x="535" y="234"/>
                    <a:pt x="537" y="234"/>
                  </a:cubicBezTo>
                  <a:cubicBezTo>
                    <a:pt x="541" y="234"/>
                    <a:pt x="543" y="234"/>
                    <a:pt x="543" y="238"/>
                  </a:cubicBezTo>
                  <a:cubicBezTo>
                    <a:pt x="542" y="239"/>
                    <a:pt x="540" y="239"/>
                    <a:pt x="539" y="238"/>
                  </a:cubicBezTo>
                  <a:cubicBezTo>
                    <a:pt x="538" y="239"/>
                    <a:pt x="537" y="240"/>
                    <a:pt x="538" y="243"/>
                  </a:cubicBezTo>
                  <a:cubicBezTo>
                    <a:pt x="536" y="242"/>
                    <a:pt x="536" y="243"/>
                    <a:pt x="537" y="243"/>
                  </a:cubicBezTo>
                  <a:cubicBezTo>
                    <a:pt x="536" y="245"/>
                    <a:pt x="534" y="244"/>
                    <a:pt x="533" y="244"/>
                  </a:cubicBezTo>
                  <a:cubicBezTo>
                    <a:pt x="534" y="248"/>
                    <a:pt x="538" y="249"/>
                    <a:pt x="538" y="254"/>
                  </a:cubicBezTo>
                  <a:cubicBezTo>
                    <a:pt x="540" y="251"/>
                    <a:pt x="539" y="253"/>
                    <a:pt x="541" y="255"/>
                  </a:cubicBezTo>
                  <a:cubicBezTo>
                    <a:pt x="540" y="258"/>
                    <a:pt x="541" y="263"/>
                    <a:pt x="540" y="265"/>
                  </a:cubicBezTo>
                  <a:cubicBezTo>
                    <a:pt x="541" y="268"/>
                    <a:pt x="542" y="271"/>
                    <a:pt x="541" y="275"/>
                  </a:cubicBezTo>
                  <a:cubicBezTo>
                    <a:pt x="538" y="273"/>
                    <a:pt x="540" y="279"/>
                    <a:pt x="539" y="278"/>
                  </a:cubicBezTo>
                  <a:cubicBezTo>
                    <a:pt x="537" y="277"/>
                    <a:pt x="538" y="278"/>
                    <a:pt x="538" y="279"/>
                  </a:cubicBezTo>
                  <a:cubicBezTo>
                    <a:pt x="537" y="280"/>
                    <a:pt x="535" y="279"/>
                    <a:pt x="536" y="283"/>
                  </a:cubicBezTo>
                  <a:cubicBezTo>
                    <a:pt x="533" y="281"/>
                    <a:pt x="535" y="286"/>
                    <a:pt x="532" y="285"/>
                  </a:cubicBezTo>
                  <a:cubicBezTo>
                    <a:pt x="535" y="287"/>
                    <a:pt x="528" y="288"/>
                    <a:pt x="529" y="289"/>
                  </a:cubicBezTo>
                  <a:cubicBezTo>
                    <a:pt x="531" y="291"/>
                    <a:pt x="529" y="289"/>
                    <a:pt x="527" y="291"/>
                  </a:cubicBezTo>
                  <a:cubicBezTo>
                    <a:pt x="526" y="292"/>
                    <a:pt x="527" y="293"/>
                    <a:pt x="526" y="294"/>
                  </a:cubicBezTo>
                  <a:cubicBezTo>
                    <a:pt x="526" y="294"/>
                    <a:pt x="525" y="294"/>
                    <a:pt x="524" y="294"/>
                  </a:cubicBezTo>
                  <a:cubicBezTo>
                    <a:pt x="524" y="294"/>
                    <a:pt x="525" y="296"/>
                    <a:pt x="524" y="296"/>
                  </a:cubicBezTo>
                  <a:cubicBezTo>
                    <a:pt x="523" y="297"/>
                    <a:pt x="521" y="295"/>
                    <a:pt x="521" y="298"/>
                  </a:cubicBezTo>
                  <a:cubicBezTo>
                    <a:pt x="515" y="298"/>
                    <a:pt x="516" y="299"/>
                    <a:pt x="510" y="298"/>
                  </a:cubicBezTo>
                  <a:cubicBezTo>
                    <a:pt x="509" y="298"/>
                    <a:pt x="509" y="300"/>
                    <a:pt x="509" y="301"/>
                  </a:cubicBezTo>
                  <a:cubicBezTo>
                    <a:pt x="507" y="299"/>
                    <a:pt x="504" y="303"/>
                    <a:pt x="503" y="303"/>
                  </a:cubicBezTo>
                  <a:cubicBezTo>
                    <a:pt x="502" y="301"/>
                    <a:pt x="503" y="304"/>
                    <a:pt x="499" y="304"/>
                  </a:cubicBezTo>
                  <a:cubicBezTo>
                    <a:pt x="498" y="304"/>
                    <a:pt x="500" y="305"/>
                    <a:pt x="499" y="306"/>
                  </a:cubicBezTo>
                  <a:cubicBezTo>
                    <a:pt x="496" y="308"/>
                    <a:pt x="495" y="304"/>
                    <a:pt x="493" y="304"/>
                  </a:cubicBezTo>
                  <a:cubicBezTo>
                    <a:pt x="490" y="303"/>
                    <a:pt x="489" y="305"/>
                    <a:pt x="487" y="305"/>
                  </a:cubicBezTo>
                  <a:cubicBezTo>
                    <a:pt x="486" y="305"/>
                    <a:pt x="485" y="307"/>
                    <a:pt x="485" y="308"/>
                  </a:cubicBezTo>
                  <a:cubicBezTo>
                    <a:pt x="482" y="308"/>
                    <a:pt x="482" y="310"/>
                    <a:pt x="480" y="310"/>
                  </a:cubicBezTo>
                  <a:cubicBezTo>
                    <a:pt x="480" y="313"/>
                    <a:pt x="482" y="312"/>
                    <a:pt x="482" y="314"/>
                  </a:cubicBezTo>
                  <a:cubicBezTo>
                    <a:pt x="482" y="315"/>
                    <a:pt x="482" y="316"/>
                    <a:pt x="483" y="316"/>
                  </a:cubicBezTo>
                  <a:cubicBezTo>
                    <a:pt x="484" y="316"/>
                    <a:pt x="484" y="317"/>
                    <a:pt x="484" y="318"/>
                  </a:cubicBezTo>
                  <a:cubicBezTo>
                    <a:pt x="485" y="319"/>
                    <a:pt x="486" y="318"/>
                    <a:pt x="487" y="319"/>
                  </a:cubicBezTo>
                  <a:cubicBezTo>
                    <a:pt x="487" y="319"/>
                    <a:pt x="487" y="320"/>
                    <a:pt x="487" y="321"/>
                  </a:cubicBezTo>
                  <a:cubicBezTo>
                    <a:pt x="487" y="321"/>
                    <a:pt x="489" y="320"/>
                    <a:pt x="489" y="321"/>
                  </a:cubicBezTo>
                  <a:cubicBezTo>
                    <a:pt x="490" y="322"/>
                    <a:pt x="490" y="324"/>
                    <a:pt x="491" y="326"/>
                  </a:cubicBezTo>
                  <a:cubicBezTo>
                    <a:pt x="492" y="327"/>
                    <a:pt x="494" y="328"/>
                    <a:pt x="494" y="328"/>
                  </a:cubicBezTo>
                  <a:cubicBezTo>
                    <a:pt x="494" y="329"/>
                    <a:pt x="494" y="331"/>
                    <a:pt x="494" y="332"/>
                  </a:cubicBezTo>
                  <a:cubicBezTo>
                    <a:pt x="494" y="334"/>
                    <a:pt x="495" y="334"/>
                    <a:pt x="495" y="336"/>
                  </a:cubicBezTo>
                  <a:cubicBezTo>
                    <a:pt x="495" y="338"/>
                    <a:pt x="494" y="338"/>
                    <a:pt x="494" y="339"/>
                  </a:cubicBezTo>
                  <a:cubicBezTo>
                    <a:pt x="493" y="341"/>
                    <a:pt x="494" y="343"/>
                    <a:pt x="492" y="341"/>
                  </a:cubicBezTo>
                  <a:cubicBezTo>
                    <a:pt x="493" y="344"/>
                    <a:pt x="489" y="343"/>
                    <a:pt x="490" y="346"/>
                  </a:cubicBezTo>
                  <a:cubicBezTo>
                    <a:pt x="486" y="344"/>
                    <a:pt x="487" y="348"/>
                    <a:pt x="484" y="348"/>
                  </a:cubicBezTo>
                  <a:cubicBezTo>
                    <a:pt x="483" y="347"/>
                    <a:pt x="484" y="349"/>
                    <a:pt x="483" y="349"/>
                  </a:cubicBezTo>
                  <a:cubicBezTo>
                    <a:pt x="483" y="350"/>
                    <a:pt x="481" y="350"/>
                    <a:pt x="481" y="350"/>
                  </a:cubicBezTo>
                  <a:cubicBezTo>
                    <a:pt x="482" y="351"/>
                    <a:pt x="482" y="351"/>
                    <a:pt x="481" y="351"/>
                  </a:cubicBezTo>
                  <a:cubicBezTo>
                    <a:pt x="481" y="352"/>
                    <a:pt x="480" y="353"/>
                    <a:pt x="478" y="353"/>
                  </a:cubicBezTo>
                  <a:cubicBezTo>
                    <a:pt x="480" y="348"/>
                    <a:pt x="477" y="353"/>
                    <a:pt x="477" y="350"/>
                  </a:cubicBezTo>
                  <a:cubicBezTo>
                    <a:pt x="477" y="349"/>
                    <a:pt x="476" y="348"/>
                    <a:pt x="475" y="347"/>
                  </a:cubicBezTo>
                  <a:cubicBezTo>
                    <a:pt x="474" y="346"/>
                    <a:pt x="473" y="347"/>
                    <a:pt x="473" y="347"/>
                  </a:cubicBezTo>
                  <a:cubicBezTo>
                    <a:pt x="472" y="346"/>
                    <a:pt x="473" y="345"/>
                    <a:pt x="473" y="345"/>
                  </a:cubicBezTo>
                  <a:cubicBezTo>
                    <a:pt x="472" y="344"/>
                    <a:pt x="469" y="344"/>
                    <a:pt x="469" y="344"/>
                  </a:cubicBezTo>
                  <a:cubicBezTo>
                    <a:pt x="469" y="343"/>
                    <a:pt x="469" y="342"/>
                    <a:pt x="469" y="342"/>
                  </a:cubicBezTo>
                  <a:cubicBezTo>
                    <a:pt x="468" y="341"/>
                    <a:pt x="467" y="342"/>
                    <a:pt x="466" y="342"/>
                  </a:cubicBezTo>
                  <a:cubicBezTo>
                    <a:pt x="465" y="342"/>
                    <a:pt x="466" y="339"/>
                    <a:pt x="465" y="339"/>
                  </a:cubicBezTo>
                  <a:cubicBezTo>
                    <a:pt x="465" y="339"/>
                    <a:pt x="464" y="340"/>
                    <a:pt x="464" y="340"/>
                  </a:cubicBezTo>
                  <a:cubicBezTo>
                    <a:pt x="462" y="338"/>
                    <a:pt x="463" y="338"/>
                    <a:pt x="461" y="336"/>
                  </a:cubicBezTo>
                  <a:cubicBezTo>
                    <a:pt x="458" y="335"/>
                    <a:pt x="459" y="339"/>
                    <a:pt x="458" y="341"/>
                  </a:cubicBezTo>
                  <a:cubicBezTo>
                    <a:pt x="458" y="341"/>
                    <a:pt x="457" y="342"/>
                    <a:pt x="457" y="342"/>
                  </a:cubicBezTo>
                  <a:cubicBezTo>
                    <a:pt x="456" y="344"/>
                    <a:pt x="457" y="346"/>
                    <a:pt x="456" y="348"/>
                  </a:cubicBezTo>
                  <a:cubicBezTo>
                    <a:pt x="456" y="348"/>
                    <a:pt x="457" y="349"/>
                    <a:pt x="457" y="350"/>
                  </a:cubicBezTo>
                  <a:cubicBezTo>
                    <a:pt x="457" y="351"/>
                    <a:pt x="458" y="353"/>
                    <a:pt x="458" y="351"/>
                  </a:cubicBezTo>
                  <a:cubicBezTo>
                    <a:pt x="461" y="354"/>
                    <a:pt x="460" y="355"/>
                    <a:pt x="459" y="358"/>
                  </a:cubicBezTo>
                  <a:cubicBezTo>
                    <a:pt x="460" y="359"/>
                    <a:pt x="460" y="359"/>
                    <a:pt x="460" y="360"/>
                  </a:cubicBezTo>
                  <a:cubicBezTo>
                    <a:pt x="461" y="360"/>
                    <a:pt x="462" y="361"/>
                    <a:pt x="462" y="362"/>
                  </a:cubicBezTo>
                  <a:cubicBezTo>
                    <a:pt x="464" y="363"/>
                    <a:pt x="465" y="363"/>
                    <a:pt x="467" y="365"/>
                  </a:cubicBezTo>
                  <a:cubicBezTo>
                    <a:pt x="468" y="365"/>
                    <a:pt x="467" y="366"/>
                    <a:pt x="468" y="366"/>
                  </a:cubicBezTo>
                  <a:cubicBezTo>
                    <a:pt x="469" y="366"/>
                    <a:pt x="469" y="367"/>
                    <a:pt x="469" y="368"/>
                  </a:cubicBezTo>
                  <a:cubicBezTo>
                    <a:pt x="469" y="369"/>
                    <a:pt x="470" y="368"/>
                    <a:pt x="471" y="369"/>
                  </a:cubicBezTo>
                  <a:cubicBezTo>
                    <a:pt x="471" y="369"/>
                    <a:pt x="471" y="371"/>
                    <a:pt x="471" y="372"/>
                  </a:cubicBezTo>
                  <a:cubicBezTo>
                    <a:pt x="471" y="373"/>
                    <a:pt x="473" y="374"/>
                    <a:pt x="473" y="374"/>
                  </a:cubicBezTo>
                  <a:cubicBezTo>
                    <a:pt x="473" y="375"/>
                    <a:pt x="470" y="378"/>
                    <a:pt x="474" y="378"/>
                  </a:cubicBezTo>
                  <a:cubicBezTo>
                    <a:pt x="473" y="380"/>
                    <a:pt x="472" y="379"/>
                    <a:pt x="470" y="379"/>
                  </a:cubicBezTo>
                  <a:cubicBezTo>
                    <a:pt x="469" y="379"/>
                    <a:pt x="466" y="379"/>
                    <a:pt x="465" y="378"/>
                  </a:cubicBezTo>
                  <a:cubicBezTo>
                    <a:pt x="465" y="378"/>
                    <a:pt x="466" y="374"/>
                    <a:pt x="464" y="377"/>
                  </a:cubicBezTo>
                  <a:cubicBezTo>
                    <a:pt x="462" y="376"/>
                    <a:pt x="463" y="374"/>
                    <a:pt x="462" y="372"/>
                  </a:cubicBezTo>
                  <a:cubicBezTo>
                    <a:pt x="462" y="371"/>
                    <a:pt x="460" y="371"/>
                    <a:pt x="459" y="369"/>
                  </a:cubicBezTo>
                  <a:cubicBezTo>
                    <a:pt x="459" y="368"/>
                    <a:pt x="459" y="367"/>
                    <a:pt x="460" y="367"/>
                  </a:cubicBezTo>
                  <a:cubicBezTo>
                    <a:pt x="459" y="365"/>
                    <a:pt x="458" y="362"/>
                    <a:pt x="456" y="361"/>
                  </a:cubicBezTo>
                  <a:cubicBezTo>
                    <a:pt x="456" y="359"/>
                    <a:pt x="454" y="358"/>
                    <a:pt x="456" y="358"/>
                  </a:cubicBezTo>
                  <a:cubicBezTo>
                    <a:pt x="455" y="357"/>
                    <a:pt x="454" y="357"/>
                    <a:pt x="453" y="356"/>
                  </a:cubicBezTo>
                  <a:cubicBezTo>
                    <a:pt x="453" y="355"/>
                    <a:pt x="453" y="353"/>
                    <a:pt x="452" y="353"/>
                  </a:cubicBezTo>
                  <a:cubicBezTo>
                    <a:pt x="451" y="351"/>
                    <a:pt x="452" y="351"/>
                    <a:pt x="453" y="349"/>
                  </a:cubicBezTo>
                  <a:cubicBezTo>
                    <a:pt x="453" y="348"/>
                    <a:pt x="452" y="347"/>
                    <a:pt x="451" y="347"/>
                  </a:cubicBezTo>
                  <a:cubicBezTo>
                    <a:pt x="451" y="346"/>
                    <a:pt x="452" y="345"/>
                    <a:pt x="451" y="345"/>
                  </a:cubicBezTo>
                  <a:cubicBezTo>
                    <a:pt x="451" y="343"/>
                    <a:pt x="453" y="344"/>
                    <a:pt x="455" y="344"/>
                  </a:cubicBezTo>
                  <a:cubicBezTo>
                    <a:pt x="454" y="343"/>
                    <a:pt x="454" y="343"/>
                    <a:pt x="454" y="342"/>
                  </a:cubicBezTo>
                  <a:cubicBezTo>
                    <a:pt x="454" y="341"/>
                    <a:pt x="455" y="341"/>
                    <a:pt x="455" y="340"/>
                  </a:cubicBezTo>
                  <a:cubicBezTo>
                    <a:pt x="454" y="339"/>
                    <a:pt x="453" y="337"/>
                    <a:pt x="453" y="335"/>
                  </a:cubicBezTo>
                  <a:cubicBezTo>
                    <a:pt x="452" y="333"/>
                    <a:pt x="453" y="331"/>
                    <a:pt x="453" y="329"/>
                  </a:cubicBezTo>
                  <a:cubicBezTo>
                    <a:pt x="452" y="328"/>
                    <a:pt x="451" y="328"/>
                    <a:pt x="451" y="327"/>
                  </a:cubicBezTo>
                  <a:cubicBezTo>
                    <a:pt x="450" y="327"/>
                    <a:pt x="450" y="325"/>
                    <a:pt x="450" y="325"/>
                  </a:cubicBezTo>
                  <a:cubicBezTo>
                    <a:pt x="449" y="323"/>
                    <a:pt x="448" y="322"/>
                    <a:pt x="447" y="321"/>
                  </a:cubicBezTo>
                  <a:cubicBezTo>
                    <a:pt x="444" y="320"/>
                    <a:pt x="446" y="324"/>
                    <a:pt x="443" y="322"/>
                  </a:cubicBezTo>
                  <a:cubicBezTo>
                    <a:pt x="442" y="322"/>
                    <a:pt x="443" y="324"/>
                    <a:pt x="442" y="325"/>
                  </a:cubicBezTo>
                  <a:cubicBezTo>
                    <a:pt x="442" y="325"/>
                    <a:pt x="441" y="324"/>
                    <a:pt x="440" y="325"/>
                  </a:cubicBezTo>
                  <a:cubicBezTo>
                    <a:pt x="440" y="325"/>
                    <a:pt x="441" y="327"/>
                    <a:pt x="439" y="327"/>
                  </a:cubicBezTo>
                  <a:cubicBezTo>
                    <a:pt x="437" y="327"/>
                    <a:pt x="437" y="326"/>
                    <a:pt x="436" y="324"/>
                  </a:cubicBezTo>
                  <a:cubicBezTo>
                    <a:pt x="436" y="323"/>
                    <a:pt x="436" y="323"/>
                    <a:pt x="436" y="323"/>
                  </a:cubicBezTo>
                  <a:cubicBezTo>
                    <a:pt x="435" y="321"/>
                    <a:pt x="436" y="321"/>
                    <a:pt x="436" y="321"/>
                  </a:cubicBezTo>
                  <a:cubicBezTo>
                    <a:pt x="437" y="320"/>
                    <a:pt x="434" y="316"/>
                    <a:pt x="436" y="314"/>
                  </a:cubicBezTo>
                  <a:cubicBezTo>
                    <a:pt x="436" y="313"/>
                    <a:pt x="434" y="312"/>
                    <a:pt x="435" y="308"/>
                  </a:cubicBezTo>
                  <a:cubicBezTo>
                    <a:pt x="434" y="308"/>
                    <a:pt x="434" y="310"/>
                    <a:pt x="434" y="310"/>
                  </a:cubicBezTo>
                  <a:cubicBezTo>
                    <a:pt x="432" y="310"/>
                    <a:pt x="433" y="306"/>
                    <a:pt x="432" y="305"/>
                  </a:cubicBezTo>
                  <a:cubicBezTo>
                    <a:pt x="431" y="304"/>
                    <a:pt x="430" y="303"/>
                    <a:pt x="430" y="303"/>
                  </a:cubicBezTo>
                  <a:cubicBezTo>
                    <a:pt x="429" y="302"/>
                    <a:pt x="429" y="301"/>
                    <a:pt x="429" y="301"/>
                  </a:cubicBezTo>
                  <a:cubicBezTo>
                    <a:pt x="428" y="300"/>
                    <a:pt x="425" y="300"/>
                    <a:pt x="426" y="298"/>
                  </a:cubicBezTo>
                  <a:cubicBezTo>
                    <a:pt x="423" y="298"/>
                    <a:pt x="422" y="300"/>
                    <a:pt x="420" y="301"/>
                  </a:cubicBezTo>
                  <a:cubicBezTo>
                    <a:pt x="419" y="301"/>
                    <a:pt x="418" y="301"/>
                    <a:pt x="417" y="302"/>
                  </a:cubicBezTo>
                  <a:cubicBezTo>
                    <a:pt x="411" y="302"/>
                    <a:pt x="411" y="302"/>
                    <a:pt x="411" y="302"/>
                  </a:cubicBezTo>
                  <a:cubicBezTo>
                    <a:pt x="410" y="302"/>
                    <a:pt x="409" y="303"/>
                    <a:pt x="409" y="304"/>
                  </a:cubicBezTo>
                  <a:cubicBezTo>
                    <a:pt x="408" y="304"/>
                    <a:pt x="408" y="303"/>
                    <a:pt x="408" y="305"/>
                  </a:cubicBezTo>
                  <a:cubicBezTo>
                    <a:pt x="408" y="306"/>
                    <a:pt x="406" y="306"/>
                    <a:pt x="405" y="306"/>
                  </a:cubicBezTo>
                  <a:cubicBezTo>
                    <a:pt x="403" y="308"/>
                    <a:pt x="401" y="312"/>
                    <a:pt x="397" y="313"/>
                  </a:cubicBezTo>
                  <a:cubicBezTo>
                    <a:pt x="395" y="315"/>
                    <a:pt x="394" y="319"/>
                    <a:pt x="391" y="319"/>
                  </a:cubicBezTo>
                  <a:cubicBezTo>
                    <a:pt x="392" y="321"/>
                    <a:pt x="392" y="321"/>
                    <a:pt x="389" y="321"/>
                  </a:cubicBezTo>
                  <a:cubicBezTo>
                    <a:pt x="389" y="322"/>
                    <a:pt x="389" y="322"/>
                    <a:pt x="390" y="323"/>
                  </a:cubicBezTo>
                  <a:cubicBezTo>
                    <a:pt x="389" y="324"/>
                    <a:pt x="388" y="324"/>
                    <a:pt x="388" y="323"/>
                  </a:cubicBezTo>
                  <a:cubicBezTo>
                    <a:pt x="386" y="323"/>
                    <a:pt x="387" y="326"/>
                    <a:pt x="384" y="325"/>
                  </a:cubicBezTo>
                  <a:cubicBezTo>
                    <a:pt x="383" y="325"/>
                    <a:pt x="383" y="327"/>
                    <a:pt x="381" y="327"/>
                  </a:cubicBezTo>
                  <a:cubicBezTo>
                    <a:pt x="381" y="328"/>
                    <a:pt x="382" y="328"/>
                    <a:pt x="382" y="329"/>
                  </a:cubicBezTo>
                  <a:cubicBezTo>
                    <a:pt x="382" y="331"/>
                    <a:pt x="381" y="334"/>
                    <a:pt x="380" y="337"/>
                  </a:cubicBezTo>
                  <a:cubicBezTo>
                    <a:pt x="379" y="341"/>
                    <a:pt x="380" y="346"/>
                    <a:pt x="379" y="348"/>
                  </a:cubicBezTo>
                  <a:cubicBezTo>
                    <a:pt x="379" y="348"/>
                    <a:pt x="378" y="347"/>
                    <a:pt x="377" y="348"/>
                  </a:cubicBezTo>
                  <a:cubicBezTo>
                    <a:pt x="377" y="348"/>
                    <a:pt x="377" y="351"/>
                    <a:pt x="376" y="351"/>
                  </a:cubicBezTo>
                  <a:cubicBezTo>
                    <a:pt x="375" y="352"/>
                    <a:pt x="374" y="352"/>
                    <a:pt x="373" y="352"/>
                  </a:cubicBezTo>
                  <a:cubicBezTo>
                    <a:pt x="372" y="353"/>
                    <a:pt x="372" y="355"/>
                    <a:pt x="370" y="354"/>
                  </a:cubicBezTo>
                  <a:cubicBezTo>
                    <a:pt x="367" y="352"/>
                    <a:pt x="366" y="349"/>
                    <a:pt x="365" y="345"/>
                  </a:cubicBezTo>
                  <a:cubicBezTo>
                    <a:pt x="364" y="344"/>
                    <a:pt x="364" y="343"/>
                    <a:pt x="363" y="343"/>
                  </a:cubicBezTo>
                  <a:cubicBezTo>
                    <a:pt x="363" y="342"/>
                    <a:pt x="362" y="342"/>
                    <a:pt x="361" y="342"/>
                  </a:cubicBezTo>
                  <a:cubicBezTo>
                    <a:pt x="360" y="339"/>
                    <a:pt x="363" y="339"/>
                    <a:pt x="363" y="337"/>
                  </a:cubicBezTo>
                  <a:cubicBezTo>
                    <a:pt x="363" y="335"/>
                    <a:pt x="361" y="334"/>
                    <a:pt x="360" y="333"/>
                  </a:cubicBezTo>
                  <a:cubicBezTo>
                    <a:pt x="359" y="332"/>
                    <a:pt x="359" y="331"/>
                    <a:pt x="357" y="330"/>
                  </a:cubicBezTo>
                  <a:cubicBezTo>
                    <a:pt x="357" y="329"/>
                    <a:pt x="357" y="326"/>
                    <a:pt x="355" y="325"/>
                  </a:cubicBezTo>
                  <a:cubicBezTo>
                    <a:pt x="354" y="323"/>
                    <a:pt x="354" y="316"/>
                    <a:pt x="353" y="311"/>
                  </a:cubicBezTo>
                  <a:cubicBezTo>
                    <a:pt x="353" y="309"/>
                    <a:pt x="352" y="303"/>
                    <a:pt x="352" y="300"/>
                  </a:cubicBezTo>
                  <a:cubicBezTo>
                    <a:pt x="350" y="300"/>
                    <a:pt x="347" y="304"/>
                    <a:pt x="350" y="305"/>
                  </a:cubicBezTo>
                  <a:cubicBezTo>
                    <a:pt x="349" y="307"/>
                    <a:pt x="346" y="305"/>
                    <a:pt x="345" y="305"/>
                  </a:cubicBezTo>
                  <a:cubicBezTo>
                    <a:pt x="344" y="304"/>
                    <a:pt x="343" y="305"/>
                    <a:pt x="343" y="305"/>
                  </a:cubicBezTo>
                  <a:cubicBezTo>
                    <a:pt x="342" y="304"/>
                    <a:pt x="341" y="300"/>
                    <a:pt x="339" y="302"/>
                  </a:cubicBezTo>
                  <a:cubicBezTo>
                    <a:pt x="339" y="300"/>
                    <a:pt x="340" y="300"/>
                    <a:pt x="341" y="300"/>
                  </a:cubicBezTo>
                  <a:cubicBezTo>
                    <a:pt x="340" y="299"/>
                    <a:pt x="341" y="298"/>
                    <a:pt x="341" y="297"/>
                  </a:cubicBezTo>
                  <a:cubicBezTo>
                    <a:pt x="341" y="295"/>
                    <a:pt x="338" y="297"/>
                    <a:pt x="337" y="296"/>
                  </a:cubicBezTo>
                  <a:cubicBezTo>
                    <a:pt x="336" y="296"/>
                    <a:pt x="335" y="291"/>
                    <a:pt x="334" y="294"/>
                  </a:cubicBezTo>
                  <a:cubicBezTo>
                    <a:pt x="332" y="294"/>
                    <a:pt x="333" y="291"/>
                    <a:pt x="333" y="291"/>
                  </a:cubicBezTo>
                  <a:cubicBezTo>
                    <a:pt x="333" y="290"/>
                    <a:pt x="331" y="290"/>
                    <a:pt x="332" y="288"/>
                  </a:cubicBezTo>
                  <a:cubicBezTo>
                    <a:pt x="331" y="288"/>
                    <a:pt x="328" y="289"/>
                    <a:pt x="328" y="288"/>
                  </a:cubicBezTo>
                  <a:cubicBezTo>
                    <a:pt x="328" y="288"/>
                    <a:pt x="328" y="286"/>
                    <a:pt x="328" y="286"/>
                  </a:cubicBezTo>
                  <a:cubicBezTo>
                    <a:pt x="325" y="286"/>
                    <a:pt x="324" y="287"/>
                    <a:pt x="322" y="287"/>
                  </a:cubicBezTo>
                  <a:cubicBezTo>
                    <a:pt x="321" y="287"/>
                    <a:pt x="321" y="288"/>
                    <a:pt x="320" y="287"/>
                  </a:cubicBezTo>
                  <a:cubicBezTo>
                    <a:pt x="319" y="287"/>
                    <a:pt x="318" y="286"/>
                    <a:pt x="318" y="288"/>
                  </a:cubicBezTo>
                  <a:cubicBezTo>
                    <a:pt x="309" y="289"/>
                    <a:pt x="302" y="288"/>
                    <a:pt x="295" y="286"/>
                  </a:cubicBezTo>
                  <a:cubicBezTo>
                    <a:pt x="296" y="284"/>
                    <a:pt x="293" y="285"/>
                    <a:pt x="293" y="284"/>
                  </a:cubicBezTo>
                  <a:cubicBezTo>
                    <a:pt x="293" y="282"/>
                    <a:pt x="289" y="285"/>
                    <a:pt x="291" y="282"/>
                  </a:cubicBezTo>
                  <a:cubicBezTo>
                    <a:pt x="290" y="282"/>
                    <a:pt x="290" y="281"/>
                    <a:pt x="290" y="281"/>
                  </a:cubicBezTo>
                  <a:cubicBezTo>
                    <a:pt x="287" y="282"/>
                    <a:pt x="280" y="280"/>
                    <a:pt x="277" y="280"/>
                  </a:cubicBezTo>
                  <a:cubicBezTo>
                    <a:pt x="276" y="279"/>
                    <a:pt x="275" y="280"/>
                    <a:pt x="275" y="278"/>
                  </a:cubicBezTo>
                  <a:cubicBezTo>
                    <a:pt x="271" y="279"/>
                    <a:pt x="272" y="275"/>
                    <a:pt x="268" y="275"/>
                  </a:cubicBezTo>
                  <a:cubicBezTo>
                    <a:pt x="268" y="271"/>
                    <a:pt x="266" y="269"/>
                    <a:pt x="265" y="266"/>
                  </a:cubicBezTo>
                  <a:cubicBezTo>
                    <a:pt x="256" y="265"/>
                    <a:pt x="256" y="269"/>
                    <a:pt x="257" y="274"/>
                  </a:cubicBezTo>
                  <a:cubicBezTo>
                    <a:pt x="257" y="276"/>
                    <a:pt x="261" y="277"/>
                    <a:pt x="264" y="281"/>
                  </a:cubicBezTo>
                  <a:cubicBezTo>
                    <a:pt x="264" y="281"/>
                    <a:pt x="266" y="287"/>
                    <a:pt x="268" y="285"/>
                  </a:cubicBezTo>
                  <a:cubicBezTo>
                    <a:pt x="268" y="288"/>
                    <a:pt x="270" y="288"/>
                    <a:pt x="269" y="290"/>
                  </a:cubicBezTo>
                  <a:cubicBezTo>
                    <a:pt x="272" y="290"/>
                    <a:pt x="277" y="289"/>
                    <a:pt x="274" y="292"/>
                  </a:cubicBezTo>
                  <a:cubicBezTo>
                    <a:pt x="276" y="293"/>
                    <a:pt x="275" y="291"/>
                    <a:pt x="276" y="290"/>
                  </a:cubicBezTo>
                  <a:cubicBezTo>
                    <a:pt x="277" y="290"/>
                    <a:pt x="280" y="290"/>
                    <a:pt x="280" y="288"/>
                  </a:cubicBezTo>
                  <a:cubicBezTo>
                    <a:pt x="280" y="287"/>
                    <a:pt x="281" y="288"/>
                    <a:pt x="282" y="287"/>
                  </a:cubicBezTo>
                  <a:cubicBezTo>
                    <a:pt x="283" y="287"/>
                    <a:pt x="282" y="286"/>
                    <a:pt x="283" y="285"/>
                  </a:cubicBezTo>
                  <a:cubicBezTo>
                    <a:pt x="284" y="285"/>
                    <a:pt x="287" y="285"/>
                    <a:pt x="289" y="285"/>
                  </a:cubicBezTo>
                  <a:cubicBezTo>
                    <a:pt x="289" y="285"/>
                    <a:pt x="287" y="286"/>
                    <a:pt x="288" y="286"/>
                  </a:cubicBezTo>
                  <a:cubicBezTo>
                    <a:pt x="288" y="287"/>
                    <a:pt x="289" y="286"/>
                    <a:pt x="290" y="286"/>
                  </a:cubicBezTo>
                  <a:cubicBezTo>
                    <a:pt x="290" y="288"/>
                    <a:pt x="289" y="289"/>
                    <a:pt x="290" y="290"/>
                  </a:cubicBezTo>
                  <a:cubicBezTo>
                    <a:pt x="290" y="292"/>
                    <a:pt x="293" y="291"/>
                    <a:pt x="293" y="293"/>
                  </a:cubicBezTo>
                  <a:cubicBezTo>
                    <a:pt x="293" y="295"/>
                    <a:pt x="295" y="294"/>
                    <a:pt x="297" y="295"/>
                  </a:cubicBezTo>
                  <a:cubicBezTo>
                    <a:pt x="299" y="296"/>
                    <a:pt x="298" y="297"/>
                    <a:pt x="300" y="298"/>
                  </a:cubicBezTo>
                  <a:cubicBezTo>
                    <a:pt x="298" y="300"/>
                    <a:pt x="300" y="303"/>
                    <a:pt x="300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8" y="309"/>
                    <a:pt x="295" y="308"/>
                    <a:pt x="295" y="311"/>
                  </a:cubicBezTo>
                  <a:cubicBezTo>
                    <a:pt x="293" y="311"/>
                    <a:pt x="292" y="311"/>
                    <a:pt x="292" y="313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7" y="313"/>
                    <a:pt x="288" y="315"/>
                    <a:pt x="288" y="316"/>
                  </a:cubicBezTo>
                  <a:cubicBezTo>
                    <a:pt x="287" y="316"/>
                    <a:pt x="286" y="316"/>
                    <a:pt x="286" y="316"/>
                  </a:cubicBezTo>
                  <a:cubicBezTo>
                    <a:pt x="285" y="316"/>
                    <a:pt x="286" y="318"/>
                    <a:pt x="286" y="319"/>
                  </a:cubicBezTo>
                  <a:cubicBezTo>
                    <a:pt x="284" y="319"/>
                    <a:pt x="283" y="319"/>
                    <a:pt x="283" y="321"/>
                  </a:cubicBezTo>
                  <a:cubicBezTo>
                    <a:pt x="281" y="321"/>
                    <a:pt x="280" y="321"/>
                    <a:pt x="279" y="322"/>
                  </a:cubicBezTo>
                  <a:cubicBezTo>
                    <a:pt x="277" y="323"/>
                    <a:pt x="278" y="323"/>
                    <a:pt x="275" y="324"/>
                  </a:cubicBezTo>
                  <a:cubicBezTo>
                    <a:pt x="274" y="324"/>
                    <a:pt x="269" y="325"/>
                    <a:pt x="269" y="328"/>
                  </a:cubicBezTo>
                  <a:cubicBezTo>
                    <a:pt x="268" y="329"/>
                    <a:pt x="267" y="328"/>
                    <a:pt x="266" y="328"/>
                  </a:cubicBezTo>
                  <a:cubicBezTo>
                    <a:pt x="265" y="329"/>
                    <a:pt x="265" y="330"/>
                    <a:pt x="265" y="330"/>
                  </a:cubicBezTo>
                  <a:cubicBezTo>
                    <a:pt x="264" y="331"/>
                    <a:pt x="263" y="330"/>
                    <a:pt x="263" y="330"/>
                  </a:cubicBezTo>
                  <a:cubicBezTo>
                    <a:pt x="263" y="330"/>
                    <a:pt x="260" y="331"/>
                    <a:pt x="260" y="331"/>
                  </a:cubicBezTo>
                  <a:cubicBezTo>
                    <a:pt x="258" y="333"/>
                    <a:pt x="251" y="332"/>
                    <a:pt x="248" y="334"/>
                  </a:cubicBezTo>
                  <a:cubicBezTo>
                    <a:pt x="244" y="335"/>
                    <a:pt x="250" y="336"/>
                    <a:pt x="246" y="336"/>
                  </a:cubicBezTo>
                  <a:cubicBezTo>
                    <a:pt x="245" y="336"/>
                    <a:pt x="244" y="336"/>
                    <a:pt x="244" y="336"/>
                  </a:cubicBezTo>
                  <a:cubicBezTo>
                    <a:pt x="243" y="336"/>
                    <a:pt x="243" y="338"/>
                    <a:pt x="241" y="338"/>
                  </a:cubicBezTo>
                  <a:cubicBezTo>
                    <a:pt x="242" y="336"/>
                    <a:pt x="239" y="337"/>
                    <a:pt x="239" y="336"/>
                  </a:cubicBezTo>
                  <a:cubicBezTo>
                    <a:pt x="238" y="335"/>
                    <a:pt x="240" y="332"/>
                    <a:pt x="237" y="332"/>
                  </a:cubicBezTo>
                  <a:cubicBezTo>
                    <a:pt x="237" y="331"/>
                    <a:pt x="238" y="331"/>
                    <a:pt x="238" y="329"/>
                  </a:cubicBezTo>
                  <a:cubicBezTo>
                    <a:pt x="237" y="328"/>
                    <a:pt x="235" y="328"/>
                    <a:pt x="237" y="327"/>
                  </a:cubicBezTo>
                  <a:cubicBezTo>
                    <a:pt x="237" y="326"/>
                    <a:pt x="236" y="326"/>
                    <a:pt x="234" y="326"/>
                  </a:cubicBezTo>
                  <a:cubicBezTo>
                    <a:pt x="235" y="323"/>
                    <a:pt x="232" y="320"/>
                    <a:pt x="234" y="320"/>
                  </a:cubicBezTo>
                  <a:cubicBezTo>
                    <a:pt x="234" y="319"/>
                    <a:pt x="233" y="319"/>
                    <a:pt x="232" y="319"/>
                  </a:cubicBezTo>
                  <a:cubicBezTo>
                    <a:pt x="231" y="318"/>
                    <a:pt x="232" y="316"/>
                    <a:pt x="232" y="316"/>
                  </a:cubicBezTo>
                  <a:cubicBezTo>
                    <a:pt x="232" y="315"/>
                    <a:pt x="231" y="315"/>
                    <a:pt x="230" y="314"/>
                  </a:cubicBezTo>
                  <a:cubicBezTo>
                    <a:pt x="230" y="314"/>
                    <a:pt x="230" y="313"/>
                    <a:pt x="229" y="313"/>
                  </a:cubicBezTo>
                  <a:cubicBezTo>
                    <a:pt x="229" y="313"/>
                    <a:pt x="228" y="310"/>
                    <a:pt x="227" y="310"/>
                  </a:cubicBezTo>
                  <a:cubicBezTo>
                    <a:pt x="227" y="310"/>
                    <a:pt x="227" y="311"/>
                    <a:pt x="227" y="311"/>
                  </a:cubicBezTo>
                  <a:cubicBezTo>
                    <a:pt x="225" y="310"/>
                    <a:pt x="226" y="307"/>
                    <a:pt x="223" y="306"/>
                  </a:cubicBezTo>
                  <a:cubicBezTo>
                    <a:pt x="225" y="303"/>
                    <a:pt x="220" y="302"/>
                    <a:pt x="221" y="297"/>
                  </a:cubicBezTo>
                  <a:cubicBezTo>
                    <a:pt x="221" y="296"/>
                    <a:pt x="219" y="296"/>
                    <a:pt x="219" y="295"/>
                  </a:cubicBezTo>
                  <a:cubicBezTo>
                    <a:pt x="219" y="293"/>
                    <a:pt x="216" y="294"/>
                    <a:pt x="215" y="293"/>
                  </a:cubicBezTo>
                  <a:cubicBezTo>
                    <a:pt x="216" y="292"/>
                    <a:pt x="216" y="291"/>
                    <a:pt x="214" y="291"/>
                  </a:cubicBezTo>
                  <a:cubicBezTo>
                    <a:pt x="215" y="290"/>
                    <a:pt x="215" y="289"/>
                    <a:pt x="214" y="286"/>
                  </a:cubicBezTo>
                  <a:cubicBezTo>
                    <a:pt x="214" y="286"/>
                    <a:pt x="214" y="285"/>
                    <a:pt x="214" y="285"/>
                  </a:cubicBezTo>
                  <a:cubicBezTo>
                    <a:pt x="214" y="284"/>
                    <a:pt x="213" y="285"/>
                    <a:pt x="213" y="285"/>
                  </a:cubicBezTo>
                  <a:cubicBezTo>
                    <a:pt x="213" y="282"/>
                    <a:pt x="215" y="283"/>
                    <a:pt x="213" y="281"/>
                  </a:cubicBezTo>
                  <a:cubicBezTo>
                    <a:pt x="212" y="280"/>
                    <a:pt x="212" y="286"/>
                    <a:pt x="211" y="281"/>
                  </a:cubicBezTo>
                  <a:cubicBezTo>
                    <a:pt x="211" y="277"/>
                    <a:pt x="208" y="275"/>
                    <a:pt x="205" y="271"/>
                  </a:cubicBezTo>
                  <a:cubicBezTo>
                    <a:pt x="202" y="273"/>
                    <a:pt x="204" y="274"/>
                    <a:pt x="203" y="277"/>
                  </a:cubicBezTo>
                  <a:cubicBezTo>
                    <a:pt x="201" y="277"/>
                    <a:pt x="201" y="275"/>
                    <a:pt x="200" y="275"/>
                  </a:cubicBezTo>
                  <a:cubicBezTo>
                    <a:pt x="198" y="275"/>
                    <a:pt x="198" y="274"/>
                    <a:pt x="197" y="274"/>
                  </a:cubicBezTo>
                  <a:cubicBezTo>
                    <a:pt x="199" y="275"/>
                    <a:pt x="198" y="280"/>
                    <a:pt x="201" y="280"/>
                  </a:cubicBezTo>
                  <a:cubicBezTo>
                    <a:pt x="199" y="282"/>
                    <a:pt x="201" y="285"/>
                    <a:pt x="203" y="288"/>
                  </a:cubicBezTo>
                  <a:cubicBezTo>
                    <a:pt x="203" y="289"/>
                    <a:pt x="202" y="290"/>
                    <a:pt x="203" y="290"/>
                  </a:cubicBezTo>
                  <a:cubicBezTo>
                    <a:pt x="204" y="291"/>
                    <a:pt x="204" y="296"/>
                    <a:pt x="206" y="298"/>
                  </a:cubicBezTo>
                  <a:cubicBezTo>
                    <a:pt x="209" y="298"/>
                    <a:pt x="209" y="298"/>
                    <a:pt x="209" y="298"/>
                  </a:cubicBezTo>
                  <a:cubicBezTo>
                    <a:pt x="209" y="299"/>
                    <a:pt x="208" y="299"/>
                    <a:pt x="208" y="301"/>
                  </a:cubicBezTo>
                  <a:cubicBezTo>
                    <a:pt x="209" y="301"/>
                    <a:pt x="210" y="301"/>
                    <a:pt x="210" y="300"/>
                  </a:cubicBezTo>
                  <a:cubicBezTo>
                    <a:pt x="212" y="301"/>
                    <a:pt x="211" y="303"/>
                    <a:pt x="212" y="305"/>
                  </a:cubicBezTo>
                  <a:cubicBezTo>
                    <a:pt x="212" y="305"/>
                    <a:pt x="214" y="305"/>
                    <a:pt x="214" y="306"/>
                  </a:cubicBezTo>
                  <a:cubicBezTo>
                    <a:pt x="214" y="306"/>
                    <a:pt x="214" y="307"/>
                    <a:pt x="214" y="307"/>
                  </a:cubicBezTo>
                  <a:cubicBezTo>
                    <a:pt x="214" y="308"/>
                    <a:pt x="215" y="307"/>
                    <a:pt x="215" y="307"/>
                  </a:cubicBezTo>
                  <a:cubicBezTo>
                    <a:pt x="215" y="308"/>
                    <a:pt x="214" y="309"/>
                    <a:pt x="214" y="309"/>
                  </a:cubicBezTo>
                  <a:cubicBezTo>
                    <a:pt x="215" y="310"/>
                    <a:pt x="215" y="310"/>
                    <a:pt x="216" y="311"/>
                  </a:cubicBezTo>
                  <a:cubicBezTo>
                    <a:pt x="216" y="312"/>
                    <a:pt x="216" y="313"/>
                    <a:pt x="216" y="313"/>
                  </a:cubicBezTo>
                  <a:cubicBezTo>
                    <a:pt x="216" y="313"/>
                    <a:pt x="217" y="313"/>
                    <a:pt x="217" y="313"/>
                  </a:cubicBezTo>
                  <a:cubicBezTo>
                    <a:pt x="217" y="314"/>
                    <a:pt x="216" y="318"/>
                    <a:pt x="219" y="317"/>
                  </a:cubicBezTo>
                  <a:cubicBezTo>
                    <a:pt x="219" y="319"/>
                    <a:pt x="219" y="321"/>
                    <a:pt x="220" y="323"/>
                  </a:cubicBezTo>
                  <a:cubicBezTo>
                    <a:pt x="220" y="323"/>
                    <a:pt x="221" y="324"/>
                    <a:pt x="222" y="325"/>
                  </a:cubicBezTo>
                  <a:cubicBezTo>
                    <a:pt x="222" y="325"/>
                    <a:pt x="222" y="327"/>
                    <a:pt x="223" y="327"/>
                  </a:cubicBezTo>
                  <a:cubicBezTo>
                    <a:pt x="223" y="328"/>
                    <a:pt x="224" y="328"/>
                    <a:pt x="225" y="328"/>
                  </a:cubicBezTo>
                  <a:cubicBezTo>
                    <a:pt x="225" y="329"/>
                    <a:pt x="224" y="331"/>
                    <a:pt x="226" y="331"/>
                  </a:cubicBezTo>
                  <a:cubicBezTo>
                    <a:pt x="227" y="331"/>
                    <a:pt x="226" y="334"/>
                    <a:pt x="227" y="335"/>
                  </a:cubicBezTo>
                  <a:cubicBezTo>
                    <a:pt x="230" y="333"/>
                    <a:pt x="229" y="337"/>
                    <a:pt x="234" y="336"/>
                  </a:cubicBezTo>
                  <a:cubicBezTo>
                    <a:pt x="234" y="339"/>
                    <a:pt x="236" y="340"/>
                    <a:pt x="236" y="343"/>
                  </a:cubicBezTo>
                  <a:cubicBezTo>
                    <a:pt x="239" y="348"/>
                    <a:pt x="251" y="346"/>
                    <a:pt x="258" y="346"/>
                  </a:cubicBezTo>
                  <a:cubicBezTo>
                    <a:pt x="259" y="346"/>
                    <a:pt x="259" y="344"/>
                    <a:pt x="259" y="344"/>
                  </a:cubicBezTo>
                  <a:cubicBezTo>
                    <a:pt x="261" y="343"/>
                    <a:pt x="265" y="345"/>
                    <a:pt x="265" y="342"/>
                  </a:cubicBezTo>
                  <a:cubicBezTo>
                    <a:pt x="267" y="343"/>
                    <a:pt x="266" y="345"/>
                    <a:pt x="266" y="347"/>
                  </a:cubicBezTo>
                  <a:cubicBezTo>
                    <a:pt x="266" y="347"/>
                    <a:pt x="265" y="348"/>
                    <a:pt x="265" y="348"/>
                  </a:cubicBezTo>
                  <a:cubicBezTo>
                    <a:pt x="264" y="349"/>
                    <a:pt x="265" y="351"/>
                    <a:pt x="265" y="353"/>
                  </a:cubicBezTo>
                  <a:cubicBezTo>
                    <a:pt x="265" y="353"/>
                    <a:pt x="263" y="353"/>
                    <a:pt x="263" y="353"/>
                  </a:cubicBezTo>
                  <a:cubicBezTo>
                    <a:pt x="263" y="354"/>
                    <a:pt x="263" y="358"/>
                    <a:pt x="262" y="359"/>
                  </a:cubicBezTo>
                  <a:cubicBezTo>
                    <a:pt x="261" y="360"/>
                    <a:pt x="259" y="360"/>
                    <a:pt x="260" y="364"/>
                  </a:cubicBezTo>
                  <a:cubicBezTo>
                    <a:pt x="257" y="364"/>
                    <a:pt x="259" y="369"/>
                    <a:pt x="255" y="369"/>
                  </a:cubicBezTo>
                  <a:cubicBezTo>
                    <a:pt x="256" y="371"/>
                    <a:pt x="254" y="372"/>
                    <a:pt x="254" y="374"/>
                  </a:cubicBezTo>
                  <a:cubicBezTo>
                    <a:pt x="251" y="373"/>
                    <a:pt x="253" y="378"/>
                    <a:pt x="249" y="377"/>
                  </a:cubicBezTo>
                  <a:cubicBezTo>
                    <a:pt x="249" y="380"/>
                    <a:pt x="249" y="380"/>
                    <a:pt x="249" y="380"/>
                  </a:cubicBezTo>
                  <a:cubicBezTo>
                    <a:pt x="249" y="380"/>
                    <a:pt x="248" y="379"/>
                    <a:pt x="248" y="379"/>
                  </a:cubicBezTo>
                  <a:cubicBezTo>
                    <a:pt x="245" y="380"/>
                    <a:pt x="247" y="381"/>
                    <a:pt x="244" y="382"/>
                  </a:cubicBezTo>
                  <a:cubicBezTo>
                    <a:pt x="244" y="382"/>
                    <a:pt x="241" y="383"/>
                    <a:pt x="241" y="383"/>
                  </a:cubicBezTo>
                  <a:cubicBezTo>
                    <a:pt x="241" y="383"/>
                    <a:pt x="241" y="384"/>
                    <a:pt x="241" y="384"/>
                  </a:cubicBezTo>
                  <a:cubicBezTo>
                    <a:pt x="240" y="384"/>
                    <a:pt x="238" y="385"/>
                    <a:pt x="237" y="386"/>
                  </a:cubicBezTo>
                  <a:cubicBezTo>
                    <a:pt x="235" y="387"/>
                    <a:pt x="234" y="391"/>
                    <a:pt x="230" y="390"/>
                  </a:cubicBezTo>
                  <a:cubicBezTo>
                    <a:pt x="231" y="393"/>
                    <a:pt x="229" y="393"/>
                    <a:pt x="229" y="395"/>
                  </a:cubicBezTo>
                  <a:cubicBezTo>
                    <a:pt x="228" y="396"/>
                    <a:pt x="228" y="396"/>
                    <a:pt x="227" y="395"/>
                  </a:cubicBezTo>
                  <a:cubicBezTo>
                    <a:pt x="227" y="396"/>
                    <a:pt x="225" y="398"/>
                    <a:pt x="226" y="398"/>
                  </a:cubicBezTo>
                  <a:cubicBezTo>
                    <a:pt x="227" y="400"/>
                    <a:pt x="225" y="398"/>
                    <a:pt x="225" y="401"/>
                  </a:cubicBezTo>
                  <a:cubicBezTo>
                    <a:pt x="225" y="402"/>
                    <a:pt x="223" y="401"/>
                    <a:pt x="223" y="402"/>
                  </a:cubicBezTo>
                  <a:cubicBezTo>
                    <a:pt x="222" y="402"/>
                    <a:pt x="223" y="403"/>
                    <a:pt x="223" y="404"/>
                  </a:cubicBezTo>
                  <a:cubicBezTo>
                    <a:pt x="222" y="405"/>
                    <a:pt x="220" y="412"/>
                    <a:pt x="221" y="414"/>
                  </a:cubicBezTo>
                  <a:cubicBezTo>
                    <a:pt x="221" y="416"/>
                    <a:pt x="222" y="417"/>
                    <a:pt x="223" y="418"/>
                  </a:cubicBezTo>
                  <a:cubicBezTo>
                    <a:pt x="223" y="421"/>
                    <a:pt x="222" y="422"/>
                    <a:pt x="223" y="424"/>
                  </a:cubicBezTo>
                  <a:cubicBezTo>
                    <a:pt x="223" y="424"/>
                    <a:pt x="224" y="428"/>
                    <a:pt x="225" y="428"/>
                  </a:cubicBezTo>
                  <a:cubicBezTo>
                    <a:pt x="227" y="428"/>
                    <a:pt x="222" y="432"/>
                    <a:pt x="227" y="432"/>
                  </a:cubicBezTo>
                  <a:cubicBezTo>
                    <a:pt x="226" y="437"/>
                    <a:pt x="227" y="441"/>
                    <a:pt x="227" y="445"/>
                  </a:cubicBezTo>
                  <a:cubicBezTo>
                    <a:pt x="226" y="448"/>
                    <a:pt x="223" y="450"/>
                    <a:pt x="224" y="453"/>
                  </a:cubicBezTo>
                  <a:cubicBezTo>
                    <a:pt x="221" y="453"/>
                    <a:pt x="218" y="455"/>
                    <a:pt x="217" y="456"/>
                  </a:cubicBezTo>
                  <a:cubicBezTo>
                    <a:pt x="216" y="457"/>
                    <a:pt x="216" y="457"/>
                    <a:pt x="217" y="457"/>
                  </a:cubicBezTo>
                  <a:cubicBezTo>
                    <a:pt x="217" y="459"/>
                    <a:pt x="215" y="458"/>
                    <a:pt x="214" y="458"/>
                  </a:cubicBezTo>
                  <a:cubicBezTo>
                    <a:pt x="213" y="459"/>
                    <a:pt x="214" y="460"/>
                    <a:pt x="213" y="460"/>
                  </a:cubicBezTo>
                  <a:cubicBezTo>
                    <a:pt x="213" y="460"/>
                    <a:pt x="211" y="458"/>
                    <a:pt x="211" y="460"/>
                  </a:cubicBezTo>
                  <a:cubicBezTo>
                    <a:pt x="211" y="461"/>
                    <a:pt x="210" y="461"/>
                    <a:pt x="209" y="461"/>
                  </a:cubicBezTo>
                  <a:cubicBezTo>
                    <a:pt x="208" y="462"/>
                    <a:pt x="208" y="464"/>
                    <a:pt x="206" y="464"/>
                  </a:cubicBezTo>
                  <a:cubicBezTo>
                    <a:pt x="204" y="469"/>
                    <a:pt x="206" y="477"/>
                    <a:pt x="206" y="485"/>
                  </a:cubicBezTo>
                  <a:cubicBezTo>
                    <a:pt x="206" y="486"/>
                    <a:pt x="205" y="486"/>
                    <a:pt x="205" y="485"/>
                  </a:cubicBezTo>
                  <a:cubicBezTo>
                    <a:pt x="203" y="485"/>
                    <a:pt x="204" y="487"/>
                    <a:pt x="204" y="487"/>
                  </a:cubicBezTo>
                  <a:cubicBezTo>
                    <a:pt x="203" y="488"/>
                    <a:pt x="201" y="486"/>
                    <a:pt x="201" y="488"/>
                  </a:cubicBezTo>
                  <a:cubicBezTo>
                    <a:pt x="201" y="489"/>
                    <a:pt x="197" y="489"/>
                    <a:pt x="196" y="491"/>
                  </a:cubicBezTo>
                  <a:cubicBezTo>
                    <a:pt x="196" y="496"/>
                    <a:pt x="196" y="496"/>
                    <a:pt x="196" y="496"/>
                  </a:cubicBezTo>
                  <a:cubicBezTo>
                    <a:pt x="194" y="497"/>
                    <a:pt x="195" y="500"/>
                    <a:pt x="194" y="501"/>
                  </a:cubicBezTo>
                  <a:cubicBezTo>
                    <a:pt x="194" y="502"/>
                    <a:pt x="192" y="502"/>
                    <a:pt x="192" y="502"/>
                  </a:cubicBezTo>
                  <a:cubicBezTo>
                    <a:pt x="191" y="504"/>
                    <a:pt x="192" y="506"/>
                    <a:pt x="190" y="507"/>
                  </a:cubicBezTo>
                  <a:cubicBezTo>
                    <a:pt x="190" y="507"/>
                    <a:pt x="190" y="508"/>
                    <a:pt x="190" y="509"/>
                  </a:cubicBezTo>
                  <a:cubicBezTo>
                    <a:pt x="190" y="509"/>
                    <a:pt x="188" y="509"/>
                    <a:pt x="188" y="509"/>
                  </a:cubicBezTo>
                  <a:cubicBezTo>
                    <a:pt x="188" y="509"/>
                    <a:pt x="189" y="511"/>
                    <a:pt x="188" y="512"/>
                  </a:cubicBezTo>
                  <a:cubicBezTo>
                    <a:pt x="188" y="512"/>
                    <a:pt x="187" y="511"/>
                    <a:pt x="186" y="512"/>
                  </a:cubicBezTo>
                  <a:cubicBezTo>
                    <a:pt x="186" y="512"/>
                    <a:pt x="187" y="513"/>
                    <a:pt x="186" y="514"/>
                  </a:cubicBezTo>
                  <a:cubicBezTo>
                    <a:pt x="186" y="514"/>
                    <a:pt x="185" y="513"/>
                    <a:pt x="184" y="514"/>
                  </a:cubicBezTo>
                  <a:cubicBezTo>
                    <a:pt x="184" y="514"/>
                    <a:pt x="183" y="516"/>
                    <a:pt x="183" y="516"/>
                  </a:cubicBezTo>
                  <a:cubicBezTo>
                    <a:pt x="183" y="518"/>
                    <a:pt x="181" y="517"/>
                    <a:pt x="181" y="517"/>
                  </a:cubicBezTo>
                  <a:cubicBezTo>
                    <a:pt x="180" y="518"/>
                    <a:pt x="181" y="519"/>
                    <a:pt x="181" y="519"/>
                  </a:cubicBezTo>
                  <a:cubicBezTo>
                    <a:pt x="180" y="520"/>
                    <a:pt x="179" y="519"/>
                    <a:pt x="179" y="519"/>
                  </a:cubicBezTo>
                  <a:cubicBezTo>
                    <a:pt x="178" y="520"/>
                    <a:pt x="178" y="521"/>
                    <a:pt x="177" y="521"/>
                  </a:cubicBezTo>
                  <a:cubicBezTo>
                    <a:pt x="177" y="522"/>
                    <a:pt x="175" y="523"/>
                    <a:pt x="175" y="523"/>
                  </a:cubicBezTo>
                  <a:cubicBezTo>
                    <a:pt x="175" y="523"/>
                    <a:pt x="172" y="524"/>
                    <a:pt x="172" y="524"/>
                  </a:cubicBezTo>
                  <a:cubicBezTo>
                    <a:pt x="171" y="523"/>
                    <a:pt x="171" y="523"/>
                    <a:pt x="170" y="524"/>
                  </a:cubicBezTo>
                  <a:cubicBezTo>
                    <a:pt x="169" y="525"/>
                    <a:pt x="168" y="525"/>
                    <a:pt x="166" y="525"/>
                  </a:cubicBezTo>
                  <a:cubicBezTo>
                    <a:pt x="166" y="525"/>
                    <a:pt x="160" y="528"/>
                    <a:pt x="158" y="525"/>
                  </a:cubicBezTo>
                  <a:cubicBezTo>
                    <a:pt x="156" y="525"/>
                    <a:pt x="158" y="526"/>
                    <a:pt x="158" y="526"/>
                  </a:cubicBezTo>
                  <a:cubicBezTo>
                    <a:pt x="156" y="528"/>
                    <a:pt x="154" y="526"/>
                    <a:pt x="151" y="527"/>
                  </a:cubicBezTo>
                  <a:cubicBezTo>
                    <a:pt x="150" y="527"/>
                    <a:pt x="151" y="528"/>
                    <a:pt x="151" y="528"/>
                  </a:cubicBezTo>
                  <a:cubicBezTo>
                    <a:pt x="150" y="529"/>
                    <a:pt x="145" y="527"/>
                    <a:pt x="143" y="527"/>
                  </a:cubicBezTo>
                  <a:cubicBezTo>
                    <a:pt x="143" y="522"/>
                    <a:pt x="138" y="520"/>
                    <a:pt x="141" y="516"/>
                  </a:cubicBezTo>
                  <a:cubicBezTo>
                    <a:pt x="139" y="514"/>
                    <a:pt x="136" y="512"/>
                    <a:pt x="137" y="508"/>
                  </a:cubicBezTo>
                  <a:cubicBezTo>
                    <a:pt x="134" y="511"/>
                    <a:pt x="136" y="509"/>
                    <a:pt x="135" y="505"/>
                  </a:cubicBezTo>
                  <a:cubicBezTo>
                    <a:pt x="134" y="501"/>
                    <a:pt x="128" y="497"/>
                    <a:pt x="129" y="492"/>
                  </a:cubicBezTo>
                  <a:cubicBezTo>
                    <a:pt x="128" y="491"/>
                    <a:pt x="128" y="494"/>
                    <a:pt x="128" y="494"/>
                  </a:cubicBezTo>
                  <a:cubicBezTo>
                    <a:pt x="126" y="493"/>
                    <a:pt x="128" y="487"/>
                    <a:pt x="126" y="490"/>
                  </a:cubicBezTo>
                  <a:cubicBezTo>
                    <a:pt x="125" y="488"/>
                    <a:pt x="125" y="485"/>
                    <a:pt x="125" y="483"/>
                  </a:cubicBezTo>
                  <a:cubicBezTo>
                    <a:pt x="126" y="480"/>
                    <a:pt x="126" y="478"/>
                    <a:pt x="124" y="474"/>
                  </a:cubicBezTo>
                  <a:cubicBezTo>
                    <a:pt x="125" y="473"/>
                    <a:pt x="122" y="474"/>
                    <a:pt x="122" y="474"/>
                  </a:cubicBezTo>
                  <a:cubicBezTo>
                    <a:pt x="121" y="473"/>
                    <a:pt x="124" y="471"/>
                    <a:pt x="120" y="472"/>
                  </a:cubicBezTo>
                  <a:cubicBezTo>
                    <a:pt x="119" y="471"/>
                    <a:pt x="120" y="469"/>
                    <a:pt x="120" y="469"/>
                  </a:cubicBezTo>
                  <a:cubicBezTo>
                    <a:pt x="119" y="469"/>
                    <a:pt x="118" y="469"/>
                    <a:pt x="118" y="469"/>
                  </a:cubicBezTo>
                  <a:cubicBezTo>
                    <a:pt x="118" y="468"/>
                    <a:pt x="120" y="465"/>
                    <a:pt x="117" y="466"/>
                  </a:cubicBezTo>
                  <a:cubicBezTo>
                    <a:pt x="117" y="464"/>
                    <a:pt x="118" y="464"/>
                    <a:pt x="118" y="462"/>
                  </a:cubicBezTo>
                  <a:cubicBezTo>
                    <a:pt x="116" y="461"/>
                    <a:pt x="118" y="457"/>
                    <a:pt x="115" y="458"/>
                  </a:cubicBezTo>
                  <a:cubicBezTo>
                    <a:pt x="114" y="449"/>
                    <a:pt x="116" y="446"/>
                    <a:pt x="120" y="441"/>
                  </a:cubicBezTo>
                  <a:cubicBezTo>
                    <a:pt x="119" y="440"/>
                    <a:pt x="121" y="436"/>
                    <a:pt x="119" y="436"/>
                  </a:cubicBezTo>
                  <a:cubicBezTo>
                    <a:pt x="119" y="435"/>
                    <a:pt x="121" y="436"/>
                    <a:pt x="122" y="435"/>
                  </a:cubicBezTo>
                  <a:cubicBezTo>
                    <a:pt x="122" y="435"/>
                    <a:pt x="121" y="433"/>
                    <a:pt x="122" y="433"/>
                  </a:cubicBezTo>
                  <a:cubicBezTo>
                    <a:pt x="122" y="432"/>
                    <a:pt x="122" y="423"/>
                    <a:pt x="121" y="426"/>
                  </a:cubicBezTo>
                  <a:cubicBezTo>
                    <a:pt x="119" y="424"/>
                    <a:pt x="120" y="422"/>
                    <a:pt x="120" y="420"/>
                  </a:cubicBezTo>
                  <a:cubicBezTo>
                    <a:pt x="120" y="418"/>
                    <a:pt x="120" y="415"/>
                    <a:pt x="120" y="413"/>
                  </a:cubicBezTo>
                  <a:cubicBezTo>
                    <a:pt x="119" y="412"/>
                    <a:pt x="118" y="413"/>
                    <a:pt x="118" y="412"/>
                  </a:cubicBezTo>
                  <a:cubicBezTo>
                    <a:pt x="118" y="412"/>
                    <a:pt x="119" y="411"/>
                    <a:pt x="119" y="411"/>
                  </a:cubicBezTo>
                  <a:cubicBezTo>
                    <a:pt x="119" y="411"/>
                    <a:pt x="118" y="410"/>
                    <a:pt x="118" y="410"/>
                  </a:cubicBezTo>
                  <a:cubicBezTo>
                    <a:pt x="118" y="407"/>
                    <a:pt x="117" y="408"/>
                    <a:pt x="116" y="407"/>
                  </a:cubicBezTo>
                  <a:cubicBezTo>
                    <a:pt x="115" y="406"/>
                    <a:pt x="116" y="405"/>
                    <a:pt x="116" y="405"/>
                  </a:cubicBezTo>
                  <a:cubicBezTo>
                    <a:pt x="116" y="405"/>
                    <a:pt x="113" y="405"/>
                    <a:pt x="114" y="404"/>
                  </a:cubicBezTo>
                  <a:cubicBezTo>
                    <a:pt x="114" y="404"/>
                    <a:pt x="115" y="404"/>
                    <a:pt x="115" y="404"/>
                  </a:cubicBezTo>
                  <a:cubicBezTo>
                    <a:pt x="113" y="402"/>
                    <a:pt x="112" y="401"/>
                    <a:pt x="110" y="400"/>
                  </a:cubicBezTo>
                  <a:cubicBezTo>
                    <a:pt x="110" y="400"/>
                    <a:pt x="110" y="399"/>
                    <a:pt x="109" y="399"/>
                  </a:cubicBezTo>
                  <a:cubicBezTo>
                    <a:pt x="108" y="399"/>
                    <a:pt x="108" y="396"/>
                    <a:pt x="106" y="397"/>
                  </a:cubicBezTo>
                  <a:cubicBezTo>
                    <a:pt x="104" y="389"/>
                    <a:pt x="106" y="382"/>
                    <a:pt x="106" y="373"/>
                  </a:cubicBezTo>
                  <a:cubicBezTo>
                    <a:pt x="106" y="371"/>
                    <a:pt x="104" y="375"/>
                    <a:pt x="104" y="370"/>
                  </a:cubicBezTo>
                  <a:cubicBezTo>
                    <a:pt x="99" y="371"/>
                    <a:pt x="94" y="370"/>
                    <a:pt x="91" y="369"/>
                  </a:cubicBezTo>
                  <a:cubicBezTo>
                    <a:pt x="92" y="363"/>
                    <a:pt x="88" y="369"/>
                    <a:pt x="89" y="364"/>
                  </a:cubicBezTo>
                  <a:cubicBezTo>
                    <a:pt x="85" y="363"/>
                    <a:pt x="84" y="361"/>
                    <a:pt x="79" y="363"/>
                  </a:cubicBezTo>
                  <a:cubicBezTo>
                    <a:pt x="78" y="363"/>
                    <a:pt x="76" y="363"/>
                    <a:pt x="75" y="364"/>
                  </a:cubicBezTo>
                  <a:cubicBezTo>
                    <a:pt x="74" y="364"/>
                    <a:pt x="72" y="365"/>
                    <a:pt x="69" y="365"/>
                  </a:cubicBezTo>
                  <a:cubicBezTo>
                    <a:pt x="71" y="367"/>
                    <a:pt x="72" y="366"/>
                    <a:pt x="67" y="367"/>
                  </a:cubicBezTo>
                  <a:cubicBezTo>
                    <a:pt x="64" y="367"/>
                    <a:pt x="62" y="368"/>
                    <a:pt x="57" y="369"/>
                  </a:cubicBezTo>
                  <a:cubicBezTo>
                    <a:pt x="55" y="369"/>
                    <a:pt x="55" y="368"/>
                    <a:pt x="54" y="368"/>
                  </a:cubicBezTo>
                  <a:cubicBezTo>
                    <a:pt x="48" y="367"/>
                    <a:pt x="41" y="371"/>
                    <a:pt x="36" y="369"/>
                  </a:cubicBezTo>
                  <a:cubicBezTo>
                    <a:pt x="36" y="366"/>
                    <a:pt x="32" y="367"/>
                    <a:pt x="31" y="367"/>
                  </a:cubicBezTo>
                  <a:cubicBezTo>
                    <a:pt x="31" y="366"/>
                    <a:pt x="31" y="365"/>
                    <a:pt x="31" y="365"/>
                  </a:cubicBezTo>
                  <a:cubicBezTo>
                    <a:pt x="30" y="364"/>
                    <a:pt x="28" y="365"/>
                    <a:pt x="28" y="365"/>
                  </a:cubicBezTo>
                  <a:cubicBezTo>
                    <a:pt x="28" y="364"/>
                    <a:pt x="28" y="363"/>
                    <a:pt x="28" y="363"/>
                  </a:cubicBezTo>
                  <a:cubicBezTo>
                    <a:pt x="27" y="362"/>
                    <a:pt x="26" y="363"/>
                    <a:pt x="26" y="362"/>
                  </a:cubicBezTo>
                  <a:cubicBezTo>
                    <a:pt x="26" y="362"/>
                    <a:pt x="24" y="360"/>
                    <a:pt x="24" y="360"/>
                  </a:cubicBezTo>
                  <a:cubicBezTo>
                    <a:pt x="24" y="360"/>
                    <a:pt x="24" y="359"/>
                    <a:pt x="23" y="359"/>
                  </a:cubicBezTo>
                  <a:cubicBezTo>
                    <a:pt x="22" y="359"/>
                    <a:pt x="23" y="358"/>
                    <a:pt x="22" y="357"/>
                  </a:cubicBezTo>
                  <a:cubicBezTo>
                    <a:pt x="22" y="356"/>
                    <a:pt x="21" y="357"/>
                    <a:pt x="20" y="356"/>
                  </a:cubicBezTo>
                  <a:cubicBezTo>
                    <a:pt x="20" y="356"/>
                    <a:pt x="21" y="355"/>
                    <a:pt x="20" y="354"/>
                  </a:cubicBezTo>
                  <a:cubicBezTo>
                    <a:pt x="20" y="353"/>
                    <a:pt x="18" y="355"/>
                    <a:pt x="18" y="353"/>
                  </a:cubicBezTo>
                  <a:cubicBezTo>
                    <a:pt x="18" y="353"/>
                    <a:pt x="19" y="352"/>
                    <a:pt x="19" y="352"/>
                  </a:cubicBezTo>
                  <a:cubicBezTo>
                    <a:pt x="18" y="349"/>
                    <a:pt x="14" y="350"/>
                    <a:pt x="15" y="347"/>
                  </a:cubicBezTo>
                  <a:cubicBezTo>
                    <a:pt x="10" y="348"/>
                    <a:pt x="12" y="343"/>
                    <a:pt x="8" y="344"/>
                  </a:cubicBezTo>
                  <a:cubicBezTo>
                    <a:pt x="8" y="343"/>
                    <a:pt x="9" y="342"/>
                    <a:pt x="9" y="341"/>
                  </a:cubicBezTo>
                  <a:cubicBezTo>
                    <a:pt x="9" y="340"/>
                    <a:pt x="6" y="340"/>
                    <a:pt x="5" y="340"/>
                  </a:cubicBezTo>
                  <a:cubicBezTo>
                    <a:pt x="6" y="338"/>
                    <a:pt x="3" y="338"/>
                    <a:pt x="3" y="337"/>
                  </a:cubicBezTo>
                  <a:cubicBezTo>
                    <a:pt x="3" y="335"/>
                    <a:pt x="5" y="336"/>
                    <a:pt x="3" y="333"/>
                  </a:cubicBezTo>
                  <a:cubicBezTo>
                    <a:pt x="3" y="333"/>
                    <a:pt x="2" y="333"/>
                    <a:pt x="2" y="332"/>
                  </a:cubicBezTo>
                  <a:cubicBezTo>
                    <a:pt x="2" y="332"/>
                    <a:pt x="1" y="329"/>
                    <a:pt x="0" y="328"/>
                  </a:cubicBezTo>
                  <a:cubicBezTo>
                    <a:pt x="0" y="327"/>
                    <a:pt x="2" y="328"/>
                    <a:pt x="3" y="327"/>
                  </a:cubicBezTo>
                  <a:cubicBezTo>
                    <a:pt x="4" y="327"/>
                    <a:pt x="3" y="324"/>
                    <a:pt x="5" y="325"/>
                  </a:cubicBezTo>
                  <a:cubicBezTo>
                    <a:pt x="5" y="308"/>
                    <a:pt x="5" y="308"/>
                    <a:pt x="5" y="308"/>
                  </a:cubicBezTo>
                  <a:cubicBezTo>
                    <a:pt x="5" y="307"/>
                    <a:pt x="3" y="308"/>
                    <a:pt x="3" y="307"/>
                  </a:cubicBezTo>
                  <a:cubicBezTo>
                    <a:pt x="3" y="307"/>
                    <a:pt x="4" y="306"/>
                    <a:pt x="4" y="306"/>
                  </a:cubicBezTo>
                  <a:cubicBezTo>
                    <a:pt x="4" y="304"/>
                    <a:pt x="3" y="303"/>
                    <a:pt x="3" y="302"/>
                  </a:cubicBezTo>
                  <a:cubicBezTo>
                    <a:pt x="7" y="306"/>
                    <a:pt x="3" y="295"/>
                    <a:pt x="7" y="299"/>
                  </a:cubicBezTo>
                  <a:cubicBezTo>
                    <a:pt x="8" y="298"/>
                    <a:pt x="7" y="294"/>
                    <a:pt x="8" y="293"/>
                  </a:cubicBezTo>
                  <a:cubicBezTo>
                    <a:pt x="8" y="293"/>
                    <a:pt x="10" y="293"/>
                    <a:pt x="10" y="293"/>
                  </a:cubicBezTo>
                  <a:cubicBezTo>
                    <a:pt x="10" y="293"/>
                    <a:pt x="8" y="291"/>
                    <a:pt x="9" y="290"/>
                  </a:cubicBezTo>
                  <a:cubicBezTo>
                    <a:pt x="13" y="289"/>
                    <a:pt x="12" y="284"/>
                    <a:pt x="16" y="284"/>
                  </a:cubicBezTo>
                  <a:cubicBezTo>
                    <a:pt x="16" y="280"/>
                    <a:pt x="19" y="280"/>
                    <a:pt x="18" y="277"/>
                  </a:cubicBezTo>
                  <a:cubicBezTo>
                    <a:pt x="20" y="277"/>
                    <a:pt x="20" y="276"/>
                    <a:pt x="20" y="275"/>
                  </a:cubicBezTo>
                  <a:cubicBezTo>
                    <a:pt x="26" y="274"/>
                    <a:pt x="31" y="272"/>
                    <a:pt x="30" y="265"/>
                  </a:cubicBezTo>
                  <a:cubicBezTo>
                    <a:pt x="34" y="266"/>
                    <a:pt x="30" y="260"/>
                    <a:pt x="34" y="261"/>
                  </a:cubicBezTo>
                  <a:cubicBezTo>
                    <a:pt x="34" y="255"/>
                    <a:pt x="34" y="255"/>
                    <a:pt x="34" y="255"/>
                  </a:cubicBezTo>
                  <a:cubicBezTo>
                    <a:pt x="35" y="255"/>
                    <a:pt x="36" y="254"/>
                    <a:pt x="38" y="254"/>
                  </a:cubicBezTo>
                  <a:cubicBezTo>
                    <a:pt x="39" y="252"/>
                    <a:pt x="41" y="251"/>
                    <a:pt x="42" y="248"/>
                  </a:cubicBezTo>
                  <a:cubicBezTo>
                    <a:pt x="43" y="248"/>
                    <a:pt x="43" y="248"/>
                    <a:pt x="43" y="247"/>
                  </a:cubicBezTo>
                  <a:cubicBezTo>
                    <a:pt x="43" y="246"/>
                    <a:pt x="46" y="246"/>
                    <a:pt x="45" y="244"/>
                  </a:cubicBezTo>
                  <a:cubicBezTo>
                    <a:pt x="50" y="245"/>
                    <a:pt x="50" y="242"/>
                    <a:pt x="54" y="243"/>
                  </a:cubicBezTo>
                  <a:cubicBezTo>
                    <a:pt x="52" y="246"/>
                    <a:pt x="58" y="243"/>
                    <a:pt x="57" y="246"/>
                  </a:cubicBezTo>
                  <a:cubicBezTo>
                    <a:pt x="58" y="244"/>
                    <a:pt x="66" y="248"/>
                    <a:pt x="66" y="243"/>
                  </a:cubicBezTo>
                  <a:cubicBezTo>
                    <a:pt x="71" y="243"/>
                    <a:pt x="75" y="242"/>
                    <a:pt x="77" y="239"/>
                  </a:cubicBezTo>
                  <a:cubicBezTo>
                    <a:pt x="78" y="239"/>
                    <a:pt x="79" y="239"/>
                    <a:pt x="80" y="238"/>
                  </a:cubicBezTo>
                  <a:cubicBezTo>
                    <a:pt x="81" y="238"/>
                    <a:pt x="82" y="239"/>
                    <a:pt x="83" y="239"/>
                  </a:cubicBezTo>
                  <a:cubicBezTo>
                    <a:pt x="86" y="239"/>
                    <a:pt x="87" y="238"/>
                    <a:pt x="89" y="238"/>
                  </a:cubicBezTo>
                  <a:cubicBezTo>
                    <a:pt x="89" y="238"/>
                    <a:pt x="89" y="239"/>
                    <a:pt x="90" y="239"/>
                  </a:cubicBezTo>
                  <a:cubicBezTo>
                    <a:pt x="92" y="239"/>
                    <a:pt x="96" y="240"/>
                    <a:pt x="101" y="240"/>
                  </a:cubicBezTo>
                  <a:cubicBezTo>
                    <a:pt x="102" y="239"/>
                    <a:pt x="105" y="237"/>
                    <a:pt x="107" y="239"/>
                  </a:cubicBezTo>
                  <a:cubicBezTo>
                    <a:pt x="109" y="240"/>
                    <a:pt x="108" y="239"/>
                    <a:pt x="111" y="239"/>
                  </a:cubicBezTo>
                  <a:cubicBezTo>
                    <a:pt x="111" y="239"/>
                    <a:pt x="112" y="240"/>
                    <a:pt x="112" y="241"/>
                  </a:cubicBezTo>
                  <a:cubicBezTo>
                    <a:pt x="112" y="241"/>
                    <a:pt x="110" y="241"/>
                    <a:pt x="110" y="242"/>
                  </a:cubicBezTo>
                  <a:cubicBezTo>
                    <a:pt x="110" y="243"/>
                    <a:pt x="111" y="242"/>
                    <a:pt x="111" y="243"/>
                  </a:cubicBezTo>
                  <a:cubicBezTo>
                    <a:pt x="111" y="243"/>
                    <a:pt x="110" y="244"/>
                    <a:pt x="110" y="243"/>
                  </a:cubicBezTo>
                  <a:cubicBezTo>
                    <a:pt x="110" y="244"/>
                    <a:pt x="111" y="244"/>
                    <a:pt x="111" y="245"/>
                  </a:cubicBezTo>
                  <a:cubicBezTo>
                    <a:pt x="111" y="248"/>
                    <a:pt x="110" y="249"/>
                    <a:pt x="112" y="253"/>
                  </a:cubicBezTo>
                  <a:cubicBezTo>
                    <a:pt x="113" y="255"/>
                    <a:pt x="113" y="252"/>
                    <a:pt x="115" y="254"/>
                  </a:cubicBezTo>
                  <a:cubicBezTo>
                    <a:pt x="115" y="255"/>
                    <a:pt x="116" y="254"/>
                    <a:pt x="117" y="255"/>
                  </a:cubicBezTo>
                  <a:cubicBezTo>
                    <a:pt x="117" y="255"/>
                    <a:pt x="116" y="257"/>
                    <a:pt x="117" y="257"/>
                  </a:cubicBezTo>
                  <a:cubicBezTo>
                    <a:pt x="118" y="257"/>
                    <a:pt x="120" y="256"/>
                    <a:pt x="120" y="258"/>
                  </a:cubicBezTo>
                  <a:cubicBezTo>
                    <a:pt x="123" y="257"/>
                    <a:pt x="125" y="261"/>
                    <a:pt x="126" y="258"/>
                  </a:cubicBezTo>
                  <a:cubicBezTo>
                    <a:pt x="127" y="258"/>
                    <a:pt x="127" y="259"/>
                    <a:pt x="127" y="260"/>
                  </a:cubicBezTo>
                  <a:cubicBezTo>
                    <a:pt x="129" y="261"/>
                    <a:pt x="130" y="260"/>
                    <a:pt x="132" y="261"/>
                  </a:cubicBezTo>
                  <a:cubicBezTo>
                    <a:pt x="133" y="261"/>
                    <a:pt x="133" y="262"/>
                    <a:pt x="133" y="263"/>
                  </a:cubicBezTo>
                  <a:cubicBezTo>
                    <a:pt x="133" y="263"/>
                    <a:pt x="135" y="262"/>
                    <a:pt x="135" y="263"/>
                  </a:cubicBezTo>
                  <a:cubicBezTo>
                    <a:pt x="136" y="264"/>
                    <a:pt x="136" y="263"/>
                    <a:pt x="138" y="264"/>
                  </a:cubicBezTo>
                  <a:cubicBezTo>
                    <a:pt x="138" y="264"/>
                    <a:pt x="138" y="265"/>
                    <a:pt x="139" y="265"/>
                  </a:cubicBezTo>
                  <a:cubicBezTo>
                    <a:pt x="139" y="266"/>
                    <a:pt x="140" y="264"/>
                    <a:pt x="142" y="264"/>
                  </a:cubicBezTo>
                  <a:cubicBezTo>
                    <a:pt x="141" y="264"/>
                    <a:pt x="142" y="265"/>
                    <a:pt x="143" y="265"/>
                  </a:cubicBezTo>
                  <a:cubicBezTo>
                    <a:pt x="143" y="266"/>
                    <a:pt x="144" y="265"/>
                    <a:pt x="144" y="265"/>
                  </a:cubicBezTo>
                  <a:cubicBezTo>
                    <a:pt x="145" y="265"/>
                    <a:pt x="146" y="264"/>
                    <a:pt x="146" y="264"/>
                  </a:cubicBezTo>
                  <a:cubicBezTo>
                    <a:pt x="146" y="264"/>
                    <a:pt x="148" y="263"/>
                    <a:pt x="147" y="263"/>
                  </a:cubicBezTo>
                  <a:cubicBezTo>
                    <a:pt x="145" y="261"/>
                    <a:pt x="150" y="261"/>
                    <a:pt x="150" y="258"/>
                  </a:cubicBezTo>
                  <a:cubicBezTo>
                    <a:pt x="153" y="259"/>
                    <a:pt x="153" y="256"/>
                    <a:pt x="156" y="257"/>
                  </a:cubicBezTo>
                  <a:cubicBezTo>
                    <a:pt x="157" y="257"/>
                    <a:pt x="157" y="258"/>
                    <a:pt x="157" y="258"/>
                  </a:cubicBezTo>
                  <a:cubicBezTo>
                    <a:pt x="158" y="258"/>
                    <a:pt x="160" y="257"/>
                    <a:pt x="161" y="258"/>
                  </a:cubicBezTo>
                  <a:cubicBezTo>
                    <a:pt x="161" y="258"/>
                    <a:pt x="162" y="260"/>
                    <a:pt x="163" y="260"/>
                  </a:cubicBezTo>
                  <a:cubicBezTo>
                    <a:pt x="163" y="260"/>
                    <a:pt x="164" y="258"/>
                    <a:pt x="165" y="259"/>
                  </a:cubicBezTo>
                  <a:cubicBezTo>
                    <a:pt x="166" y="259"/>
                    <a:pt x="165" y="261"/>
                    <a:pt x="165" y="261"/>
                  </a:cubicBezTo>
                  <a:cubicBezTo>
                    <a:pt x="166" y="261"/>
                    <a:pt x="168" y="259"/>
                    <a:pt x="169" y="260"/>
                  </a:cubicBezTo>
                  <a:cubicBezTo>
                    <a:pt x="170" y="260"/>
                    <a:pt x="167" y="261"/>
                    <a:pt x="167" y="261"/>
                  </a:cubicBezTo>
                  <a:cubicBezTo>
                    <a:pt x="168" y="262"/>
                    <a:pt x="174" y="263"/>
                    <a:pt x="177" y="263"/>
                  </a:cubicBezTo>
                  <a:cubicBezTo>
                    <a:pt x="177" y="266"/>
                    <a:pt x="185" y="265"/>
                    <a:pt x="186" y="263"/>
                  </a:cubicBezTo>
                  <a:cubicBezTo>
                    <a:pt x="187" y="263"/>
                    <a:pt x="191" y="261"/>
                    <a:pt x="192" y="263"/>
                  </a:cubicBezTo>
                  <a:cubicBezTo>
                    <a:pt x="193" y="264"/>
                    <a:pt x="193" y="262"/>
                    <a:pt x="194" y="263"/>
                  </a:cubicBezTo>
                  <a:cubicBezTo>
                    <a:pt x="196" y="263"/>
                    <a:pt x="197" y="264"/>
                    <a:pt x="199" y="264"/>
                  </a:cubicBezTo>
                  <a:cubicBezTo>
                    <a:pt x="201" y="263"/>
                    <a:pt x="201" y="262"/>
                    <a:pt x="204" y="262"/>
                  </a:cubicBezTo>
                  <a:cubicBezTo>
                    <a:pt x="204" y="259"/>
                    <a:pt x="204" y="256"/>
                    <a:pt x="206" y="256"/>
                  </a:cubicBezTo>
                  <a:cubicBezTo>
                    <a:pt x="207" y="254"/>
                    <a:pt x="205" y="254"/>
                    <a:pt x="206" y="252"/>
                  </a:cubicBezTo>
                  <a:cubicBezTo>
                    <a:pt x="209" y="252"/>
                    <a:pt x="208" y="246"/>
                    <a:pt x="211" y="249"/>
                  </a:cubicBezTo>
                  <a:cubicBezTo>
                    <a:pt x="212" y="246"/>
                    <a:pt x="210" y="245"/>
                    <a:pt x="207" y="244"/>
                  </a:cubicBezTo>
                  <a:cubicBezTo>
                    <a:pt x="208" y="244"/>
                    <a:pt x="208" y="242"/>
                    <a:pt x="208" y="241"/>
                  </a:cubicBezTo>
                  <a:cubicBezTo>
                    <a:pt x="207" y="238"/>
                    <a:pt x="202" y="240"/>
                    <a:pt x="201" y="237"/>
                  </a:cubicBezTo>
                  <a:cubicBezTo>
                    <a:pt x="199" y="238"/>
                    <a:pt x="196" y="238"/>
                    <a:pt x="195" y="240"/>
                  </a:cubicBezTo>
                  <a:cubicBezTo>
                    <a:pt x="194" y="240"/>
                    <a:pt x="195" y="238"/>
                    <a:pt x="194" y="238"/>
                  </a:cubicBezTo>
                  <a:cubicBezTo>
                    <a:pt x="193" y="237"/>
                    <a:pt x="189" y="238"/>
                    <a:pt x="187" y="238"/>
                  </a:cubicBezTo>
                  <a:cubicBezTo>
                    <a:pt x="186" y="238"/>
                    <a:pt x="186" y="240"/>
                    <a:pt x="184" y="240"/>
                  </a:cubicBezTo>
                  <a:cubicBezTo>
                    <a:pt x="182" y="240"/>
                    <a:pt x="182" y="236"/>
                    <a:pt x="178" y="237"/>
                  </a:cubicBezTo>
                  <a:cubicBezTo>
                    <a:pt x="178" y="235"/>
                    <a:pt x="177" y="235"/>
                    <a:pt x="177" y="233"/>
                  </a:cubicBezTo>
                  <a:cubicBezTo>
                    <a:pt x="176" y="233"/>
                    <a:pt x="175" y="233"/>
                    <a:pt x="175" y="232"/>
                  </a:cubicBezTo>
                  <a:cubicBezTo>
                    <a:pt x="174" y="231"/>
                    <a:pt x="173" y="230"/>
                    <a:pt x="171" y="230"/>
                  </a:cubicBezTo>
                  <a:cubicBezTo>
                    <a:pt x="173" y="228"/>
                    <a:pt x="172" y="222"/>
                    <a:pt x="171" y="220"/>
                  </a:cubicBezTo>
                  <a:cubicBezTo>
                    <a:pt x="169" y="221"/>
                    <a:pt x="166" y="218"/>
                    <a:pt x="165" y="222"/>
                  </a:cubicBezTo>
                  <a:cubicBezTo>
                    <a:pt x="163" y="221"/>
                    <a:pt x="162" y="223"/>
                    <a:pt x="160" y="222"/>
                  </a:cubicBezTo>
                  <a:cubicBezTo>
                    <a:pt x="160" y="223"/>
                    <a:pt x="159" y="223"/>
                    <a:pt x="159" y="223"/>
                  </a:cubicBezTo>
                  <a:cubicBezTo>
                    <a:pt x="159" y="224"/>
                    <a:pt x="160" y="225"/>
                    <a:pt x="161" y="225"/>
                  </a:cubicBezTo>
                  <a:cubicBezTo>
                    <a:pt x="161" y="226"/>
                    <a:pt x="161" y="228"/>
                    <a:pt x="163" y="227"/>
                  </a:cubicBezTo>
                  <a:cubicBezTo>
                    <a:pt x="162" y="230"/>
                    <a:pt x="162" y="229"/>
                    <a:pt x="164" y="231"/>
                  </a:cubicBezTo>
                  <a:cubicBezTo>
                    <a:pt x="164" y="233"/>
                    <a:pt x="162" y="232"/>
                    <a:pt x="162" y="233"/>
                  </a:cubicBezTo>
                  <a:cubicBezTo>
                    <a:pt x="161" y="233"/>
                    <a:pt x="160" y="236"/>
                    <a:pt x="160" y="236"/>
                  </a:cubicBezTo>
                  <a:cubicBezTo>
                    <a:pt x="158" y="234"/>
                    <a:pt x="160" y="238"/>
                    <a:pt x="156" y="238"/>
                  </a:cubicBezTo>
                  <a:cubicBezTo>
                    <a:pt x="155" y="237"/>
                    <a:pt x="155" y="236"/>
                    <a:pt x="154" y="236"/>
                  </a:cubicBezTo>
                  <a:cubicBezTo>
                    <a:pt x="154" y="234"/>
                    <a:pt x="155" y="234"/>
                    <a:pt x="156" y="234"/>
                  </a:cubicBezTo>
                  <a:cubicBezTo>
                    <a:pt x="155" y="233"/>
                    <a:pt x="152" y="232"/>
                    <a:pt x="154" y="229"/>
                  </a:cubicBezTo>
                  <a:cubicBezTo>
                    <a:pt x="153" y="229"/>
                    <a:pt x="151" y="230"/>
                    <a:pt x="150" y="229"/>
                  </a:cubicBezTo>
                  <a:cubicBezTo>
                    <a:pt x="149" y="229"/>
                    <a:pt x="152" y="228"/>
                    <a:pt x="152" y="228"/>
                  </a:cubicBezTo>
                  <a:cubicBezTo>
                    <a:pt x="152" y="228"/>
                    <a:pt x="150" y="226"/>
                    <a:pt x="147" y="224"/>
                  </a:cubicBezTo>
                  <a:cubicBezTo>
                    <a:pt x="148" y="220"/>
                    <a:pt x="145" y="219"/>
                    <a:pt x="145" y="215"/>
                  </a:cubicBezTo>
                  <a:cubicBezTo>
                    <a:pt x="146" y="213"/>
                    <a:pt x="143" y="215"/>
                    <a:pt x="143" y="214"/>
                  </a:cubicBezTo>
                  <a:cubicBezTo>
                    <a:pt x="142" y="214"/>
                    <a:pt x="144" y="212"/>
                    <a:pt x="143" y="212"/>
                  </a:cubicBezTo>
                  <a:cubicBezTo>
                    <a:pt x="141" y="210"/>
                    <a:pt x="141" y="212"/>
                    <a:pt x="140" y="211"/>
                  </a:cubicBezTo>
                  <a:cubicBezTo>
                    <a:pt x="139" y="211"/>
                    <a:pt x="141" y="210"/>
                    <a:pt x="141" y="209"/>
                  </a:cubicBezTo>
                  <a:cubicBezTo>
                    <a:pt x="140" y="208"/>
                    <a:pt x="139" y="210"/>
                    <a:pt x="140" y="210"/>
                  </a:cubicBezTo>
                  <a:cubicBezTo>
                    <a:pt x="139" y="210"/>
                    <a:pt x="139" y="209"/>
                    <a:pt x="139" y="208"/>
                  </a:cubicBezTo>
                  <a:cubicBezTo>
                    <a:pt x="135" y="209"/>
                    <a:pt x="135" y="206"/>
                    <a:pt x="131" y="206"/>
                  </a:cubicBezTo>
                  <a:cubicBezTo>
                    <a:pt x="131" y="205"/>
                    <a:pt x="130" y="205"/>
                    <a:pt x="129" y="204"/>
                  </a:cubicBezTo>
                  <a:cubicBezTo>
                    <a:pt x="129" y="204"/>
                    <a:pt x="129" y="203"/>
                    <a:pt x="129" y="202"/>
                  </a:cubicBezTo>
                  <a:cubicBezTo>
                    <a:pt x="129" y="202"/>
                    <a:pt x="127" y="203"/>
                    <a:pt x="127" y="202"/>
                  </a:cubicBezTo>
                  <a:cubicBezTo>
                    <a:pt x="127" y="202"/>
                    <a:pt x="127" y="198"/>
                    <a:pt x="126" y="200"/>
                  </a:cubicBezTo>
                  <a:cubicBezTo>
                    <a:pt x="126" y="200"/>
                    <a:pt x="125" y="200"/>
                    <a:pt x="124" y="199"/>
                  </a:cubicBezTo>
                  <a:cubicBezTo>
                    <a:pt x="124" y="198"/>
                    <a:pt x="123" y="198"/>
                    <a:pt x="123" y="197"/>
                  </a:cubicBezTo>
                  <a:cubicBezTo>
                    <a:pt x="120" y="197"/>
                    <a:pt x="121" y="198"/>
                    <a:pt x="118" y="197"/>
                  </a:cubicBezTo>
                  <a:cubicBezTo>
                    <a:pt x="117" y="197"/>
                    <a:pt x="117" y="199"/>
                    <a:pt x="116" y="199"/>
                  </a:cubicBezTo>
                  <a:cubicBezTo>
                    <a:pt x="115" y="201"/>
                    <a:pt x="118" y="200"/>
                    <a:pt x="118" y="202"/>
                  </a:cubicBezTo>
                  <a:cubicBezTo>
                    <a:pt x="118" y="203"/>
                    <a:pt x="119" y="205"/>
                    <a:pt x="120" y="205"/>
                  </a:cubicBezTo>
                  <a:cubicBezTo>
                    <a:pt x="120" y="206"/>
                    <a:pt x="120" y="206"/>
                    <a:pt x="122" y="206"/>
                  </a:cubicBezTo>
                  <a:cubicBezTo>
                    <a:pt x="120" y="209"/>
                    <a:pt x="123" y="209"/>
                    <a:pt x="124" y="210"/>
                  </a:cubicBezTo>
                  <a:cubicBezTo>
                    <a:pt x="125" y="210"/>
                    <a:pt x="125" y="214"/>
                    <a:pt x="126" y="213"/>
                  </a:cubicBezTo>
                  <a:cubicBezTo>
                    <a:pt x="128" y="211"/>
                    <a:pt x="126" y="213"/>
                    <a:pt x="127" y="214"/>
                  </a:cubicBezTo>
                  <a:cubicBezTo>
                    <a:pt x="128" y="215"/>
                    <a:pt x="131" y="214"/>
                    <a:pt x="131" y="217"/>
                  </a:cubicBezTo>
                  <a:cubicBezTo>
                    <a:pt x="132" y="216"/>
                    <a:pt x="133" y="218"/>
                    <a:pt x="133" y="218"/>
                  </a:cubicBezTo>
                  <a:cubicBezTo>
                    <a:pt x="133" y="218"/>
                    <a:pt x="134" y="217"/>
                    <a:pt x="134" y="217"/>
                  </a:cubicBezTo>
                  <a:cubicBezTo>
                    <a:pt x="135" y="217"/>
                    <a:pt x="135" y="220"/>
                    <a:pt x="136" y="218"/>
                  </a:cubicBezTo>
                  <a:cubicBezTo>
                    <a:pt x="138" y="217"/>
                    <a:pt x="135" y="222"/>
                    <a:pt x="139" y="221"/>
                  </a:cubicBezTo>
                  <a:cubicBezTo>
                    <a:pt x="139" y="223"/>
                    <a:pt x="135" y="221"/>
                    <a:pt x="133" y="222"/>
                  </a:cubicBezTo>
                  <a:cubicBezTo>
                    <a:pt x="134" y="222"/>
                    <a:pt x="134" y="222"/>
                    <a:pt x="135" y="223"/>
                  </a:cubicBezTo>
                  <a:cubicBezTo>
                    <a:pt x="136" y="225"/>
                    <a:pt x="133" y="228"/>
                    <a:pt x="135" y="228"/>
                  </a:cubicBezTo>
                  <a:cubicBezTo>
                    <a:pt x="134" y="230"/>
                    <a:pt x="132" y="230"/>
                    <a:pt x="130" y="230"/>
                  </a:cubicBezTo>
                  <a:cubicBezTo>
                    <a:pt x="131" y="230"/>
                    <a:pt x="130" y="226"/>
                    <a:pt x="132" y="226"/>
                  </a:cubicBezTo>
                  <a:cubicBezTo>
                    <a:pt x="131" y="226"/>
                    <a:pt x="131" y="223"/>
                    <a:pt x="130" y="223"/>
                  </a:cubicBezTo>
                  <a:cubicBezTo>
                    <a:pt x="129" y="223"/>
                    <a:pt x="131" y="222"/>
                    <a:pt x="128" y="221"/>
                  </a:cubicBezTo>
                  <a:cubicBezTo>
                    <a:pt x="127" y="220"/>
                    <a:pt x="125" y="220"/>
                    <a:pt x="125" y="218"/>
                  </a:cubicBezTo>
                  <a:cubicBezTo>
                    <a:pt x="121" y="219"/>
                    <a:pt x="121" y="216"/>
                    <a:pt x="118" y="216"/>
                  </a:cubicBezTo>
                  <a:cubicBezTo>
                    <a:pt x="117" y="213"/>
                    <a:pt x="115" y="212"/>
                    <a:pt x="114" y="210"/>
                  </a:cubicBezTo>
                  <a:cubicBezTo>
                    <a:pt x="114" y="210"/>
                    <a:pt x="113" y="210"/>
                    <a:pt x="113" y="209"/>
                  </a:cubicBezTo>
                  <a:cubicBezTo>
                    <a:pt x="113" y="208"/>
                    <a:pt x="112" y="209"/>
                    <a:pt x="111" y="208"/>
                  </a:cubicBezTo>
                  <a:cubicBezTo>
                    <a:pt x="111" y="208"/>
                    <a:pt x="111" y="206"/>
                    <a:pt x="111" y="206"/>
                  </a:cubicBezTo>
                  <a:cubicBezTo>
                    <a:pt x="110" y="206"/>
                    <a:pt x="108" y="207"/>
                    <a:pt x="107" y="206"/>
                  </a:cubicBezTo>
                  <a:cubicBezTo>
                    <a:pt x="107" y="206"/>
                    <a:pt x="109" y="205"/>
                    <a:pt x="109" y="205"/>
                  </a:cubicBezTo>
                  <a:cubicBezTo>
                    <a:pt x="108" y="203"/>
                    <a:pt x="102" y="203"/>
                    <a:pt x="100" y="204"/>
                  </a:cubicBezTo>
                  <a:cubicBezTo>
                    <a:pt x="99" y="205"/>
                    <a:pt x="101" y="205"/>
                    <a:pt x="101" y="205"/>
                  </a:cubicBezTo>
                  <a:cubicBezTo>
                    <a:pt x="101" y="207"/>
                    <a:pt x="100" y="206"/>
                    <a:pt x="99" y="206"/>
                  </a:cubicBezTo>
                  <a:cubicBezTo>
                    <a:pt x="97" y="207"/>
                    <a:pt x="97" y="210"/>
                    <a:pt x="95" y="210"/>
                  </a:cubicBezTo>
                  <a:cubicBezTo>
                    <a:pt x="91" y="210"/>
                    <a:pt x="90" y="207"/>
                    <a:pt x="85" y="207"/>
                  </a:cubicBezTo>
                  <a:cubicBezTo>
                    <a:pt x="84" y="208"/>
                    <a:pt x="84" y="210"/>
                    <a:pt x="81" y="209"/>
                  </a:cubicBezTo>
                  <a:cubicBezTo>
                    <a:pt x="81" y="216"/>
                    <a:pt x="81" y="216"/>
                    <a:pt x="81" y="216"/>
                  </a:cubicBezTo>
                  <a:cubicBezTo>
                    <a:pt x="78" y="217"/>
                    <a:pt x="72" y="216"/>
                    <a:pt x="74" y="222"/>
                  </a:cubicBezTo>
                  <a:cubicBezTo>
                    <a:pt x="68" y="220"/>
                    <a:pt x="73" y="225"/>
                    <a:pt x="67" y="225"/>
                  </a:cubicBezTo>
                  <a:cubicBezTo>
                    <a:pt x="67" y="227"/>
                    <a:pt x="70" y="229"/>
                    <a:pt x="68" y="229"/>
                  </a:cubicBezTo>
                  <a:cubicBezTo>
                    <a:pt x="68" y="233"/>
                    <a:pt x="66" y="229"/>
                    <a:pt x="64" y="232"/>
                  </a:cubicBezTo>
                  <a:cubicBezTo>
                    <a:pt x="64" y="233"/>
                    <a:pt x="64" y="234"/>
                    <a:pt x="65" y="234"/>
                  </a:cubicBezTo>
                  <a:cubicBezTo>
                    <a:pt x="65" y="236"/>
                    <a:pt x="62" y="234"/>
                    <a:pt x="60" y="235"/>
                  </a:cubicBezTo>
                  <a:cubicBezTo>
                    <a:pt x="59" y="235"/>
                    <a:pt x="59" y="237"/>
                    <a:pt x="59" y="238"/>
                  </a:cubicBezTo>
                  <a:cubicBezTo>
                    <a:pt x="56" y="239"/>
                    <a:pt x="51" y="237"/>
                    <a:pt x="48" y="241"/>
                  </a:cubicBezTo>
                  <a:cubicBezTo>
                    <a:pt x="47" y="240"/>
                    <a:pt x="46" y="238"/>
                    <a:pt x="45" y="237"/>
                  </a:cubicBezTo>
                  <a:cubicBezTo>
                    <a:pt x="41" y="236"/>
                    <a:pt x="36" y="238"/>
                    <a:pt x="35" y="237"/>
                  </a:cubicBezTo>
                  <a:cubicBezTo>
                    <a:pt x="35" y="233"/>
                    <a:pt x="37" y="229"/>
                    <a:pt x="34" y="227"/>
                  </a:cubicBezTo>
                  <a:cubicBezTo>
                    <a:pt x="33" y="226"/>
                    <a:pt x="35" y="225"/>
                    <a:pt x="36" y="223"/>
                  </a:cubicBezTo>
                  <a:cubicBezTo>
                    <a:pt x="36" y="221"/>
                    <a:pt x="35" y="218"/>
                    <a:pt x="37" y="216"/>
                  </a:cubicBezTo>
                  <a:cubicBezTo>
                    <a:pt x="36" y="214"/>
                    <a:pt x="36" y="211"/>
                    <a:pt x="34" y="210"/>
                  </a:cubicBezTo>
                  <a:cubicBezTo>
                    <a:pt x="34" y="209"/>
                    <a:pt x="36" y="209"/>
                    <a:pt x="36" y="207"/>
                  </a:cubicBezTo>
                  <a:cubicBezTo>
                    <a:pt x="38" y="208"/>
                    <a:pt x="44" y="205"/>
                    <a:pt x="43" y="209"/>
                  </a:cubicBezTo>
                  <a:cubicBezTo>
                    <a:pt x="46" y="207"/>
                    <a:pt x="55" y="211"/>
                    <a:pt x="57" y="209"/>
                  </a:cubicBezTo>
                  <a:cubicBezTo>
                    <a:pt x="57" y="208"/>
                    <a:pt x="57" y="209"/>
                    <a:pt x="59" y="209"/>
                  </a:cubicBezTo>
                  <a:cubicBezTo>
                    <a:pt x="58" y="209"/>
                    <a:pt x="59" y="208"/>
                    <a:pt x="59" y="208"/>
                  </a:cubicBezTo>
                  <a:cubicBezTo>
                    <a:pt x="60" y="208"/>
                    <a:pt x="59" y="209"/>
                    <a:pt x="59" y="209"/>
                  </a:cubicBezTo>
                  <a:cubicBezTo>
                    <a:pt x="62" y="208"/>
                    <a:pt x="64" y="207"/>
                    <a:pt x="64" y="204"/>
                  </a:cubicBezTo>
                  <a:cubicBezTo>
                    <a:pt x="64" y="203"/>
                    <a:pt x="67" y="198"/>
                    <a:pt x="64" y="196"/>
                  </a:cubicBezTo>
                  <a:cubicBezTo>
                    <a:pt x="63" y="195"/>
                    <a:pt x="65" y="194"/>
                    <a:pt x="63" y="192"/>
                  </a:cubicBezTo>
                  <a:cubicBezTo>
                    <a:pt x="63" y="191"/>
                    <a:pt x="62" y="191"/>
                    <a:pt x="60" y="191"/>
                  </a:cubicBezTo>
                  <a:cubicBezTo>
                    <a:pt x="61" y="190"/>
                    <a:pt x="61" y="189"/>
                    <a:pt x="61" y="188"/>
                  </a:cubicBezTo>
                  <a:cubicBezTo>
                    <a:pt x="60" y="187"/>
                    <a:pt x="59" y="189"/>
                    <a:pt x="59" y="189"/>
                  </a:cubicBezTo>
                  <a:cubicBezTo>
                    <a:pt x="58" y="189"/>
                    <a:pt x="59" y="188"/>
                    <a:pt x="59" y="187"/>
                  </a:cubicBezTo>
                  <a:cubicBezTo>
                    <a:pt x="58" y="187"/>
                    <a:pt x="55" y="187"/>
                    <a:pt x="54" y="186"/>
                  </a:cubicBezTo>
                  <a:cubicBezTo>
                    <a:pt x="53" y="186"/>
                    <a:pt x="54" y="185"/>
                    <a:pt x="53" y="185"/>
                  </a:cubicBezTo>
                  <a:cubicBezTo>
                    <a:pt x="52" y="185"/>
                    <a:pt x="51" y="185"/>
                    <a:pt x="51" y="184"/>
                  </a:cubicBezTo>
                  <a:cubicBezTo>
                    <a:pt x="50" y="181"/>
                    <a:pt x="53" y="183"/>
                    <a:pt x="53" y="183"/>
                  </a:cubicBezTo>
                  <a:cubicBezTo>
                    <a:pt x="56" y="182"/>
                    <a:pt x="57" y="181"/>
                    <a:pt x="63" y="181"/>
                  </a:cubicBezTo>
                  <a:cubicBezTo>
                    <a:pt x="64" y="180"/>
                    <a:pt x="63" y="180"/>
                    <a:pt x="61" y="180"/>
                  </a:cubicBezTo>
                  <a:cubicBezTo>
                    <a:pt x="62" y="177"/>
                    <a:pt x="66" y="179"/>
                    <a:pt x="67" y="180"/>
                  </a:cubicBezTo>
                  <a:cubicBezTo>
                    <a:pt x="68" y="180"/>
                    <a:pt x="70" y="178"/>
                    <a:pt x="70" y="180"/>
                  </a:cubicBezTo>
                  <a:cubicBezTo>
                    <a:pt x="72" y="178"/>
                    <a:pt x="72" y="175"/>
                    <a:pt x="76" y="175"/>
                  </a:cubicBezTo>
                  <a:cubicBezTo>
                    <a:pt x="74" y="171"/>
                    <a:pt x="78" y="173"/>
                    <a:pt x="78" y="170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3" y="169"/>
                    <a:pt x="82" y="169"/>
                    <a:pt x="81" y="169"/>
                  </a:cubicBezTo>
                  <a:cubicBezTo>
                    <a:pt x="82" y="168"/>
                    <a:pt x="84" y="168"/>
                    <a:pt x="83" y="165"/>
                  </a:cubicBezTo>
                  <a:cubicBezTo>
                    <a:pt x="86" y="165"/>
                    <a:pt x="85" y="167"/>
                    <a:pt x="87" y="165"/>
                  </a:cubicBezTo>
                  <a:cubicBezTo>
                    <a:pt x="85" y="160"/>
                    <a:pt x="89" y="162"/>
                    <a:pt x="89" y="158"/>
                  </a:cubicBezTo>
                  <a:cubicBezTo>
                    <a:pt x="90" y="157"/>
                    <a:pt x="92" y="158"/>
                    <a:pt x="93" y="158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6" y="155"/>
                    <a:pt x="95" y="157"/>
                    <a:pt x="96" y="157"/>
                  </a:cubicBezTo>
                  <a:cubicBezTo>
                    <a:pt x="97" y="157"/>
                    <a:pt x="96" y="156"/>
                    <a:pt x="97" y="156"/>
                  </a:cubicBezTo>
                  <a:cubicBezTo>
                    <a:pt x="98" y="156"/>
                    <a:pt x="99" y="156"/>
                    <a:pt x="101" y="156"/>
                  </a:cubicBezTo>
                  <a:cubicBezTo>
                    <a:pt x="102" y="155"/>
                    <a:pt x="102" y="153"/>
                    <a:pt x="104" y="154"/>
                  </a:cubicBezTo>
                  <a:cubicBezTo>
                    <a:pt x="104" y="152"/>
                    <a:pt x="101" y="152"/>
                    <a:pt x="101" y="149"/>
                  </a:cubicBezTo>
                  <a:cubicBezTo>
                    <a:pt x="104" y="148"/>
                    <a:pt x="103" y="148"/>
                    <a:pt x="102" y="144"/>
                  </a:cubicBezTo>
                  <a:cubicBezTo>
                    <a:pt x="102" y="142"/>
                    <a:pt x="104" y="140"/>
                    <a:pt x="103" y="138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110" y="138"/>
                    <a:pt x="105" y="135"/>
                    <a:pt x="109" y="136"/>
                  </a:cubicBezTo>
                  <a:cubicBezTo>
                    <a:pt x="109" y="137"/>
                    <a:pt x="110" y="136"/>
                    <a:pt x="111" y="137"/>
                  </a:cubicBezTo>
                  <a:cubicBezTo>
                    <a:pt x="110" y="139"/>
                    <a:pt x="110" y="137"/>
                    <a:pt x="110" y="139"/>
                  </a:cubicBezTo>
                  <a:cubicBezTo>
                    <a:pt x="110" y="141"/>
                    <a:pt x="110" y="143"/>
                    <a:pt x="112" y="142"/>
                  </a:cubicBezTo>
                  <a:cubicBezTo>
                    <a:pt x="112" y="144"/>
                    <a:pt x="112" y="145"/>
                    <a:pt x="111" y="145"/>
                  </a:cubicBezTo>
                  <a:cubicBezTo>
                    <a:pt x="111" y="147"/>
                    <a:pt x="115" y="144"/>
                    <a:pt x="117" y="146"/>
                  </a:cubicBezTo>
                  <a:cubicBezTo>
                    <a:pt x="116" y="149"/>
                    <a:pt x="110" y="147"/>
                    <a:pt x="110" y="150"/>
                  </a:cubicBezTo>
                  <a:cubicBezTo>
                    <a:pt x="109" y="152"/>
                    <a:pt x="112" y="152"/>
                    <a:pt x="113" y="153"/>
                  </a:cubicBezTo>
                  <a:cubicBezTo>
                    <a:pt x="114" y="153"/>
                    <a:pt x="114" y="155"/>
                    <a:pt x="116" y="155"/>
                  </a:cubicBezTo>
                  <a:cubicBezTo>
                    <a:pt x="115" y="153"/>
                    <a:pt x="112" y="153"/>
                    <a:pt x="117" y="153"/>
                  </a:cubicBezTo>
                  <a:cubicBezTo>
                    <a:pt x="118" y="153"/>
                    <a:pt x="119" y="153"/>
                    <a:pt x="121" y="153"/>
                  </a:cubicBezTo>
                  <a:cubicBezTo>
                    <a:pt x="122" y="153"/>
                    <a:pt x="123" y="154"/>
                    <a:pt x="124" y="154"/>
                  </a:cubicBezTo>
                  <a:cubicBezTo>
                    <a:pt x="127" y="154"/>
                    <a:pt x="127" y="152"/>
                    <a:pt x="130" y="153"/>
                  </a:cubicBezTo>
                  <a:cubicBezTo>
                    <a:pt x="130" y="153"/>
                    <a:pt x="134" y="154"/>
                    <a:pt x="135" y="153"/>
                  </a:cubicBezTo>
                  <a:cubicBezTo>
                    <a:pt x="135" y="153"/>
                    <a:pt x="135" y="152"/>
                    <a:pt x="135" y="152"/>
                  </a:cubicBezTo>
                  <a:cubicBezTo>
                    <a:pt x="137" y="151"/>
                    <a:pt x="141" y="152"/>
                    <a:pt x="142" y="150"/>
                  </a:cubicBezTo>
                  <a:cubicBezTo>
                    <a:pt x="145" y="154"/>
                    <a:pt x="148" y="147"/>
                    <a:pt x="150" y="149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52" y="146"/>
                    <a:pt x="152" y="144"/>
                    <a:pt x="152" y="143"/>
                  </a:cubicBezTo>
                  <a:cubicBezTo>
                    <a:pt x="152" y="143"/>
                    <a:pt x="153" y="140"/>
                    <a:pt x="153" y="140"/>
                  </a:cubicBezTo>
                  <a:cubicBezTo>
                    <a:pt x="154" y="140"/>
                    <a:pt x="153" y="140"/>
                    <a:pt x="153" y="138"/>
                  </a:cubicBezTo>
                  <a:cubicBezTo>
                    <a:pt x="155" y="138"/>
                    <a:pt x="157" y="137"/>
                    <a:pt x="157" y="136"/>
                  </a:cubicBezTo>
                  <a:cubicBezTo>
                    <a:pt x="158" y="136"/>
                    <a:pt x="158" y="137"/>
                    <a:pt x="158" y="138"/>
                  </a:cubicBezTo>
                  <a:cubicBezTo>
                    <a:pt x="159" y="137"/>
                    <a:pt x="160" y="137"/>
                    <a:pt x="162" y="137"/>
                  </a:cubicBezTo>
                  <a:cubicBezTo>
                    <a:pt x="163" y="136"/>
                    <a:pt x="162" y="135"/>
                    <a:pt x="164" y="135"/>
                  </a:cubicBezTo>
                  <a:cubicBezTo>
                    <a:pt x="164" y="132"/>
                    <a:pt x="163" y="131"/>
                    <a:pt x="162" y="131"/>
                  </a:cubicBezTo>
                  <a:cubicBezTo>
                    <a:pt x="162" y="130"/>
                    <a:pt x="163" y="129"/>
                    <a:pt x="163" y="127"/>
                  </a:cubicBezTo>
                  <a:cubicBezTo>
                    <a:pt x="164" y="127"/>
                    <a:pt x="166" y="127"/>
                    <a:pt x="165" y="125"/>
                  </a:cubicBezTo>
                  <a:cubicBezTo>
                    <a:pt x="168" y="128"/>
                    <a:pt x="168" y="124"/>
                    <a:pt x="172" y="125"/>
                  </a:cubicBezTo>
                  <a:cubicBezTo>
                    <a:pt x="172" y="125"/>
                    <a:pt x="173" y="126"/>
                    <a:pt x="173" y="126"/>
                  </a:cubicBezTo>
                  <a:cubicBezTo>
                    <a:pt x="174" y="126"/>
                    <a:pt x="174" y="125"/>
                    <a:pt x="175" y="125"/>
                  </a:cubicBezTo>
                  <a:cubicBezTo>
                    <a:pt x="176" y="125"/>
                    <a:pt x="177" y="126"/>
                    <a:pt x="177" y="126"/>
                  </a:cubicBezTo>
                  <a:cubicBezTo>
                    <a:pt x="178" y="126"/>
                    <a:pt x="177" y="125"/>
                    <a:pt x="178" y="124"/>
                  </a:cubicBezTo>
                  <a:cubicBezTo>
                    <a:pt x="178" y="124"/>
                    <a:pt x="179" y="124"/>
                    <a:pt x="180" y="124"/>
                  </a:cubicBezTo>
                  <a:cubicBezTo>
                    <a:pt x="181" y="123"/>
                    <a:pt x="181" y="121"/>
                    <a:pt x="184" y="122"/>
                  </a:cubicBezTo>
                  <a:cubicBezTo>
                    <a:pt x="182" y="121"/>
                    <a:pt x="183" y="118"/>
                    <a:pt x="181" y="117"/>
                  </a:cubicBezTo>
                  <a:cubicBezTo>
                    <a:pt x="179" y="116"/>
                    <a:pt x="179" y="119"/>
                    <a:pt x="179" y="119"/>
                  </a:cubicBezTo>
                  <a:cubicBezTo>
                    <a:pt x="178" y="120"/>
                    <a:pt x="178" y="118"/>
                    <a:pt x="177" y="118"/>
                  </a:cubicBezTo>
                  <a:cubicBezTo>
                    <a:pt x="176" y="119"/>
                    <a:pt x="176" y="119"/>
                    <a:pt x="176" y="119"/>
                  </a:cubicBezTo>
                  <a:cubicBezTo>
                    <a:pt x="175" y="119"/>
                    <a:pt x="175" y="118"/>
                    <a:pt x="174" y="118"/>
                  </a:cubicBezTo>
                  <a:cubicBezTo>
                    <a:pt x="172" y="119"/>
                    <a:pt x="171" y="120"/>
                    <a:pt x="169" y="119"/>
                  </a:cubicBezTo>
                  <a:cubicBezTo>
                    <a:pt x="168" y="119"/>
                    <a:pt x="168" y="121"/>
                    <a:pt x="168" y="121"/>
                  </a:cubicBezTo>
                  <a:cubicBezTo>
                    <a:pt x="164" y="120"/>
                    <a:pt x="160" y="122"/>
                    <a:pt x="157" y="120"/>
                  </a:cubicBezTo>
                  <a:cubicBezTo>
                    <a:pt x="157" y="120"/>
                    <a:pt x="157" y="119"/>
                    <a:pt x="157" y="118"/>
                  </a:cubicBezTo>
                  <a:cubicBezTo>
                    <a:pt x="156" y="118"/>
                    <a:pt x="153" y="119"/>
                    <a:pt x="153" y="117"/>
                  </a:cubicBezTo>
                  <a:cubicBezTo>
                    <a:pt x="155" y="112"/>
                    <a:pt x="154" y="109"/>
                    <a:pt x="153" y="103"/>
                  </a:cubicBezTo>
                  <a:cubicBezTo>
                    <a:pt x="155" y="103"/>
                    <a:pt x="159" y="99"/>
                    <a:pt x="161" y="101"/>
                  </a:cubicBezTo>
                  <a:cubicBezTo>
                    <a:pt x="162" y="100"/>
                    <a:pt x="160" y="100"/>
                    <a:pt x="162" y="97"/>
                  </a:cubicBezTo>
                  <a:cubicBezTo>
                    <a:pt x="165" y="98"/>
                    <a:pt x="165" y="92"/>
                    <a:pt x="165" y="91"/>
                  </a:cubicBezTo>
                  <a:cubicBezTo>
                    <a:pt x="165" y="91"/>
                    <a:pt x="167" y="91"/>
                    <a:pt x="167" y="91"/>
                  </a:cubicBezTo>
                  <a:cubicBezTo>
                    <a:pt x="167" y="89"/>
                    <a:pt x="164" y="88"/>
                    <a:pt x="165" y="86"/>
                  </a:cubicBezTo>
                  <a:cubicBezTo>
                    <a:pt x="164" y="87"/>
                    <a:pt x="162" y="86"/>
                    <a:pt x="160" y="86"/>
                  </a:cubicBezTo>
                  <a:cubicBezTo>
                    <a:pt x="157" y="86"/>
                    <a:pt x="155" y="88"/>
                    <a:pt x="153" y="88"/>
                  </a:cubicBezTo>
                  <a:cubicBezTo>
                    <a:pt x="152" y="87"/>
                    <a:pt x="151" y="94"/>
                    <a:pt x="152" y="92"/>
                  </a:cubicBezTo>
                  <a:cubicBezTo>
                    <a:pt x="151" y="93"/>
                    <a:pt x="151" y="91"/>
                    <a:pt x="150" y="92"/>
                  </a:cubicBezTo>
                  <a:cubicBezTo>
                    <a:pt x="150" y="93"/>
                    <a:pt x="151" y="95"/>
                    <a:pt x="150" y="96"/>
                  </a:cubicBezTo>
                  <a:cubicBezTo>
                    <a:pt x="150" y="96"/>
                    <a:pt x="148" y="98"/>
                    <a:pt x="146" y="99"/>
                  </a:cubicBezTo>
                  <a:cubicBezTo>
                    <a:pt x="144" y="102"/>
                    <a:pt x="144" y="104"/>
                    <a:pt x="140" y="104"/>
                  </a:cubicBezTo>
                  <a:cubicBezTo>
                    <a:pt x="139" y="106"/>
                    <a:pt x="141" y="107"/>
                    <a:pt x="140" y="107"/>
                  </a:cubicBezTo>
                  <a:cubicBezTo>
                    <a:pt x="138" y="107"/>
                    <a:pt x="139" y="108"/>
                    <a:pt x="139" y="109"/>
                  </a:cubicBezTo>
                  <a:cubicBezTo>
                    <a:pt x="138" y="109"/>
                    <a:pt x="137" y="109"/>
                    <a:pt x="137" y="109"/>
                  </a:cubicBezTo>
                  <a:cubicBezTo>
                    <a:pt x="137" y="109"/>
                    <a:pt x="137" y="111"/>
                    <a:pt x="137" y="111"/>
                  </a:cubicBezTo>
                  <a:cubicBezTo>
                    <a:pt x="137" y="111"/>
                    <a:pt x="136" y="111"/>
                    <a:pt x="136" y="111"/>
                  </a:cubicBezTo>
                  <a:cubicBezTo>
                    <a:pt x="135" y="112"/>
                    <a:pt x="137" y="115"/>
                    <a:pt x="135" y="115"/>
                  </a:cubicBezTo>
                  <a:cubicBezTo>
                    <a:pt x="135" y="116"/>
                    <a:pt x="138" y="116"/>
                    <a:pt x="136" y="117"/>
                  </a:cubicBezTo>
                  <a:cubicBezTo>
                    <a:pt x="137" y="118"/>
                    <a:pt x="138" y="119"/>
                    <a:pt x="141" y="119"/>
                  </a:cubicBezTo>
                  <a:cubicBezTo>
                    <a:pt x="141" y="121"/>
                    <a:pt x="141" y="122"/>
                    <a:pt x="143" y="122"/>
                  </a:cubicBezTo>
                  <a:cubicBezTo>
                    <a:pt x="142" y="123"/>
                    <a:pt x="141" y="123"/>
                    <a:pt x="141" y="124"/>
                  </a:cubicBezTo>
                  <a:cubicBezTo>
                    <a:pt x="140" y="125"/>
                    <a:pt x="140" y="126"/>
                    <a:pt x="140" y="127"/>
                  </a:cubicBezTo>
                  <a:cubicBezTo>
                    <a:pt x="139" y="128"/>
                    <a:pt x="137" y="128"/>
                    <a:pt x="136" y="128"/>
                  </a:cubicBezTo>
                  <a:cubicBezTo>
                    <a:pt x="135" y="132"/>
                    <a:pt x="132" y="133"/>
                    <a:pt x="133" y="138"/>
                  </a:cubicBezTo>
                  <a:cubicBezTo>
                    <a:pt x="129" y="137"/>
                    <a:pt x="130" y="143"/>
                    <a:pt x="127" y="143"/>
                  </a:cubicBezTo>
                  <a:cubicBezTo>
                    <a:pt x="127" y="143"/>
                    <a:pt x="127" y="143"/>
                    <a:pt x="126" y="143"/>
                  </a:cubicBezTo>
                  <a:cubicBezTo>
                    <a:pt x="125" y="144"/>
                    <a:pt x="126" y="145"/>
                    <a:pt x="125" y="145"/>
                  </a:cubicBezTo>
                  <a:cubicBezTo>
                    <a:pt x="124" y="146"/>
                    <a:pt x="122" y="144"/>
                    <a:pt x="121" y="146"/>
                  </a:cubicBezTo>
                  <a:cubicBezTo>
                    <a:pt x="118" y="146"/>
                    <a:pt x="120" y="142"/>
                    <a:pt x="120" y="140"/>
                  </a:cubicBezTo>
                  <a:cubicBezTo>
                    <a:pt x="119" y="140"/>
                    <a:pt x="119" y="138"/>
                    <a:pt x="118" y="138"/>
                  </a:cubicBezTo>
                  <a:cubicBezTo>
                    <a:pt x="115" y="137"/>
                    <a:pt x="119" y="135"/>
                    <a:pt x="115" y="135"/>
                  </a:cubicBezTo>
                  <a:cubicBezTo>
                    <a:pt x="116" y="133"/>
                    <a:pt x="113" y="132"/>
                    <a:pt x="113" y="131"/>
                  </a:cubicBezTo>
                  <a:cubicBezTo>
                    <a:pt x="113" y="130"/>
                    <a:pt x="114" y="130"/>
                    <a:pt x="114" y="129"/>
                  </a:cubicBezTo>
                  <a:cubicBezTo>
                    <a:pt x="114" y="126"/>
                    <a:pt x="111" y="125"/>
                    <a:pt x="109" y="123"/>
                  </a:cubicBezTo>
                  <a:cubicBezTo>
                    <a:pt x="106" y="124"/>
                    <a:pt x="107" y="129"/>
                    <a:pt x="102" y="128"/>
                  </a:cubicBezTo>
                  <a:cubicBezTo>
                    <a:pt x="102" y="129"/>
                    <a:pt x="104" y="129"/>
                    <a:pt x="104" y="129"/>
                  </a:cubicBezTo>
                  <a:cubicBezTo>
                    <a:pt x="104" y="130"/>
                    <a:pt x="103" y="130"/>
                    <a:pt x="102" y="130"/>
                  </a:cubicBezTo>
                  <a:cubicBezTo>
                    <a:pt x="101" y="130"/>
                    <a:pt x="102" y="133"/>
                    <a:pt x="100" y="133"/>
                  </a:cubicBezTo>
                  <a:cubicBezTo>
                    <a:pt x="95" y="134"/>
                    <a:pt x="96" y="129"/>
                    <a:pt x="92" y="130"/>
                  </a:cubicBezTo>
                  <a:cubicBezTo>
                    <a:pt x="92" y="129"/>
                    <a:pt x="93" y="129"/>
                    <a:pt x="94" y="129"/>
                  </a:cubicBezTo>
                  <a:cubicBezTo>
                    <a:pt x="95" y="126"/>
                    <a:pt x="91" y="124"/>
                    <a:pt x="94" y="123"/>
                  </a:cubicBezTo>
                  <a:cubicBezTo>
                    <a:pt x="93" y="122"/>
                    <a:pt x="92" y="122"/>
                    <a:pt x="91" y="121"/>
                  </a:cubicBezTo>
                  <a:cubicBezTo>
                    <a:pt x="90" y="120"/>
                    <a:pt x="92" y="120"/>
                    <a:pt x="92" y="119"/>
                  </a:cubicBezTo>
                  <a:cubicBezTo>
                    <a:pt x="92" y="118"/>
                    <a:pt x="90" y="118"/>
                    <a:pt x="90" y="117"/>
                  </a:cubicBezTo>
                  <a:cubicBezTo>
                    <a:pt x="90" y="116"/>
                    <a:pt x="91" y="111"/>
                    <a:pt x="90" y="115"/>
                  </a:cubicBezTo>
                  <a:cubicBezTo>
                    <a:pt x="88" y="114"/>
                    <a:pt x="89" y="112"/>
                    <a:pt x="91" y="113"/>
                  </a:cubicBezTo>
                  <a:cubicBezTo>
                    <a:pt x="89" y="109"/>
                    <a:pt x="94" y="109"/>
                    <a:pt x="92" y="108"/>
                  </a:cubicBezTo>
                  <a:cubicBezTo>
                    <a:pt x="92" y="107"/>
                    <a:pt x="95" y="108"/>
                    <a:pt x="95" y="106"/>
                  </a:cubicBezTo>
                  <a:cubicBezTo>
                    <a:pt x="95" y="105"/>
                    <a:pt x="96" y="106"/>
                    <a:pt x="96" y="106"/>
                  </a:cubicBezTo>
                  <a:cubicBezTo>
                    <a:pt x="97" y="105"/>
                    <a:pt x="97" y="104"/>
                    <a:pt x="98" y="104"/>
                  </a:cubicBezTo>
                  <a:cubicBezTo>
                    <a:pt x="99" y="104"/>
                    <a:pt x="98" y="102"/>
                    <a:pt x="99" y="101"/>
                  </a:cubicBezTo>
                  <a:cubicBezTo>
                    <a:pt x="101" y="102"/>
                    <a:pt x="102" y="101"/>
                    <a:pt x="101" y="99"/>
                  </a:cubicBezTo>
                  <a:cubicBezTo>
                    <a:pt x="104" y="99"/>
                    <a:pt x="103" y="103"/>
                    <a:pt x="106" y="101"/>
                  </a:cubicBezTo>
                  <a:cubicBezTo>
                    <a:pt x="106" y="100"/>
                    <a:pt x="105" y="101"/>
                    <a:pt x="104" y="100"/>
                  </a:cubicBezTo>
                  <a:cubicBezTo>
                    <a:pt x="107" y="98"/>
                    <a:pt x="110" y="99"/>
                    <a:pt x="112" y="96"/>
                  </a:cubicBezTo>
                  <a:cubicBezTo>
                    <a:pt x="112" y="96"/>
                    <a:pt x="112" y="95"/>
                    <a:pt x="112" y="95"/>
                  </a:cubicBezTo>
                  <a:cubicBezTo>
                    <a:pt x="112" y="94"/>
                    <a:pt x="114" y="95"/>
                    <a:pt x="114" y="95"/>
                  </a:cubicBezTo>
                  <a:cubicBezTo>
                    <a:pt x="114" y="94"/>
                    <a:pt x="114" y="92"/>
                    <a:pt x="114" y="92"/>
                  </a:cubicBezTo>
                  <a:cubicBezTo>
                    <a:pt x="114" y="91"/>
                    <a:pt x="116" y="90"/>
                    <a:pt x="117" y="90"/>
                  </a:cubicBezTo>
                  <a:cubicBezTo>
                    <a:pt x="117" y="89"/>
                    <a:pt x="116" y="87"/>
                    <a:pt x="117" y="86"/>
                  </a:cubicBezTo>
                  <a:cubicBezTo>
                    <a:pt x="117" y="86"/>
                    <a:pt x="118" y="87"/>
                    <a:pt x="119" y="87"/>
                  </a:cubicBezTo>
                  <a:cubicBezTo>
                    <a:pt x="118" y="88"/>
                    <a:pt x="120" y="82"/>
                    <a:pt x="120" y="82"/>
                  </a:cubicBezTo>
                  <a:cubicBezTo>
                    <a:pt x="122" y="84"/>
                    <a:pt x="122" y="81"/>
                    <a:pt x="124" y="80"/>
                  </a:cubicBezTo>
                  <a:cubicBezTo>
                    <a:pt x="124" y="79"/>
                    <a:pt x="126" y="78"/>
                    <a:pt x="124" y="77"/>
                  </a:cubicBezTo>
                  <a:cubicBezTo>
                    <a:pt x="125" y="76"/>
                    <a:pt x="127" y="77"/>
                    <a:pt x="127" y="75"/>
                  </a:cubicBezTo>
                  <a:cubicBezTo>
                    <a:pt x="127" y="73"/>
                    <a:pt x="129" y="74"/>
                    <a:pt x="130" y="74"/>
                  </a:cubicBezTo>
                  <a:cubicBezTo>
                    <a:pt x="130" y="72"/>
                    <a:pt x="130" y="72"/>
                    <a:pt x="129" y="72"/>
                  </a:cubicBezTo>
                  <a:cubicBezTo>
                    <a:pt x="132" y="70"/>
                    <a:pt x="134" y="69"/>
                    <a:pt x="136" y="69"/>
                  </a:cubicBezTo>
                  <a:cubicBezTo>
                    <a:pt x="137" y="68"/>
                    <a:pt x="136" y="67"/>
                    <a:pt x="137" y="65"/>
                  </a:cubicBezTo>
                  <a:cubicBezTo>
                    <a:pt x="138" y="64"/>
                    <a:pt x="140" y="64"/>
                    <a:pt x="140" y="62"/>
                  </a:cubicBezTo>
                  <a:cubicBezTo>
                    <a:pt x="140" y="60"/>
                    <a:pt x="142" y="63"/>
                    <a:pt x="143" y="59"/>
                  </a:cubicBezTo>
                  <a:cubicBezTo>
                    <a:pt x="146" y="58"/>
                    <a:pt x="150" y="61"/>
                    <a:pt x="150" y="55"/>
                  </a:cubicBezTo>
                  <a:cubicBezTo>
                    <a:pt x="152" y="57"/>
                    <a:pt x="156" y="54"/>
                    <a:pt x="159" y="56"/>
                  </a:cubicBezTo>
                  <a:cubicBezTo>
                    <a:pt x="160" y="56"/>
                    <a:pt x="160" y="55"/>
                    <a:pt x="161" y="54"/>
                  </a:cubicBezTo>
                  <a:cubicBezTo>
                    <a:pt x="163" y="52"/>
                    <a:pt x="166" y="57"/>
                    <a:pt x="165" y="53"/>
                  </a:cubicBezTo>
                  <a:cubicBezTo>
                    <a:pt x="167" y="53"/>
                    <a:pt x="167" y="55"/>
                    <a:pt x="169" y="55"/>
                  </a:cubicBezTo>
                  <a:cubicBezTo>
                    <a:pt x="171" y="55"/>
                    <a:pt x="170" y="52"/>
                    <a:pt x="173" y="54"/>
                  </a:cubicBezTo>
                  <a:cubicBezTo>
                    <a:pt x="173" y="55"/>
                    <a:pt x="172" y="55"/>
                    <a:pt x="172" y="56"/>
                  </a:cubicBezTo>
                  <a:cubicBezTo>
                    <a:pt x="173" y="57"/>
                    <a:pt x="177" y="52"/>
                    <a:pt x="180" y="54"/>
                  </a:cubicBezTo>
                  <a:cubicBezTo>
                    <a:pt x="181" y="56"/>
                    <a:pt x="180" y="54"/>
                    <a:pt x="182" y="54"/>
                  </a:cubicBezTo>
                  <a:cubicBezTo>
                    <a:pt x="184" y="55"/>
                    <a:pt x="186" y="56"/>
                    <a:pt x="188" y="55"/>
                  </a:cubicBezTo>
                  <a:cubicBezTo>
                    <a:pt x="188" y="56"/>
                    <a:pt x="189" y="58"/>
                    <a:pt x="188" y="58"/>
                  </a:cubicBezTo>
                  <a:cubicBezTo>
                    <a:pt x="188" y="59"/>
                    <a:pt x="187" y="58"/>
                    <a:pt x="186" y="58"/>
                  </a:cubicBezTo>
                  <a:cubicBezTo>
                    <a:pt x="186" y="59"/>
                    <a:pt x="186" y="61"/>
                    <a:pt x="184" y="60"/>
                  </a:cubicBezTo>
                  <a:cubicBezTo>
                    <a:pt x="186" y="62"/>
                    <a:pt x="192" y="61"/>
                    <a:pt x="194" y="60"/>
                  </a:cubicBezTo>
                  <a:cubicBezTo>
                    <a:pt x="196" y="59"/>
                    <a:pt x="195" y="62"/>
                    <a:pt x="196" y="62"/>
                  </a:cubicBezTo>
                  <a:cubicBezTo>
                    <a:pt x="197" y="63"/>
                    <a:pt x="199" y="61"/>
                    <a:pt x="199" y="63"/>
                  </a:cubicBezTo>
                  <a:cubicBezTo>
                    <a:pt x="206" y="61"/>
                    <a:pt x="207" y="67"/>
                    <a:pt x="211" y="65"/>
                  </a:cubicBezTo>
                  <a:cubicBezTo>
                    <a:pt x="210" y="68"/>
                    <a:pt x="214" y="66"/>
                    <a:pt x="214" y="69"/>
                  </a:cubicBezTo>
                  <a:cubicBezTo>
                    <a:pt x="217" y="69"/>
                    <a:pt x="220" y="68"/>
                    <a:pt x="218" y="71"/>
                  </a:cubicBezTo>
                  <a:cubicBezTo>
                    <a:pt x="220" y="71"/>
                    <a:pt x="222" y="71"/>
                    <a:pt x="224" y="72"/>
                  </a:cubicBezTo>
                  <a:cubicBezTo>
                    <a:pt x="224" y="72"/>
                    <a:pt x="223" y="73"/>
                    <a:pt x="224" y="74"/>
                  </a:cubicBezTo>
                  <a:cubicBezTo>
                    <a:pt x="224" y="74"/>
                    <a:pt x="226" y="73"/>
                    <a:pt x="227" y="74"/>
                  </a:cubicBezTo>
                  <a:cubicBezTo>
                    <a:pt x="227" y="77"/>
                    <a:pt x="227" y="78"/>
                    <a:pt x="227" y="82"/>
                  </a:cubicBezTo>
                  <a:cubicBezTo>
                    <a:pt x="225" y="80"/>
                    <a:pt x="223" y="83"/>
                    <a:pt x="221" y="83"/>
                  </a:cubicBezTo>
                  <a:cubicBezTo>
                    <a:pt x="218" y="83"/>
                    <a:pt x="215" y="80"/>
                    <a:pt x="212" y="83"/>
                  </a:cubicBezTo>
                  <a:cubicBezTo>
                    <a:pt x="211" y="84"/>
                    <a:pt x="212" y="81"/>
                    <a:pt x="211" y="81"/>
                  </a:cubicBezTo>
                  <a:cubicBezTo>
                    <a:pt x="210" y="81"/>
                    <a:pt x="210" y="82"/>
                    <a:pt x="209" y="82"/>
                  </a:cubicBezTo>
                  <a:cubicBezTo>
                    <a:pt x="208" y="82"/>
                    <a:pt x="208" y="80"/>
                    <a:pt x="207" y="80"/>
                  </a:cubicBezTo>
                  <a:cubicBezTo>
                    <a:pt x="206" y="80"/>
                    <a:pt x="203" y="83"/>
                    <a:pt x="204" y="79"/>
                  </a:cubicBezTo>
                  <a:cubicBezTo>
                    <a:pt x="201" y="80"/>
                    <a:pt x="201" y="79"/>
                    <a:pt x="198" y="79"/>
                  </a:cubicBezTo>
                  <a:cubicBezTo>
                    <a:pt x="198" y="81"/>
                    <a:pt x="199" y="81"/>
                    <a:pt x="200" y="81"/>
                  </a:cubicBezTo>
                  <a:cubicBezTo>
                    <a:pt x="201" y="81"/>
                    <a:pt x="201" y="82"/>
                    <a:pt x="203" y="82"/>
                  </a:cubicBezTo>
                  <a:cubicBezTo>
                    <a:pt x="201" y="84"/>
                    <a:pt x="203" y="83"/>
                    <a:pt x="204" y="84"/>
                  </a:cubicBezTo>
                  <a:cubicBezTo>
                    <a:pt x="204" y="84"/>
                    <a:pt x="203" y="86"/>
                    <a:pt x="204" y="86"/>
                  </a:cubicBezTo>
                  <a:cubicBezTo>
                    <a:pt x="204" y="87"/>
                    <a:pt x="205" y="87"/>
                    <a:pt x="206" y="88"/>
                  </a:cubicBezTo>
                  <a:cubicBezTo>
                    <a:pt x="206" y="89"/>
                    <a:pt x="208" y="92"/>
                    <a:pt x="207" y="95"/>
                  </a:cubicBezTo>
                  <a:cubicBezTo>
                    <a:pt x="208" y="98"/>
                    <a:pt x="213" y="96"/>
                    <a:pt x="214" y="98"/>
                  </a:cubicBezTo>
                  <a:cubicBezTo>
                    <a:pt x="215" y="98"/>
                    <a:pt x="215" y="96"/>
                    <a:pt x="217" y="96"/>
                  </a:cubicBezTo>
                  <a:cubicBezTo>
                    <a:pt x="217" y="94"/>
                    <a:pt x="212" y="95"/>
                    <a:pt x="211" y="93"/>
                  </a:cubicBezTo>
                  <a:cubicBezTo>
                    <a:pt x="211" y="89"/>
                    <a:pt x="216" y="92"/>
                    <a:pt x="219" y="91"/>
                  </a:cubicBezTo>
                  <a:cubicBezTo>
                    <a:pt x="218" y="93"/>
                    <a:pt x="223" y="90"/>
                    <a:pt x="222" y="94"/>
                  </a:cubicBezTo>
                  <a:cubicBezTo>
                    <a:pt x="224" y="95"/>
                    <a:pt x="226" y="91"/>
                    <a:pt x="226" y="95"/>
                  </a:cubicBezTo>
                  <a:cubicBezTo>
                    <a:pt x="228" y="93"/>
                    <a:pt x="226" y="90"/>
                    <a:pt x="224" y="90"/>
                  </a:cubicBezTo>
                  <a:cubicBezTo>
                    <a:pt x="224" y="88"/>
                    <a:pt x="226" y="87"/>
                    <a:pt x="228" y="87"/>
                  </a:cubicBezTo>
                  <a:cubicBezTo>
                    <a:pt x="230" y="86"/>
                    <a:pt x="230" y="83"/>
                    <a:pt x="231" y="82"/>
                  </a:cubicBezTo>
                  <a:cubicBezTo>
                    <a:pt x="235" y="82"/>
                    <a:pt x="237" y="83"/>
                    <a:pt x="240" y="84"/>
                  </a:cubicBezTo>
                  <a:cubicBezTo>
                    <a:pt x="241" y="84"/>
                    <a:pt x="241" y="82"/>
                    <a:pt x="242" y="82"/>
                  </a:cubicBezTo>
                  <a:cubicBezTo>
                    <a:pt x="242" y="81"/>
                    <a:pt x="241" y="80"/>
                    <a:pt x="240" y="79"/>
                  </a:cubicBezTo>
                  <a:cubicBezTo>
                    <a:pt x="241" y="76"/>
                    <a:pt x="241" y="72"/>
                    <a:pt x="241" y="69"/>
                  </a:cubicBezTo>
                  <a:cubicBezTo>
                    <a:pt x="244" y="69"/>
                    <a:pt x="247" y="69"/>
                    <a:pt x="248" y="70"/>
                  </a:cubicBezTo>
                  <a:cubicBezTo>
                    <a:pt x="249" y="70"/>
                    <a:pt x="252" y="70"/>
                    <a:pt x="251" y="73"/>
                  </a:cubicBezTo>
                  <a:cubicBezTo>
                    <a:pt x="246" y="73"/>
                    <a:pt x="246" y="73"/>
                    <a:pt x="246" y="73"/>
                  </a:cubicBezTo>
                  <a:cubicBezTo>
                    <a:pt x="246" y="75"/>
                    <a:pt x="246" y="75"/>
                    <a:pt x="246" y="75"/>
                  </a:cubicBezTo>
                  <a:cubicBezTo>
                    <a:pt x="248" y="78"/>
                    <a:pt x="248" y="75"/>
                    <a:pt x="250" y="76"/>
                  </a:cubicBezTo>
                  <a:cubicBezTo>
                    <a:pt x="251" y="77"/>
                    <a:pt x="247" y="77"/>
                    <a:pt x="248" y="77"/>
                  </a:cubicBezTo>
                  <a:cubicBezTo>
                    <a:pt x="247" y="79"/>
                    <a:pt x="250" y="77"/>
                    <a:pt x="251" y="79"/>
                  </a:cubicBezTo>
                  <a:cubicBezTo>
                    <a:pt x="253" y="78"/>
                    <a:pt x="255" y="77"/>
                    <a:pt x="256" y="75"/>
                  </a:cubicBezTo>
                  <a:cubicBezTo>
                    <a:pt x="256" y="75"/>
                    <a:pt x="257" y="75"/>
                    <a:pt x="257" y="74"/>
                  </a:cubicBezTo>
                  <a:cubicBezTo>
                    <a:pt x="261" y="75"/>
                    <a:pt x="261" y="71"/>
                    <a:pt x="265" y="72"/>
                  </a:cubicBezTo>
                  <a:cubicBezTo>
                    <a:pt x="266" y="71"/>
                    <a:pt x="267" y="70"/>
                    <a:pt x="267" y="69"/>
                  </a:cubicBezTo>
                  <a:cubicBezTo>
                    <a:pt x="268" y="69"/>
                    <a:pt x="269" y="68"/>
                    <a:pt x="269" y="67"/>
                  </a:cubicBezTo>
                  <a:cubicBezTo>
                    <a:pt x="273" y="70"/>
                    <a:pt x="276" y="65"/>
                    <a:pt x="280" y="65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9"/>
                    <a:pt x="286" y="69"/>
                    <a:pt x="289" y="68"/>
                  </a:cubicBezTo>
                  <a:cubicBezTo>
                    <a:pt x="289" y="68"/>
                    <a:pt x="290" y="68"/>
                    <a:pt x="290" y="68"/>
                  </a:cubicBezTo>
                  <a:cubicBezTo>
                    <a:pt x="291" y="68"/>
                    <a:pt x="290" y="67"/>
                    <a:pt x="290" y="67"/>
                  </a:cubicBezTo>
                  <a:cubicBezTo>
                    <a:pt x="292" y="66"/>
                    <a:pt x="295" y="67"/>
                    <a:pt x="295" y="64"/>
                  </a:cubicBezTo>
                  <a:cubicBezTo>
                    <a:pt x="298" y="65"/>
                    <a:pt x="301" y="65"/>
                    <a:pt x="303" y="68"/>
                  </a:cubicBezTo>
                  <a:cubicBezTo>
                    <a:pt x="304" y="67"/>
                    <a:pt x="305" y="66"/>
                    <a:pt x="306" y="65"/>
                  </a:cubicBezTo>
                  <a:cubicBezTo>
                    <a:pt x="306" y="64"/>
                    <a:pt x="302" y="63"/>
                    <a:pt x="305" y="62"/>
                  </a:cubicBezTo>
                  <a:cubicBezTo>
                    <a:pt x="303" y="60"/>
                    <a:pt x="299" y="61"/>
                    <a:pt x="300" y="55"/>
                  </a:cubicBezTo>
                  <a:cubicBezTo>
                    <a:pt x="302" y="56"/>
                    <a:pt x="302" y="58"/>
                    <a:pt x="305" y="58"/>
                  </a:cubicBezTo>
                  <a:cubicBezTo>
                    <a:pt x="306" y="59"/>
                    <a:pt x="308" y="61"/>
                    <a:pt x="310" y="60"/>
                  </a:cubicBezTo>
                  <a:cubicBezTo>
                    <a:pt x="311" y="60"/>
                    <a:pt x="311" y="59"/>
                    <a:pt x="311" y="59"/>
                  </a:cubicBezTo>
                  <a:cubicBezTo>
                    <a:pt x="312" y="59"/>
                    <a:pt x="313" y="61"/>
                    <a:pt x="313" y="59"/>
                  </a:cubicBezTo>
                  <a:cubicBezTo>
                    <a:pt x="314" y="59"/>
                    <a:pt x="315" y="61"/>
                    <a:pt x="315" y="61"/>
                  </a:cubicBezTo>
                  <a:cubicBezTo>
                    <a:pt x="317" y="62"/>
                    <a:pt x="319" y="61"/>
                    <a:pt x="318" y="63"/>
                  </a:cubicBezTo>
                  <a:cubicBezTo>
                    <a:pt x="321" y="62"/>
                    <a:pt x="322" y="64"/>
                    <a:pt x="326" y="62"/>
                  </a:cubicBezTo>
                  <a:cubicBezTo>
                    <a:pt x="325" y="65"/>
                    <a:pt x="329" y="63"/>
                    <a:pt x="328" y="66"/>
                  </a:cubicBezTo>
                  <a:cubicBezTo>
                    <a:pt x="329" y="66"/>
                    <a:pt x="330" y="67"/>
                    <a:pt x="331" y="68"/>
                  </a:cubicBezTo>
                  <a:cubicBezTo>
                    <a:pt x="334" y="67"/>
                    <a:pt x="334" y="70"/>
                    <a:pt x="337" y="69"/>
                  </a:cubicBezTo>
                  <a:cubicBezTo>
                    <a:pt x="339" y="63"/>
                    <a:pt x="332" y="66"/>
                    <a:pt x="333" y="60"/>
                  </a:cubicBezTo>
                  <a:cubicBezTo>
                    <a:pt x="333" y="59"/>
                    <a:pt x="332" y="61"/>
                    <a:pt x="331" y="60"/>
                  </a:cubicBezTo>
                  <a:cubicBezTo>
                    <a:pt x="331" y="58"/>
                    <a:pt x="332" y="57"/>
                    <a:pt x="332" y="54"/>
                  </a:cubicBezTo>
                  <a:cubicBezTo>
                    <a:pt x="332" y="53"/>
                    <a:pt x="330" y="54"/>
                    <a:pt x="330" y="54"/>
                  </a:cubicBezTo>
                  <a:cubicBezTo>
                    <a:pt x="329" y="53"/>
                    <a:pt x="331" y="51"/>
                    <a:pt x="330" y="52"/>
                  </a:cubicBezTo>
                  <a:cubicBezTo>
                    <a:pt x="330" y="50"/>
                    <a:pt x="332" y="50"/>
                    <a:pt x="332" y="48"/>
                  </a:cubicBezTo>
                  <a:cubicBezTo>
                    <a:pt x="333" y="48"/>
                    <a:pt x="333" y="45"/>
                    <a:pt x="335" y="46"/>
                  </a:cubicBezTo>
                  <a:cubicBezTo>
                    <a:pt x="335" y="44"/>
                    <a:pt x="336" y="43"/>
                    <a:pt x="338" y="43"/>
                  </a:cubicBezTo>
                  <a:cubicBezTo>
                    <a:pt x="337" y="39"/>
                    <a:pt x="341" y="40"/>
                    <a:pt x="341" y="36"/>
                  </a:cubicBezTo>
                  <a:cubicBezTo>
                    <a:pt x="346" y="36"/>
                    <a:pt x="347" y="38"/>
                    <a:pt x="351" y="38"/>
                  </a:cubicBezTo>
                  <a:cubicBezTo>
                    <a:pt x="351" y="40"/>
                    <a:pt x="350" y="41"/>
                    <a:pt x="352" y="41"/>
                  </a:cubicBezTo>
                  <a:cubicBezTo>
                    <a:pt x="351" y="42"/>
                    <a:pt x="350" y="42"/>
                    <a:pt x="349" y="42"/>
                  </a:cubicBezTo>
                  <a:cubicBezTo>
                    <a:pt x="349" y="46"/>
                    <a:pt x="350" y="47"/>
                    <a:pt x="349" y="51"/>
                  </a:cubicBezTo>
                  <a:cubicBezTo>
                    <a:pt x="349" y="51"/>
                    <a:pt x="350" y="52"/>
                    <a:pt x="351" y="53"/>
                  </a:cubicBezTo>
                  <a:cubicBezTo>
                    <a:pt x="351" y="53"/>
                    <a:pt x="351" y="54"/>
                    <a:pt x="352" y="54"/>
                  </a:cubicBezTo>
                  <a:cubicBezTo>
                    <a:pt x="351" y="56"/>
                    <a:pt x="352" y="61"/>
                    <a:pt x="351" y="63"/>
                  </a:cubicBezTo>
                  <a:cubicBezTo>
                    <a:pt x="350" y="66"/>
                    <a:pt x="353" y="65"/>
                    <a:pt x="353" y="67"/>
                  </a:cubicBezTo>
                  <a:cubicBezTo>
                    <a:pt x="353" y="74"/>
                    <a:pt x="349" y="79"/>
                    <a:pt x="343" y="81"/>
                  </a:cubicBezTo>
                  <a:cubicBezTo>
                    <a:pt x="343" y="83"/>
                    <a:pt x="347" y="81"/>
                    <a:pt x="348" y="83"/>
                  </a:cubicBezTo>
                  <a:cubicBezTo>
                    <a:pt x="350" y="83"/>
                    <a:pt x="349" y="80"/>
                    <a:pt x="352" y="80"/>
                  </a:cubicBezTo>
                  <a:cubicBezTo>
                    <a:pt x="352" y="81"/>
                    <a:pt x="352" y="82"/>
                    <a:pt x="352" y="83"/>
                  </a:cubicBezTo>
                  <a:cubicBezTo>
                    <a:pt x="353" y="83"/>
                    <a:pt x="352" y="81"/>
                    <a:pt x="353" y="81"/>
                  </a:cubicBezTo>
                  <a:cubicBezTo>
                    <a:pt x="355" y="82"/>
                    <a:pt x="354" y="80"/>
                    <a:pt x="354" y="79"/>
                  </a:cubicBezTo>
                  <a:cubicBezTo>
                    <a:pt x="355" y="79"/>
                    <a:pt x="356" y="80"/>
                    <a:pt x="356" y="79"/>
                  </a:cubicBezTo>
                  <a:cubicBezTo>
                    <a:pt x="357" y="79"/>
                    <a:pt x="356" y="77"/>
                    <a:pt x="356" y="76"/>
                  </a:cubicBezTo>
                  <a:cubicBezTo>
                    <a:pt x="359" y="76"/>
                    <a:pt x="359" y="76"/>
                    <a:pt x="359" y="76"/>
                  </a:cubicBezTo>
                  <a:cubicBezTo>
                    <a:pt x="358" y="73"/>
                    <a:pt x="362" y="71"/>
                    <a:pt x="359" y="69"/>
                  </a:cubicBezTo>
                  <a:cubicBezTo>
                    <a:pt x="359" y="68"/>
                    <a:pt x="361" y="68"/>
                    <a:pt x="361" y="67"/>
                  </a:cubicBezTo>
                  <a:cubicBezTo>
                    <a:pt x="361" y="66"/>
                    <a:pt x="360" y="66"/>
                    <a:pt x="359" y="66"/>
                  </a:cubicBezTo>
                  <a:cubicBezTo>
                    <a:pt x="359" y="64"/>
                    <a:pt x="363" y="66"/>
                    <a:pt x="364" y="65"/>
                  </a:cubicBezTo>
                  <a:cubicBezTo>
                    <a:pt x="363" y="64"/>
                    <a:pt x="364" y="61"/>
                    <a:pt x="361" y="62"/>
                  </a:cubicBezTo>
                  <a:cubicBezTo>
                    <a:pt x="359" y="63"/>
                    <a:pt x="357" y="60"/>
                    <a:pt x="357" y="62"/>
                  </a:cubicBezTo>
                  <a:cubicBezTo>
                    <a:pt x="356" y="60"/>
                    <a:pt x="356" y="58"/>
                    <a:pt x="356" y="56"/>
                  </a:cubicBezTo>
                  <a:cubicBezTo>
                    <a:pt x="356" y="56"/>
                    <a:pt x="358" y="57"/>
                    <a:pt x="358" y="56"/>
                  </a:cubicBezTo>
                  <a:cubicBezTo>
                    <a:pt x="359" y="56"/>
                    <a:pt x="358" y="53"/>
                    <a:pt x="358" y="52"/>
                  </a:cubicBezTo>
                  <a:cubicBezTo>
                    <a:pt x="358" y="50"/>
                    <a:pt x="357" y="51"/>
                    <a:pt x="357" y="52"/>
                  </a:cubicBezTo>
                  <a:cubicBezTo>
                    <a:pt x="355" y="50"/>
                    <a:pt x="357" y="48"/>
                    <a:pt x="355" y="46"/>
                  </a:cubicBezTo>
                  <a:cubicBezTo>
                    <a:pt x="359" y="47"/>
                    <a:pt x="358" y="43"/>
                    <a:pt x="360" y="43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3" y="37"/>
                    <a:pt x="362" y="41"/>
                    <a:pt x="362" y="43"/>
                  </a:cubicBezTo>
                  <a:cubicBezTo>
                    <a:pt x="362" y="45"/>
                    <a:pt x="364" y="42"/>
                    <a:pt x="364" y="44"/>
                  </a:cubicBezTo>
                  <a:cubicBezTo>
                    <a:pt x="364" y="45"/>
                    <a:pt x="363" y="45"/>
                    <a:pt x="363" y="45"/>
                  </a:cubicBezTo>
                  <a:cubicBezTo>
                    <a:pt x="364" y="48"/>
                    <a:pt x="366" y="48"/>
                    <a:pt x="369" y="50"/>
                  </a:cubicBezTo>
                  <a:cubicBezTo>
                    <a:pt x="371" y="50"/>
                    <a:pt x="369" y="47"/>
                    <a:pt x="368" y="47"/>
                  </a:cubicBezTo>
                  <a:cubicBezTo>
                    <a:pt x="369" y="45"/>
                    <a:pt x="372" y="45"/>
                    <a:pt x="374" y="45"/>
                  </a:cubicBezTo>
                  <a:cubicBezTo>
                    <a:pt x="374" y="44"/>
                    <a:pt x="373" y="44"/>
                    <a:pt x="372" y="44"/>
                  </a:cubicBezTo>
                  <a:cubicBezTo>
                    <a:pt x="372" y="41"/>
                    <a:pt x="370" y="42"/>
                    <a:pt x="371" y="39"/>
                  </a:cubicBezTo>
                  <a:cubicBezTo>
                    <a:pt x="371" y="41"/>
                    <a:pt x="377" y="38"/>
                    <a:pt x="376" y="42"/>
                  </a:cubicBezTo>
                  <a:cubicBezTo>
                    <a:pt x="377" y="43"/>
                    <a:pt x="378" y="41"/>
                    <a:pt x="378" y="41"/>
                  </a:cubicBezTo>
                  <a:cubicBezTo>
                    <a:pt x="379" y="42"/>
                    <a:pt x="378" y="42"/>
                    <a:pt x="379" y="43"/>
                  </a:cubicBezTo>
                  <a:cubicBezTo>
                    <a:pt x="380" y="43"/>
                    <a:pt x="381" y="43"/>
                    <a:pt x="381" y="43"/>
                  </a:cubicBezTo>
                  <a:cubicBezTo>
                    <a:pt x="383" y="45"/>
                    <a:pt x="386" y="43"/>
                    <a:pt x="384" y="46"/>
                  </a:cubicBezTo>
                  <a:cubicBezTo>
                    <a:pt x="389" y="46"/>
                    <a:pt x="389" y="46"/>
                    <a:pt x="389" y="46"/>
                  </a:cubicBezTo>
                  <a:cubicBezTo>
                    <a:pt x="389" y="45"/>
                    <a:pt x="385" y="44"/>
                    <a:pt x="388" y="43"/>
                  </a:cubicBezTo>
                  <a:cubicBezTo>
                    <a:pt x="387" y="42"/>
                    <a:pt x="386" y="42"/>
                    <a:pt x="385" y="41"/>
                  </a:cubicBezTo>
                  <a:cubicBezTo>
                    <a:pt x="384" y="36"/>
                    <a:pt x="385" y="36"/>
                    <a:pt x="385" y="31"/>
                  </a:cubicBezTo>
                  <a:cubicBezTo>
                    <a:pt x="390" y="30"/>
                    <a:pt x="397" y="31"/>
                    <a:pt x="401" y="31"/>
                  </a:cubicBezTo>
                  <a:cubicBezTo>
                    <a:pt x="403" y="30"/>
                    <a:pt x="402" y="28"/>
                    <a:pt x="404" y="30"/>
                  </a:cubicBezTo>
                  <a:cubicBezTo>
                    <a:pt x="407" y="28"/>
                    <a:pt x="405" y="26"/>
                    <a:pt x="406" y="23"/>
                  </a:cubicBezTo>
                  <a:cubicBezTo>
                    <a:pt x="408" y="23"/>
                    <a:pt x="410" y="23"/>
                    <a:pt x="411" y="22"/>
                  </a:cubicBezTo>
                  <a:cubicBezTo>
                    <a:pt x="412" y="20"/>
                    <a:pt x="415" y="19"/>
                    <a:pt x="416" y="17"/>
                  </a:cubicBezTo>
                  <a:cubicBezTo>
                    <a:pt x="426" y="16"/>
                    <a:pt x="436" y="15"/>
                    <a:pt x="444" y="12"/>
                  </a:cubicBezTo>
                  <a:cubicBezTo>
                    <a:pt x="446" y="10"/>
                    <a:pt x="446" y="13"/>
                    <a:pt x="446" y="13"/>
                  </a:cubicBezTo>
                  <a:cubicBezTo>
                    <a:pt x="447" y="13"/>
                    <a:pt x="448" y="11"/>
                    <a:pt x="447" y="11"/>
                  </a:cubicBezTo>
                  <a:cubicBezTo>
                    <a:pt x="448" y="11"/>
                    <a:pt x="447" y="12"/>
                    <a:pt x="448" y="13"/>
                  </a:cubicBezTo>
                  <a:cubicBezTo>
                    <a:pt x="448" y="14"/>
                    <a:pt x="450" y="13"/>
                    <a:pt x="450" y="14"/>
                  </a:cubicBezTo>
                  <a:cubicBezTo>
                    <a:pt x="451" y="14"/>
                    <a:pt x="449" y="13"/>
                    <a:pt x="451" y="12"/>
                  </a:cubicBezTo>
                  <a:cubicBezTo>
                    <a:pt x="452" y="12"/>
                    <a:pt x="456" y="13"/>
                    <a:pt x="456" y="10"/>
                  </a:cubicBezTo>
                  <a:cubicBezTo>
                    <a:pt x="457" y="10"/>
                    <a:pt x="459" y="9"/>
                    <a:pt x="458" y="8"/>
                  </a:cubicBezTo>
                  <a:cubicBezTo>
                    <a:pt x="460" y="8"/>
                    <a:pt x="460" y="9"/>
                    <a:pt x="461" y="10"/>
                  </a:cubicBezTo>
                  <a:cubicBezTo>
                    <a:pt x="464" y="10"/>
                    <a:pt x="463" y="6"/>
                    <a:pt x="463" y="4"/>
                  </a:cubicBezTo>
                  <a:cubicBezTo>
                    <a:pt x="468" y="2"/>
                    <a:pt x="472" y="0"/>
                    <a:pt x="479" y="1"/>
                  </a:cubicBezTo>
                  <a:cubicBezTo>
                    <a:pt x="479" y="2"/>
                    <a:pt x="478" y="3"/>
                    <a:pt x="478" y="5"/>
                  </a:cubicBezTo>
                  <a:cubicBezTo>
                    <a:pt x="480" y="7"/>
                    <a:pt x="484" y="7"/>
                    <a:pt x="486" y="5"/>
                  </a:cubicBezTo>
                  <a:cubicBezTo>
                    <a:pt x="487" y="5"/>
                    <a:pt x="487" y="6"/>
                    <a:pt x="486" y="6"/>
                  </a:cubicBezTo>
                  <a:moveTo>
                    <a:pt x="715" y="122"/>
                  </a:moveTo>
                  <a:cubicBezTo>
                    <a:pt x="715" y="121"/>
                    <a:pt x="714" y="121"/>
                    <a:pt x="713" y="120"/>
                  </a:cubicBezTo>
                  <a:cubicBezTo>
                    <a:pt x="710" y="120"/>
                    <a:pt x="710" y="122"/>
                    <a:pt x="713" y="121"/>
                  </a:cubicBezTo>
                  <a:cubicBezTo>
                    <a:pt x="713" y="122"/>
                    <a:pt x="714" y="122"/>
                    <a:pt x="715" y="122"/>
                  </a:cubicBezTo>
                  <a:moveTo>
                    <a:pt x="206" y="194"/>
                  </a:moveTo>
                  <a:cubicBezTo>
                    <a:pt x="206" y="197"/>
                    <a:pt x="210" y="195"/>
                    <a:pt x="208" y="199"/>
                  </a:cubicBezTo>
                  <a:cubicBezTo>
                    <a:pt x="210" y="199"/>
                    <a:pt x="211" y="197"/>
                    <a:pt x="211" y="199"/>
                  </a:cubicBezTo>
                  <a:cubicBezTo>
                    <a:pt x="211" y="200"/>
                    <a:pt x="211" y="199"/>
                    <a:pt x="210" y="200"/>
                  </a:cubicBezTo>
                  <a:cubicBezTo>
                    <a:pt x="209" y="200"/>
                    <a:pt x="205" y="202"/>
                    <a:pt x="204" y="201"/>
                  </a:cubicBezTo>
                  <a:cubicBezTo>
                    <a:pt x="201" y="201"/>
                    <a:pt x="201" y="199"/>
                    <a:pt x="199" y="198"/>
                  </a:cubicBezTo>
                  <a:cubicBezTo>
                    <a:pt x="199" y="196"/>
                    <a:pt x="201" y="197"/>
                    <a:pt x="202" y="196"/>
                  </a:cubicBezTo>
                  <a:cubicBezTo>
                    <a:pt x="200" y="194"/>
                    <a:pt x="199" y="194"/>
                    <a:pt x="196" y="195"/>
                  </a:cubicBezTo>
                  <a:cubicBezTo>
                    <a:pt x="195" y="193"/>
                    <a:pt x="194" y="191"/>
                    <a:pt x="191" y="192"/>
                  </a:cubicBezTo>
                  <a:cubicBezTo>
                    <a:pt x="190" y="192"/>
                    <a:pt x="191" y="193"/>
                    <a:pt x="190" y="194"/>
                  </a:cubicBezTo>
                  <a:cubicBezTo>
                    <a:pt x="190" y="194"/>
                    <a:pt x="188" y="194"/>
                    <a:pt x="187" y="195"/>
                  </a:cubicBezTo>
                  <a:cubicBezTo>
                    <a:pt x="186" y="196"/>
                    <a:pt x="186" y="198"/>
                    <a:pt x="184" y="198"/>
                  </a:cubicBezTo>
                  <a:cubicBezTo>
                    <a:pt x="185" y="201"/>
                    <a:pt x="182" y="202"/>
                    <a:pt x="182" y="202"/>
                  </a:cubicBezTo>
                  <a:cubicBezTo>
                    <a:pt x="181" y="204"/>
                    <a:pt x="181" y="207"/>
                    <a:pt x="181" y="209"/>
                  </a:cubicBezTo>
                  <a:cubicBezTo>
                    <a:pt x="180" y="209"/>
                    <a:pt x="180" y="208"/>
                    <a:pt x="179" y="208"/>
                  </a:cubicBezTo>
                  <a:cubicBezTo>
                    <a:pt x="178" y="212"/>
                    <a:pt x="181" y="213"/>
                    <a:pt x="179" y="215"/>
                  </a:cubicBezTo>
                  <a:cubicBezTo>
                    <a:pt x="181" y="214"/>
                    <a:pt x="180" y="216"/>
                    <a:pt x="181" y="217"/>
                  </a:cubicBezTo>
                  <a:cubicBezTo>
                    <a:pt x="181" y="217"/>
                    <a:pt x="182" y="217"/>
                    <a:pt x="183" y="217"/>
                  </a:cubicBezTo>
                  <a:cubicBezTo>
                    <a:pt x="185" y="217"/>
                    <a:pt x="185" y="219"/>
                    <a:pt x="186" y="218"/>
                  </a:cubicBezTo>
                  <a:cubicBezTo>
                    <a:pt x="187" y="218"/>
                    <a:pt x="188" y="218"/>
                    <a:pt x="188" y="218"/>
                  </a:cubicBezTo>
                  <a:cubicBezTo>
                    <a:pt x="192" y="217"/>
                    <a:pt x="191" y="217"/>
                    <a:pt x="192" y="216"/>
                  </a:cubicBezTo>
                  <a:cubicBezTo>
                    <a:pt x="194" y="216"/>
                    <a:pt x="194" y="217"/>
                    <a:pt x="196" y="217"/>
                  </a:cubicBezTo>
                  <a:cubicBezTo>
                    <a:pt x="196" y="216"/>
                    <a:pt x="196" y="215"/>
                    <a:pt x="197" y="215"/>
                  </a:cubicBezTo>
                  <a:cubicBezTo>
                    <a:pt x="199" y="214"/>
                    <a:pt x="203" y="214"/>
                    <a:pt x="206" y="215"/>
                  </a:cubicBezTo>
                  <a:cubicBezTo>
                    <a:pt x="207" y="215"/>
                    <a:pt x="207" y="216"/>
                    <a:pt x="209" y="217"/>
                  </a:cubicBezTo>
                  <a:cubicBezTo>
                    <a:pt x="210" y="217"/>
                    <a:pt x="210" y="216"/>
                    <a:pt x="211" y="216"/>
                  </a:cubicBezTo>
                  <a:cubicBezTo>
                    <a:pt x="211" y="216"/>
                    <a:pt x="212" y="217"/>
                    <a:pt x="212" y="217"/>
                  </a:cubicBezTo>
                  <a:cubicBezTo>
                    <a:pt x="215" y="217"/>
                    <a:pt x="215" y="218"/>
                    <a:pt x="217" y="218"/>
                  </a:cubicBezTo>
                  <a:cubicBezTo>
                    <a:pt x="221" y="218"/>
                    <a:pt x="226" y="217"/>
                    <a:pt x="230" y="218"/>
                  </a:cubicBezTo>
                  <a:cubicBezTo>
                    <a:pt x="230" y="215"/>
                    <a:pt x="230" y="214"/>
                    <a:pt x="231" y="213"/>
                  </a:cubicBezTo>
                  <a:cubicBezTo>
                    <a:pt x="228" y="209"/>
                    <a:pt x="225" y="204"/>
                    <a:pt x="219" y="203"/>
                  </a:cubicBezTo>
                  <a:cubicBezTo>
                    <a:pt x="219" y="202"/>
                    <a:pt x="218" y="201"/>
                    <a:pt x="217" y="201"/>
                  </a:cubicBezTo>
                  <a:cubicBezTo>
                    <a:pt x="217" y="199"/>
                    <a:pt x="217" y="198"/>
                    <a:pt x="216" y="198"/>
                  </a:cubicBezTo>
                  <a:cubicBezTo>
                    <a:pt x="216" y="195"/>
                    <a:pt x="219" y="195"/>
                    <a:pt x="219" y="191"/>
                  </a:cubicBezTo>
                  <a:cubicBezTo>
                    <a:pt x="213" y="190"/>
                    <a:pt x="211" y="193"/>
                    <a:pt x="206" y="194"/>
                  </a:cubicBezTo>
                  <a:moveTo>
                    <a:pt x="272" y="238"/>
                  </a:moveTo>
                  <a:cubicBezTo>
                    <a:pt x="271" y="238"/>
                    <a:pt x="270" y="238"/>
                    <a:pt x="271" y="239"/>
                  </a:cubicBezTo>
                  <a:cubicBezTo>
                    <a:pt x="273" y="237"/>
                    <a:pt x="276" y="237"/>
                    <a:pt x="278" y="237"/>
                  </a:cubicBezTo>
                  <a:cubicBezTo>
                    <a:pt x="278" y="237"/>
                    <a:pt x="278" y="235"/>
                    <a:pt x="278" y="235"/>
                  </a:cubicBezTo>
                  <a:cubicBezTo>
                    <a:pt x="278" y="234"/>
                    <a:pt x="280" y="236"/>
                    <a:pt x="280" y="236"/>
                  </a:cubicBezTo>
                  <a:cubicBezTo>
                    <a:pt x="280" y="229"/>
                    <a:pt x="280" y="229"/>
                    <a:pt x="280" y="229"/>
                  </a:cubicBezTo>
                  <a:cubicBezTo>
                    <a:pt x="279" y="228"/>
                    <a:pt x="278" y="227"/>
                    <a:pt x="277" y="226"/>
                  </a:cubicBezTo>
                  <a:cubicBezTo>
                    <a:pt x="277" y="226"/>
                    <a:pt x="277" y="225"/>
                    <a:pt x="277" y="224"/>
                  </a:cubicBezTo>
                  <a:cubicBezTo>
                    <a:pt x="277" y="223"/>
                    <a:pt x="274" y="222"/>
                    <a:pt x="276" y="222"/>
                  </a:cubicBezTo>
                  <a:cubicBezTo>
                    <a:pt x="282" y="222"/>
                    <a:pt x="282" y="222"/>
                    <a:pt x="282" y="222"/>
                  </a:cubicBezTo>
                  <a:cubicBezTo>
                    <a:pt x="282" y="218"/>
                    <a:pt x="280" y="218"/>
                    <a:pt x="280" y="217"/>
                  </a:cubicBezTo>
                  <a:cubicBezTo>
                    <a:pt x="280" y="215"/>
                    <a:pt x="278" y="215"/>
                    <a:pt x="277" y="214"/>
                  </a:cubicBezTo>
                  <a:cubicBezTo>
                    <a:pt x="277" y="214"/>
                    <a:pt x="279" y="213"/>
                    <a:pt x="278" y="212"/>
                  </a:cubicBezTo>
                  <a:cubicBezTo>
                    <a:pt x="275" y="213"/>
                    <a:pt x="275" y="211"/>
                    <a:pt x="272" y="211"/>
                  </a:cubicBezTo>
                  <a:cubicBezTo>
                    <a:pt x="273" y="206"/>
                    <a:pt x="266" y="207"/>
                    <a:pt x="267" y="202"/>
                  </a:cubicBezTo>
                  <a:cubicBezTo>
                    <a:pt x="269" y="200"/>
                    <a:pt x="271" y="198"/>
                    <a:pt x="276" y="199"/>
                  </a:cubicBezTo>
                  <a:cubicBezTo>
                    <a:pt x="276" y="198"/>
                    <a:pt x="276" y="197"/>
                    <a:pt x="277" y="197"/>
                  </a:cubicBezTo>
                  <a:cubicBezTo>
                    <a:pt x="277" y="194"/>
                    <a:pt x="274" y="194"/>
                    <a:pt x="274" y="192"/>
                  </a:cubicBezTo>
                  <a:cubicBezTo>
                    <a:pt x="270" y="191"/>
                    <a:pt x="267" y="193"/>
                    <a:pt x="265" y="192"/>
                  </a:cubicBezTo>
                  <a:cubicBezTo>
                    <a:pt x="264" y="193"/>
                    <a:pt x="265" y="194"/>
                    <a:pt x="264" y="193"/>
                  </a:cubicBezTo>
                  <a:cubicBezTo>
                    <a:pt x="263" y="192"/>
                    <a:pt x="263" y="194"/>
                    <a:pt x="263" y="194"/>
                  </a:cubicBezTo>
                  <a:cubicBezTo>
                    <a:pt x="261" y="195"/>
                    <a:pt x="257" y="196"/>
                    <a:pt x="256" y="197"/>
                  </a:cubicBezTo>
                  <a:cubicBezTo>
                    <a:pt x="253" y="197"/>
                    <a:pt x="254" y="198"/>
                    <a:pt x="253" y="200"/>
                  </a:cubicBezTo>
                  <a:cubicBezTo>
                    <a:pt x="253" y="200"/>
                    <a:pt x="252" y="199"/>
                    <a:pt x="251" y="200"/>
                  </a:cubicBezTo>
                  <a:cubicBezTo>
                    <a:pt x="251" y="200"/>
                    <a:pt x="252" y="202"/>
                    <a:pt x="251" y="202"/>
                  </a:cubicBezTo>
                  <a:cubicBezTo>
                    <a:pt x="252" y="204"/>
                    <a:pt x="254" y="201"/>
                    <a:pt x="254" y="204"/>
                  </a:cubicBezTo>
                  <a:cubicBezTo>
                    <a:pt x="254" y="205"/>
                    <a:pt x="255" y="205"/>
                    <a:pt x="255" y="206"/>
                  </a:cubicBezTo>
                  <a:cubicBezTo>
                    <a:pt x="254" y="209"/>
                    <a:pt x="256" y="211"/>
                    <a:pt x="256" y="212"/>
                  </a:cubicBezTo>
                  <a:cubicBezTo>
                    <a:pt x="256" y="213"/>
                    <a:pt x="256" y="213"/>
                    <a:pt x="257" y="214"/>
                  </a:cubicBezTo>
                  <a:cubicBezTo>
                    <a:pt x="257" y="214"/>
                    <a:pt x="258" y="217"/>
                    <a:pt x="258" y="217"/>
                  </a:cubicBezTo>
                  <a:cubicBezTo>
                    <a:pt x="259" y="219"/>
                    <a:pt x="259" y="219"/>
                    <a:pt x="260" y="221"/>
                  </a:cubicBezTo>
                  <a:cubicBezTo>
                    <a:pt x="260" y="221"/>
                    <a:pt x="260" y="223"/>
                    <a:pt x="260" y="223"/>
                  </a:cubicBezTo>
                  <a:cubicBezTo>
                    <a:pt x="260" y="224"/>
                    <a:pt x="263" y="224"/>
                    <a:pt x="262" y="226"/>
                  </a:cubicBezTo>
                  <a:cubicBezTo>
                    <a:pt x="258" y="225"/>
                    <a:pt x="261" y="230"/>
                    <a:pt x="259" y="231"/>
                  </a:cubicBezTo>
                  <a:cubicBezTo>
                    <a:pt x="263" y="232"/>
                    <a:pt x="263" y="238"/>
                    <a:pt x="268" y="235"/>
                  </a:cubicBezTo>
                  <a:cubicBezTo>
                    <a:pt x="264" y="238"/>
                    <a:pt x="272" y="235"/>
                    <a:pt x="272" y="238"/>
                  </a:cubicBezTo>
                  <a:moveTo>
                    <a:pt x="301" y="194"/>
                  </a:moveTo>
                  <a:cubicBezTo>
                    <a:pt x="300" y="194"/>
                    <a:pt x="301" y="196"/>
                    <a:pt x="300" y="197"/>
                  </a:cubicBezTo>
                  <a:cubicBezTo>
                    <a:pt x="299" y="198"/>
                    <a:pt x="297" y="197"/>
                    <a:pt x="297" y="199"/>
                  </a:cubicBezTo>
                  <a:cubicBezTo>
                    <a:pt x="298" y="199"/>
                    <a:pt x="300" y="201"/>
                    <a:pt x="300" y="202"/>
                  </a:cubicBezTo>
                  <a:cubicBezTo>
                    <a:pt x="300" y="202"/>
                    <a:pt x="298" y="203"/>
                    <a:pt x="299" y="203"/>
                  </a:cubicBezTo>
                  <a:cubicBezTo>
                    <a:pt x="300" y="204"/>
                    <a:pt x="302" y="204"/>
                    <a:pt x="303" y="205"/>
                  </a:cubicBezTo>
                  <a:cubicBezTo>
                    <a:pt x="303" y="204"/>
                    <a:pt x="304" y="204"/>
                    <a:pt x="305" y="203"/>
                  </a:cubicBezTo>
                  <a:cubicBezTo>
                    <a:pt x="306" y="200"/>
                    <a:pt x="303" y="200"/>
                    <a:pt x="303" y="199"/>
                  </a:cubicBezTo>
                  <a:cubicBezTo>
                    <a:pt x="304" y="198"/>
                    <a:pt x="306" y="197"/>
                    <a:pt x="306" y="195"/>
                  </a:cubicBezTo>
                  <a:cubicBezTo>
                    <a:pt x="304" y="195"/>
                    <a:pt x="304" y="194"/>
                    <a:pt x="305" y="193"/>
                  </a:cubicBezTo>
                  <a:cubicBezTo>
                    <a:pt x="303" y="193"/>
                    <a:pt x="302" y="193"/>
                    <a:pt x="301" y="194"/>
                  </a:cubicBezTo>
                  <a:moveTo>
                    <a:pt x="176" y="220"/>
                  </a:moveTo>
                  <a:cubicBezTo>
                    <a:pt x="176" y="223"/>
                    <a:pt x="182" y="221"/>
                    <a:pt x="183" y="220"/>
                  </a:cubicBezTo>
                  <a:cubicBezTo>
                    <a:pt x="180" y="219"/>
                    <a:pt x="179" y="219"/>
                    <a:pt x="176" y="220"/>
                  </a:cubicBezTo>
                  <a:moveTo>
                    <a:pt x="198" y="397"/>
                  </a:moveTo>
                  <a:cubicBezTo>
                    <a:pt x="199" y="393"/>
                    <a:pt x="204" y="393"/>
                    <a:pt x="204" y="388"/>
                  </a:cubicBezTo>
                  <a:cubicBezTo>
                    <a:pt x="201" y="390"/>
                    <a:pt x="196" y="386"/>
                    <a:pt x="193" y="389"/>
                  </a:cubicBezTo>
                  <a:cubicBezTo>
                    <a:pt x="197" y="389"/>
                    <a:pt x="193" y="389"/>
                    <a:pt x="192" y="390"/>
                  </a:cubicBezTo>
                  <a:cubicBezTo>
                    <a:pt x="192" y="390"/>
                    <a:pt x="193" y="393"/>
                    <a:pt x="193" y="393"/>
                  </a:cubicBezTo>
                  <a:cubicBezTo>
                    <a:pt x="193" y="394"/>
                    <a:pt x="193" y="396"/>
                    <a:pt x="192" y="396"/>
                  </a:cubicBezTo>
                  <a:cubicBezTo>
                    <a:pt x="192" y="396"/>
                    <a:pt x="191" y="395"/>
                    <a:pt x="191" y="396"/>
                  </a:cubicBezTo>
                  <a:cubicBezTo>
                    <a:pt x="192" y="398"/>
                    <a:pt x="195" y="397"/>
                    <a:pt x="198" y="39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849" name="Freeform 10"/>
            <p:cNvSpPr>
              <a:spLocks noEditPoints="1"/>
            </p:cNvSpPr>
            <p:nvPr/>
          </p:nvSpPr>
          <p:spPr bwMode="auto">
            <a:xfrm>
              <a:off x="2833688" y="1708150"/>
              <a:ext cx="503238" cy="350837"/>
            </a:xfrm>
            <a:custGeom>
              <a:avLst/>
              <a:gdLst>
                <a:gd name="T0" fmla="*/ 48136 w 115"/>
                <a:gd name="T1" fmla="*/ 17542 h 80"/>
                <a:gd name="T2" fmla="*/ 65640 w 115"/>
                <a:gd name="T3" fmla="*/ 17542 h 80"/>
                <a:gd name="T4" fmla="*/ 65640 w 115"/>
                <a:gd name="T5" fmla="*/ 21927 h 80"/>
                <a:gd name="T6" fmla="*/ 65640 w 115"/>
                <a:gd name="T7" fmla="*/ 39469 h 80"/>
                <a:gd name="T8" fmla="*/ 78768 w 115"/>
                <a:gd name="T9" fmla="*/ 74553 h 80"/>
                <a:gd name="T10" fmla="*/ 109400 w 115"/>
                <a:gd name="T11" fmla="*/ 17542 h 80"/>
                <a:gd name="T12" fmla="*/ 144407 w 115"/>
                <a:gd name="T13" fmla="*/ 17542 h 80"/>
                <a:gd name="T14" fmla="*/ 170663 w 115"/>
                <a:gd name="T15" fmla="*/ 57011 h 80"/>
                <a:gd name="T16" fmla="*/ 201295 w 115"/>
                <a:gd name="T17" fmla="*/ 48240 h 80"/>
                <a:gd name="T18" fmla="*/ 240679 w 115"/>
                <a:gd name="T19" fmla="*/ 43855 h 80"/>
                <a:gd name="T20" fmla="*/ 258183 w 115"/>
                <a:gd name="T21" fmla="*/ 61396 h 80"/>
                <a:gd name="T22" fmla="*/ 275687 w 115"/>
                <a:gd name="T23" fmla="*/ 70167 h 80"/>
                <a:gd name="T24" fmla="*/ 284439 w 115"/>
                <a:gd name="T25" fmla="*/ 74553 h 80"/>
                <a:gd name="T26" fmla="*/ 319447 w 115"/>
                <a:gd name="T27" fmla="*/ 83324 h 80"/>
                <a:gd name="T28" fmla="*/ 354455 w 115"/>
                <a:gd name="T29" fmla="*/ 100866 h 80"/>
                <a:gd name="T30" fmla="*/ 367583 w 115"/>
                <a:gd name="T31" fmla="*/ 109637 h 80"/>
                <a:gd name="T32" fmla="*/ 389462 w 115"/>
                <a:gd name="T33" fmla="*/ 131564 h 80"/>
                <a:gd name="T34" fmla="*/ 376335 w 115"/>
                <a:gd name="T35" fmla="*/ 166648 h 80"/>
                <a:gd name="T36" fmla="*/ 411342 w 115"/>
                <a:gd name="T37" fmla="*/ 171033 h 80"/>
                <a:gd name="T38" fmla="*/ 420094 w 115"/>
                <a:gd name="T39" fmla="*/ 192960 h 80"/>
                <a:gd name="T40" fmla="*/ 455102 w 115"/>
                <a:gd name="T41" fmla="*/ 197346 h 80"/>
                <a:gd name="T42" fmla="*/ 476982 w 115"/>
                <a:gd name="T43" fmla="*/ 214888 h 80"/>
                <a:gd name="T44" fmla="*/ 481358 w 115"/>
                <a:gd name="T45" fmla="*/ 232429 h 80"/>
                <a:gd name="T46" fmla="*/ 463854 w 115"/>
                <a:gd name="T47" fmla="*/ 263128 h 80"/>
                <a:gd name="T48" fmla="*/ 433222 w 115"/>
                <a:gd name="T49" fmla="*/ 258742 h 80"/>
                <a:gd name="T50" fmla="*/ 406966 w 115"/>
                <a:gd name="T51" fmla="*/ 232429 h 80"/>
                <a:gd name="T52" fmla="*/ 389462 w 115"/>
                <a:gd name="T53" fmla="*/ 254357 h 80"/>
                <a:gd name="T54" fmla="*/ 415718 w 115"/>
                <a:gd name="T55" fmla="*/ 271899 h 80"/>
                <a:gd name="T56" fmla="*/ 433222 w 115"/>
                <a:gd name="T57" fmla="*/ 298211 h 80"/>
                <a:gd name="T58" fmla="*/ 420094 w 115"/>
                <a:gd name="T59" fmla="*/ 328910 h 80"/>
                <a:gd name="T60" fmla="*/ 367583 w 115"/>
                <a:gd name="T61" fmla="*/ 306982 h 80"/>
                <a:gd name="T62" fmla="*/ 385087 w 115"/>
                <a:gd name="T63" fmla="*/ 328910 h 80"/>
                <a:gd name="T64" fmla="*/ 402590 w 115"/>
                <a:gd name="T65" fmla="*/ 342066 h 80"/>
                <a:gd name="T66" fmla="*/ 385087 w 115"/>
                <a:gd name="T67" fmla="*/ 342066 h 80"/>
                <a:gd name="T68" fmla="*/ 336951 w 115"/>
                <a:gd name="T69" fmla="*/ 324524 h 80"/>
                <a:gd name="T70" fmla="*/ 310695 w 115"/>
                <a:gd name="T71" fmla="*/ 311368 h 80"/>
                <a:gd name="T72" fmla="*/ 297567 w 115"/>
                <a:gd name="T73" fmla="*/ 293826 h 80"/>
                <a:gd name="T74" fmla="*/ 275687 w 115"/>
                <a:gd name="T75" fmla="*/ 245586 h 80"/>
                <a:gd name="T76" fmla="*/ 280063 w 115"/>
                <a:gd name="T77" fmla="*/ 232429 h 80"/>
                <a:gd name="T78" fmla="*/ 288815 w 115"/>
                <a:gd name="T79" fmla="*/ 214888 h 80"/>
                <a:gd name="T80" fmla="*/ 297567 w 115"/>
                <a:gd name="T81" fmla="*/ 197346 h 80"/>
                <a:gd name="T82" fmla="*/ 288815 w 115"/>
                <a:gd name="T83" fmla="*/ 171033 h 80"/>
                <a:gd name="T84" fmla="*/ 271311 w 115"/>
                <a:gd name="T85" fmla="*/ 157877 h 80"/>
                <a:gd name="T86" fmla="*/ 258183 w 115"/>
                <a:gd name="T87" fmla="*/ 157877 h 80"/>
                <a:gd name="T88" fmla="*/ 240679 w 115"/>
                <a:gd name="T89" fmla="*/ 153491 h 80"/>
                <a:gd name="T90" fmla="*/ 205671 w 115"/>
                <a:gd name="T91" fmla="*/ 114022 h 80"/>
                <a:gd name="T92" fmla="*/ 175039 w 115"/>
                <a:gd name="T93" fmla="*/ 122793 h 80"/>
                <a:gd name="T94" fmla="*/ 144407 w 115"/>
                <a:gd name="T95" fmla="*/ 122793 h 80"/>
                <a:gd name="T96" fmla="*/ 113776 w 115"/>
                <a:gd name="T97" fmla="*/ 122793 h 80"/>
                <a:gd name="T98" fmla="*/ 48136 w 115"/>
                <a:gd name="T99" fmla="*/ 109637 h 80"/>
                <a:gd name="T100" fmla="*/ 21880 w 115"/>
                <a:gd name="T101" fmla="*/ 96480 h 80"/>
                <a:gd name="T102" fmla="*/ 13128 w 115"/>
                <a:gd name="T103" fmla="*/ 74553 h 80"/>
                <a:gd name="T104" fmla="*/ 17504 w 115"/>
                <a:gd name="T105" fmla="*/ 57011 h 80"/>
                <a:gd name="T106" fmla="*/ 323823 w 115"/>
                <a:gd name="T107" fmla="*/ 241200 h 80"/>
                <a:gd name="T108" fmla="*/ 345703 w 115"/>
                <a:gd name="T109" fmla="*/ 223659 h 80"/>
                <a:gd name="T110" fmla="*/ 323823 w 115"/>
                <a:gd name="T111" fmla="*/ 241200 h 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5"/>
                <a:gd name="T169" fmla="*/ 0 h 80"/>
                <a:gd name="T170" fmla="*/ 115 w 115"/>
                <a:gd name="T171" fmla="*/ 80 h 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5" h="80">
                  <a:moveTo>
                    <a:pt x="5" y="5"/>
                  </a:moveTo>
                  <a:cubicBezTo>
                    <a:pt x="6" y="8"/>
                    <a:pt x="10" y="2"/>
                    <a:pt x="11" y="4"/>
                  </a:cubicBezTo>
                  <a:cubicBezTo>
                    <a:pt x="12" y="5"/>
                    <a:pt x="12" y="3"/>
                    <a:pt x="12" y="3"/>
                  </a:cubicBezTo>
                  <a:cubicBezTo>
                    <a:pt x="13" y="2"/>
                    <a:pt x="14" y="4"/>
                    <a:pt x="15" y="4"/>
                  </a:cubicBezTo>
                  <a:cubicBezTo>
                    <a:pt x="16" y="3"/>
                    <a:pt x="16" y="0"/>
                    <a:pt x="19" y="3"/>
                  </a:cubicBezTo>
                  <a:cubicBezTo>
                    <a:pt x="19" y="7"/>
                    <a:pt x="17" y="4"/>
                    <a:pt x="15" y="5"/>
                  </a:cubicBezTo>
                  <a:cubicBezTo>
                    <a:pt x="14" y="6"/>
                    <a:pt x="17" y="6"/>
                    <a:pt x="17" y="6"/>
                  </a:cubicBezTo>
                  <a:cubicBezTo>
                    <a:pt x="17" y="8"/>
                    <a:pt x="15" y="8"/>
                    <a:pt x="15" y="9"/>
                  </a:cubicBezTo>
                  <a:cubicBezTo>
                    <a:pt x="15" y="11"/>
                    <a:pt x="16" y="11"/>
                    <a:pt x="16" y="12"/>
                  </a:cubicBezTo>
                  <a:cubicBezTo>
                    <a:pt x="16" y="14"/>
                    <a:pt x="15" y="17"/>
                    <a:pt x="18" y="17"/>
                  </a:cubicBezTo>
                  <a:cubicBezTo>
                    <a:pt x="20" y="16"/>
                    <a:pt x="18" y="12"/>
                    <a:pt x="19" y="9"/>
                  </a:cubicBezTo>
                  <a:cubicBezTo>
                    <a:pt x="24" y="10"/>
                    <a:pt x="23" y="7"/>
                    <a:pt x="25" y="4"/>
                  </a:cubicBezTo>
                  <a:cubicBezTo>
                    <a:pt x="26" y="7"/>
                    <a:pt x="28" y="3"/>
                    <a:pt x="29" y="5"/>
                  </a:cubicBezTo>
                  <a:cubicBezTo>
                    <a:pt x="31" y="5"/>
                    <a:pt x="31" y="3"/>
                    <a:pt x="33" y="4"/>
                  </a:cubicBezTo>
                  <a:cubicBezTo>
                    <a:pt x="33" y="7"/>
                    <a:pt x="36" y="8"/>
                    <a:pt x="38" y="8"/>
                  </a:cubicBezTo>
                  <a:cubicBezTo>
                    <a:pt x="37" y="11"/>
                    <a:pt x="37" y="11"/>
                    <a:pt x="39" y="13"/>
                  </a:cubicBezTo>
                  <a:cubicBezTo>
                    <a:pt x="40" y="12"/>
                    <a:pt x="41" y="12"/>
                    <a:pt x="43" y="13"/>
                  </a:cubicBezTo>
                  <a:cubicBezTo>
                    <a:pt x="45" y="14"/>
                    <a:pt x="45" y="12"/>
                    <a:pt x="46" y="11"/>
                  </a:cubicBezTo>
                  <a:cubicBezTo>
                    <a:pt x="47" y="11"/>
                    <a:pt x="49" y="12"/>
                    <a:pt x="48" y="10"/>
                  </a:cubicBezTo>
                  <a:cubicBezTo>
                    <a:pt x="51" y="11"/>
                    <a:pt x="52" y="11"/>
                    <a:pt x="55" y="10"/>
                  </a:cubicBezTo>
                  <a:cubicBezTo>
                    <a:pt x="55" y="12"/>
                    <a:pt x="58" y="12"/>
                    <a:pt x="57" y="11"/>
                  </a:cubicBezTo>
                  <a:cubicBezTo>
                    <a:pt x="58" y="12"/>
                    <a:pt x="58" y="13"/>
                    <a:pt x="59" y="14"/>
                  </a:cubicBezTo>
                  <a:cubicBezTo>
                    <a:pt x="60" y="15"/>
                    <a:pt x="61" y="15"/>
                    <a:pt x="62" y="15"/>
                  </a:cubicBezTo>
                  <a:cubicBezTo>
                    <a:pt x="62" y="15"/>
                    <a:pt x="62" y="16"/>
                    <a:pt x="63" y="16"/>
                  </a:cubicBezTo>
                  <a:cubicBezTo>
                    <a:pt x="65" y="16"/>
                    <a:pt x="62" y="17"/>
                    <a:pt x="64" y="19"/>
                  </a:cubicBezTo>
                  <a:cubicBezTo>
                    <a:pt x="64" y="19"/>
                    <a:pt x="65" y="17"/>
                    <a:pt x="65" y="17"/>
                  </a:cubicBezTo>
                  <a:cubicBezTo>
                    <a:pt x="66" y="18"/>
                    <a:pt x="66" y="19"/>
                    <a:pt x="68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3"/>
                    <a:pt x="79" y="20"/>
                    <a:pt x="79" y="24"/>
                  </a:cubicBezTo>
                  <a:cubicBezTo>
                    <a:pt x="80" y="24"/>
                    <a:pt x="81" y="23"/>
                    <a:pt x="81" y="23"/>
                  </a:cubicBezTo>
                  <a:cubicBezTo>
                    <a:pt x="82" y="23"/>
                    <a:pt x="83" y="25"/>
                    <a:pt x="83" y="26"/>
                  </a:cubicBezTo>
                  <a:cubicBezTo>
                    <a:pt x="84" y="27"/>
                    <a:pt x="84" y="26"/>
                    <a:pt x="84" y="25"/>
                  </a:cubicBezTo>
                  <a:cubicBezTo>
                    <a:pt x="85" y="27"/>
                    <a:pt x="86" y="29"/>
                    <a:pt x="89" y="28"/>
                  </a:cubicBezTo>
                  <a:cubicBezTo>
                    <a:pt x="89" y="29"/>
                    <a:pt x="88" y="30"/>
                    <a:pt x="89" y="30"/>
                  </a:cubicBezTo>
                  <a:cubicBezTo>
                    <a:pt x="90" y="32"/>
                    <a:pt x="87" y="33"/>
                    <a:pt x="89" y="34"/>
                  </a:cubicBezTo>
                  <a:cubicBezTo>
                    <a:pt x="88" y="35"/>
                    <a:pt x="86" y="35"/>
                    <a:pt x="86" y="38"/>
                  </a:cubicBezTo>
                  <a:cubicBezTo>
                    <a:pt x="88" y="42"/>
                    <a:pt x="92" y="37"/>
                    <a:pt x="93" y="41"/>
                  </a:cubicBezTo>
                  <a:cubicBezTo>
                    <a:pt x="94" y="41"/>
                    <a:pt x="94" y="40"/>
                    <a:pt x="94" y="39"/>
                  </a:cubicBezTo>
                  <a:cubicBezTo>
                    <a:pt x="96" y="39"/>
                    <a:pt x="95" y="41"/>
                    <a:pt x="95" y="42"/>
                  </a:cubicBezTo>
                  <a:cubicBezTo>
                    <a:pt x="95" y="42"/>
                    <a:pt x="96" y="44"/>
                    <a:pt x="96" y="44"/>
                  </a:cubicBezTo>
                  <a:cubicBezTo>
                    <a:pt x="97" y="44"/>
                    <a:pt x="98" y="41"/>
                    <a:pt x="98" y="46"/>
                  </a:cubicBezTo>
                  <a:cubicBezTo>
                    <a:pt x="100" y="46"/>
                    <a:pt x="101" y="44"/>
                    <a:pt x="104" y="45"/>
                  </a:cubicBezTo>
                  <a:cubicBezTo>
                    <a:pt x="104" y="45"/>
                    <a:pt x="105" y="46"/>
                    <a:pt x="105" y="47"/>
                  </a:cubicBezTo>
                  <a:cubicBezTo>
                    <a:pt x="106" y="48"/>
                    <a:pt x="110" y="46"/>
                    <a:pt x="109" y="49"/>
                  </a:cubicBezTo>
                  <a:cubicBezTo>
                    <a:pt x="112" y="48"/>
                    <a:pt x="110" y="50"/>
                    <a:pt x="113" y="50"/>
                  </a:cubicBezTo>
                  <a:cubicBezTo>
                    <a:pt x="115" y="52"/>
                    <a:pt x="110" y="53"/>
                    <a:pt x="110" y="53"/>
                  </a:cubicBezTo>
                  <a:cubicBezTo>
                    <a:pt x="110" y="54"/>
                    <a:pt x="111" y="54"/>
                    <a:pt x="111" y="54"/>
                  </a:cubicBezTo>
                  <a:cubicBezTo>
                    <a:pt x="109" y="57"/>
                    <a:pt x="107" y="56"/>
                    <a:pt x="106" y="60"/>
                  </a:cubicBez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99" y="60"/>
                    <a:pt x="99" y="59"/>
                  </a:cubicBezTo>
                  <a:cubicBezTo>
                    <a:pt x="99" y="57"/>
                    <a:pt x="94" y="59"/>
                    <a:pt x="95" y="55"/>
                  </a:cubicBezTo>
                  <a:cubicBezTo>
                    <a:pt x="94" y="55"/>
                    <a:pt x="93" y="54"/>
                    <a:pt x="93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7" y="53"/>
                    <a:pt x="89" y="57"/>
                    <a:pt x="89" y="58"/>
                  </a:cubicBezTo>
                  <a:cubicBezTo>
                    <a:pt x="89" y="60"/>
                    <a:pt x="91" y="60"/>
                    <a:pt x="91" y="62"/>
                  </a:cubicBezTo>
                  <a:cubicBezTo>
                    <a:pt x="94" y="60"/>
                    <a:pt x="95" y="64"/>
                    <a:pt x="95" y="62"/>
                  </a:cubicBezTo>
                  <a:cubicBezTo>
                    <a:pt x="97" y="63"/>
                    <a:pt x="97" y="65"/>
                    <a:pt x="97" y="67"/>
                  </a:cubicBezTo>
                  <a:cubicBezTo>
                    <a:pt x="97" y="69"/>
                    <a:pt x="99" y="68"/>
                    <a:pt x="99" y="68"/>
                  </a:cubicBezTo>
                  <a:cubicBezTo>
                    <a:pt x="100" y="71"/>
                    <a:pt x="98" y="75"/>
                    <a:pt x="98" y="77"/>
                  </a:cubicBezTo>
                  <a:cubicBezTo>
                    <a:pt x="96" y="78"/>
                    <a:pt x="97" y="76"/>
                    <a:pt x="96" y="75"/>
                  </a:cubicBezTo>
                  <a:cubicBezTo>
                    <a:pt x="95" y="74"/>
                    <a:pt x="92" y="75"/>
                    <a:pt x="91" y="72"/>
                  </a:cubicBezTo>
                  <a:cubicBezTo>
                    <a:pt x="88" y="73"/>
                    <a:pt x="88" y="69"/>
                    <a:pt x="84" y="70"/>
                  </a:cubicBezTo>
                  <a:cubicBezTo>
                    <a:pt x="84" y="72"/>
                    <a:pt x="87" y="71"/>
                    <a:pt x="88" y="72"/>
                  </a:cubicBezTo>
                  <a:cubicBezTo>
                    <a:pt x="84" y="75"/>
                    <a:pt x="91" y="74"/>
                    <a:pt x="88" y="75"/>
                  </a:cubicBezTo>
                  <a:cubicBezTo>
                    <a:pt x="88" y="76"/>
                    <a:pt x="90" y="76"/>
                    <a:pt x="91" y="77"/>
                  </a:cubicBezTo>
                  <a:cubicBezTo>
                    <a:pt x="92" y="77"/>
                    <a:pt x="91" y="78"/>
                    <a:pt x="92" y="78"/>
                  </a:cubicBezTo>
                  <a:cubicBezTo>
                    <a:pt x="94" y="78"/>
                    <a:pt x="94" y="78"/>
                    <a:pt x="94" y="80"/>
                  </a:cubicBezTo>
                  <a:cubicBezTo>
                    <a:pt x="91" y="80"/>
                    <a:pt x="90" y="79"/>
                    <a:pt x="88" y="78"/>
                  </a:cubicBezTo>
                  <a:cubicBezTo>
                    <a:pt x="86" y="77"/>
                    <a:pt x="84" y="77"/>
                    <a:pt x="82" y="76"/>
                  </a:cubicBezTo>
                  <a:cubicBezTo>
                    <a:pt x="81" y="75"/>
                    <a:pt x="78" y="74"/>
                    <a:pt x="77" y="74"/>
                  </a:cubicBezTo>
                  <a:cubicBezTo>
                    <a:pt x="76" y="74"/>
                    <a:pt x="76" y="73"/>
                    <a:pt x="75" y="72"/>
                  </a:cubicBezTo>
                  <a:cubicBezTo>
                    <a:pt x="74" y="72"/>
                    <a:pt x="72" y="72"/>
                    <a:pt x="71" y="71"/>
                  </a:cubicBezTo>
                  <a:cubicBezTo>
                    <a:pt x="70" y="71"/>
                    <a:pt x="71" y="69"/>
                    <a:pt x="70" y="68"/>
                  </a:cubicBezTo>
                  <a:cubicBezTo>
                    <a:pt x="70" y="68"/>
                    <a:pt x="68" y="68"/>
                    <a:pt x="68" y="67"/>
                  </a:cubicBezTo>
                  <a:cubicBezTo>
                    <a:pt x="64" y="67"/>
                    <a:pt x="64" y="63"/>
                    <a:pt x="62" y="61"/>
                  </a:cubicBezTo>
                  <a:cubicBezTo>
                    <a:pt x="63" y="60"/>
                    <a:pt x="61" y="57"/>
                    <a:pt x="63" y="56"/>
                  </a:cubicBezTo>
                  <a:cubicBezTo>
                    <a:pt x="63" y="56"/>
                    <a:pt x="65" y="56"/>
                    <a:pt x="65" y="56"/>
                  </a:cubicBezTo>
                  <a:cubicBezTo>
                    <a:pt x="65" y="56"/>
                    <a:pt x="63" y="54"/>
                    <a:pt x="64" y="53"/>
                  </a:cubicBezTo>
                  <a:cubicBezTo>
                    <a:pt x="64" y="53"/>
                    <a:pt x="65" y="53"/>
                    <a:pt x="66" y="53"/>
                  </a:cubicBezTo>
                  <a:cubicBezTo>
                    <a:pt x="66" y="53"/>
                    <a:pt x="65" y="50"/>
                    <a:pt x="66" y="49"/>
                  </a:cubicBezTo>
                  <a:cubicBezTo>
                    <a:pt x="66" y="49"/>
                    <a:pt x="67" y="50"/>
                    <a:pt x="68" y="49"/>
                  </a:cubicBezTo>
                  <a:cubicBezTo>
                    <a:pt x="69" y="48"/>
                    <a:pt x="67" y="45"/>
                    <a:pt x="68" y="45"/>
                  </a:cubicBezTo>
                  <a:cubicBezTo>
                    <a:pt x="68" y="43"/>
                    <a:pt x="67" y="44"/>
                    <a:pt x="66" y="44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2" y="39"/>
                    <a:pt x="63" y="37"/>
                    <a:pt x="62" y="36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60" y="37"/>
                    <a:pt x="59" y="36"/>
                    <a:pt x="59" y="36"/>
                  </a:cubicBezTo>
                  <a:cubicBezTo>
                    <a:pt x="58" y="36"/>
                    <a:pt x="57" y="34"/>
                    <a:pt x="57" y="34"/>
                  </a:cubicBezTo>
                  <a:cubicBezTo>
                    <a:pt x="56" y="34"/>
                    <a:pt x="56" y="35"/>
                    <a:pt x="55" y="35"/>
                  </a:cubicBezTo>
                  <a:cubicBezTo>
                    <a:pt x="55" y="35"/>
                    <a:pt x="53" y="33"/>
                    <a:pt x="51" y="33"/>
                  </a:cubicBezTo>
                  <a:cubicBezTo>
                    <a:pt x="55" y="29"/>
                    <a:pt x="46" y="31"/>
                    <a:pt x="47" y="26"/>
                  </a:cubicBezTo>
                  <a:cubicBezTo>
                    <a:pt x="45" y="27"/>
                    <a:pt x="43" y="27"/>
                    <a:pt x="43" y="29"/>
                  </a:cubicBezTo>
                  <a:cubicBezTo>
                    <a:pt x="41" y="30"/>
                    <a:pt x="40" y="28"/>
                    <a:pt x="40" y="28"/>
                  </a:cubicBezTo>
                  <a:cubicBezTo>
                    <a:pt x="39" y="28"/>
                    <a:pt x="38" y="29"/>
                    <a:pt x="37" y="29"/>
                  </a:cubicBezTo>
                  <a:cubicBezTo>
                    <a:pt x="35" y="29"/>
                    <a:pt x="35" y="28"/>
                    <a:pt x="33" y="28"/>
                  </a:cubicBezTo>
                  <a:cubicBezTo>
                    <a:pt x="31" y="28"/>
                    <a:pt x="31" y="29"/>
                    <a:pt x="29" y="29"/>
                  </a:cubicBezTo>
                  <a:cubicBezTo>
                    <a:pt x="27" y="29"/>
                    <a:pt x="27" y="28"/>
                    <a:pt x="26" y="28"/>
                  </a:cubicBezTo>
                  <a:cubicBezTo>
                    <a:pt x="21" y="28"/>
                    <a:pt x="17" y="29"/>
                    <a:pt x="13" y="27"/>
                  </a:cubicBezTo>
                  <a:cubicBezTo>
                    <a:pt x="13" y="27"/>
                    <a:pt x="12" y="26"/>
                    <a:pt x="11" y="25"/>
                  </a:cubicBezTo>
                  <a:cubicBezTo>
                    <a:pt x="10" y="25"/>
                    <a:pt x="8" y="26"/>
                    <a:pt x="8" y="24"/>
                  </a:cubicBezTo>
                  <a:cubicBezTo>
                    <a:pt x="7" y="23"/>
                    <a:pt x="4" y="25"/>
                    <a:pt x="5" y="22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9" y="18"/>
                    <a:pt x="4" y="19"/>
                    <a:pt x="3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0" y="18"/>
                    <a:pt x="3" y="14"/>
                    <a:pt x="4" y="13"/>
                  </a:cubicBezTo>
                  <a:cubicBezTo>
                    <a:pt x="3" y="10"/>
                    <a:pt x="5" y="9"/>
                    <a:pt x="5" y="5"/>
                  </a:cubicBezTo>
                  <a:moveTo>
                    <a:pt x="74" y="55"/>
                  </a:moveTo>
                  <a:cubicBezTo>
                    <a:pt x="75" y="53"/>
                    <a:pt x="79" y="55"/>
                    <a:pt x="81" y="54"/>
                  </a:cubicBezTo>
                  <a:cubicBezTo>
                    <a:pt x="81" y="52"/>
                    <a:pt x="80" y="52"/>
                    <a:pt x="79" y="51"/>
                  </a:cubicBezTo>
                  <a:cubicBezTo>
                    <a:pt x="78" y="50"/>
                    <a:pt x="75" y="51"/>
                    <a:pt x="73" y="49"/>
                  </a:cubicBezTo>
                  <a:cubicBezTo>
                    <a:pt x="74" y="51"/>
                    <a:pt x="72" y="55"/>
                    <a:pt x="74" y="55"/>
                  </a:cubicBezTo>
                </a:path>
              </a:pathLst>
            </a:custGeom>
            <a:solidFill>
              <a:srgbClr val="9DB9B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4850" name="Freeform 11"/>
            <p:cNvSpPr>
              <a:spLocks/>
            </p:cNvSpPr>
            <p:nvPr/>
          </p:nvSpPr>
          <p:spPr bwMode="auto">
            <a:xfrm>
              <a:off x="2341563" y="1725613"/>
              <a:ext cx="311150" cy="157162"/>
            </a:xfrm>
            <a:custGeom>
              <a:avLst/>
              <a:gdLst>
                <a:gd name="T0" fmla="*/ 35059 w 71"/>
                <a:gd name="T1" fmla="*/ 117871 h 36"/>
                <a:gd name="T2" fmla="*/ 39442 w 71"/>
                <a:gd name="T3" fmla="*/ 104775 h 36"/>
                <a:gd name="T4" fmla="*/ 56971 w 71"/>
                <a:gd name="T5" fmla="*/ 100409 h 36"/>
                <a:gd name="T6" fmla="*/ 61354 w 71"/>
                <a:gd name="T7" fmla="*/ 96043 h 36"/>
                <a:gd name="T8" fmla="*/ 109560 w 71"/>
                <a:gd name="T9" fmla="*/ 91678 h 36"/>
                <a:gd name="T10" fmla="*/ 61354 w 71"/>
                <a:gd name="T11" fmla="*/ 91678 h 36"/>
                <a:gd name="T12" fmla="*/ 56971 w 71"/>
                <a:gd name="T13" fmla="*/ 87312 h 36"/>
                <a:gd name="T14" fmla="*/ 48206 w 71"/>
                <a:gd name="T15" fmla="*/ 91678 h 36"/>
                <a:gd name="T16" fmla="*/ 21912 w 71"/>
                <a:gd name="T17" fmla="*/ 87312 h 36"/>
                <a:gd name="T18" fmla="*/ 43824 w 71"/>
                <a:gd name="T19" fmla="*/ 69850 h 36"/>
                <a:gd name="T20" fmla="*/ 56971 w 71"/>
                <a:gd name="T21" fmla="*/ 69850 h 36"/>
                <a:gd name="T22" fmla="*/ 8765 w 71"/>
                <a:gd name="T23" fmla="*/ 61119 h 36"/>
                <a:gd name="T24" fmla="*/ 0 w 71"/>
                <a:gd name="T25" fmla="*/ 48022 h 36"/>
                <a:gd name="T26" fmla="*/ 21912 w 71"/>
                <a:gd name="T27" fmla="*/ 30559 h 36"/>
                <a:gd name="T28" fmla="*/ 21912 w 71"/>
                <a:gd name="T29" fmla="*/ 26194 h 36"/>
                <a:gd name="T30" fmla="*/ 61354 w 71"/>
                <a:gd name="T31" fmla="*/ 8731 h 36"/>
                <a:gd name="T32" fmla="*/ 74501 w 71"/>
                <a:gd name="T33" fmla="*/ 0 h 36"/>
                <a:gd name="T34" fmla="*/ 83265 w 71"/>
                <a:gd name="T35" fmla="*/ 4366 h 36"/>
                <a:gd name="T36" fmla="*/ 92030 w 71"/>
                <a:gd name="T37" fmla="*/ 21828 h 36"/>
                <a:gd name="T38" fmla="*/ 83265 w 71"/>
                <a:gd name="T39" fmla="*/ 26194 h 36"/>
                <a:gd name="T40" fmla="*/ 92030 w 71"/>
                <a:gd name="T41" fmla="*/ 30559 h 36"/>
                <a:gd name="T42" fmla="*/ 96413 w 71"/>
                <a:gd name="T43" fmla="*/ 21828 h 36"/>
                <a:gd name="T44" fmla="*/ 122707 w 71"/>
                <a:gd name="T45" fmla="*/ 17462 h 36"/>
                <a:gd name="T46" fmla="*/ 135854 w 71"/>
                <a:gd name="T47" fmla="*/ 39291 h 36"/>
                <a:gd name="T48" fmla="*/ 149001 w 71"/>
                <a:gd name="T49" fmla="*/ 30559 h 36"/>
                <a:gd name="T50" fmla="*/ 162149 w 71"/>
                <a:gd name="T51" fmla="*/ 17462 h 36"/>
                <a:gd name="T52" fmla="*/ 175296 w 71"/>
                <a:gd name="T53" fmla="*/ 21828 h 36"/>
                <a:gd name="T54" fmla="*/ 179678 w 71"/>
                <a:gd name="T55" fmla="*/ 39291 h 36"/>
                <a:gd name="T56" fmla="*/ 188443 w 71"/>
                <a:gd name="T57" fmla="*/ 56753 h 36"/>
                <a:gd name="T58" fmla="*/ 205973 w 71"/>
                <a:gd name="T59" fmla="*/ 43656 h 36"/>
                <a:gd name="T60" fmla="*/ 192825 w 71"/>
                <a:gd name="T61" fmla="*/ 34925 h 36"/>
                <a:gd name="T62" fmla="*/ 192825 w 71"/>
                <a:gd name="T63" fmla="*/ 8731 h 36"/>
                <a:gd name="T64" fmla="*/ 210355 w 71"/>
                <a:gd name="T65" fmla="*/ 4366 h 36"/>
                <a:gd name="T66" fmla="*/ 227884 w 71"/>
                <a:gd name="T67" fmla="*/ 34925 h 36"/>
                <a:gd name="T68" fmla="*/ 241032 w 71"/>
                <a:gd name="T69" fmla="*/ 43656 h 36"/>
                <a:gd name="T70" fmla="*/ 245414 w 71"/>
                <a:gd name="T71" fmla="*/ 56753 h 36"/>
                <a:gd name="T72" fmla="*/ 241032 w 71"/>
                <a:gd name="T73" fmla="*/ 69850 h 36"/>
                <a:gd name="T74" fmla="*/ 254179 w 71"/>
                <a:gd name="T75" fmla="*/ 87312 h 36"/>
                <a:gd name="T76" fmla="*/ 293620 w 71"/>
                <a:gd name="T77" fmla="*/ 91678 h 36"/>
                <a:gd name="T78" fmla="*/ 306768 w 71"/>
                <a:gd name="T79" fmla="*/ 100409 h 36"/>
                <a:gd name="T80" fmla="*/ 311150 w 71"/>
                <a:gd name="T81" fmla="*/ 109140 h 36"/>
                <a:gd name="T82" fmla="*/ 276091 w 71"/>
                <a:gd name="T83" fmla="*/ 109140 h 36"/>
                <a:gd name="T84" fmla="*/ 284856 w 71"/>
                <a:gd name="T85" fmla="*/ 139700 h 36"/>
                <a:gd name="T86" fmla="*/ 241032 w 71"/>
                <a:gd name="T87" fmla="*/ 139700 h 36"/>
                <a:gd name="T88" fmla="*/ 179678 w 71"/>
                <a:gd name="T89" fmla="*/ 139700 h 36"/>
                <a:gd name="T90" fmla="*/ 157766 w 71"/>
                <a:gd name="T91" fmla="*/ 144065 h 36"/>
                <a:gd name="T92" fmla="*/ 153384 w 71"/>
                <a:gd name="T93" fmla="*/ 152796 h 36"/>
                <a:gd name="T94" fmla="*/ 100795 w 71"/>
                <a:gd name="T95" fmla="*/ 152796 h 36"/>
                <a:gd name="T96" fmla="*/ 83265 w 71"/>
                <a:gd name="T97" fmla="*/ 126603 h 36"/>
                <a:gd name="T98" fmla="*/ 52589 w 71"/>
                <a:gd name="T99" fmla="*/ 117871 h 36"/>
                <a:gd name="T100" fmla="*/ 48206 w 71"/>
                <a:gd name="T101" fmla="*/ 122237 h 36"/>
                <a:gd name="T102" fmla="*/ 48206 w 71"/>
                <a:gd name="T103" fmla="*/ 113506 h 36"/>
                <a:gd name="T104" fmla="*/ 35059 w 71"/>
                <a:gd name="T105" fmla="*/ 117871 h 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1"/>
                <a:gd name="T160" fmla="*/ 0 h 36"/>
                <a:gd name="T161" fmla="*/ 71 w 71"/>
                <a:gd name="T162" fmla="*/ 36 h 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1" h="36">
                  <a:moveTo>
                    <a:pt x="8" y="27"/>
                  </a:moveTo>
                  <a:cubicBezTo>
                    <a:pt x="6" y="28"/>
                    <a:pt x="8" y="24"/>
                    <a:pt x="9" y="24"/>
                  </a:cubicBezTo>
                  <a:cubicBezTo>
                    <a:pt x="9" y="23"/>
                    <a:pt x="11" y="24"/>
                    <a:pt x="13" y="23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8" y="22"/>
                    <a:pt x="23" y="24"/>
                    <a:pt x="25" y="21"/>
                  </a:cubicBezTo>
                  <a:cubicBezTo>
                    <a:pt x="24" y="19"/>
                    <a:pt x="18" y="21"/>
                    <a:pt x="14" y="21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20"/>
                    <a:pt x="12" y="21"/>
                    <a:pt x="11" y="21"/>
                  </a:cubicBezTo>
                  <a:cubicBezTo>
                    <a:pt x="9" y="20"/>
                    <a:pt x="7" y="19"/>
                    <a:pt x="5" y="20"/>
                  </a:cubicBezTo>
                  <a:cubicBezTo>
                    <a:pt x="3" y="17"/>
                    <a:pt x="10" y="18"/>
                    <a:pt x="10" y="16"/>
                  </a:cubicBezTo>
                  <a:cubicBezTo>
                    <a:pt x="10" y="14"/>
                    <a:pt x="12" y="16"/>
                    <a:pt x="13" y="16"/>
                  </a:cubicBezTo>
                  <a:cubicBezTo>
                    <a:pt x="12" y="10"/>
                    <a:pt x="7" y="15"/>
                    <a:pt x="2" y="14"/>
                  </a:cubicBezTo>
                  <a:cubicBezTo>
                    <a:pt x="0" y="12"/>
                    <a:pt x="4" y="11"/>
                    <a:pt x="0" y="11"/>
                  </a:cubicBezTo>
                  <a:cubicBezTo>
                    <a:pt x="1" y="9"/>
                    <a:pt x="1" y="6"/>
                    <a:pt x="5" y="7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7" y="4"/>
                    <a:pt x="11" y="3"/>
                    <a:pt x="14" y="2"/>
                  </a:cubicBezTo>
                  <a:cubicBezTo>
                    <a:pt x="15" y="2"/>
                    <a:pt x="15" y="0"/>
                    <a:pt x="17" y="0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19" y="4"/>
                    <a:pt x="18" y="5"/>
                    <a:pt x="21" y="5"/>
                  </a:cubicBezTo>
                  <a:cubicBezTo>
                    <a:pt x="21" y="6"/>
                    <a:pt x="20" y="6"/>
                    <a:pt x="19" y="6"/>
                  </a:cubicBezTo>
                  <a:cubicBezTo>
                    <a:pt x="19" y="7"/>
                    <a:pt x="20" y="7"/>
                    <a:pt x="21" y="7"/>
                  </a:cubicBezTo>
                  <a:cubicBezTo>
                    <a:pt x="22" y="7"/>
                    <a:pt x="21" y="5"/>
                    <a:pt x="22" y="5"/>
                  </a:cubicBezTo>
                  <a:cubicBezTo>
                    <a:pt x="24" y="4"/>
                    <a:pt x="26" y="5"/>
                    <a:pt x="28" y="4"/>
                  </a:cubicBezTo>
                  <a:cubicBezTo>
                    <a:pt x="29" y="6"/>
                    <a:pt x="31" y="6"/>
                    <a:pt x="31" y="9"/>
                  </a:cubicBezTo>
                  <a:cubicBezTo>
                    <a:pt x="33" y="9"/>
                    <a:pt x="32" y="6"/>
                    <a:pt x="34" y="7"/>
                  </a:cubicBezTo>
                  <a:cubicBezTo>
                    <a:pt x="35" y="6"/>
                    <a:pt x="36" y="5"/>
                    <a:pt x="37" y="4"/>
                  </a:cubicBezTo>
                  <a:cubicBezTo>
                    <a:pt x="38" y="5"/>
                    <a:pt x="39" y="5"/>
                    <a:pt x="40" y="5"/>
                  </a:cubicBezTo>
                  <a:cubicBezTo>
                    <a:pt x="41" y="7"/>
                    <a:pt x="40" y="8"/>
                    <a:pt x="41" y="9"/>
                  </a:cubicBezTo>
                  <a:cubicBezTo>
                    <a:pt x="42" y="10"/>
                    <a:pt x="44" y="10"/>
                    <a:pt x="43" y="13"/>
                  </a:cubicBezTo>
                  <a:cubicBezTo>
                    <a:pt x="45" y="13"/>
                    <a:pt x="45" y="10"/>
                    <a:pt x="47" y="10"/>
                  </a:cubicBezTo>
                  <a:cubicBezTo>
                    <a:pt x="47" y="9"/>
                    <a:pt x="44" y="9"/>
                    <a:pt x="44" y="8"/>
                  </a:cubicBezTo>
                  <a:cubicBezTo>
                    <a:pt x="43" y="6"/>
                    <a:pt x="45" y="5"/>
                    <a:pt x="44" y="2"/>
                  </a:cubicBezTo>
                  <a:cubicBezTo>
                    <a:pt x="46" y="3"/>
                    <a:pt x="46" y="1"/>
                    <a:pt x="48" y="1"/>
                  </a:cubicBezTo>
                  <a:cubicBezTo>
                    <a:pt x="48" y="3"/>
                    <a:pt x="50" y="6"/>
                    <a:pt x="52" y="8"/>
                  </a:cubicBezTo>
                  <a:cubicBezTo>
                    <a:pt x="52" y="8"/>
                    <a:pt x="54" y="12"/>
                    <a:pt x="55" y="10"/>
                  </a:cubicBezTo>
                  <a:cubicBezTo>
                    <a:pt x="56" y="10"/>
                    <a:pt x="55" y="13"/>
                    <a:pt x="56" y="13"/>
                  </a:cubicBezTo>
                  <a:cubicBezTo>
                    <a:pt x="56" y="14"/>
                    <a:pt x="57" y="16"/>
                    <a:pt x="55" y="16"/>
                  </a:cubicBezTo>
                  <a:cubicBezTo>
                    <a:pt x="56" y="18"/>
                    <a:pt x="59" y="17"/>
                    <a:pt x="58" y="20"/>
                  </a:cubicBezTo>
                  <a:cubicBezTo>
                    <a:pt x="62" y="18"/>
                    <a:pt x="62" y="21"/>
                    <a:pt x="67" y="21"/>
                  </a:cubicBezTo>
                  <a:cubicBezTo>
                    <a:pt x="65" y="24"/>
                    <a:pt x="69" y="23"/>
                    <a:pt x="70" y="23"/>
                  </a:cubicBezTo>
                  <a:cubicBezTo>
                    <a:pt x="70" y="24"/>
                    <a:pt x="68" y="26"/>
                    <a:pt x="71" y="25"/>
                  </a:cubicBezTo>
                  <a:cubicBezTo>
                    <a:pt x="69" y="30"/>
                    <a:pt x="67" y="24"/>
                    <a:pt x="63" y="25"/>
                  </a:cubicBezTo>
                  <a:cubicBezTo>
                    <a:pt x="62" y="29"/>
                    <a:pt x="66" y="28"/>
                    <a:pt x="65" y="32"/>
                  </a:cubicBezTo>
                  <a:cubicBezTo>
                    <a:pt x="62" y="33"/>
                    <a:pt x="57" y="34"/>
                    <a:pt x="55" y="32"/>
                  </a:cubicBezTo>
                  <a:cubicBezTo>
                    <a:pt x="51" y="30"/>
                    <a:pt x="45" y="29"/>
                    <a:pt x="41" y="32"/>
                  </a:cubicBezTo>
                  <a:cubicBezTo>
                    <a:pt x="40" y="33"/>
                    <a:pt x="39" y="32"/>
                    <a:pt x="36" y="33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3" y="33"/>
                    <a:pt x="28" y="36"/>
                    <a:pt x="23" y="35"/>
                  </a:cubicBezTo>
                  <a:cubicBezTo>
                    <a:pt x="22" y="33"/>
                    <a:pt x="20" y="31"/>
                    <a:pt x="19" y="29"/>
                  </a:cubicBezTo>
                  <a:cubicBezTo>
                    <a:pt x="16" y="29"/>
                    <a:pt x="12" y="30"/>
                    <a:pt x="12" y="27"/>
                  </a:cubicBezTo>
                  <a:cubicBezTo>
                    <a:pt x="11" y="27"/>
                    <a:pt x="11" y="28"/>
                    <a:pt x="11" y="28"/>
                  </a:cubicBezTo>
                  <a:cubicBezTo>
                    <a:pt x="9" y="28"/>
                    <a:pt x="10" y="26"/>
                    <a:pt x="11" y="26"/>
                  </a:cubicBezTo>
                  <a:cubicBezTo>
                    <a:pt x="11" y="24"/>
                    <a:pt x="8" y="26"/>
                    <a:pt x="8" y="27"/>
                  </a:cubicBezTo>
                </a:path>
              </a:pathLst>
            </a:custGeom>
            <a:solidFill>
              <a:srgbClr val="E1DA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1512888" y="1763355"/>
              <a:ext cx="2218767" cy="2575283"/>
            </a:xfrm>
            <a:custGeom>
              <a:avLst/>
              <a:gdLst>
                <a:gd name="T0" fmla="*/ 331 w 506"/>
                <a:gd name="T1" fmla="*/ 38 h 587"/>
                <a:gd name="T2" fmla="*/ 298 w 506"/>
                <a:gd name="T3" fmla="*/ 61 h 587"/>
                <a:gd name="T4" fmla="*/ 294 w 506"/>
                <a:gd name="T5" fmla="*/ 96 h 587"/>
                <a:gd name="T6" fmla="*/ 335 w 506"/>
                <a:gd name="T7" fmla="*/ 123 h 587"/>
                <a:gd name="T8" fmla="*/ 348 w 506"/>
                <a:gd name="T9" fmla="*/ 86 h 587"/>
                <a:gd name="T10" fmla="*/ 383 w 506"/>
                <a:gd name="T11" fmla="*/ 85 h 587"/>
                <a:gd name="T12" fmla="*/ 414 w 506"/>
                <a:gd name="T13" fmla="*/ 94 h 587"/>
                <a:gd name="T14" fmla="*/ 427 w 506"/>
                <a:gd name="T15" fmla="*/ 126 h 587"/>
                <a:gd name="T16" fmla="*/ 388 w 506"/>
                <a:gd name="T17" fmla="*/ 140 h 587"/>
                <a:gd name="T18" fmla="*/ 411 w 506"/>
                <a:gd name="T19" fmla="*/ 155 h 587"/>
                <a:gd name="T20" fmla="*/ 402 w 506"/>
                <a:gd name="T21" fmla="*/ 159 h 587"/>
                <a:gd name="T22" fmla="*/ 359 w 506"/>
                <a:gd name="T23" fmla="*/ 191 h 587"/>
                <a:gd name="T24" fmla="*/ 341 w 506"/>
                <a:gd name="T25" fmla="*/ 244 h 587"/>
                <a:gd name="T26" fmla="*/ 304 w 506"/>
                <a:gd name="T27" fmla="*/ 223 h 587"/>
                <a:gd name="T28" fmla="*/ 274 w 506"/>
                <a:gd name="T29" fmla="*/ 264 h 587"/>
                <a:gd name="T30" fmla="*/ 307 w 506"/>
                <a:gd name="T31" fmla="*/ 280 h 587"/>
                <a:gd name="T32" fmla="*/ 354 w 506"/>
                <a:gd name="T33" fmla="*/ 311 h 587"/>
                <a:gd name="T34" fmla="*/ 392 w 506"/>
                <a:gd name="T35" fmla="*/ 306 h 587"/>
                <a:gd name="T36" fmla="*/ 453 w 506"/>
                <a:gd name="T37" fmla="*/ 331 h 587"/>
                <a:gd name="T38" fmla="*/ 506 w 506"/>
                <a:gd name="T39" fmla="*/ 364 h 587"/>
                <a:gd name="T40" fmla="*/ 483 w 506"/>
                <a:gd name="T41" fmla="*/ 437 h 587"/>
                <a:gd name="T42" fmla="*/ 453 w 506"/>
                <a:gd name="T43" fmla="*/ 470 h 587"/>
                <a:gd name="T44" fmla="*/ 425 w 506"/>
                <a:gd name="T45" fmla="*/ 501 h 587"/>
                <a:gd name="T46" fmla="*/ 399 w 506"/>
                <a:gd name="T47" fmla="*/ 531 h 587"/>
                <a:gd name="T48" fmla="*/ 388 w 506"/>
                <a:gd name="T49" fmla="*/ 554 h 587"/>
                <a:gd name="T50" fmla="*/ 367 w 506"/>
                <a:gd name="T51" fmla="*/ 577 h 587"/>
                <a:gd name="T52" fmla="*/ 360 w 506"/>
                <a:gd name="T53" fmla="*/ 545 h 587"/>
                <a:gd name="T54" fmla="*/ 376 w 506"/>
                <a:gd name="T55" fmla="*/ 479 h 587"/>
                <a:gd name="T56" fmla="*/ 374 w 506"/>
                <a:gd name="T57" fmla="*/ 416 h 587"/>
                <a:gd name="T58" fmla="*/ 341 w 506"/>
                <a:gd name="T59" fmla="*/ 373 h 587"/>
                <a:gd name="T60" fmla="*/ 348 w 506"/>
                <a:gd name="T61" fmla="*/ 338 h 587"/>
                <a:gd name="T62" fmla="*/ 318 w 506"/>
                <a:gd name="T63" fmla="*/ 301 h 587"/>
                <a:gd name="T64" fmla="*/ 286 w 506"/>
                <a:gd name="T65" fmla="*/ 282 h 587"/>
                <a:gd name="T66" fmla="*/ 238 w 506"/>
                <a:gd name="T67" fmla="*/ 254 h 587"/>
                <a:gd name="T68" fmla="*/ 210 w 506"/>
                <a:gd name="T69" fmla="*/ 225 h 587"/>
                <a:gd name="T70" fmla="*/ 210 w 506"/>
                <a:gd name="T71" fmla="*/ 237 h 587"/>
                <a:gd name="T72" fmla="*/ 181 w 506"/>
                <a:gd name="T73" fmla="*/ 201 h 587"/>
                <a:gd name="T74" fmla="*/ 163 w 506"/>
                <a:gd name="T75" fmla="*/ 137 h 587"/>
                <a:gd name="T76" fmla="*/ 153 w 506"/>
                <a:gd name="T77" fmla="*/ 119 h 587"/>
                <a:gd name="T78" fmla="*/ 125 w 506"/>
                <a:gd name="T79" fmla="*/ 89 h 587"/>
                <a:gd name="T80" fmla="*/ 77 w 506"/>
                <a:gd name="T81" fmla="*/ 74 h 587"/>
                <a:gd name="T82" fmla="*/ 54 w 506"/>
                <a:gd name="T83" fmla="*/ 86 h 587"/>
                <a:gd name="T84" fmla="*/ 30 w 506"/>
                <a:gd name="T85" fmla="*/ 101 h 587"/>
                <a:gd name="T86" fmla="*/ 13 w 506"/>
                <a:gd name="T87" fmla="*/ 78 h 587"/>
                <a:gd name="T88" fmla="*/ 5 w 506"/>
                <a:gd name="T89" fmla="*/ 50 h 587"/>
                <a:gd name="T90" fmla="*/ 14 w 506"/>
                <a:gd name="T91" fmla="*/ 32 h 587"/>
                <a:gd name="T92" fmla="*/ 49 w 506"/>
                <a:gd name="T93" fmla="*/ 11 h 587"/>
                <a:gd name="T94" fmla="*/ 131 w 506"/>
                <a:gd name="T95" fmla="*/ 19 h 587"/>
                <a:gd name="T96" fmla="*/ 170 w 506"/>
                <a:gd name="T97" fmla="*/ 21 h 587"/>
                <a:gd name="T98" fmla="*/ 231 w 506"/>
                <a:gd name="T99" fmla="*/ 37 h 587"/>
                <a:gd name="T100" fmla="*/ 275 w 506"/>
                <a:gd name="T101" fmla="*/ 27 h 587"/>
                <a:gd name="T102" fmla="*/ 287 w 506"/>
                <a:gd name="T103" fmla="*/ 6 h 587"/>
                <a:gd name="T104" fmla="*/ 310 w 506"/>
                <a:gd name="T105" fmla="*/ 26 h 587"/>
                <a:gd name="T106" fmla="*/ 166 w 506"/>
                <a:gd name="T107" fmla="*/ 44 h 587"/>
                <a:gd name="T108" fmla="*/ 214 w 506"/>
                <a:gd name="T109" fmla="*/ 69 h 587"/>
                <a:gd name="T110" fmla="*/ 206 w 506"/>
                <a:gd name="T111" fmla="*/ 68 h 587"/>
                <a:gd name="T112" fmla="*/ 273 w 506"/>
                <a:gd name="T113" fmla="*/ 128 h 587"/>
                <a:gd name="T114" fmla="*/ 295 w 506"/>
                <a:gd name="T115" fmla="*/ 151 h 587"/>
                <a:gd name="T116" fmla="*/ 314 w 506"/>
                <a:gd name="T117" fmla="*/ 138 h 587"/>
                <a:gd name="T118" fmla="*/ 310 w 506"/>
                <a:gd name="T119" fmla="*/ 174 h 587"/>
                <a:gd name="T120" fmla="*/ 344 w 506"/>
                <a:gd name="T121" fmla="*/ 162 h 587"/>
                <a:gd name="T122" fmla="*/ 334 w 506"/>
                <a:gd name="T123" fmla="*/ 173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6" h="587">
                  <a:moveTo>
                    <a:pt x="308" y="32"/>
                  </a:moveTo>
                  <a:cubicBezTo>
                    <a:pt x="309" y="33"/>
                    <a:pt x="311" y="30"/>
                    <a:pt x="310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5" y="34"/>
                    <a:pt x="315" y="32"/>
                    <a:pt x="315" y="30"/>
                  </a:cubicBezTo>
                  <a:cubicBezTo>
                    <a:pt x="316" y="29"/>
                    <a:pt x="317" y="28"/>
                    <a:pt x="317" y="27"/>
                  </a:cubicBezTo>
                  <a:cubicBezTo>
                    <a:pt x="320" y="28"/>
                    <a:pt x="318" y="24"/>
                    <a:pt x="321" y="25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4" y="18"/>
                    <a:pt x="326" y="17"/>
                    <a:pt x="328" y="18"/>
                  </a:cubicBezTo>
                  <a:cubicBezTo>
                    <a:pt x="329" y="19"/>
                    <a:pt x="329" y="20"/>
                    <a:pt x="329" y="21"/>
                  </a:cubicBezTo>
                  <a:cubicBezTo>
                    <a:pt x="330" y="21"/>
                    <a:pt x="331" y="21"/>
                    <a:pt x="331" y="21"/>
                  </a:cubicBezTo>
                  <a:cubicBezTo>
                    <a:pt x="333" y="21"/>
                    <a:pt x="333" y="23"/>
                    <a:pt x="334" y="23"/>
                  </a:cubicBezTo>
                  <a:cubicBezTo>
                    <a:pt x="335" y="26"/>
                    <a:pt x="333" y="27"/>
                    <a:pt x="331" y="28"/>
                  </a:cubicBezTo>
                  <a:cubicBezTo>
                    <a:pt x="333" y="29"/>
                    <a:pt x="333" y="33"/>
                    <a:pt x="335" y="33"/>
                  </a:cubicBezTo>
                  <a:cubicBezTo>
                    <a:pt x="334" y="36"/>
                    <a:pt x="332" y="36"/>
                    <a:pt x="331" y="38"/>
                  </a:cubicBezTo>
                  <a:cubicBezTo>
                    <a:pt x="330" y="38"/>
                    <a:pt x="329" y="40"/>
                    <a:pt x="328" y="38"/>
                  </a:cubicBezTo>
                  <a:cubicBezTo>
                    <a:pt x="327" y="39"/>
                    <a:pt x="327" y="42"/>
                    <a:pt x="326" y="43"/>
                  </a:cubicBezTo>
                  <a:cubicBezTo>
                    <a:pt x="325" y="42"/>
                    <a:pt x="326" y="40"/>
                    <a:pt x="322" y="41"/>
                  </a:cubicBezTo>
                  <a:cubicBezTo>
                    <a:pt x="322" y="40"/>
                    <a:pt x="323" y="40"/>
                    <a:pt x="324" y="40"/>
                  </a:cubicBezTo>
                  <a:cubicBezTo>
                    <a:pt x="322" y="37"/>
                    <a:pt x="318" y="41"/>
                    <a:pt x="315" y="40"/>
                  </a:cubicBezTo>
                  <a:cubicBezTo>
                    <a:pt x="316" y="43"/>
                    <a:pt x="315" y="42"/>
                    <a:pt x="315" y="46"/>
                  </a:cubicBezTo>
                  <a:cubicBezTo>
                    <a:pt x="314" y="46"/>
                    <a:pt x="314" y="45"/>
                    <a:pt x="314" y="44"/>
                  </a:cubicBezTo>
                  <a:cubicBezTo>
                    <a:pt x="312" y="44"/>
                    <a:pt x="312" y="47"/>
                    <a:pt x="309" y="47"/>
                  </a:cubicBezTo>
                  <a:cubicBezTo>
                    <a:pt x="310" y="48"/>
                    <a:pt x="311" y="47"/>
                    <a:pt x="311" y="49"/>
                  </a:cubicBezTo>
                  <a:cubicBezTo>
                    <a:pt x="311" y="50"/>
                    <a:pt x="310" y="51"/>
                    <a:pt x="310" y="53"/>
                  </a:cubicBezTo>
                  <a:cubicBezTo>
                    <a:pt x="308" y="51"/>
                    <a:pt x="305" y="56"/>
                    <a:pt x="305" y="55"/>
                  </a:cubicBezTo>
                  <a:cubicBezTo>
                    <a:pt x="304" y="55"/>
                    <a:pt x="303" y="54"/>
                    <a:pt x="303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8" y="58"/>
                    <a:pt x="298" y="60"/>
                    <a:pt x="298" y="61"/>
                  </a:cubicBezTo>
                  <a:cubicBezTo>
                    <a:pt x="297" y="60"/>
                    <a:pt x="296" y="60"/>
                    <a:pt x="296" y="62"/>
                  </a:cubicBezTo>
                  <a:cubicBezTo>
                    <a:pt x="294" y="60"/>
                    <a:pt x="294" y="62"/>
                    <a:pt x="291" y="62"/>
                  </a:cubicBezTo>
                  <a:cubicBezTo>
                    <a:pt x="292" y="63"/>
                    <a:pt x="292" y="64"/>
                    <a:pt x="292" y="66"/>
                  </a:cubicBezTo>
                  <a:cubicBezTo>
                    <a:pt x="290" y="64"/>
                    <a:pt x="291" y="66"/>
                    <a:pt x="289" y="69"/>
                  </a:cubicBezTo>
                  <a:cubicBezTo>
                    <a:pt x="288" y="71"/>
                    <a:pt x="286" y="73"/>
                    <a:pt x="285" y="77"/>
                  </a:cubicBezTo>
                  <a:cubicBezTo>
                    <a:pt x="283" y="79"/>
                    <a:pt x="282" y="81"/>
                    <a:pt x="281" y="83"/>
                  </a:cubicBezTo>
                  <a:cubicBezTo>
                    <a:pt x="281" y="85"/>
                    <a:pt x="282" y="83"/>
                    <a:pt x="282" y="83"/>
                  </a:cubicBezTo>
                  <a:cubicBezTo>
                    <a:pt x="283" y="83"/>
                    <a:pt x="282" y="84"/>
                    <a:pt x="283" y="84"/>
                  </a:cubicBezTo>
                  <a:cubicBezTo>
                    <a:pt x="283" y="84"/>
                    <a:pt x="284" y="86"/>
                    <a:pt x="285" y="86"/>
                  </a:cubicBezTo>
                  <a:cubicBezTo>
                    <a:pt x="285" y="86"/>
                    <a:pt x="286" y="84"/>
                    <a:pt x="288" y="86"/>
                  </a:cubicBezTo>
                  <a:cubicBezTo>
                    <a:pt x="289" y="86"/>
                    <a:pt x="289" y="87"/>
                    <a:pt x="290" y="87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2"/>
                    <a:pt x="292" y="91"/>
                    <a:pt x="292" y="93"/>
                  </a:cubicBezTo>
                  <a:cubicBezTo>
                    <a:pt x="293" y="94"/>
                    <a:pt x="294" y="94"/>
                    <a:pt x="294" y="96"/>
                  </a:cubicBezTo>
                  <a:cubicBezTo>
                    <a:pt x="299" y="95"/>
                    <a:pt x="303" y="97"/>
                    <a:pt x="306" y="96"/>
                  </a:cubicBezTo>
                  <a:cubicBezTo>
                    <a:pt x="306" y="99"/>
                    <a:pt x="310" y="98"/>
                    <a:pt x="312" y="100"/>
                  </a:cubicBezTo>
                  <a:cubicBezTo>
                    <a:pt x="313" y="101"/>
                    <a:pt x="313" y="100"/>
                    <a:pt x="313" y="101"/>
                  </a:cubicBezTo>
                  <a:cubicBezTo>
                    <a:pt x="313" y="103"/>
                    <a:pt x="314" y="101"/>
                    <a:pt x="314" y="101"/>
                  </a:cubicBezTo>
                  <a:cubicBezTo>
                    <a:pt x="315" y="101"/>
                    <a:pt x="315" y="103"/>
                    <a:pt x="316" y="103"/>
                  </a:cubicBezTo>
                  <a:cubicBezTo>
                    <a:pt x="318" y="104"/>
                    <a:pt x="319" y="103"/>
                    <a:pt x="319" y="105"/>
                  </a:cubicBezTo>
                  <a:cubicBezTo>
                    <a:pt x="324" y="105"/>
                    <a:pt x="327" y="107"/>
                    <a:pt x="331" y="107"/>
                  </a:cubicBezTo>
                  <a:cubicBezTo>
                    <a:pt x="332" y="110"/>
                    <a:pt x="331" y="113"/>
                    <a:pt x="332" y="115"/>
                  </a:cubicBezTo>
                  <a:cubicBezTo>
                    <a:pt x="332" y="114"/>
                    <a:pt x="333" y="116"/>
                    <a:pt x="333" y="116"/>
                  </a:cubicBezTo>
                  <a:cubicBezTo>
                    <a:pt x="333" y="116"/>
                    <a:pt x="332" y="118"/>
                    <a:pt x="332" y="117"/>
                  </a:cubicBezTo>
                  <a:cubicBezTo>
                    <a:pt x="333" y="119"/>
                    <a:pt x="334" y="118"/>
                    <a:pt x="334" y="118"/>
                  </a:cubicBezTo>
                  <a:cubicBezTo>
                    <a:pt x="334" y="119"/>
                    <a:pt x="332" y="121"/>
                    <a:pt x="335" y="120"/>
                  </a:cubicBezTo>
                  <a:cubicBezTo>
                    <a:pt x="335" y="121"/>
                    <a:pt x="334" y="122"/>
                    <a:pt x="334" y="123"/>
                  </a:cubicBezTo>
                  <a:cubicBezTo>
                    <a:pt x="334" y="124"/>
                    <a:pt x="335" y="124"/>
                    <a:pt x="335" y="123"/>
                  </a:cubicBezTo>
                  <a:cubicBezTo>
                    <a:pt x="336" y="123"/>
                    <a:pt x="336" y="125"/>
                    <a:pt x="336" y="125"/>
                  </a:cubicBezTo>
                  <a:cubicBezTo>
                    <a:pt x="336" y="125"/>
                    <a:pt x="338" y="125"/>
                    <a:pt x="338" y="125"/>
                  </a:cubicBezTo>
                  <a:cubicBezTo>
                    <a:pt x="339" y="126"/>
                    <a:pt x="343" y="126"/>
                    <a:pt x="346" y="125"/>
                  </a:cubicBezTo>
                  <a:cubicBezTo>
                    <a:pt x="347" y="121"/>
                    <a:pt x="347" y="119"/>
                    <a:pt x="346" y="116"/>
                  </a:cubicBezTo>
                  <a:cubicBezTo>
                    <a:pt x="346" y="114"/>
                    <a:pt x="344" y="115"/>
                    <a:pt x="344" y="115"/>
                  </a:cubicBezTo>
                  <a:cubicBezTo>
                    <a:pt x="343" y="113"/>
                    <a:pt x="345" y="110"/>
                    <a:pt x="342" y="111"/>
                  </a:cubicBezTo>
                  <a:cubicBezTo>
                    <a:pt x="342" y="110"/>
                    <a:pt x="344" y="110"/>
                    <a:pt x="344" y="108"/>
                  </a:cubicBezTo>
                  <a:cubicBezTo>
                    <a:pt x="348" y="109"/>
                    <a:pt x="347" y="106"/>
                    <a:pt x="350" y="106"/>
                  </a:cubicBezTo>
                  <a:cubicBezTo>
                    <a:pt x="352" y="106"/>
                    <a:pt x="351" y="104"/>
                    <a:pt x="351" y="103"/>
                  </a:cubicBezTo>
                  <a:cubicBezTo>
                    <a:pt x="351" y="103"/>
                    <a:pt x="354" y="104"/>
                    <a:pt x="354" y="103"/>
                  </a:cubicBezTo>
                  <a:cubicBezTo>
                    <a:pt x="352" y="99"/>
                    <a:pt x="355" y="95"/>
                    <a:pt x="353" y="93"/>
                  </a:cubicBezTo>
                  <a:cubicBezTo>
                    <a:pt x="353" y="91"/>
                    <a:pt x="352" y="93"/>
                    <a:pt x="352" y="93"/>
                  </a:cubicBezTo>
                  <a:cubicBezTo>
                    <a:pt x="351" y="92"/>
                    <a:pt x="352" y="89"/>
                    <a:pt x="349" y="90"/>
                  </a:cubicBezTo>
                  <a:cubicBezTo>
                    <a:pt x="350" y="88"/>
                    <a:pt x="348" y="88"/>
                    <a:pt x="348" y="86"/>
                  </a:cubicBezTo>
                  <a:cubicBezTo>
                    <a:pt x="348" y="84"/>
                    <a:pt x="349" y="83"/>
                    <a:pt x="351" y="83"/>
                  </a:cubicBezTo>
                  <a:cubicBezTo>
                    <a:pt x="350" y="82"/>
                    <a:pt x="353" y="77"/>
                    <a:pt x="348" y="76"/>
                  </a:cubicBezTo>
                  <a:cubicBezTo>
                    <a:pt x="349" y="76"/>
                    <a:pt x="349" y="75"/>
                    <a:pt x="349" y="74"/>
                  </a:cubicBezTo>
                  <a:cubicBezTo>
                    <a:pt x="349" y="74"/>
                    <a:pt x="348" y="73"/>
                    <a:pt x="348" y="73"/>
                  </a:cubicBezTo>
                  <a:cubicBezTo>
                    <a:pt x="349" y="72"/>
                    <a:pt x="350" y="73"/>
                    <a:pt x="349" y="72"/>
                  </a:cubicBezTo>
                  <a:cubicBezTo>
                    <a:pt x="349" y="71"/>
                    <a:pt x="348" y="71"/>
                    <a:pt x="348" y="70"/>
                  </a:cubicBezTo>
                  <a:cubicBezTo>
                    <a:pt x="348" y="69"/>
                    <a:pt x="350" y="67"/>
                    <a:pt x="348" y="66"/>
                  </a:cubicBezTo>
                  <a:cubicBezTo>
                    <a:pt x="349" y="65"/>
                    <a:pt x="356" y="64"/>
                    <a:pt x="355" y="67"/>
                  </a:cubicBezTo>
                  <a:cubicBezTo>
                    <a:pt x="359" y="67"/>
                    <a:pt x="364" y="68"/>
                    <a:pt x="366" y="65"/>
                  </a:cubicBezTo>
                  <a:cubicBezTo>
                    <a:pt x="368" y="68"/>
                    <a:pt x="373" y="68"/>
                    <a:pt x="372" y="73"/>
                  </a:cubicBezTo>
                  <a:cubicBezTo>
                    <a:pt x="380" y="73"/>
                    <a:pt x="380" y="73"/>
                    <a:pt x="380" y="73"/>
                  </a:cubicBezTo>
                  <a:cubicBezTo>
                    <a:pt x="380" y="74"/>
                    <a:pt x="381" y="74"/>
                    <a:pt x="382" y="75"/>
                  </a:cubicBezTo>
                  <a:cubicBezTo>
                    <a:pt x="382" y="76"/>
                    <a:pt x="382" y="78"/>
                    <a:pt x="382" y="80"/>
                  </a:cubicBezTo>
                  <a:cubicBezTo>
                    <a:pt x="382" y="82"/>
                    <a:pt x="384" y="85"/>
                    <a:pt x="383" y="85"/>
                  </a:cubicBezTo>
                  <a:cubicBezTo>
                    <a:pt x="383" y="86"/>
                    <a:pt x="385" y="86"/>
                    <a:pt x="386" y="86"/>
                  </a:cubicBezTo>
                  <a:cubicBezTo>
                    <a:pt x="385" y="89"/>
                    <a:pt x="389" y="87"/>
                    <a:pt x="387" y="90"/>
                  </a:cubicBezTo>
                  <a:cubicBezTo>
                    <a:pt x="391" y="91"/>
                    <a:pt x="392" y="88"/>
                    <a:pt x="395" y="89"/>
                  </a:cubicBezTo>
                  <a:cubicBezTo>
                    <a:pt x="395" y="88"/>
                    <a:pt x="395" y="87"/>
                    <a:pt x="394" y="87"/>
                  </a:cubicBezTo>
                  <a:cubicBezTo>
                    <a:pt x="395" y="85"/>
                    <a:pt x="396" y="85"/>
                    <a:pt x="397" y="86"/>
                  </a:cubicBezTo>
                  <a:cubicBezTo>
                    <a:pt x="396" y="83"/>
                    <a:pt x="399" y="83"/>
                    <a:pt x="400" y="82"/>
                  </a:cubicBezTo>
                  <a:cubicBezTo>
                    <a:pt x="401" y="81"/>
                    <a:pt x="399" y="81"/>
                    <a:pt x="399" y="81"/>
                  </a:cubicBezTo>
                  <a:cubicBezTo>
                    <a:pt x="399" y="80"/>
                    <a:pt x="401" y="80"/>
                    <a:pt x="403" y="79"/>
                  </a:cubicBezTo>
                  <a:cubicBezTo>
                    <a:pt x="401" y="81"/>
                    <a:pt x="402" y="81"/>
                    <a:pt x="405" y="84"/>
                  </a:cubicBezTo>
                  <a:cubicBezTo>
                    <a:pt x="406" y="86"/>
                    <a:pt x="407" y="88"/>
                    <a:pt x="411" y="88"/>
                  </a:cubicBezTo>
                  <a:cubicBezTo>
                    <a:pt x="410" y="89"/>
                    <a:pt x="409" y="89"/>
                    <a:pt x="409" y="90"/>
                  </a:cubicBezTo>
                  <a:cubicBezTo>
                    <a:pt x="409" y="91"/>
                    <a:pt x="411" y="91"/>
                    <a:pt x="411" y="93"/>
                  </a:cubicBezTo>
                  <a:cubicBezTo>
                    <a:pt x="412" y="93"/>
                    <a:pt x="411" y="91"/>
                    <a:pt x="411" y="91"/>
                  </a:cubicBezTo>
                  <a:cubicBezTo>
                    <a:pt x="414" y="90"/>
                    <a:pt x="411" y="95"/>
                    <a:pt x="414" y="94"/>
                  </a:cubicBezTo>
                  <a:cubicBezTo>
                    <a:pt x="413" y="96"/>
                    <a:pt x="415" y="97"/>
                    <a:pt x="412" y="99"/>
                  </a:cubicBezTo>
                  <a:cubicBezTo>
                    <a:pt x="413" y="101"/>
                    <a:pt x="415" y="100"/>
                    <a:pt x="416" y="101"/>
                  </a:cubicBezTo>
                  <a:cubicBezTo>
                    <a:pt x="417" y="102"/>
                    <a:pt x="415" y="103"/>
                    <a:pt x="415" y="103"/>
                  </a:cubicBezTo>
                  <a:cubicBezTo>
                    <a:pt x="416" y="104"/>
                    <a:pt x="418" y="104"/>
                    <a:pt x="418" y="104"/>
                  </a:cubicBezTo>
                  <a:cubicBezTo>
                    <a:pt x="419" y="105"/>
                    <a:pt x="420" y="106"/>
                    <a:pt x="420" y="106"/>
                  </a:cubicBezTo>
                  <a:cubicBezTo>
                    <a:pt x="422" y="107"/>
                    <a:pt x="424" y="107"/>
                    <a:pt x="425" y="109"/>
                  </a:cubicBezTo>
                  <a:cubicBezTo>
                    <a:pt x="426" y="109"/>
                    <a:pt x="427" y="105"/>
                    <a:pt x="428" y="108"/>
                  </a:cubicBezTo>
                  <a:cubicBezTo>
                    <a:pt x="428" y="111"/>
                    <a:pt x="425" y="111"/>
                    <a:pt x="423" y="111"/>
                  </a:cubicBezTo>
                  <a:cubicBezTo>
                    <a:pt x="425" y="113"/>
                    <a:pt x="427" y="113"/>
                    <a:pt x="431" y="114"/>
                  </a:cubicBezTo>
                  <a:cubicBezTo>
                    <a:pt x="430" y="115"/>
                    <a:pt x="431" y="115"/>
                    <a:pt x="432" y="116"/>
                  </a:cubicBezTo>
                  <a:cubicBezTo>
                    <a:pt x="432" y="117"/>
                    <a:pt x="433" y="119"/>
                    <a:pt x="434" y="118"/>
                  </a:cubicBezTo>
                  <a:cubicBezTo>
                    <a:pt x="434" y="120"/>
                    <a:pt x="433" y="121"/>
                    <a:pt x="433" y="123"/>
                  </a:cubicBezTo>
                  <a:cubicBezTo>
                    <a:pt x="431" y="124"/>
                    <a:pt x="430" y="124"/>
                    <a:pt x="428" y="125"/>
                  </a:cubicBezTo>
                  <a:cubicBezTo>
                    <a:pt x="427" y="125"/>
                    <a:pt x="428" y="126"/>
                    <a:pt x="427" y="126"/>
                  </a:cubicBezTo>
                  <a:cubicBezTo>
                    <a:pt x="426" y="126"/>
                    <a:pt x="425" y="126"/>
                    <a:pt x="425" y="127"/>
                  </a:cubicBezTo>
                  <a:cubicBezTo>
                    <a:pt x="425" y="129"/>
                    <a:pt x="423" y="127"/>
                    <a:pt x="423" y="127"/>
                  </a:cubicBezTo>
                  <a:cubicBezTo>
                    <a:pt x="423" y="127"/>
                    <a:pt x="421" y="129"/>
                    <a:pt x="421" y="129"/>
                  </a:cubicBezTo>
                  <a:cubicBezTo>
                    <a:pt x="421" y="129"/>
                    <a:pt x="420" y="131"/>
                    <a:pt x="420" y="132"/>
                  </a:cubicBezTo>
                  <a:cubicBezTo>
                    <a:pt x="419" y="133"/>
                    <a:pt x="416" y="132"/>
                    <a:pt x="418" y="133"/>
                  </a:cubicBezTo>
                  <a:cubicBezTo>
                    <a:pt x="417" y="135"/>
                    <a:pt x="414" y="134"/>
                    <a:pt x="412" y="134"/>
                  </a:cubicBezTo>
                  <a:cubicBezTo>
                    <a:pt x="410" y="134"/>
                    <a:pt x="409" y="134"/>
                    <a:pt x="407" y="134"/>
                  </a:cubicBezTo>
                  <a:cubicBezTo>
                    <a:pt x="405" y="134"/>
                    <a:pt x="405" y="133"/>
                    <a:pt x="404" y="133"/>
                  </a:cubicBezTo>
                  <a:cubicBezTo>
                    <a:pt x="399" y="132"/>
                    <a:pt x="395" y="133"/>
                    <a:pt x="391" y="134"/>
                  </a:cubicBezTo>
                  <a:cubicBezTo>
                    <a:pt x="388" y="135"/>
                    <a:pt x="387" y="139"/>
                    <a:pt x="383" y="139"/>
                  </a:cubicBezTo>
                  <a:cubicBezTo>
                    <a:pt x="385" y="142"/>
                    <a:pt x="381" y="142"/>
                    <a:pt x="380" y="143"/>
                  </a:cubicBezTo>
                  <a:cubicBezTo>
                    <a:pt x="380" y="144"/>
                    <a:pt x="381" y="145"/>
                    <a:pt x="381" y="146"/>
                  </a:cubicBezTo>
                  <a:cubicBezTo>
                    <a:pt x="382" y="145"/>
                    <a:pt x="383" y="143"/>
                    <a:pt x="384" y="142"/>
                  </a:cubicBezTo>
                  <a:cubicBezTo>
                    <a:pt x="385" y="142"/>
                    <a:pt x="388" y="142"/>
                    <a:pt x="388" y="140"/>
                  </a:cubicBezTo>
                  <a:cubicBezTo>
                    <a:pt x="388" y="137"/>
                    <a:pt x="389" y="143"/>
                    <a:pt x="390" y="138"/>
                  </a:cubicBezTo>
                  <a:cubicBezTo>
                    <a:pt x="391" y="138"/>
                    <a:pt x="391" y="139"/>
                    <a:pt x="391" y="139"/>
                  </a:cubicBezTo>
                  <a:cubicBezTo>
                    <a:pt x="392" y="139"/>
                    <a:pt x="392" y="138"/>
                    <a:pt x="392" y="138"/>
                  </a:cubicBezTo>
                  <a:cubicBezTo>
                    <a:pt x="394" y="137"/>
                    <a:pt x="396" y="138"/>
                    <a:pt x="399" y="138"/>
                  </a:cubicBezTo>
                  <a:cubicBezTo>
                    <a:pt x="399" y="139"/>
                    <a:pt x="400" y="138"/>
                    <a:pt x="400" y="138"/>
                  </a:cubicBezTo>
                  <a:cubicBezTo>
                    <a:pt x="402" y="137"/>
                    <a:pt x="402" y="143"/>
                    <a:pt x="399" y="141"/>
                  </a:cubicBezTo>
                  <a:cubicBezTo>
                    <a:pt x="401" y="144"/>
                    <a:pt x="397" y="144"/>
                    <a:pt x="398" y="148"/>
                  </a:cubicBezTo>
                  <a:cubicBezTo>
                    <a:pt x="399" y="149"/>
                    <a:pt x="399" y="150"/>
                    <a:pt x="399" y="151"/>
                  </a:cubicBezTo>
                  <a:cubicBezTo>
                    <a:pt x="400" y="150"/>
                    <a:pt x="401" y="150"/>
                    <a:pt x="401" y="151"/>
                  </a:cubicBezTo>
                  <a:cubicBezTo>
                    <a:pt x="401" y="152"/>
                    <a:pt x="402" y="151"/>
                    <a:pt x="403" y="152"/>
                  </a:cubicBezTo>
                  <a:cubicBezTo>
                    <a:pt x="403" y="152"/>
                    <a:pt x="404" y="154"/>
                    <a:pt x="405" y="154"/>
                  </a:cubicBezTo>
                  <a:cubicBezTo>
                    <a:pt x="405" y="154"/>
                    <a:pt x="406" y="154"/>
                    <a:pt x="407" y="154"/>
                  </a:cubicBezTo>
                  <a:cubicBezTo>
                    <a:pt x="407" y="154"/>
                    <a:pt x="408" y="155"/>
                    <a:pt x="408" y="155"/>
                  </a:cubicBezTo>
                  <a:cubicBezTo>
                    <a:pt x="409" y="155"/>
                    <a:pt x="410" y="153"/>
                    <a:pt x="411" y="155"/>
                  </a:cubicBezTo>
                  <a:cubicBezTo>
                    <a:pt x="413" y="155"/>
                    <a:pt x="412" y="153"/>
                    <a:pt x="412" y="153"/>
                  </a:cubicBezTo>
                  <a:cubicBezTo>
                    <a:pt x="413" y="153"/>
                    <a:pt x="414" y="153"/>
                    <a:pt x="414" y="153"/>
                  </a:cubicBezTo>
                  <a:cubicBezTo>
                    <a:pt x="415" y="152"/>
                    <a:pt x="414" y="151"/>
                    <a:pt x="414" y="150"/>
                  </a:cubicBezTo>
                  <a:cubicBezTo>
                    <a:pt x="416" y="150"/>
                    <a:pt x="416" y="151"/>
                    <a:pt x="416" y="152"/>
                  </a:cubicBezTo>
                  <a:cubicBezTo>
                    <a:pt x="417" y="153"/>
                    <a:pt x="419" y="153"/>
                    <a:pt x="418" y="156"/>
                  </a:cubicBezTo>
                  <a:cubicBezTo>
                    <a:pt x="417" y="156"/>
                    <a:pt x="416" y="154"/>
                    <a:pt x="415" y="155"/>
                  </a:cubicBezTo>
                  <a:cubicBezTo>
                    <a:pt x="414" y="155"/>
                    <a:pt x="414" y="157"/>
                    <a:pt x="412" y="158"/>
                  </a:cubicBezTo>
                  <a:cubicBezTo>
                    <a:pt x="412" y="158"/>
                    <a:pt x="410" y="157"/>
                    <a:pt x="410" y="158"/>
                  </a:cubicBezTo>
                  <a:cubicBezTo>
                    <a:pt x="408" y="158"/>
                    <a:pt x="408" y="160"/>
                    <a:pt x="405" y="159"/>
                  </a:cubicBezTo>
                  <a:cubicBezTo>
                    <a:pt x="403" y="159"/>
                    <a:pt x="404" y="162"/>
                    <a:pt x="403" y="162"/>
                  </a:cubicBezTo>
                  <a:cubicBezTo>
                    <a:pt x="402" y="163"/>
                    <a:pt x="402" y="162"/>
                    <a:pt x="402" y="161"/>
                  </a:cubicBezTo>
                  <a:cubicBezTo>
                    <a:pt x="400" y="163"/>
                    <a:pt x="400" y="165"/>
                    <a:pt x="397" y="164"/>
                  </a:cubicBezTo>
                  <a:cubicBezTo>
                    <a:pt x="399" y="162"/>
                    <a:pt x="397" y="163"/>
                    <a:pt x="397" y="160"/>
                  </a:cubicBezTo>
                  <a:cubicBezTo>
                    <a:pt x="399" y="160"/>
                    <a:pt x="400" y="157"/>
                    <a:pt x="402" y="159"/>
                  </a:cubicBezTo>
                  <a:cubicBezTo>
                    <a:pt x="403" y="156"/>
                    <a:pt x="400" y="157"/>
                    <a:pt x="399" y="156"/>
                  </a:cubicBezTo>
                  <a:cubicBezTo>
                    <a:pt x="397" y="155"/>
                    <a:pt x="395" y="158"/>
                    <a:pt x="393" y="159"/>
                  </a:cubicBezTo>
                  <a:cubicBezTo>
                    <a:pt x="393" y="159"/>
                    <a:pt x="391" y="159"/>
                    <a:pt x="390" y="159"/>
                  </a:cubicBezTo>
                  <a:cubicBezTo>
                    <a:pt x="390" y="160"/>
                    <a:pt x="390" y="160"/>
                    <a:pt x="390" y="161"/>
                  </a:cubicBezTo>
                  <a:cubicBezTo>
                    <a:pt x="384" y="161"/>
                    <a:pt x="385" y="164"/>
                    <a:pt x="380" y="162"/>
                  </a:cubicBezTo>
                  <a:cubicBezTo>
                    <a:pt x="382" y="164"/>
                    <a:pt x="383" y="164"/>
                    <a:pt x="378" y="164"/>
                  </a:cubicBezTo>
                  <a:cubicBezTo>
                    <a:pt x="376" y="166"/>
                    <a:pt x="375" y="171"/>
                    <a:pt x="378" y="172"/>
                  </a:cubicBezTo>
                  <a:cubicBezTo>
                    <a:pt x="378" y="174"/>
                    <a:pt x="375" y="173"/>
                    <a:pt x="376" y="176"/>
                  </a:cubicBezTo>
                  <a:cubicBezTo>
                    <a:pt x="375" y="176"/>
                    <a:pt x="374" y="175"/>
                    <a:pt x="373" y="176"/>
                  </a:cubicBezTo>
                  <a:cubicBezTo>
                    <a:pt x="372" y="176"/>
                    <a:pt x="372" y="177"/>
                    <a:pt x="371" y="178"/>
                  </a:cubicBezTo>
                  <a:cubicBezTo>
                    <a:pt x="370" y="179"/>
                    <a:pt x="367" y="178"/>
                    <a:pt x="366" y="180"/>
                  </a:cubicBezTo>
                  <a:cubicBezTo>
                    <a:pt x="365" y="180"/>
                    <a:pt x="364" y="181"/>
                    <a:pt x="364" y="181"/>
                  </a:cubicBezTo>
                  <a:cubicBezTo>
                    <a:pt x="363" y="183"/>
                    <a:pt x="362" y="185"/>
                    <a:pt x="361" y="186"/>
                  </a:cubicBezTo>
                  <a:cubicBezTo>
                    <a:pt x="360" y="187"/>
                    <a:pt x="358" y="187"/>
                    <a:pt x="359" y="191"/>
                  </a:cubicBezTo>
                  <a:cubicBezTo>
                    <a:pt x="357" y="191"/>
                    <a:pt x="357" y="188"/>
                    <a:pt x="355" y="188"/>
                  </a:cubicBezTo>
                  <a:cubicBezTo>
                    <a:pt x="354" y="188"/>
                    <a:pt x="355" y="190"/>
                    <a:pt x="353" y="190"/>
                  </a:cubicBezTo>
                  <a:cubicBezTo>
                    <a:pt x="357" y="194"/>
                    <a:pt x="357" y="197"/>
                    <a:pt x="357" y="202"/>
                  </a:cubicBezTo>
                  <a:cubicBezTo>
                    <a:pt x="355" y="202"/>
                    <a:pt x="356" y="204"/>
                    <a:pt x="355" y="204"/>
                  </a:cubicBezTo>
                  <a:cubicBezTo>
                    <a:pt x="355" y="205"/>
                    <a:pt x="354" y="204"/>
                    <a:pt x="353" y="204"/>
                  </a:cubicBezTo>
                  <a:cubicBezTo>
                    <a:pt x="353" y="205"/>
                    <a:pt x="352" y="206"/>
                    <a:pt x="351" y="206"/>
                  </a:cubicBezTo>
                  <a:cubicBezTo>
                    <a:pt x="350" y="207"/>
                    <a:pt x="349" y="209"/>
                    <a:pt x="348" y="209"/>
                  </a:cubicBezTo>
                  <a:cubicBezTo>
                    <a:pt x="347" y="210"/>
                    <a:pt x="345" y="209"/>
                    <a:pt x="345" y="210"/>
                  </a:cubicBezTo>
                  <a:cubicBezTo>
                    <a:pt x="343" y="211"/>
                    <a:pt x="342" y="213"/>
                    <a:pt x="341" y="215"/>
                  </a:cubicBezTo>
                  <a:cubicBezTo>
                    <a:pt x="338" y="215"/>
                    <a:pt x="339" y="218"/>
                    <a:pt x="336" y="218"/>
                  </a:cubicBezTo>
                  <a:cubicBezTo>
                    <a:pt x="337" y="221"/>
                    <a:pt x="334" y="228"/>
                    <a:pt x="338" y="228"/>
                  </a:cubicBezTo>
                  <a:cubicBezTo>
                    <a:pt x="336" y="232"/>
                    <a:pt x="340" y="232"/>
                    <a:pt x="339" y="237"/>
                  </a:cubicBezTo>
                  <a:cubicBezTo>
                    <a:pt x="339" y="238"/>
                    <a:pt x="340" y="238"/>
                    <a:pt x="341" y="238"/>
                  </a:cubicBezTo>
                  <a:cubicBezTo>
                    <a:pt x="340" y="241"/>
                    <a:pt x="341" y="240"/>
                    <a:pt x="341" y="244"/>
                  </a:cubicBezTo>
                  <a:cubicBezTo>
                    <a:pt x="339" y="245"/>
                    <a:pt x="338" y="245"/>
                    <a:pt x="337" y="246"/>
                  </a:cubicBezTo>
                  <a:cubicBezTo>
                    <a:pt x="336" y="246"/>
                    <a:pt x="337" y="244"/>
                    <a:pt x="336" y="243"/>
                  </a:cubicBezTo>
                  <a:cubicBezTo>
                    <a:pt x="335" y="242"/>
                    <a:pt x="334" y="243"/>
                    <a:pt x="333" y="243"/>
                  </a:cubicBezTo>
                  <a:cubicBezTo>
                    <a:pt x="333" y="242"/>
                    <a:pt x="333" y="240"/>
                    <a:pt x="331" y="241"/>
                  </a:cubicBezTo>
                  <a:cubicBezTo>
                    <a:pt x="332" y="238"/>
                    <a:pt x="333" y="236"/>
                    <a:pt x="329" y="236"/>
                  </a:cubicBezTo>
                  <a:cubicBezTo>
                    <a:pt x="331" y="231"/>
                    <a:pt x="329" y="232"/>
                    <a:pt x="328" y="227"/>
                  </a:cubicBezTo>
                  <a:cubicBezTo>
                    <a:pt x="328" y="227"/>
                    <a:pt x="328" y="228"/>
                    <a:pt x="327" y="228"/>
                  </a:cubicBezTo>
                  <a:cubicBezTo>
                    <a:pt x="327" y="226"/>
                    <a:pt x="327" y="226"/>
                    <a:pt x="327" y="226"/>
                  </a:cubicBezTo>
                  <a:cubicBezTo>
                    <a:pt x="325" y="227"/>
                    <a:pt x="320" y="228"/>
                    <a:pt x="319" y="226"/>
                  </a:cubicBezTo>
                  <a:cubicBezTo>
                    <a:pt x="318" y="226"/>
                    <a:pt x="318" y="225"/>
                    <a:pt x="317" y="224"/>
                  </a:cubicBezTo>
                  <a:cubicBezTo>
                    <a:pt x="316" y="224"/>
                    <a:pt x="315" y="226"/>
                    <a:pt x="313" y="225"/>
                  </a:cubicBezTo>
                  <a:cubicBezTo>
                    <a:pt x="313" y="225"/>
                    <a:pt x="317" y="222"/>
                    <a:pt x="313" y="223"/>
                  </a:cubicBezTo>
                  <a:cubicBezTo>
                    <a:pt x="313" y="224"/>
                    <a:pt x="313" y="224"/>
                    <a:pt x="312" y="224"/>
                  </a:cubicBezTo>
                  <a:cubicBezTo>
                    <a:pt x="310" y="225"/>
                    <a:pt x="306" y="225"/>
                    <a:pt x="304" y="223"/>
                  </a:cubicBezTo>
                  <a:cubicBezTo>
                    <a:pt x="302" y="223"/>
                    <a:pt x="303" y="227"/>
                    <a:pt x="303" y="228"/>
                  </a:cubicBezTo>
                  <a:cubicBezTo>
                    <a:pt x="297" y="227"/>
                    <a:pt x="291" y="227"/>
                    <a:pt x="285" y="226"/>
                  </a:cubicBezTo>
                  <a:cubicBezTo>
                    <a:pt x="285" y="226"/>
                    <a:pt x="285" y="227"/>
                    <a:pt x="284" y="227"/>
                  </a:cubicBezTo>
                  <a:cubicBezTo>
                    <a:pt x="283" y="227"/>
                    <a:pt x="283" y="229"/>
                    <a:pt x="282" y="229"/>
                  </a:cubicBezTo>
                  <a:cubicBezTo>
                    <a:pt x="281" y="229"/>
                    <a:pt x="281" y="230"/>
                    <a:pt x="281" y="231"/>
                  </a:cubicBezTo>
                  <a:cubicBezTo>
                    <a:pt x="280" y="231"/>
                    <a:pt x="278" y="231"/>
                    <a:pt x="277" y="231"/>
                  </a:cubicBezTo>
                  <a:cubicBezTo>
                    <a:pt x="276" y="231"/>
                    <a:pt x="276" y="233"/>
                    <a:pt x="274" y="233"/>
                  </a:cubicBezTo>
                  <a:cubicBezTo>
                    <a:pt x="275" y="235"/>
                    <a:pt x="273" y="239"/>
                    <a:pt x="275" y="240"/>
                  </a:cubicBezTo>
                  <a:cubicBezTo>
                    <a:pt x="274" y="241"/>
                    <a:pt x="273" y="243"/>
                    <a:pt x="272" y="243"/>
                  </a:cubicBezTo>
                  <a:cubicBezTo>
                    <a:pt x="272" y="246"/>
                    <a:pt x="272" y="249"/>
                    <a:pt x="272" y="251"/>
                  </a:cubicBezTo>
                  <a:cubicBezTo>
                    <a:pt x="272" y="253"/>
                    <a:pt x="273" y="253"/>
                    <a:pt x="273" y="254"/>
                  </a:cubicBezTo>
                  <a:cubicBezTo>
                    <a:pt x="273" y="256"/>
                    <a:pt x="274" y="259"/>
                    <a:pt x="272" y="261"/>
                  </a:cubicBezTo>
                  <a:cubicBezTo>
                    <a:pt x="272" y="262"/>
                    <a:pt x="274" y="261"/>
                    <a:pt x="275" y="262"/>
                  </a:cubicBezTo>
                  <a:cubicBezTo>
                    <a:pt x="275" y="262"/>
                    <a:pt x="274" y="263"/>
                    <a:pt x="274" y="264"/>
                  </a:cubicBezTo>
                  <a:cubicBezTo>
                    <a:pt x="274" y="263"/>
                    <a:pt x="275" y="264"/>
                    <a:pt x="275" y="264"/>
                  </a:cubicBezTo>
                  <a:cubicBezTo>
                    <a:pt x="276" y="265"/>
                    <a:pt x="276" y="265"/>
                    <a:pt x="277" y="265"/>
                  </a:cubicBezTo>
                  <a:cubicBezTo>
                    <a:pt x="277" y="266"/>
                    <a:pt x="277" y="267"/>
                    <a:pt x="277" y="267"/>
                  </a:cubicBezTo>
                  <a:cubicBezTo>
                    <a:pt x="277" y="267"/>
                    <a:pt x="278" y="267"/>
                    <a:pt x="278" y="267"/>
                  </a:cubicBezTo>
                  <a:cubicBezTo>
                    <a:pt x="278" y="268"/>
                    <a:pt x="278" y="269"/>
                    <a:pt x="278" y="269"/>
                  </a:cubicBezTo>
                  <a:cubicBezTo>
                    <a:pt x="278" y="270"/>
                    <a:pt x="281" y="271"/>
                    <a:pt x="281" y="273"/>
                  </a:cubicBezTo>
                  <a:cubicBezTo>
                    <a:pt x="288" y="274"/>
                    <a:pt x="292" y="272"/>
                    <a:pt x="296" y="273"/>
                  </a:cubicBezTo>
                  <a:cubicBezTo>
                    <a:pt x="297" y="273"/>
                    <a:pt x="297" y="272"/>
                    <a:pt x="298" y="271"/>
                  </a:cubicBezTo>
                  <a:cubicBezTo>
                    <a:pt x="299" y="270"/>
                    <a:pt x="300" y="269"/>
                    <a:pt x="301" y="266"/>
                  </a:cubicBezTo>
                  <a:cubicBezTo>
                    <a:pt x="301" y="265"/>
                    <a:pt x="302" y="265"/>
                    <a:pt x="301" y="264"/>
                  </a:cubicBezTo>
                  <a:cubicBezTo>
                    <a:pt x="303" y="261"/>
                    <a:pt x="310" y="259"/>
                    <a:pt x="315" y="262"/>
                  </a:cubicBezTo>
                  <a:cubicBezTo>
                    <a:pt x="313" y="264"/>
                    <a:pt x="312" y="268"/>
                    <a:pt x="310" y="270"/>
                  </a:cubicBezTo>
                  <a:cubicBezTo>
                    <a:pt x="310" y="273"/>
                    <a:pt x="312" y="273"/>
                    <a:pt x="311" y="275"/>
                  </a:cubicBezTo>
                  <a:cubicBezTo>
                    <a:pt x="309" y="275"/>
                    <a:pt x="308" y="278"/>
                    <a:pt x="307" y="280"/>
                  </a:cubicBezTo>
                  <a:cubicBezTo>
                    <a:pt x="307" y="280"/>
                    <a:pt x="307" y="281"/>
                    <a:pt x="307" y="281"/>
                  </a:cubicBezTo>
                  <a:cubicBezTo>
                    <a:pt x="306" y="283"/>
                    <a:pt x="311" y="280"/>
                    <a:pt x="309" y="284"/>
                  </a:cubicBezTo>
                  <a:cubicBezTo>
                    <a:pt x="312" y="284"/>
                    <a:pt x="312" y="282"/>
                    <a:pt x="315" y="283"/>
                  </a:cubicBezTo>
                  <a:cubicBezTo>
                    <a:pt x="315" y="285"/>
                    <a:pt x="317" y="284"/>
                    <a:pt x="317" y="285"/>
                  </a:cubicBezTo>
                  <a:cubicBezTo>
                    <a:pt x="322" y="283"/>
                    <a:pt x="323" y="287"/>
                    <a:pt x="328" y="286"/>
                  </a:cubicBezTo>
                  <a:cubicBezTo>
                    <a:pt x="326" y="289"/>
                    <a:pt x="330" y="292"/>
                    <a:pt x="327" y="293"/>
                  </a:cubicBezTo>
                  <a:cubicBezTo>
                    <a:pt x="328" y="295"/>
                    <a:pt x="327" y="301"/>
                    <a:pt x="327" y="304"/>
                  </a:cubicBezTo>
                  <a:cubicBezTo>
                    <a:pt x="327" y="305"/>
                    <a:pt x="328" y="306"/>
                    <a:pt x="330" y="306"/>
                  </a:cubicBezTo>
                  <a:cubicBezTo>
                    <a:pt x="330" y="308"/>
                    <a:pt x="332" y="307"/>
                    <a:pt x="332" y="308"/>
                  </a:cubicBezTo>
                  <a:cubicBezTo>
                    <a:pt x="332" y="310"/>
                    <a:pt x="335" y="309"/>
                    <a:pt x="335" y="310"/>
                  </a:cubicBezTo>
                  <a:cubicBezTo>
                    <a:pt x="338" y="308"/>
                    <a:pt x="344" y="311"/>
                    <a:pt x="347" y="309"/>
                  </a:cubicBezTo>
                  <a:cubicBezTo>
                    <a:pt x="347" y="311"/>
                    <a:pt x="347" y="311"/>
                    <a:pt x="347" y="311"/>
                  </a:cubicBezTo>
                  <a:cubicBezTo>
                    <a:pt x="348" y="311"/>
                    <a:pt x="352" y="309"/>
                    <a:pt x="351" y="312"/>
                  </a:cubicBezTo>
                  <a:cubicBezTo>
                    <a:pt x="352" y="312"/>
                    <a:pt x="353" y="311"/>
                    <a:pt x="354" y="311"/>
                  </a:cubicBezTo>
                  <a:cubicBezTo>
                    <a:pt x="355" y="311"/>
                    <a:pt x="356" y="310"/>
                    <a:pt x="356" y="309"/>
                  </a:cubicBezTo>
                  <a:cubicBezTo>
                    <a:pt x="357" y="309"/>
                    <a:pt x="357" y="309"/>
                    <a:pt x="357" y="308"/>
                  </a:cubicBezTo>
                  <a:cubicBezTo>
                    <a:pt x="357" y="307"/>
                    <a:pt x="359" y="309"/>
                    <a:pt x="359" y="307"/>
                  </a:cubicBezTo>
                  <a:cubicBezTo>
                    <a:pt x="359" y="307"/>
                    <a:pt x="359" y="306"/>
                    <a:pt x="359" y="306"/>
                  </a:cubicBezTo>
                  <a:cubicBezTo>
                    <a:pt x="360" y="305"/>
                    <a:pt x="360" y="306"/>
                    <a:pt x="360" y="306"/>
                  </a:cubicBezTo>
                  <a:cubicBezTo>
                    <a:pt x="361" y="306"/>
                    <a:pt x="361" y="305"/>
                    <a:pt x="362" y="305"/>
                  </a:cubicBezTo>
                  <a:cubicBezTo>
                    <a:pt x="363" y="304"/>
                    <a:pt x="364" y="303"/>
                    <a:pt x="366" y="302"/>
                  </a:cubicBezTo>
                  <a:cubicBezTo>
                    <a:pt x="366" y="301"/>
                    <a:pt x="367" y="301"/>
                    <a:pt x="367" y="300"/>
                  </a:cubicBezTo>
                  <a:cubicBezTo>
                    <a:pt x="368" y="301"/>
                    <a:pt x="377" y="302"/>
                    <a:pt x="372" y="303"/>
                  </a:cubicBezTo>
                  <a:cubicBezTo>
                    <a:pt x="373" y="304"/>
                    <a:pt x="375" y="303"/>
                    <a:pt x="376" y="304"/>
                  </a:cubicBezTo>
                  <a:cubicBezTo>
                    <a:pt x="377" y="304"/>
                    <a:pt x="377" y="302"/>
                    <a:pt x="377" y="302"/>
                  </a:cubicBezTo>
                  <a:cubicBezTo>
                    <a:pt x="385" y="302"/>
                    <a:pt x="385" y="302"/>
                    <a:pt x="385" y="302"/>
                  </a:cubicBezTo>
                  <a:cubicBezTo>
                    <a:pt x="383" y="305"/>
                    <a:pt x="389" y="304"/>
                    <a:pt x="391" y="305"/>
                  </a:cubicBezTo>
                  <a:cubicBezTo>
                    <a:pt x="392" y="305"/>
                    <a:pt x="391" y="305"/>
                    <a:pt x="392" y="306"/>
                  </a:cubicBezTo>
                  <a:cubicBezTo>
                    <a:pt x="393" y="306"/>
                    <a:pt x="393" y="306"/>
                    <a:pt x="394" y="306"/>
                  </a:cubicBezTo>
                  <a:cubicBezTo>
                    <a:pt x="396" y="307"/>
                    <a:pt x="397" y="306"/>
                    <a:pt x="398" y="306"/>
                  </a:cubicBezTo>
                  <a:cubicBezTo>
                    <a:pt x="403" y="305"/>
                    <a:pt x="408" y="306"/>
                    <a:pt x="412" y="306"/>
                  </a:cubicBezTo>
                  <a:cubicBezTo>
                    <a:pt x="412" y="308"/>
                    <a:pt x="413" y="310"/>
                    <a:pt x="413" y="308"/>
                  </a:cubicBezTo>
                  <a:cubicBezTo>
                    <a:pt x="414" y="309"/>
                    <a:pt x="414" y="309"/>
                    <a:pt x="413" y="309"/>
                  </a:cubicBezTo>
                  <a:cubicBezTo>
                    <a:pt x="413" y="312"/>
                    <a:pt x="416" y="310"/>
                    <a:pt x="417" y="311"/>
                  </a:cubicBezTo>
                  <a:cubicBezTo>
                    <a:pt x="417" y="311"/>
                    <a:pt x="417" y="313"/>
                    <a:pt x="417" y="313"/>
                  </a:cubicBezTo>
                  <a:cubicBezTo>
                    <a:pt x="418" y="314"/>
                    <a:pt x="420" y="313"/>
                    <a:pt x="421" y="313"/>
                  </a:cubicBezTo>
                  <a:cubicBezTo>
                    <a:pt x="420" y="315"/>
                    <a:pt x="422" y="316"/>
                    <a:pt x="423" y="317"/>
                  </a:cubicBezTo>
                  <a:cubicBezTo>
                    <a:pt x="424" y="318"/>
                    <a:pt x="426" y="319"/>
                    <a:pt x="427" y="322"/>
                  </a:cubicBezTo>
                  <a:cubicBezTo>
                    <a:pt x="433" y="321"/>
                    <a:pt x="435" y="325"/>
                    <a:pt x="440" y="323"/>
                  </a:cubicBezTo>
                  <a:cubicBezTo>
                    <a:pt x="439" y="327"/>
                    <a:pt x="445" y="322"/>
                    <a:pt x="444" y="327"/>
                  </a:cubicBezTo>
                  <a:cubicBezTo>
                    <a:pt x="447" y="325"/>
                    <a:pt x="447" y="329"/>
                    <a:pt x="450" y="329"/>
                  </a:cubicBezTo>
                  <a:cubicBezTo>
                    <a:pt x="451" y="329"/>
                    <a:pt x="451" y="332"/>
                    <a:pt x="453" y="331"/>
                  </a:cubicBezTo>
                  <a:cubicBezTo>
                    <a:pt x="450" y="334"/>
                    <a:pt x="454" y="333"/>
                    <a:pt x="453" y="336"/>
                  </a:cubicBezTo>
                  <a:cubicBezTo>
                    <a:pt x="453" y="338"/>
                    <a:pt x="455" y="337"/>
                    <a:pt x="456" y="338"/>
                  </a:cubicBezTo>
                  <a:cubicBezTo>
                    <a:pt x="457" y="338"/>
                    <a:pt x="456" y="341"/>
                    <a:pt x="458" y="340"/>
                  </a:cubicBezTo>
                  <a:cubicBezTo>
                    <a:pt x="455" y="343"/>
                    <a:pt x="463" y="345"/>
                    <a:pt x="460" y="348"/>
                  </a:cubicBezTo>
                  <a:cubicBezTo>
                    <a:pt x="462" y="347"/>
                    <a:pt x="463" y="348"/>
                    <a:pt x="463" y="349"/>
                  </a:cubicBezTo>
                  <a:cubicBezTo>
                    <a:pt x="468" y="348"/>
                    <a:pt x="474" y="350"/>
                    <a:pt x="476" y="354"/>
                  </a:cubicBezTo>
                  <a:cubicBezTo>
                    <a:pt x="481" y="354"/>
                    <a:pt x="484" y="356"/>
                    <a:pt x="489" y="355"/>
                  </a:cubicBezTo>
                  <a:cubicBezTo>
                    <a:pt x="489" y="356"/>
                    <a:pt x="487" y="356"/>
                    <a:pt x="487" y="356"/>
                  </a:cubicBezTo>
                  <a:cubicBezTo>
                    <a:pt x="488" y="358"/>
                    <a:pt x="494" y="357"/>
                    <a:pt x="497" y="357"/>
                  </a:cubicBezTo>
                  <a:cubicBezTo>
                    <a:pt x="497" y="358"/>
                    <a:pt x="499" y="358"/>
                    <a:pt x="499" y="358"/>
                  </a:cubicBezTo>
                  <a:cubicBezTo>
                    <a:pt x="499" y="360"/>
                    <a:pt x="501" y="359"/>
                    <a:pt x="502" y="360"/>
                  </a:cubicBezTo>
                  <a:cubicBezTo>
                    <a:pt x="502" y="360"/>
                    <a:pt x="502" y="362"/>
                    <a:pt x="502" y="362"/>
                  </a:cubicBezTo>
                  <a:cubicBezTo>
                    <a:pt x="502" y="362"/>
                    <a:pt x="504" y="362"/>
                    <a:pt x="504" y="362"/>
                  </a:cubicBezTo>
                  <a:cubicBezTo>
                    <a:pt x="505" y="362"/>
                    <a:pt x="504" y="364"/>
                    <a:pt x="506" y="364"/>
                  </a:cubicBezTo>
                  <a:cubicBezTo>
                    <a:pt x="506" y="393"/>
                    <a:pt x="506" y="393"/>
                    <a:pt x="506" y="393"/>
                  </a:cubicBezTo>
                  <a:cubicBezTo>
                    <a:pt x="502" y="392"/>
                    <a:pt x="506" y="399"/>
                    <a:pt x="502" y="397"/>
                  </a:cubicBezTo>
                  <a:cubicBezTo>
                    <a:pt x="502" y="400"/>
                    <a:pt x="501" y="404"/>
                    <a:pt x="501" y="407"/>
                  </a:cubicBezTo>
                  <a:cubicBezTo>
                    <a:pt x="501" y="408"/>
                    <a:pt x="503" y="412"/>
                    <a:pt x="502" y="416"/>
                  </a:cubicBezTo>
                  <a:cubicBezTo>
                    <a:pt x="502" y="416"/>
                    <a:pt x="501" y="417"/>
                    <a:pt x="501" y="417"/>
                  </a:cubicBezTo>
                  <a:cubicBezTo>
                    <a:pt x="501" y="418"/>
                    <a:pt x="501" y="419"/>
                    <a:pt x="501" y="419"/>
                  </a:cubicBezTo>
                  <a:cubicBezTo>
                    <a:pt x="501" y="420"/>
                    <a:pt x="498" y="420"/>
                    <a:pt x="499" y="424"/>
                  </a:cubicBezTo>
                  <a:cubicBezTo>
                    <a:pt x="497" y="424"/>
                    <a:pt x="496" y="426"/>
                    <a:pt x="495" y="427"/>
                  </a:cubicBezTo>
                  <a:cubicBezTo>
                    <a:pt x="494" y="427"/>
                    <a:pt x="495" y="429"/>
                    <a:pt x="495" y="430"/>
                  </a:cubicBezTo>
                  <a:cubicBezTo>
                    <a:pt x="494" y="430"/>
                    <a:pt x="493" y="429"/>
                    <a:pt x="493" y="430"/>
                  </a:cubicBezTo>
                  <a:cubicBezTo>
                    <a:pt x="492" y="430"/>
                    <a:pt x="493" y="431"/>
                    <a:pt x="493" y="432"/>
                  </a:cubicBezTo>
                  <a:cubicBezTo>
                    <a:pt x="492" y="432"/>
                    <a:pt x="489" y="432"/>
                    <a:pt x="489" y="433"/>
                  </a:cubicBezTo>
                  <a:cubicBezTo>
                    <a:pt x="489" y="435"/>
                    <a:pt x="487" y="434"/>
                    <a:pt x="485" y="435"/>
                  </a:cubicBezTo>
                  <a:cubicBezTo>
                    <a:pt x="484" y="436"/>
                    <a:pt x="483" y="437"/>
                    <a:pt x="483" y="437"/>
                  </a:cubicBezTo>
                  <a:cubicBezTo>
                    <a:pt x="483" y="437"/>
                    <a:pt x="482" y="436"/>
                    <a:pt x="481" y="436"/>
                  </a:cubicBezTo>
                  <a:cubicBezTo>
                    <a:pt x="481" y="436"/>
                    <a:pt x="481" y="437"/>
                    <a:pt x="480" y="437"/>
                  </a:cubicBezTo>
                  <a:cubicBezTo>
                    <a:pt x="479" y="437"/>
                    <a:pt x="478" y="438"/>
                    <a:pt x="478" y="439"/>
                  </a:cubicBezTo>
                  <a:cubicBezTo>
                    <a:pt x="475" y="437"/>
                    <a:pt x="472" y="442"/>
                    <a:pt x="471" y="443"/>
                  </a:cubicBezTo>
                  <a:cubicBezTo>
                    <a:pt x="470" y="443"/>
                    <a:pt x="469" y="443"/>
                    <a:pt x="469" y="443"/>
                  </a:cubicBezTo>
                  <a:cubicBezTo>
                    <a:pt x="468" y="443"/>
                    <a:pt x="467" y="444"/>
                    <a:pt x="467" y="445"/>
                  </a:cubicBezTo>
                  <a:cubicBezTo>
                    <a:pt x="466" y="445"/>
                    <a:pt x="465" y="446"/>
                    <a:pt x="465" y="447"/>
                  </a:cubicBezTo>
                  <a:cubicBezTo>
                    <a:pt x="465" y="447"/>
                    <a:pt x="467" y="449"/>
                    <a:pt x="464" y="449"/>
                  </a:cubicBezTo>
                  <a:cubicBezTo>
                    <a:pt x="465" y="453"/>
                    <a:pt x="462" y="455"/>
                    <a:pt x="463" y="459"/>
                  </a:cubicBezTo>
                  <a:cubicBezTo>
                    <a:pt x="460" y="458"/>
                    <a:pt x="462" y="461"/>
                    <a:pt x="461" y="462"/>
                  </a:cubicBezTo>
                  <a:cubicBezTo>
                    <a:pt x="461" y="462"/>
                    <a:pt x="459" y="462"/>
                    <a:pt x="459" y="462"/>
                  </a:cubicBezTo>
                  <a:cubicBezTo>
                    <a:pt x="459" y="463"/>
                    <a:pt x="461" y="464"/>
                    <a:pt x="459" y="464"/>
                  </a:cubicBezTo>
                  <a:cubicBezTo>
                    <a:pt x="458" y="464"/>
                    <a:pt x="458" y="468"/>
                    <a:pt x="455" y="468"/>
                  </a:cubicBezTo>
                  <a:cubicBezTo>
                    <a:pt x="455" y="468"/>
                    <a:pt x="454" y="469"/>
                    <a:pt x="453" y="470"/>
                  </a:cubicBezTo>
                  <a:cubicBezTo>
                    <a:pt x="452" y="471"/>
                    <a:pt x="451" y="474"/>
                    <a:pt x="449" y="475"/>
                  </a:cubicBezTo>
                  <a:cubicBezTo>
                    <a:pt x="449" y="479"/>
                    <a:pt x="449" y="479"/>
                    <a:pt x="449" y="479"/>
                  </a:cubicBezTo>
                  <a:cubicBezTo>
                    <a:pt x="447" y="480"/>
                    <a:pt x="446" y="481"/>
                    <a:pt x="446" y="483"/>
                  </a:cubicBezTo>
                  <a:cubicBezTo>
                    <a:pt x="441" y="483"/>
                    <a:pt x="441" y="483"/>
                    <a:pt x="441" y="483"/>
                  </a:cubicBezTo>
                  <a:cubicBezTo>
                    <a:pt x="441" y="484"/>
                    <a:pt x="442" y="484"/>
                    <a:pt x="443" y="484"/>
                  </a:cubicBezTo>
                  <a:cubicBezTo>
                    <a:pt x="443" y="485"/>
                    <a:pt x="441" y="485"/>
                    <a:pt x="440" y="485"/>
                  </a:cubicBezTo>
                  <a:cubicBezTo>
                    <a:pt x="439" y="486"/>
                    <a:pt x="438" y="487"/>
                    <a:pt x="438" y="489"/>
                  </a:cubicBezTo>
                  <a:cubicBezTo>
                    <a:pt x="437" y="488"/>
                    <a:pt x="436" y="488"/>
                    <a:pt x="436" y="490"/>
                  </a:cubicBezTo>
                  <a:cubicBezTo>
                    <a:pt x="435" y="490"/>
                    <a:pt x="436" y="489"/>
                    <a:pt x="435" y="488"/>
                  </a:cubicBezTo>
                  <a:cubicBezTo>
                    <a:pt x="434" y="488"/>
                    <a:pt x="433" y="488"/>
                    <a:pt x="432" y="487"/>
                  </a:cubicBezTo>
                  <a:cubicBezTo>
                    <a:pt x="432" y="487"/>
                    <a:pt x="432" y="489"/>
                    <a:pt x="430" y="489"/>
                  </a:cubicBezTo>
                  <a:cubicBezTo>
                    <a:pt x="429" y="491"/>
                    <a:pt x="431" y="492"/>
                    <a:pt x="432" y="494"/>
                  </a:cubicBezTo>
                  <a:cubicBezTo>
                    <a:pt x="432" y="496"/>
                    <a:pt x="428" y="498"/>
                    <a:pt x="431" y="499"/>
                  </a:cubicBezTo>
                  <a:cubicBezTo>
                    <a:pt x="430" y="501"/>
                    <a:pt x="426" y="499"/>
                    <a:pt x="425" y="501"/>
                  </a:cubicBezTo>
                  <a:cubicBezTo>
                    <a:pt x="424" y="501"/>
                    <a:pt x="424" y="503"/>
                    <a:pt x="424" y="503"/>
                  </a:cubicBezTo>
                  <a:cubicBezTo>
                    <a:pt x="423" y="504"/>
                    <a:pt x="419" y="503"/>
                    <a:pt x="420" y="506"/>
                  </a:cubicBezTo>
                  <a:cubicBezTo>
                    <a:pt x="418" y="504"/>
                    <a:pt x="411" y="504"/>
                    <a:pt x="411" y="507"/>
                  </a:cubicBezTo>
                  <a:cubicBezTo>
                    <a:pt x="411" y="508"/>
                    <a:pt x="411" y="507"/>
                    <a:pt x="411" y="507"/>
                  </a:cubicBezTo>
                  <a:cubicBezTo>
                    <a:pt x="414" y="507"/>
                    <a:pt x="411" y="510"/>
                    <a:pt x="410" y="509"/>
                  </a:cubicBezTo>
                  <a:cubicBezTo>
                    <a:pt x="410" y="511"/>
                    <a:pt x="407" y="514"/>
                    <a:pt x="409" y="515"/>
                  </a:cubicBezTo>
                  <a:cubicBezTo>
                    <a:pt x="409" y="515"/>
                    <a:pt x="407" y="516"/>
                    <a:pt x="407" y="516"/>
                  </a:cubicBezTo>
                  <a:cubicBezTo>
                    <a:pt x="406" y="515"/>
                    <a:pt x="405" y="515"/>
                    <a:pt x="406" y="515"/>
                  </a:cubicBezTo>
                  <a:cubicBezTo>
                    <a:pt x="405" y="515"/>
                    <a:pt x="402" y="517"/>
                    <a:pt x="403" y="514"/>
                  </a:cubicBezTo>
                  <a:cubicBezTo>
                    <a:pt x="402" y="514"/>
                    <a:pt x="401" y="516"/>
                    <a:pt x="401" y="515"/>
                  </a:cubicBezTo>
                  <a:cubicBezTo>
                    <a:pt x="400" y="515"/>
                    <a:pt x="402" y="520"/>
                    <a:pt x="402" y="522"/>
                  </a:cubicBezTo>
                  <a:cubicBezTo>
                    <a:pt x="402" y="525"/>
                    <a:pt x="401" y="524"/>
                    <a:pt x="400" y="526"/>
                  </a:cubicBezTo>
                  <a:cubicBezTo>
                    <a:pt x="400" y="527"/>
                    <a:pt x="400" y="529"/>
                    <a:pt x="397" y="529"/>
                  </a:cubicBezTo>
                  <a:cubicBezTo>
                    <a:pt x="397" y="530"/>
                    <a:pt x="399" y="530"/>
                    <a:pt x="399" y="531"/>
                  </a:cubicBezTo>
                  <a:cubicBezTo>
                    <a:pt x="399" y="532"/>
                    <a:pt x="398" y="530"/>
                    <a:pt x="397" y="531"/>
                  </a:cubicBezTo>
                  <a:cubicBezTo>
                    <a:pt x="397" y="531"/>
                    <a:pt x="396" y="534"/>
                    <a:pt x="397" y="534"/>
                  </a:cubicBezTo>
                  <a:cubicBezTo>
                    <a:pt x="397" y="535"/>
                    <a:pt x="396" y="534"/>
                    <a:pt x="395" y="534"/>
                  </a:cubicBezTo>
                  <a:cubicBezTo>
                    <a:pt x="396" y="534"/>
                    <a:pt x="395" y="535"/>
                    <a:pt x="394" y="535"/>
                  </a:cubicBezTo>
                  <a:cubicBezTo>
                    <a:pt x="393" y="533"/>
                    <a:pt x="395" y="535"/>
                    <a:pt x="393" y="536"/>
                  </a:cubicBezTo>
                  <a:cubicBezTo>
                    <a:pt x="392" y="538"/>
                    <a:pt x="391" y="536"/>
                    <a:pt x="390" y="537"/>
                  </a:cubicBezTo>
                  <a:cubicBezTo>
                    <a:pt x="388" y="540"/>
                    <a:pt x="394" y="540"/>
                    <a:pt x="390" y="541"/>
                  </a:cubicBezTo>
                  <a:cubicBezTo>
                    <a:pt x="391" y="542"/>
                    <a:pt x="392" y="542"/>
                    <a:pt x="393" y="542"/>
                  </a:cubicBezTo>
                  <a:cubicBezTo>
                    <a:pt x="393" y="544"/>
                    <a:pt x="394" y="545"/>
                    <a:pt x="395" y="545"/>
                  </a:cubicBezTo>
                  <a:cubicBezTo>
                    <a:pt x="397" y="547"/>
                    <a:pt x="394" y="548"/>
                    <a:pt x="393" y="549"/>
                  </a:cubicBezTo>
                  <a:cubicBezTo>
                    <a:pt x="393" y="549"/>
                    <a:pt x="394" y="550"/>
                    <a:pt x="394" y="550"/>
                  </a:cubicBezTo>
                  <a:cubicBezTo>
                    <a:pt x="393" y="551"/>
                    <a:pt x="394" y="550"/>
                    <a:pt x="393" y="550"/>
                  </a:cubicBezTo>
                  <a:cubicBezTo>
                    <a:pt x="392" y="550"/>
                    <a:pt x="392" y="552"/>
                    <a:pt x="390" y="552"/>
                  </a:cubicBezTo>
                  <a:cubicBezTo>
                    <a:pt x="391" y="553"/>
                    <a:pt x="390" y="554"/>
                    <a:pt x="388" y="554"/>
                  </a:cubicBezTo>
                  <a:cubicBezTo>
                    <a:pt x="388" y="556"/>
                    <a:pt x="386" y="556"/>
                    <a:pt x="387" y="558"/>
                  </a:cubicBezTo>
                  <a:cubicBezTo>
                    <a:pt x="383" y="559"/>
                    <a:pt x="387" y="563"/>
                    <a:pt x="384" y="560"/>
                  </a:cubicBezTo>
                  <a:cubicBezTo>
                    <a:pt x="384" y="562"/>
                    <a:pt x="383" y="564"/>
                    <a:pt x="384" y="567"/>
                  </a:cubicBezTo>
                  <a:cubicBezTo>
                    <a:pt x="384" y="567"/>
                    <a:pt x="385" y="568"/>
                    <a:pt x="385" y="568"/>
                  </a:cubicBezTo>
                  <a:cubicBezTo>
                    <a:pt x="385" y="569"/>
                    <a:pt x="383" y="570"/>
                    <a:pt x="385" y="572"/>
                  </a:cubicBezTo>
                  <a:cubicBezTo>
                    <a:pt x="386" y="573"/>
                    <a:pt x="384" y="574"/>
                    <a:pt x="386" y="577"/>
                  </a:cubicBezTo>
                  <a:cubicBezTo>
                    <a:pt x="387" y="579"/>
                    <a:pt x="389" y="579"/>
                    <a:pt x="390" y="581"/>
                  </a:cubicBezTo>
                  <a:cubicBezTo>
                    <a:pt x="392" y="583"/>
                    <a:pt x="393" y="580"/>
                    <a:pt x="395" y="582"/>
                  </a:cubicBezTo>
                  <a:cubicBezTo>
                    <a:pt x="396" y="586"/>
                    <a:pt x="392" y="584"/>
                    <a:pt x="390" y="584"/>
                  </a:cubicBezTo>
                  <a:cubicBezTo>
                    <a:pt x="387" y="585"/>
                    <a:pt x="382" y="587"/>
                    <a:pt x="379" y="586"/>
                  </a:cubicBezTo>
                  <a:cubicBezTo>
                    <a:pt x="379" y="586"/>
                    <a:pt x="379" y="584"/>
                    <a:pt x="379" y="584"/>
                  </a:cubicBezTo>
                  <a:cubicBezTo>
                    <a:pt x="375" y="585"/>
                    <a:pt x="374" y="583"/>
                    <a:pt x="370" y="582"/>
                  </a:cubicBezTo>
                  <a:cubicBezTo>
                    <a:pt x="370" y="579"/>
                    <a:pt x="370" y="579"/>
                    <a:pt x="370" y="579"/>
                  </a:cubicBezTo>
                  <a:cubicBezTo>
                    <a:pt x="370" y="577"/>
                    <a:pt x="367" y="579"/>
                    <a:pt x="367" y="577"/>
                  </a:cubicBezTo>
                  <a:cubicBezTo>
                    <a:pt x="367" y="576"/>
                    <a:pt x="366" y="576"/>
                    <a:pt x="366" y="575"/>
                  </a:cubicBezTo>
                  <a:cubicBezTo>
                    <a:pt x="366" y="574"/>
                    <a:pt x="365" y="574"/>
                    <a:pt x="365" y="574"/>
                  </a:cubicBezTo>
                  <a:cubicBezTo>
                    <a:pt x="365" y="573"/>
                    <a:pt x="367" y="571"/>
                    <a:pt x="365" y="571"/>
                  </a:cubicBezTo>
                  <a:cubicBezTo>
                    <a:pt x="363" y="571"/>
                    <a:pt x="365" y="570"/>
                    <a:pt x="365" y="569"/>
                  </a:cubicBezTo>
                  <a:cubicBezTo>
                    <a:pt x="365" y="568"/>
                    <a:pt x="363" y="568"/>
                    <a:pt x="363" y="567"/>
                  </a:cubicBezTo>
                  <a:cubicBezTo>
                    <a:pt x="363" y="566"/>
                    <a:pt x="364" y="566"/>
                    <a:pt x="364" y="565"/>
                  </a:cubicBezTo>
                  <a:cubicBezTo>
                    <a:pt x="364" y="565"/>
                    <a:pt x="363" y="565"/>
                    <a:pt x="363" y="564"/>
                  </a:cubicBezTo>
                  <a:cubicBezTo>
                    <a:pt x="362" y="563"/>
                    <a:pt x="362" y="562"/>
                    <a:pt x="361" y="561"/>
                  </a:cubicBezTo>
                  <a:cubicBezTo>
                    <a:pt x="360" y="560"/>
                    <a:pt x="362" y="560"/>
                    <a:pt x="362" y="558"/>
                  </a:cubicBezTo>
                  <a:cubicBezTo>
                    <a:pt x="362" y="558"/>
                    <a:pt x="360" y="557"/>
                    <a:pt x="360" y="557"/>
                  </a:cubicBezTo>
                  <a:cubicBezTo>
                    <a:pt x="360" y="557"/>
                    <a:pt x="364" y="556"/>
                    <a:pt x="361" y="555"/>
                  </a:cubicBezTo>
                  <a:cubicBezTo>
                    <a:pt x="361" y="554"/>
                    <a:pt x="362" y="554"/>
                    <a:pt x="363" y="554"/>
                  </a:cubicBezTo>
                  <a:cubicBezTo>
                    <a:pt x="363" y="547"/>
                    <a:pt x="363" y="547"/>
                    <a:pt x="363" y="547"/>
                  </a:cubicBezTo>
                  <a:cubicBezTo>
                    <a:pt x="362" y="546"/>
                    <a:pt x="361" y="546"/>
                    <a:pt x="360" y="545"/>
                  </a:cubicBezTo>
                  <a:cubicBezTo>
                    <a:pt x="361" y="542"/>
                    <a:pt x="363" y="540"/>
                    <a:pt x="362" y="536"/>
                  </a:cubicBezTo>
                  <a:cubicBezTo>
                    <a:pt x="365" y="537"/>
                    <a:pt x="364" y="535"/>
                    <a:pt x="367" y="536"/>
                  </a:cubicBezTo>
                  <a:cubicBezTo>
                    <a:pt x="367" y="527"/>
                    <a:pt x="367" y="527"/>
                    <a:pt x="367" y="527"/>
                  </a:cubicBezTo>
                  <a:cubicBezTo>
                    <a:pt x="371" y="527"/>
                    <a:pt x="369" y="521"/>
                    <a:pt x="371" y="518"/>
                  </a:cubicBezTo>
                  <a:cubicBezTo>
                    <a:pt x="371" y="519"/>
                    <a:pt x="370" y="519"/>
                    <a:pt x="369" y="518"/>
                  </a:cubicBezTo>
                  <a:cubicBezTo>
                    <a:pt x="367" y="519"/>
                    <a:pt x="367" y="521"/>
                    <a:pt x="367" y="524"/>
                  </a:cubicBezTo>
                  <a:cubicBezTo>
                    <a:pt x="365" y="523"/>
                    <a:pt x="364" y="523"/>
                    <a:pt x="364" y="520"/>
                  </a:cubicBezTo>
                  <a:cubicBezTo>
                    <a:pt x="362" y="519"/>
                    <a:pt x="367" y="517"/>
                    <a:pt x="366" y="516"/>
                  </a:cubicBezTo>
                  <a:cubicBezTo>
                    <a:pt x="364" y="515"/>
                    <a:pt x="366" y="517"/>
                    <a:pt x="368" y="516"/>
                  </a:cubicBezTo>
                  <a:cubicBezTo>
                    <a:pt x="368" y="511"/>
                    <a:pt x="366" y="506"/>
                    <a:pt x="367" y="502"/>
                  </a:cubicBezTo>
                  <a:cubicBezTo>
                    <a:pt x="367" y="502"/>
                    <a:pt x="368" y="502"/>
                    <a:pt x="369" y="502"/>
                  </a:cubicBezTo>
                  <a:cubicBezTo>
                    <a:pt x="368" y="497"/>
                    <a:pt x="369" y="497"/>
                    <a:pt x="369" y="492"/>
                  </a:cubicBezTo>
                  <a:cubicBezTo>
                    <a:pt x="371" y="489"/>
                    <a:pt x="374" y="486"/>
                    <a:pt x="372" y="482"/>
                  </a:cubicBezTo>
                  <a:cubicBezTo>
                    <a:pt x="376" y="486"/>
                    <a:pt x="373" y="475"/>
                    <a:pt x="376" y="479"/>
                  </a:cubicBezTo>
                  <a:cubicBezTo>
                    <a:pt x="376" y="477"/>
                    <a:pt x="376" y="475"/>
                    <a:pt x="375" y="473"/>
                  </a:cubicBezTo>
                  <a:cubicBezTo>
                    <a:pt x="375" y="471"/>
                    <a:pt x="373" y="470"/>
                    <a:pt x="373" y="469"/>
                  </a:cubicBezTo>
                  <a:cubicBezTo>
                    <a:pt x="373" y="467"/>
                    <a:pt x="374" y="467"/>
                    <a:pt x="374" y="466"/>
                  </a:cubicBezTo>
                  <a:cubicBezTo>
                    <a:pt x="375" y="464"/>
                    <a:pt x="374" y="461"/>
                    <a:pt x="376" y="463"/>
                  </a:cubicBezTo>
                  <a:cubicBezTo>
                    <a:pt x="376" y="460"/>
                    <a:pt x="376" y="458"/>
                    <a:pt x="377" y="455"/>
                  </a:cubicBezTo>
                  <a:cubicBezTo>
                    <a:pt x="378" y="454"/>
                    <a:pt x="377" y="454"/>
                    <a:pt x="377" y="453"/>
                  </a:cubicBezTo>
                  <a:cubicBezTo>
                    <a:pt x="377" y="452"/>
                    <a:pt x="379" y="449"/>
                    <a:pt x="378" y="448"/>
                  </a:cubicBezTo>
                  <a:cubicBezTo>
                    <a:pt x="377" y="447"/>
                    <a:pt x="378" y="447"/>
                    <a:pt x="378" y="445"/>
                  </a:cubicBezTo>
                  <a:cubicBezTo>
                    <a:pt x="378" y="444"/>
                    <a:pt x="378" y="442"/>
                    <a:pt x="378" y="441"/>
                  </a:cubicBezTo>
                  <a:cubicBezTo>
                    <a:pt x="378" y="440"/>
                    <a:pt x="379" y="439"/>
                    <a:pt x="379" y="438"/>
                  </a:cubicBezTo>
                  <a:cubicBezTo>
                    <a:pt x="379" y="435"/>
                    <a:pt x="379" y="431"/>
                    <a:pt x="379" y="428"/>
                  </a:cubicBezTo>
                  <a:cubicBezTo>
                    <a:pt x="379" y="426"/>
                    <a:pt x="380" y="426"/>
                    <a:pt x="380" y="425"/>
                  </a:cubicBezTo>
                  <a:cubicBezTo>
                    <a:pt x="380" y="422"/>
                    <a:pt x="377" y="419"/>
                    <a:pt x="377" y="416"/>
                  </a:cubicBezTo>
                  <a:cubicBezTo>
                    <a:pt x="377" y="415"/>
                    <a:pt x="376" y="417"/>
                    <a:pt x="374" y="416"/>
                  </a:cubicBezTo>
                  <a:cubicBezTo>
                    <a:pt x="373" y="414"/>
                    <a:pt x="370" y="412"/>
                    <a:pt x="368" y="411"/>
                  </a:cubicBezTo>
                  <a:cubicBezTo>
                    <a:pt x="367" y="411"/>
                    <a:pt x="366" y="409"/>
                    <a:pt x="366" y="410"/>
                  </a:cubicBezTo>
                  <a:cubicBezTo>
                    <a:pt x="364" y="411"/>
                    <a:pt x="366" y="409"/>
                    <a:pt x="365" y="409"/>
                  </a:cubicBezTo>
                  <a:cubicBezTo>
                    <a:pt x="363" y="408"/>
                    <a:pt x="361" y="409"/>
                    <a:pt x="363" y="407"/>
                  </a:cubicBezTo>
                  <a:cubicBezTo>
                    <a:pt x="363" y="405"/>
                    <a:pt x="360" y="406"/>
                    <a:pt x="359" y="406"/>
                  </a:cubicBezTo>
                  <a:cubicBezTo>
                    <a:pt x="359" y="406"/>
                    <a:pt x="359" y="404"/>
                    <a:pt x="359" y="404"/>
                  </a:cubicBezTo>
                  <a:cubicBezTo>
                    <a:pt x="359" y="403"/>
                    <a:pt x="357" y="403"/>
                    <a:pt x="357" y="403"/>
                  </a:cubicBezTo>
                  <a:cubicBezTo>
                    <a:pt x="356" y="402"/>
                    <a:pt x="355" y="399"/>
                    <a:pt x="354" y="396"/>
                  </a:cubicBezTo>
                  <a:cubicBezTo>
                    <a:pt x="354" y="395"/>
                    <a:pt x="353" y="396"/>
                    <a:pt x="352" y="395"/>
                  </a:cubicBezTo>
                  <a:cubicBezTo>
                    <a:pt x="352" y="394"/>
                    <a:pt x="352" y="391"/>
                    <a:pt x="350" y="390"/>
                  </a:cubicBezTo>
                  <a:cubicBezTo>
                    <a:pt x="349" y="390"/>
                    <a:pt x="348" y="385"/>
                    <a:pt x="347" y="383"/>
                  </a:cubicBezTo>
                  <a:cubicBezTo>
                    <a:pt x="345" y="382"/>
                    <a:pt x="344" y="379"/>
                    <a:pt x="343" y="377"/>
                  </a:cubicBezTo>
                  <a:cubicBezTo>
                    <a:pt x="342" y="376"/>
                    <a:pt x="341" y="376"/>
                    <a:pt x="341" y="375"/>
                  </a:cubicBezTo>
                  <a:cubicBezTo>
                    <a:pt x="341" y="375"/>
                    <a:pt x="341" y="374"/>
                    <a:pt x="341" y="373"/>
                  </a:cubicBezTo>
                  <a:cubicBezTo>
                    <a:pt x="340" y="372"/>
                    <a:pt x="340" y="373"/>
                    <a:pt x="339" y="372"/>
                  </a:cubicBezTo>
                  <a:cubicBezTo>
                    <a:pt x="339" y="372"/>
                    <a:pt x="338" y="365"/>
                    <a:pt x="337" y="370"/>
                  </a:cubicBezTo>
                  <a:cubicBezTo>
                    <a:pt x="335" y="369"/>
                    <a:pt x="337" y="364"/>
                    <a:pt x="336" y="362"/>
                  </a:cubicBezTo>
                  <a:cubicBezTo>
                    <a:pt x="339" y="362"/>
                    <a:pt x="338" y="359"/>
                    <a:pt x="340" y="358"/>
                  </a:cubicBezTo>
                  <a:cubicBezTo>
                    <a:pt x="341" y="355"/>
                    <a:pt x="338" y="356"/>
                    <a:pt x="337" y="355"/>
                  </a:cubicBezTo>
                  <a:cubicBezTo>
                    <a:pt x="337" y="352"/>
                    <a:pt x="339" y="351"/>
                    <a:pt x="338" y="348"/>
                  </a:cubicBezTo>
                  <a:cubicBezTo>
                    <a:pt x="339" y="347"/>
                    <a:pt x="340" y="347"/>
                    <a:pt x="341" y="347"/>
                  </a:cubicBezTo>
                  <a:cubicBezTo>
                    <a:pt x="341" y="346"/>
                    <a:pt x="340" y="344"/>
                    <a:pt x="341" y="344"/>
                  </a:cubicBezTo>
                  <a:cubicBezTo>
                    <a:pt x="341" y="343"/>
                    <a:pt x="343" y="344"/>
                    <a:pt x="343" y="344"/>
                  </a:cubicBezTo>
                  <a:cubicBezTo>
                    <a:pt x="343" y="344"/>
                    <a:pt x="343" y="343"/>
                    <a:pt x="343" y="343"/>
                  </a:cubicBezTo>
                  <a:cubicBezTo>
                    <a:pt x="343" y="343"/>
                    <a:pt x="345" y="341"/>
                    <a:pt x="345" y="341"/>
                  </a:cubicBezTo>
                  <a:cubicBezTo>
                    <a:pt x="345" y="341"/>
                    <a:pt x="344" y="341"/>
                    <a:pt x="344" y="341"/>
                  </a:cubicBezTo>
                  <a:cubicBezTo>
                    <a:pt x="344" y="341"/>
                    <a:pt x="344" y="339"/>
                    <a:pt x="345" y="340"/>
                  </a:cubicBezTo>
                  <a:cubicBezTo>
                    <a:pt x="347" y="342"/>
                    <a:pt x="345" y="338"/>
                    <a:pt x="348" y="338"/>
                  </a:cubicBezTo>
                  <a:cubicBezTo>
                    <a:pt x="349" y="338"/>
                    <a:pt x="348" y="336"/>
                    <a:pt x="349" y="334"/>
                  </a:cubicBezTo>
                  <a:cubicBezTo>
                    <a:pt x="349" y="334"/>
                    <a:pt x="354" y="331"/>
                    <a:pt x="351" y="328"/>
                  </a:cubicBezTo>
                  <a:cubicBezTo>
                    <a:pt x="350" y="327"/>
                    <a:pt x="352" y="328"/>
                    <a:pt x="351" y="327"/>
                  </a:cubicBezTo>
                  <a:cubicBezTo>
                    <a:pt x="351" y="324"/>
                    <a:pt x="349" y="317"/>
                    <a:pt x="350" y="315"/>
                  </a:cubicBezTo>
                  <a:cubicBezTo>
                    <a:pt x="346" y="316"/>
                    <a:pt x="346" y="312"/>
                    <a:pt x="341" y="313"/>
                  </a:cubicBezTo>
                  <a:cubicBezTo>
                    <a:pt x="339" y="314"/>
                    <a:pt x="341" y="315"/>
                    <a:pt x="340" y="317"/>
                  </a:cubicBezTo>
                  <a:cubicBezTo>
                    <a:pt x="335" y="317"/>
                    <a:pt x="333" y="314"/>
                    <a:pt x="328" y="314"/>
                  </a:cubicBezTo>
                  <a:cubicBezTo>
                    <a:pt x="328" y="312"/>
                    <a:pt x="326" y="313"/>
                    <a:pt x="327" y="310"/>
                  </a:cubicBezTo>
                  <a:cubicBezTo>
                    <a:pt x="325" y="310"/>
                    <a:pt x="324" y="310"/>
                    <a:pt x="323" y="309"/>
                  </a:cubicBezTo>
                  <a:cubicBezTo>
                    <a:pt x="322" y="309"/>
                    <a:pt x="323" y="308"/>
                    <a:pt x="323" y="307"/>
                  </a:cubicBezTo>
                  <a:cubicBezTo>
                    <a:pt x="322" y="307"/>
                    <a:pt x="321" y="308"/>
                    <a:pt x="321" y="307"/>
                  </a:cubicBezTo>
                  <a:cubicBezTo>
                    <a:pt x="320" y="306"/>
                    <a:pt x="321" y="304"/>
                    <a:pt x="319" y="305"/>
                  </a:cubicBezTo>
                  <a:cubicBezTo>
                    <a:pt x="319" y="302"/>
                    <a:pt x="320" y="303"/>
                    <a:pt x="319" y="301"/>
                  </a:cubicBezTo>
                  <a:cubicBezTo>
                    <a:pt x="319" y="300"/>
                    <a:pt x="318" y="300"/>
                    <a:pt x="318" y="301"/>
                  </a:cubicBezTo>
                  <a:cubicBezTo>
                    <a:pt x="316" y="300"/>
                    <a:pt x="316" y="298"/>
                    <a:pt x="313" y="298"/>
                  </a:cubicBezTo>
                  <a:cubicBezTo>
                    <a:pt x="314" y="295"/>
                    <a:pt x="310" y="297"/>
                    <a:pt x="311" y="294"/>
                  </a:cubicBezTo>
                  <a:cubicBezTo>
                    <a:pt x="310" y="294"/>
                    <a:pt x="305" y="294"/>
                    <a:pt x="307" y="294"/>
                  </a:cubicBezTo>
                  <a:cubicBezTo>
                    <a:pt x="305" y="294"/>
                    <a:pt x="306" y="293"/>
                    <a:pt x="306" y="292"/>
                  </a:cubicBezTo>
                  <a:cubicBezTo>
                    <a:pt x="305" y="292"/>
                    <a:pt x="304" y="292"/>
                    <a:pt x="304" y="292"/>
                  </a:cubicBezTo>
                  <a:cubicBezTo>
                    <a:pt x="303" y="292"/>
                    <a:pt x="301" y="291"/>
                    <a:pt x="298" y="291"/>
                  </a:cubicBezTo>
                  <a:cubicBezTo>
                    <a:pt x="299" y="288"/>
                    <a:pt x="296" y="290"/>
                    <a:pt x="294" y="288"/>
                  </a:cubicBezTo>
                  <a:cubicBezTo>
                    <a:pt x="294" y="288"/>
                    <a:pt x="294" y="287"/>
                    <a:pt x="294" y="286"/>
                  </a:cubicBezTo>
                  <a:cubicBezTo>
                    <a:pt x="294" y="286"/>
                    <a:pt x="292" y="287"/>
                    <a:pt x="292" y="286"/>
                  </a:cubicBezTo>
                  <a:cubicBezTo>
                    <a:pt x="292" y="286"/>
                    <a:pt x="293" y="285"/>
                    <a:pt x="292" y="285"/>
                  </a:cubicBezTo>
                  <a:cubicBezTo>
                    <a:pt x="292" y="284"/>
                    <a:pt x="291" y="285"/>
                    <a:pt x="290" y="285"/>
                  </a:cubicBezTo>
                  <a:cubicBezTo>
                    <a:pt x="290" y="284"/>
                    <a:pt x="291" y="283"/>
                    <a:pt x="290" y="283"/>
                  </a:cubicBezTo>
                  <a:cubicBezTo>
                    <a:pt x="289" y="282"/>
                    <a:pt x="289" y="284"/>
                    <a:pt x="289" y="284"/>
                  </a:cubicBezTo>
                  <a:cubicBezTo>
                    <a:pt x="289" y="284"/>
                    <a:pt x="287" y="282"/>
                    <a:pt x="286" y="282"/>
                  </a:cubicBezTo>
                  <a:cubicBezTo>
                    <a:pt x="285" y="283"/>
                    <a:pt x="285" y="281"/>
                    <a:pt x="284" y="282"/>
                  </a:cubicBezTo>
                  <a:cubicBezTo>
                    <a:pt x="282" y="282"/>
                    <a:pt x="280" y="283"/>
                    <a:pt x="279" y="284"/>
                  </a:cubicBezTo>
                  <a:cubicBezTo>
                    <a:pt x="277" y="284"/>
                    <a:pt x="276" y="283"/>
                    <a:pt x="275" y="283"/>
                  </a:cubicBezTo>
                  <a:cubicBezTo>
                    <a:pt x="272" y="283"/>
                    <a:pt x="273" y="284"/>
                    <a:pt x="271" y="283"/>
                  </a:cubicBezTo>
                  <a:cubicBezTo>
                    <a:pt x="270" y="282"/>
                    <a:pt x="269" y="283"/>
                    <a:pt x="266" y="282"/>
                  </a:cubicBezTo>
                  <a:cubicBezTo>
                    <a:pt x="266" y="281"/>
                    <a:pt x="266" y="280"/>
                    <a:pt x="265" y="280"/>
                  </a:cubicBezTo>
                  <a:cubicBezTo>
                    <a:pt x="265" y="279"/>
                    <a:pt x="264" y="280"/>
                    <a:pt x="264" y="280"/>
                  </a:cubicBezTo>
                  <a:cubicBezTo>
                    <a:pt x="262" y="279"/>
                    <a:pt x="258" y="279"/>
                    <a:pt x="261" y="277"/>
                  </a:cubicBezTo>
                  <a:cubicBezTo>
                    <a:pt x="258" y="277"/>
                    <a:pt x="258" y="275"/>
                    <a:pt x="255" y="275"/>
                  </a:cubicBezTo>
                  <a:cubicBezTo>
                    <a:pt x="254" y="274"/>
                    <a:pt x="254" y="273"/>
                    <a:pt x="254" y="272"/>
                  </a:cubicBezTo>
                  <a:cubicBezTo>
                    <a:pt x="250" y="272"/>
                    <a:pt x="249" y="268"/>
                    <a:pt x="244" y="268"/>
                  </a:cubicBezTo>
                  <a:cubicBezTo>
                    <a:pt x="244" y="265"/>
                    <a:pt x="242" y="263"/>
                    <a:pt x="243" y="259"/>
                  </a:cubicBezTo>
                  <a:cubicBezTo>
                    <a:pt x="242" y="255"/>
                    <a:pt x="237" y="257"/>
                    <a:pt x="240" y="253"/>
                  </a:cubicBezTo>
                  <a:cubicBezTo>
                    <a:pt x="239" y="253"/>
                    <a:pt x="238" y="253"/>
                    <a:pt x="238" y="254"/>
                  </a:cubicBezTo>
                  <a:cubicBezTo>
                    <a:pt x="237" y="254"/>
                    <a:pt x="237" y="253"/>
                    <a:pt x="237" y="252"/>
                  </a:cubicBezTo>
                  <a:cubicBezTo>
                    <a:pt x="236" y="251"/>
                    <a:pt x="234" y="251"/>
                    <a:pt x="234" y="249"/>
                  </a:cubicBezTo>
                  <a:cubicBezTo>
                    <a:pt x="234" y="248"/>
                    <a:pt x="232" y="248"/>
                    <a:pt x="231" y="248"/>
                  </a:cubicBezTo>
                  <a:cubicBezTo>
                    <a:pt x="231" y="248"/>
                    <a:pt x="232" y="247"/>
                    <a:pt x="232" y="246"/>
                  </a:cubicBezTo>
                  <a:cubicBezTo>
                    <a:pt x="232" y="246"/>
                    <a:pt x="231" y="244"/>
                    <a:pt x="231" y="244"/>
                  </a:cubicBezTo>
                  <a:cubicBezTo>
                    <a:pt x="231" y="244"/>
                    <a:pt x="229" y="245"/>
                    <a:pt x="229" y="244"/>
                  </a:cubicBezTo>
                  <a:cubicBezTo>
                    <a:pt x="229" y="244"/>
                    <a:pt x="229" y="242"/>
                    <a:pt x="228" y="242"/>
                  </a:cubicBezTo>
                  <a:cubicBezTo>
                    <a:pt x="226" y="239"/>
                    <a:pt x="223" y="239"/>
                    <a:pt x="223" y="235"/>
                  </a:cubicBezTo>
                  <a:cubicBezTo>
                    <a:pt x="221" y="233"/>
                    <a:pt x="221" y="236"/>
                    <a:pt x="219" y="234"/>
                  </a:cubicBezTo>
                  <a:cubicBezTo>
                    <a:pt x="219" y="232"/>
                    <a:pt x="217" y="232"/>
                    <a:pt x="217" y="231"/>
                  </a:cubicBezTo>
                  <a:cubicBezTo>
                    <a:pt x="216" y="230"/>
                    <a:pt x="217" y="226"/>
                    <a:pt x="214" y="226"/>
                  </a:cubicBezTo>
                  <a:cubicBezTo>
                    <a:pt x="214" y="222"/>
                    <a:pt x="212" y="220"/>
                    <a:pt x="209" y="219"/>
                  </a:cubicBezTo>
                  <a:cubicBezTo>
                    <a:pt x="208" y="219"/>
                    <a:pt x="208" y="220"/>
                    <a:pt x="207" y="222"/>
                  </a:cubicBezTo>
                  <a:cubicBezTo>
                    <a:pt x="206" y="224"/>
                    <a:pt x="209" y="224"/>
                    <a:pt x="210" y="225"/>
                  </a:cubicBezTo>
                  <a:cubicBezTo>
                    <a:pt x="210" y="226"/>
                    <a:pt x="210" y="227"/>
                    <a:pt x="210" y="227"/>
                  </a:cubicBezTo>
                  <a:cubicBezTo>
                    <a:pt x="210" y="227"/>
                    <a:pt x="211" y="227"/>
                    <a:pt x="211" y="227"/>
                  </a:cubicBezTo>
                  <a:cubicBezTo>
                    <a:pt x="212" y="229"/>
                    <a:pt x="210" y="231"/>
                    <a:pt x="212" y="231"/>
                  </a:cubicBezTo>
                  <a:cubicBezTo>
                    <a:pt x="214" y="231"/>
                    <a:pt x="213" y="234"/>
                    <a:pt x="214" y="236"/>
                  </a:cubicBezTo>
                  <a:cubicBezTo>
                    <a:pt x="214" y="236"/>
                    <a:pt x="215" y="236"/>
                    <a:pt x="215" y="237"/>
                  </a:cubicBezTo>
                  <a:cubicBezTo>
                    <a:pt x="215" y="239"/>
                    <a:pt x="218" y="238"/>
                    <a:pt x="217" y="242"/>
                  </a:cubicBezTo>
                  <a:cubicBezTo>
                    <a:pt x="217" y="243"/>
                    <a:pt x="219" y="242"/>
                    <a:pt x="220" y="243"/>
                  </a:cubicBezTo>
                  <a:cubicBezTo>
                    <a:pt x="219" y="244"/>
                    <a:pt x="221" y="244"/>
                    <a:pt x="221" y="244"/>
                  </a:cubicBezTo>
                  <a:cubicBezTo>
                    <a:pt x="221" y="245"/>
                    <a:pt x="220" y="247"/>
                    <a:pt x="220" y="246"/>
                  </a:cubicBezTo>
                  <a:cubicBezTo>
                    <a:pt x="220" y="248"/>
                    <a:pt x="223" y="247"/>
                    <a:pt x="222" y="250"/>
                  </a:cubicBezTo>
                  <a:cubicBezTo>
                    <a:pt x="220" y="249"/>
                    <a:pt x="220" y="247"/>
                    <a:pt x="217" y="248"/>
                  </a:cubicBezTo>
                  <a:cubicBezTo>
                    <a:pt x="218" y="244"/>
                    <a:pt x="215" y="245"/>
                    <a:pt x="215" y="243"/>
                  </a:cubicBezTo>
                  <a:cubicBezTo>
                    <a:pt x="215" y="241"/>
                    <a:pt x="213" y="241"/>
                    <a:pt x="212" y="240"/>
                  </a:cubicBezTo>
                  <a:cubicBezTo>
                    <a:pt x="211" y="239"/>
                    <a:pt x="211" y="238"/>
                    <a:pt x="210" y="237"/>
                  </a:cubicBezTo>
                  <a:cubicBezTo>
                    <a:pt x="208" y="237"/>
                    <a:pt x="207" y="236"/>
                    <a:pt x="206" y="235"/>
                  </a:cubicBezTo>
                  <a:cubicBezTo>
                    <a:pt x="206" y="232"/>
                    <a:pt x="207" y="234"/>
                    <a:pt x="208" y="234"/>
                  </a:cubicBezTo>
                  <a:cubicBezTo>
                    <a:pt x="209" y="230"/>
                    <a:pt x="205" y="231"/>
                    <a:pt x="205" y="227"/>
                  </a:cubicBezTo>
                  <a:cubicBezTo>
                    <a:pt x="204" y="227"/>
                    <a:pt x="203" y="225"/>
                    <a:pt x="201" y="225"/>
                  </a:cubicBezTo>
                  <a:cubicBezTo>
                    <a:pt x="201" y="223"/>
                    <a:pt x="202" y="223"/>
                    <a:pt x="201" y="221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199" y="217"/>
                    <a:pt x="199" y="214"/>
                    <a:pt x="195" y="215"/>
                  </a:cubicBezTo>
                  <a:cubicBezTo>
                    <a:pt x="196" y="214"/>
                    <a:pt x="196" y="213"/>
                    <a:pt x="195" y="212"/>
                  </a:cubicBezTo>
                  <a:cubicBezTo>
                    <a:pt x="195" y="212"/>
                    <a:pt x="194" y="210"/>
                    <a:pt x="194" y="210"/>
                  </a:cubicBezTo>
                  <a:cubicBezTo>
                    <a:pt x="193" y="210"/>
                    <a:pt x="191" y="210"/>
                    <a:pt x="191" y="210"/>
                  </a:cubicBezTo>
                  <a:cubicBezTo>
                    <a:pt x="190" y="209"/>
                    <a:pt x="193" y="209"/>
                    <a:pt x="193" y="209"/>
                  </a:cubicBezTo>
                  <a:cubicBezTo>
                    <a:pt x="192" y="207"/>
                    <a:pt x="187" y="206"/>
                    <a:pt x="184" y="205"/>
                  </a:cubicBezTo>
                  <a:cubicBezTo>
                    <a:pt x="184" y="205"/>
                    <a:pt x="184" y="204"/>
                    <a:pt x="183" y="203"/>
                  </a:cubicBezTo>
                  <a:cubicBezTo>
                    <a:pt x="183" y="202"/>
                    <a:pt x="182" y="201"/>
                    <a:pt x="181" y="201"/>
                  </a:cubicBezTo>
                  <a:cubicBezTo>
                    <a:pt x="181" y="200"/>
                    <a:pt x="181" y="197"/>
                    <a:pt x="180" y="195"/>
                  </a:cubicBezTo>
                  <a:cubicBezTo>
                    <a:pt x="179" y="194"/>
                    <a:pt x="178" y="194"/>
                    <a:pt x="178" y="194"/>
                  </a:cubicBezTo>
                  <a:cubicBezTo>
                    <a:pt x="177" y="192"/>
                    <a:pt x="178" y="191"/>
                    <a:pt x="176" y="191"/>
                  </a:cubicBezTo>
                  <a:cubicBezTo>
                    <a:pt x="176" y="187"/>
                    <a:pt x="174" y="185"/>
                    <a:pt x="172" y="182"/>
                  </a:cubicBezTo>
                  <a:cubicBezTo>
                    <a:pt x="171" y="181"/>
                    <a:pt x="171" y="179"/>
                    <a:pt x="169" y="180"/>
                  </a:cubicBezTo>
                  <a:cubicBezTo>
                    <a:pt x="170" y="168"/>
                    <a:pt x="169" y="162"/>
                    <a:pt x="169" y="148"/>
                  </a:cubicBezTo>
                  <a:cubicBezTo>
                    <a:pt x="169" y="147"/>
                    <a:pt x="168" y="147"/>
                    <a:pt x="168" y="146"/>
                  </a:cubicBezTo>
                  <a:cubicBezTo>
                    <a:pt x="167" y="146"/>
                    <a:pt x="167" y="145"/>
                    <a:pt x="166" y="144"/>
                  </a:cubicBezTo>
                  <a:cubicBezTo>
                    <a:pt x="166" y="144"/>
                    <a:pt x="165" y="143"/>
                    <a:pt x="164" y="143"/>
                  </a:cubicBezTo>
                  <a:cubicBezTo>
                    <a:pt x="164" y="139"/>
                    <a:pt x="160" y="136"/>
                    <a:pt x="157" y="133"/>
                  </a:cubicBezTo>
                  <a:cubicBezTo>
                    <a:pt x="156" y="132"/>
                    <a:pt x="156" y="132"/>
                    <a:pt x="156" y="131"/>
                  </a:cubicBezTo>
                  <a:cubicBezTo>
                    <a:pt x="156" y="132"/>
                    <a:pt x="158" y="132"/>
                    <a:pt x="159" y="131"/>
                  </a:cubicBezTo>
                  <a:cubicBezTo>
                    <a:pt x="160" y="131"/>
                    <a:pt x="160" y="133"/>
                    <a:pt x="162" y="133"/>
                  </a:cubicBezTo>
                  <a:cubicBezTo>
                    <a:pt x="163" y="134"/>
                    <a:pt x="163" y="135"/>
                    <a:pt x="163" y="137"/>
                  </a:cubicBezTo>
                  <a:cubicBezTo>
                    <a:pt x="168" y="136"/>
                    <a:pt x="169" y="139"/>
                    <a:pt x="172" y="140"/>
                  </a:cubicBezTo>
                  <a:cubicBezTo>
                    <a:pt x="171" y="144"/>
                    <a:pt x="173" y="145"/>
                    <a:pt x="175" y="146"/>
                  </a:cubicBezTo>
                  <a:cubicBezTo>
                    <a:pt x="176" y="146"/>
                    <a:pt x="176" y="144"/>
                    <a:pt x="176" y="143"/>
                  </a:cubicBezTo>
                  <a:cubicBezTo>
                    <a:pt x="176" y="142"/>
                    <a:pt x="174" y="142"/>
                    <a:pt x="174" y="141"/>
                  </a:cubicBezTo>
                  <a:cubicBezTo>
                    <a:pt x="173" y="140"/>
                    <a:pt x="173" y="139"/>
                    <a:pt x="173" y="138"/>
                  </a:cubicBezTo>
                  <a:cubicBezTo>
                    <a:pt x="173" y="137"/>
                    <a:pt x="172" y="137"/>
                    <a:pt x="172" y="137"/>
                  </a:cubicBezTo>
                  <a:cubicBezTo>
                    <a:pt x="172" y="136"/>
                    <a:pt x="173" y="135"/>
                    <a:pt x="173" y="136"/>
                  </a:cubicBezTo>
                  <a:cubicBezTo>
                    <a:pt x="172" y="133"/>
                    <a:pt x="169" y="134"/>
                    <a:pt x="170" y="132"/>
                  </a:cubicBezTo>
                  <a:cubicBezTo>
                    <a:pt x="165" y="132"/>
                    <a:pt x="165" y="129"/>
                    <a:pt x="160" y="129"/>
                  </a:cubicBezTo>
                  <a:cubicBezTo>
                    <a:pt x="162" y="126"/>
                    <a:pt x="157" y="128"/>
                    <a:pt x="159" y="125"/>
                  </a:cubicBezTo>
                  <a:cubicBezTo>
                    <a:pt x="158" y="124"/>
                    <a:pt x="156" y="125"/>
                    <a:pt x="155" y="123"/>
                  </a:cubicBezTo>
                  <a:cubicBezTo>
                    <a:pt x="155" y="122"/>
                    <a:pt x="156" y="122"/>
                    <a:pt x="157" y="122"/>
                  </a:cubicBezTo>
                  <a:cubicBezTo>
                    <a:pt x="158" y="120"/>
                    <a:pt x="153" y="121"/>
                    <a:pt x="154" y="121"/>
                  </a:cubicBezTo>
                  <a:cubicBezTo>
                    <a:pt x="153" y="121"/>
                    <a:pt x="154" y="120"/>
                    <a:pt x="153" y="119"/>
                  </a:cubicBezTo>
                  <a:cubicBezTo>
                    <a:pt x="153" y="119"/>
                    <a:pt x="151" y="120"/>
                    <a:pt x="151" y="119"/>
                  </a:cubicBezTo>
                  <a:cubicBezTo>
                    <a:pt x="151" y="119"/>
                    <a:pt x="152" y="118"/>
                    <a:pt x="152" y="117"/>
                  </a:cubicBezTo>
                  <a:cubicBezTo>
                    <a:pt x="151" y="116"/>
                    <a:pt x="151" y="118"/>
                    <a:pt x="149" y="117"/>
                  </a:cubicBezTo>
                  <a:cubicBezTo>
                    <a:pt x="147" y="116"/>
                    <a:pt x="148" y="114"/>
                    <a:pt x="147" y="113"/>
                  </a:cubicBezTo>
                  <a:cubicBezTo>
                    <a:pt x="146" y="112"/>
                    <a:pt x="146" y="112"/>
                    <a:pt x="144" y="112"/>
                  </a:cubicBezTo>
                  <a:cubicBezTo>
                    <a:pt x="148" y="106"/>
                    <a:pt x="137" y="110"/>
                    <a:pt x="138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1" y="102"/>
                    <a:pt x="136" y="105"/>
                    <a:pt x="138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1" y="99"/>
                    <a:pt x="133" y="98"/>
                  </a:cubicBezTo>
                  <a:cubicBezTo>
                    <a:pt x="133" y="97"/>
                    <a:pt x="130" y="97"/>
                    <a:pt x="131" y="97"/>
                  </a:cubicBezTo>
                  <a:cubicBezTo>
                    <a:pt x="129" y="96"/>
                    <a:pt x="131" y="95"/>
                    <a:pt x="129" y="93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4" y="91"/>
                    <a:pt x="125" y="90"/>
                    <a:pt x="125" y="89"/>
                  </a:cubicBezTo>
                  <a:cubicBezTo>
                    <a:pt x="124" y="87"/>
                    <a:pt x="122" y="88"/>
                    <a:pt x="124" y="86"/>
                  </a:cubicBezTo>
                  <a:cubicBezTo>
                    <a:pt x="121" y="86"/>
                    <a:pt x="119" y="88"/>
                    <a:pt x="115" y="87"/>
                  </a:cubicBezTo>
                  <a:cubicBezTo>
                    <a:pt x="115" y="84"/>
                    <a:pt x="112" y="83"/>
                    <a:pt x="110" y="82"/>
                  </a:cubicBezTo>
                  <a:cubicBezTo>
                    <a:pt x="109" y="82"/>
                    <a:pt x="108" y="82"/>
                    <a:pt x="107" y="81"/>
                  </a:cubicBezTo>
                  <a:cubicBezTo>
                    <a:pt x="107" y="81"/>
                    <a:pt x="107" y="80"/>
                    <a:pt x="107" y="79"/>
                  </a:cubicBezTo>
                  <a:cubicBezTo>
                    <a:pt x="107" y="79"/>
                    <a:pt x="105" y="80"/>
                    <a:pt x="105" y="78"/>
                  </a:cubicBezTo>
                  <a:cubicBezTo>
                    <a:pt x="102" y="77"/>
                    <a:pt x="95" y="80"/>
                    <a:pt x="94" y="78"/>
                  </a:cubicBezTo>
                  <a:cubicBezTo>
                    <a:pt x="94" y="78"/>
                    <a:pt x="94" y="77"/>
                    <a:pt x="94" y="77"/>
                  </a:cubicBezTo>
                  <a:cubicBezTo>
                    <a:pt x="93" y="77"/>
                    <a:pt x="92" y="78"/>
                    <a:pt x="92" y="78"/>
                  </a:cubicBezTo>
                  <a:cubicBezTo>
                    <a:pt x="90" y="78"/>
                    <a:pt x="91" y="75"/>
                    <a:pt x="87" y="76"/>
                  </a:cubicBezTo>
                  <a:cubicBezTo>
                    <a:pt x="87" y="74"/>
                    <a:pt x="83" y="75"/>
                    <a:pt x="85" y="73"/>
                  </a:cubicBezTo>
                  <a:cubicBezTo>
                    <a:pt x="84" y="73"/>
                    <a:pt x="84" y="74"/>
                    <a:pt x="83" y="74"/>
                  </a:cubicBezTo>
                  <a:cubicBezTo>
                    <a:pt x="83" y="74"/>
                    <a:pt x="82" y="73"/>
                    <a:pt x="82" y="73"/>
                  </a:cubicBezTo>
                  <a:cubicBezTo>
                    <a:pt x="80" y="73"/>
                    <a:pt x="79" y="75"/>
                    <a:pt x="77" y="74"/>
                  </a:cubicBezTo>
                  <a:cubicBezTo>
                    <a:pt x="75" y="73"/>
                    <a:pt x="77" y="77"/>
                    <a:pt x="76" y="78"/>
                  </a:cubicBezTo>
                  <a:cubicBezTo>
                    <a:pt x="76" y="78"/>
                    <a:pt x="75" y="77"/>
                    <a:pt x="74" y="77"/>
                  </a:cubicBezTo>
                  <a:cubicBezTo>
                    <a:pt x="72" y="78"/>
                    <a:pt x="73" y="79"/>
                    <a:pt x="73" y="79"/>
                  </a:cubicBezTo>
                  <a:cubicBezTo>
                    <a:pt x="72" y="80"/>
                    <a:pt x="68" y="79"/>
                    <a:pt x="67" y="80"/>
                  </a:cubicBezTo>
                  <a:cubicBezTo>
                    <a:pt x="66" y="81"/>
                    <a:pt x="66" y="82"/>
                    <a:pt x="65" y="82"/>
                  </a:cubicBezTo>
                  <a:cubicBezTo>
                    <a:pt x="63" y="82"/>
                    <a:pt x="63" y="81"/>
                    <a:pt x="61" y="81"/>
                  </a:cubicBezTo>
                  <a:cubicBezTo>
                    <a:pt x="63" y="80"/>
                    <a:pt x="65" y="79"/>
                    <a:pt x="64" y="75"/>
                  </a:cubicBezTo>
                  <a:cubicBezTo>
                    <a:pt x="66" y="76"/>
                    <a:pt x="66" y="75"/>
                    <a:pt x="66" y="74"/>
                  </a:cubicBezTo>
                  <a:cubicBezTo>
                    <a:pt x="66" y="72"/>
                    <a:pt x="64" y="73"/>
                    <a:pt x="63" y="73"/>
                  </a:cubicBezTo>
                  <a:cubicBezTo>
                    <a:pt x="62" y="74"/>
                    <a:pt x="62" y="75"/>
                    <a:pt x="60" y="76"/>
                  </a:cubicBezTo>
                  <a:cubicBezTo>
                    <a:pt x="60" y="77"/>
                    <a:pt x="59" y="78"/>
                    <a:pt x="58" y="78"/>
                  </a:cubicBezTo>
                  <a:cubicBezTo>
                    <a:pt x="57" y="78"/>
                    <a:pt x="57" y="81"/>
                    <a:pt x="55" y="80"/>
                  </a:cubicBezTo>
                  <a:cubicBezTo>
                    <a:pt x="56" y="82"/>
                    <a:pt x="55" y="82"/>
                    <a:pt x="54" y="82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1" y="87"/>
                    <a:pt x="50" y="90"/>
                    <a:pt x="48" y="92"/>
                  </a:cubicBezTo>
                  <a:cubicBezTo>
                    <a:pt x="47" y="92"/>
                    <a:pt x="46" y="91"/>
                    <a:pt x="46" y="92"/>
                  </a:cubicBezTo>
                  <a:cubicBezTo>
                    <a:pt x="46" y="92"/>
                    <a:pt x="46" y="93"/>
                    <a:pt x="46" y="94"/>
                  </a:cubicBezTo>
                  <a:cubicBezTo>
                    <a:pt x="46" y="94"/>
                    <a:pt x="42" y="94"/>
                    <a:pt x="43" y="95"/>
                  </a:cubicBezTo>
                  <a:cubicBezTo>
                    <a:pt x="45" y="96"/>
                    <a:pt x="41" y="96"/>
                    <a:pt x="39" y="97"/>
                  </a:cubicBezTo>
                  <a:cubicBezTo>
                    <a:pt x="39" y="98"/>
                    <a:pt x="38" y="101"/>
                    <a:pt x="37" y="100"/>
                  </a:cubicBezTo>
                  <a:cubicBezTo>
                    <a:pt x="36" y="99"/>
                    <a:pt x="37" y="100"/>
                    <a:pt x="36" y="101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1" y="102"/>
                    <a:pt x="34" y="103"/>
                    <a:pt x="30" y="103"/>
                  </a:cubicBezTo>
                  <a:cubicBezTo>
                    <a:pt x="28" y="103"/>
                    <a:pt x="26" y="103"/>
                    <a:pt x="24" y="104"/>
                  </a:cubicBezTo>
                  <a:cubicBezTo>
                    <a:pt x="23" y="105"/>
                    <a:pt x="22" y="107"/>
                    <a:pt x="20" y="106"/>
                  </a:cubicBezTo>
                  <a:cubicBezTo>
                    <a:pt x="20" y="103"/>
                    <a:pt x="23" y="104"/>
                    <a:pt x="25" y="103"/>
                  </a:cubicBezTo>
                  <a:cubicBezTo>
                    <a:pt x="26" y="103"/>
                    <a:pt x="26" y="103"/>
                    <a:pt x="26" y="102"/>
                  </a:cubicBezTo>
                  <a:cubicBezTo>
                    <a:pt x="26" y="101"/>
                    <a:pt x="28" y="101"/>
                    <a:pt x="30" y="101"/>
                  </a:cubicBezTo>
                  <a:cubicBezTo>
                    <a:pt x="31" y="101"/>
                    <a:pt x="30" y="99"/>
                    <a:pt x="31" y="98"/>
                  </a:cubicBezTo>
                  <a:cubicBezTo>
                    <a:pt x="31" y="98"/>
                    <a:pt x="32" y="100"/>
                    <a:pt x="34" y="97"/>
                  </a:cubicBezTo>
                  <a:cubicBezTo>
                    <a:pt x="34" y="97"/>
                    <a:pt x="34" y="98"/>
                    <a:pt x="34" y="96"/>
                  </a:cubicBezTo>
                  <a:cubicBezTo>
                    <a:pt x="35" y="95"/>
                    <a:pt x="37" y="96"/>
                    <a:pt x="38" y="9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1" y="93"/>
                    <a:pt x="39" y="87"/>
                    <a:pt x="42" y="88"/>
                  </a:cubicBezTo>
                  <a:cubicBezTo>
                    <a:pt x="42" y="86"/>
                    <a:pt x="38" y="88"/>
                    <a:pt x="39" y="85"/>
                  </a:cubicBezTo>
                  <a:cubicBezTo>
                    <a:pt x="38" y="87"/>
                    <a:pt x="32" y="85"/>
                    <a:pt x="32" y="87"/>
                  </a:cubicBezTo>
                  <a:cubicBezTo>
                    <a:pt x="30" y="87"/>
                    <a:pt x="31" y="85"/>
                    <a:pt x="31" y="85"/>
                  </a:cubicBezTo>
                  <a:cubicBezTo>
                    <a:pt x="29" y="84"/>
                    <a:pt x="27" y="86"/>
                    <a:pt x="25" y="85"/>
                  </a:cubicBezTo>
                  <a:cubicBezTo>
                    <a:pt x="26" y="83"/>
                    <a:pt x="23" y="84"/>
                    <a:pt x="23" y="83"/>
                  </a:cubicBezTo>
                  <a:cubicBezTo>
                    <a:pt x="23" y="82"/>
                    <a:pt x="24" y="82"/>
                    <a:pt x="24" y="82"/>
                  </a:cubicBezTo>
                  <a:cubicBezTo>
                    <a:pt x="22" y="80"/>
                    <a:pt x="21" y="80"/>
                    <a:pt x="19" y="77"/>
                  </a:cubicBezTo>
                  <a:cubicBezTo>
                    <a:pt x="18" y="79"/>
                    <a:pt x="15" y="78"/>
                    <a:pt x="13" y="78"/>
                  </a:cubicBezTo>
                  <a:cubicBezTo>
                    <a:pt x="12" y="77"/>
                    <a:pt x="13" y="77"/>
                    <a:pt x="13" y="76"/>
                  </a:cubicBezTo>
                  <a:cubicBezTo>
                    <a:pt x="13" y="75"/>
                    <a:pt x="10" y="75"/>
                    <a:pt x="11" y="72"/>
                  </a:cubicBezTo>
                  <a:cubicBezTo>
                    <a:pt x="10" y="71"/>
                    <a:pt x="9" y="69"/>
                    <a:pt x="9" y="71"/>
                  </a:cubicBezTo>
                  <a:cubicBezTo>
                    <a:pt x="6" y="71"/>
                    <a:pt x="8" y="68"/>
                    <a:pt x="9" y="67"/>
                  </a:cubicBezTo>
                  <a:cubicBezTo>
                    <a:pt x="9" y="66"/>
                    <a:pt x="8" y="65"/>
                    <a:pt x="9" y="65"/>
                  </a:cubicBezTo>
                  <a:cubicBezTo>
                    <a:pt x="9" y="65"/>
                    <a:pt x="10" y="65"/>
                    <a:pt x="11" y="65"/>
                  </a:cubicBezTo>
                  <a:cubicBezTo>
                    <a:pt x="11" y="64"/>
                    <a:pt x="11" y="63"/>
                    <a:pt x="12" y="62"/>
                  </a:cubicBezTo>
                  <a:cubicBezTo>
                    <a:pt x="14" y="62"/>
                    <a:pt x="17" y="61"/>
                    <a:pt x="19" y="60"/>
                  </a:cubicBezTo>
                  <a:cubicBezTo>
                    <a:pt x="20" y="59"/>
                    <a:pt x="21" y="60"/>
                    <a:pt x="23" y="59"/>
                  </a:cubicBezTo>
                  <a:cubicBezTo>
                    <a:pt x="25" y="59"/>
                    <a:pt x="21" y="57"/>
                    <a:pt x="27" y="57"/>
                  </a:cubicBezTo>
                  <a:cubicBezTo>
                    <a:pt x="26" y="55"/>
                    <a:pt x="26" y="53"/>
                    <a:pt x="25" y="50"/>
                  </a:cubicBezTo>
                  <a:cubicBezTo>
                    <a:pt x="23" y="48"/>
                    <a:pt x="18" y="53"/>
                    <a:pt x="15" y="51"/>
                  </a:cubicBezTo>
                  <a:cubicBezTo>
                    <a:pt x="14" y="49"/>
                    <a:pt x="15" y="52"/>
                    <a:pt x="12" y="52"/>
                  </a:cubicBezTo>
                  <a:cubicBezTo>
                    <a:pt x="11" y="50"/>
                    <a:pt x="7" y="51"/>
                    <a:pt x="5" y="50"/>
                  </a:cubicBezTo>
                  <a:cubicBezTo>
                    <a:pt x="5" y="50"/>
                    <a:pt x="7" y="48"/>
                    <a:pt x="5" y="48"/>
                  </a:cubicBezTo>
                  <a:cubicBezTo>
                    <a:pt x="3" y="48"/>
                    <a:pt x="1" y="47"/>
                    <a:pt x="1" y="44"/>
                  </a:cubicBezTo>
                  <a:cubicBezTo>
                    <a:pt x="7" y="45"/>
                    <a:pt x="0" y="41"/>
                    <a:pt x="7" y="42"/>
                  </a:cubicBezTo>
                  <a:cubicBezTo>
                    <a:pt x="8" y="42"/>
                    <a:pt x="7" y="41"/>
                    <a:pt x="7" y="41"/>
                  </a:cubicBezTo>
                  <a:cubicBezTo>
                    <a:pt x="7" y="39"/>
                    <a:pt x="9" y="41"/>
                    <a:pt x="9" y="41"/>
                  </a:cubicBezTo>
                  <a:cubicBezTo>
                    <a:pt x="10" y="41"/>
                    <a:pt x="11" y="40"/>
                    <a:pt x="13" y="40"/>
                  </a:cubicBezTo>
                  <a:cubicBezTo>
                    <a:pt x="13" y="40"/>
                    <a:pt x="14" y="42"/>
                    <a:pt x="14" y="42"/>
                  </a:cubicBezTo>
                  <a:cubicBezTo>
                    <a:pt x="17" y="43"/>
                    <a:pt x="19" y="41"/>
                    <a:pt x="21" y="42"/>
                  </a:cubicBezTo>
                  <a:cubicBezTo>
                    <a:pt x="23" y="42"/>
                    <a:pt x="22" y="43"/>
                    <a:pt x="24" y="42"/>
                  </a:cubicBezTo>
                  <a:cubicBezTo>
                    <a:pt x="25" y="42"/>
                    <a:pt x="24" y="41"/>
                    <a:pt x="24" y="40"/>
                  </a:cubicBezTo>
                  <a:cubicBezTo>
                    <a:pt x="25" y="40"/>
                    <a:pt x="26" y="40"/>
                    <a:pt x="26" y="39"/>
                  </a:cubicBezTo>
                  <a:cubicBezTo>
                    <a:pt x="26" y="37"/>
                    <a:pt x="22" y="40"/>
                    <a:pt x="23" y="36"/>
                  </a:cubicBezTo>
                  <a:cubicBezTo>
                    <a:pt x="20" y="36"/>
                    <a:pt x="18" y="35"/>
                    <a:pt x="15" y="34"/>
                  </a:cubicBezTo>
                  <a:cubicBezTo>
                    <a:pt x="16" y="33"/>
                    <a:pt x="17" y="33"/>
                    <a:pt x="14" y="32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10" y="30"/>
                    <a:pt x="12" y="26"/>
                    <a:pt x="10" y="27"/>
                  </a:cubicBezTo>
                  <a:cubicBezTo>
                    <a:pt x="9" y="27"/>
                    <a:pt x="10" y="28"/>
                    <a:pt x="9" y="28"/>
                  </a:cubicBezTo>
                  <a:cubicBezTo>
                    <a:pt x="8" y="28"/>
                    <a:pt x="7" y="26"/>
                    <a:pt x="6" y="27"/>
                  </a:cubicBezTo>
                  <a:cubicBezTo>
                    <a:pt x="8" y="24"/>
                    <a:pt x="12" y="23"/>
                    <a:pt x="15" y="22"/>
                  </a:cubicBezTo>
                  <a:cubicBezTo>
                    <a:pt x="14" y="19"/>
                    <a:pt x="18" y="19"/>
                    <a:pt x="19" y="17"/>
                  </a:cubicBezTo>
                  <a:cubicBezTo>
                    <a:pt x="20" y="16"/>
                    <a:pt x="19" y="14"/>
                    <a:pt x="20" y="13"/>
                  </a:cubicBezTo>
                  <a:cubicBezTo>
                    <a:pt x="22" y="16"/>
                    <a:pt x="23" y="14"/>
                    <a:pt x="27" y="14"/>
                  </a:cubicBezTo>
                  <a:cubicBezTo>
                    <a:pt x="29" y="12"/>
                    <a:pt x="32" y="10"/>
                    <a:pt x="37" y="11"/>
                  </a:cubicBezTo>
                  <a:cubicBezTo>
                    <a:pt x="38" y="11"/>
                    <a:pt x="38" y="9"/>
                    <a:pt x="38" y="9"/>
                  </a:cubicBezTo>
                  <a:cubicBezTo>
                    <a:pt x="40" y="8"/>
                    <a:pt x="44" y="9"/>
                    <a:pt x="44" y="7"/>
                  </a:cubicBezTo>
                  <a:cubicBezTo>
                    <a:pt x="45" y="7"/>
                    <a:pt x="45" y="8"/>
                    <a:pt x="46" y="9"/>
                  </a:cubicBezTo>
                  <a:cubicBezTo>
                    <a:pt x="47" y="9"/>
                    <a:pt x="49" y="8"/>
                    <a:pt x="49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57" y="15"/>
                    <a:pt x="68" y="9"/>
                    <a:pt x="64" y="13"/>
                  </a:cubicBezTo>
                  <a:cubicBezTo>
                    <a:pt x="66" y="14"/>
                    <a:pt x="68" y="13"/>
                    <a:pt x="68" y="12"/>
                  </a:cubicBezTo>
                  <a:cubicBezTo>
                    <a:pt x="70" y="14"/>
                    <a:pt x="74" y="13"/>
                    <a:pt x="76" y="1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8" y="14"/>
                    <a:pt x="78" y="15"/>
                    <a:pt x="79" y="15"/>
                  </a:cubicBezTo>
                  <a:cubicBezTo>
                    <a:pt x="82" y="16"/>
                    <a:pt x="83" y="14"/>
                    <a:pt x="84" y="15"/>
                  </a:cubicBezTo>
                  <a:cubicBezTo>
                    <a:pt x="85" y="16"/>
                    <a:pt x="95" y="15"/>
                    <a:pt x="97" y="16"/>
                  </a:cubicBezTo>
                  <a:cubicBezTo>
                    <a:pt x="98" y="17"/>
                    <a:pt x="103" y="18"/>
                    <a:pt x="107" y="18"/>
                  </a:cubicBezTo>
                  <a:cubicBezTo>
                    <a:pt x="108" y="19"/>
                    <a:pt x="110" y="20"/>
                    <a:pt x="110" y="22"/>
                  </a:cubicBezTo>
                  <a:cubicBezTo>
                    <a:pt x="113" y="22"/>
                    <a:pt x="114" y="24"/>
                    <a:pt x="118" y="23"/>
                  </a:cubicBezTo>
                  <a:cubicBezTo>
                    <a:pt x="118" y="26"/>
                    <a:pt x="122" y="25"/>
                    <a:pt x="125" y="25"/>
                  </a:cubicBezTo>
                  <a:cubicBezTo>
                    <a:pt x="125" y="24"/>
                    <a:pt x="124" y="24"/>
                    <a:pt x="123" y="24"/>
                  </a:cubicBezTo>
                  <a:cubicBezTo>
                    <a:pt x="125" y="22"/>
                    <a:pt x="127" y="20"/>
                    <a:pt x="131" y="19"/>
                  </a:cubicBezTo>
                  <a:cubicBezTo>
                    <a:pt x="131" y="21"/>
                    <a:pt x="132" y="21"/>
                    <a:pt x="132" y="20"/>
                  </a:cubicBezTo>
                  <a:cubicBezTo>
                    <a:pt x="133" y="20"/>
                    <a:pt x="132" y="22"/>
                    <a:pt x="134" y="22"/>
                  </a:cubicBezTo>
                  <a:cubicBezTo>
                    <a:pt x="136" y="22"/>
                    <a:pt x="136" y="21"/>
                    <a:pt x="136" y="19"/>
                  </a:cubicBezTo>
                  <a:cubicBezTo>
                    <a:pt x="138" y="19"/>
                    <a:pt x="138" y="20"/>
                    <a:pt x="139" y="20"/>
                  </a:cubicBezTo>
                  <a:cubicBezTo>
                    <a:pt x="141" y="19"/>
                    <a:pt x="139" y="18"/>
                    <a:pt x="141" y="16"/>
                  </a:cubicBezTo>
                  <a:cubicBezTo>
                    <a:pt x="143" y="16"/>
                    <a:pt x="144" y="18"/>
                    <a:pt x="144" y="16"/>
                  </a:cubicBezTo>
                  <a:cubicBezTo>
                    <a:pt x="146" y="17"/>
                    <a:pt x="145" y="19"/>
                    <a:pt x="143" y="18"/>
                  </a:cubicBezTo>
                  <a:cubicBezTo>
                    <a:pt x="145" y="21"/>
                    <a:pt x="151" y="16"/>
                    <a:pt x="153" y="19"/>
                  </a:cubicBezTo>
                  <a:cubicBezTo>
                    <a:pt x="156" y="19"/>
                    <a:pt x="150" y="16"/>
                    <a:pt x="154" y="16"/>
                  </a:cubicBezTo>
                  <a:cubicBezTo>
                    <a:pt x="154" y="15"/>
                    <a:pt x="155" y="14"/>
                    <a:pt x="157" y="14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5"/>
                    <a:pt x="159" y="19"/>
                    <a:pt x="161" y="19"/>
                  </a:cubicBezTo>
                  <a:cubicBezTo>
                    <a:pt x="164" y="19"/>
                    <a:pt x="166" y="19"/>
                    <a:pt x="167" y="17"/>
                  </a:cubicBezTo>
                  <a:cubicBezTo>
                    <a:pt x="169" y="18"/>
                    <a:pt x="171" y="18"/>
                    <a:pt x="170" y="21"/>
                  </a:cubicBezTo>
                  <a:cubicBezTo>
                    <a:pt x="172" y="20"/>
                    <a:pt x="174" y="20"/>
                    <a:pt x="175" y="17"/>
                  </a:cubicBezTo>
                  <a:cubicBezTo>
                    <a:pt x="177" y="19"/>
                    <a:pt x="178" y="17"/>
                    <a:pt x="181" y="19"/>
                  </a:cubicBezTo>
                  <a:cubicBezTo>
                    <a:pt x="187" y="19"/>
                    <a:pt x="187" y="19"/>
                    <a:pt x="187" y="19"/>
                  </a:cubicBezTo>
                  <a:cubicBezTo>
                    <a:pt x="187" y="19"/>
                    <a:pt x="186" y="21"/>
                    <a:pt x="186" y="21"/>
                  </a:cubicBezTo>
                  <a:cubicBezTo>
                    <a:pt x="186" y="21"/>
                    <a:pt x="189" y="22"/>
                    <a:pt x="188" y="22"/>
                  </a:cubicBezTo>
                  <a:cubicBezTo>
                    <a:pt x="189" y="22"/>
                    <a:pt x="190" y="21"/>
                    <a:pt x="191" y="21"/>
                  </a:cubicBezTo>
                  <a:cubicBezTo>
                    <a:pt x="191" y="21"/>
                    <a:pt x="191" y="23"/>
                    <a:pt x="191" y="23"/>
                  </a:cubicBezTo>
                  <a:cubicBezTo>
                    <a:pt x="194" y="25"/>
                    <a:pt x="198" y="22"/>
                    <a:pt x="201" y="23"/>
                  </a:cubicBezTo>
                  <a:cubicBezTo>
                    <a:pt x="201" y="24"/>
                    <a:pt x="202" y="24"/>
                    <a:pt x="203" y="24"/>
                  </a:cubicBezTo>
                  <a:cubicBezTo>
                    <a:pt x="202" y="27"/>
                    <a:pt x="207" y="25"/>
                    <a:pt x="206" y="27"/>
                  </a:cubicBezTo>
                  <a:cubicBezTo>
                    <a:pt x="207" y="29"/>
                    <a:pt x="204" y="28"/>
                    <a:pt x="204" y="30"/>
                  </a:cubicBezTo>
                  <a:cubicBezTo>
                    <a:pt x="204" y="31"/>
                    <a:pt x="205" y="31"/>
                    <a:pt x="205" y="33"/>
                  </a:cubicBezTo>
                  <a:cubicBezTo>
                    <a:pt x="216" y="32"/>
                    <a:pt x="224" y="31"/>
                    <a:pt x="232" y="34"/>
                  </a:cubicBezTo>
                  <a:cubicBezTo>
                    <a:pt x="232" y="35"/>
                    <a:pt x="231" y="36"/>
                    <a:pt x="231" y="37"/>
                  </a:cubicBezTo>
                  <a:cubicBezTo>
                    <a:pt x="233" y="37"/>
                    <a:pt x="233" y="36"/>
                    <a:pt x="235" y="36"/>
                  </a:cubicBezTo>
                  <a:cubicBezTo>
                    <a:pt x="234" y="33"/>
                    <a:pt x="235" y="34"/>
                    <a:pt x="234" y="31"/>
                  </a:cubicBezTo>
                  <a:cubicBezTo>
                    <a:pt x="235" y="29"/>
                    <a:pt x="242" y="29"/>
                    <a:pt x="240" y="28"/>
                  </a:cubicBezTo>
                  <a:cubicBezTo>
                    <a:pt x="240" y="26"/>
                    <a:pt x="241" y="28"/>
                    <a:pt x="243" y="28"/>
                  </a:cubicBezTo>
                  <a:cubicBezTo>
                    <a:pt x="243" y="29"/>
                    <a:pt x="244" y="28"/>
                    <a:pt x="244" y="30"/>
                  </a:cubicBezTo>
                  <a:cubicBezTo>
                    <a:pt x="248" y="30"/>
                    <a:pt x="251" y="29"/>
                    <a:pt x="254" y="30"/>
                  </a:cubicBezTo>
                  <a:cubicBezTo>
                    <a:pt x="254" y="30"/>
                    <a:pt x="254" y="31"/>
                    <a:pt x="255" y="31"/>
                  </a:cubicBezTo>
                  <a:cubicBezTo>
                    <a:pt x="256" y="31"/>
                    <a:pt x="256" y="32"/>
                    <a:pt x="257" y="32"/>
                  </a:cubicBezTo>
                  <a:cubicBezTo>
                    <a:pt x="260" y="32"/>
                    <a:pt x="263" y="30"/>
                    <a:pt x="268" y="31"/>
                  </a:cubicBezTo>
                  <a:cubicBezTo>
                    <a:pt x="271" y="29"/>
                    <a:pt x="270" y="27"/>
                    <a:pt x="271" y="25"/>
                  </a:cubicBezTo>
                  <a:cubicBezTo>
                    <a:pt x="271" y="22"/>
                    <a:pt x="268" y="23"/>
                    <a:pt x="267" y="22"/>
                  </a:cubicBezTo>
                  <a:cubicBezTo>
                    <a:pt x="268" y="17"/>
                    <a:pt x="276" y="20"/>
                    <a:pt x="279" y="21"/>
                  </a:cubicBezTo>
                  <a:cubicBezTo>
                    <a:pt x="278" y="22"/>
                    <a:pt x="278" y="23"/>
                    <a:pt x="276" y="23"/>
                  </a:cubicBezTo>
                  <a:cubicBezTo>
                    <a:pt x="278" y="25"/>
                    <a:pt x="276" y="26"/>
                    <a:pt x="275" y="27"/>
                  </a:cubicBezTo>
                  <a:cubicBezTo>
                    <a:pt x="275" y="29"/>
                    <a:pt x="276" y="29"/>
                    <a:pt x="278" y="29"/>
                  </a:cubicBezTo>
                  <a:cubicBezTo>
                    <a:pt x="276" y="32"/>
                    <a:pt x="279" y="32"/>
                    <a:pt x="277" y="34"/>
                  </a:cubicBezTo>
                  <a:cubicBezTo>
                    <a:pt x="280" y="36"/>
                    <a:pt x="282" y="30"/>
                    <a:pt x="281" y="31"/>
                  </a:cubicBezTo>
                  <a:cubicBezTo>
                    <a:pt x="281" y="30"/>
                    <a:pt x="284" y="33"/>
                    <a:pt x="283" y="29"/>
                  </a:cubicBezTo>
                  <a:cubicBezTo>
                    <a:pt x="287" y="29"/>
                    <a:pt x="286" y="25"/>
                    <a:pt x="288" y="24"/>
                  </a:cubicBezTo>
                  <a:cubicBezTo>
                    <a:pt x="287" y="21"/>
                    <a:pt x="286" y="19"/>
                    <a:pt x="282" y="19"/>
                  </a:cubicBezTo>
                  <a:cubicBezTo>
                    <a:pt x="284" y="18"/>
                    <a:pt x="280" y="15"/>
                    <a:pt x="277" y="14"/>
                  </a:cubicBezTo>
                  <a:cubicBezTo>
                    <a:pt x="277" y="13"/>
                    <a:pt x="277" y="12"/>
                    <a:pt x="276" y="12"/>
                  </a:cubicBezTo>
                  <a:cubicBezTo>
                    <a:pt x="276" y="10"/>
                    <a:pt x="279" y="9"/>
                    <a:pt x="279" y="7"/>
                  </a:cubicBezTo>
                  <a:cubicBezTo>
                    <a:pt x="279" y="6"/>
                    <a:pt x="281" y="5"/>
                    <a:pt x="281" y="5"/>
                  </a:cubicBezTo>
                  <a:cubicBezTo>
                    <a:pt x="278" y="2"/>
                    <a:pt x="284" y="5"/>
                    <a:pt x="282" y="3"/>
                  </a:cubicBezTo>
                  <a:cubicBezTo>
                    <a:pt x="282" y="0"/>
                    <a:pt x="284" y="4"/>
                    <a:pt x="285" y="4"/>
                  </a:cubicBezTo>
                  <a:cubicBezTo>
                    <a:pt x="286" y="4"/>
                    <a:pt x="288" y="3"/>
                    <a:pt x="288" y="4"/>
                  </a:cubicBezTo>
                  <a:cubicBezTo>
                    <a:pt x="289" y="4"/>
                    <a:pt x="287" y="5"/>
                    <a:pt x="287" y="6"/>
                  </a:cubicBezTo>
                  <a:cubicBezTo>
                    <a:pt x="288" y="6"/>
                    <a:pt x="290" y="5"/>
                    <a:pt x="290" y="6"/>
                  </a:cubicBezTo>
                  <a:cubicBezTo>
                    <a:pt x="291" y="6"/>
                    <a:pt x="290" y="8"/>
                    <a:pt x="290" y="9"/>
                  </a:cubicBezTo>
                  <a:cubicBezTo>
                    <a:pt x="290" y="9"/>
                    <a:pt x="292" y="8"/>
                    <a:pt x="292" y="9"/>
                  </a:cubicBezTo>
                  <a:cubicBezTo>
                    <a:pt x="293" y="11"/>
                    <a:pt x="291" y="10"/>
                    <a:pt x="292" y="12"/>
                  </a:cubicBezTo>
                  <a:cubicBezTo>
                    <a:pt x="293" y="13"/>
                    <a:pt x="293" y="13"/>
                    <a:pt x="293" y="14"/>
                  </a:cubicBezTo>
                  <a:cubicBezTo>
                    <a:pt x="293" y="14"/>
                    <a:pt x="292" y="15"/>
                    <a:pt x="292" y="15"/>
                  </a:cubicBezTo>
                  <a:cubicBezTo>
                    <a:pt x="292" y="17"/>
                    <a:pt x="292" y="17"/>
                    <a:pt x="291" y="18"/>
                  </a:cubicBezTo>
                  <a:cubicBezTo>
                    <a:pt x="291" y="20"/>
                    <a:pt x="297" y="20"/>
                    <a:pt x="296" y="17"/>
                  </a:cubicBezTo>
                  <a:cubicBezTo>
                    <a:pt x="298" y="17"/>
                    <a:pt x="297" y="20"/>
                    <a:pt x="300" y="19"/>
                  </a:cubicBezTo>
                  <a:cubicBezTo>
                    <a:pt x="298" y="21"/>
                    <a:pt x="300" y="21"/>
                    <a:pt x="300" y="24"/>
                  </a:cubicBezTo>
                  <a:cubicBezTo>
                    <a:pt x="304" y="24"/>
                    <a:pt x="303" y="21"/>
                    <a:pt x="307" y="23"/>
                  </a:cubicBezTo>
                  <a:cubicBezTo>
                    <a:pt x="307" y="23"/>
                    <a:pt x="307" y="23"/>
                    <a:pt x="307" y="22"/>
                  </a:cubicBezTo>
                  <a:cubicBezTo>
                    <a:pt x="310" y="23"/>
                    <a:pt x="306" y="23"/>
                    <a:pt x="308" y="25"/>
                  </a:cubicBezTo>
                  <a:cubicBezTo>
                    <a:pt x="308" y="25"/>
                    <a:pt x="310" y="26"/>
                    <a:pt x="310" y="26"/>
                  </a:cubicBezTo>
                  <a:cubicBezTo>
                    <a:pt x="310" y="27"/>
                    <a:pt x="307" y="29"/>
                    <a:pt x="308" y="32"/>
                  </a:cubicBezTo>
                  <a:moveTo>
                    <a:pt x="195" y="42"/>
                  </a:moveTo>
                  <a:cubicBezTo>
                    <a:pt x="194" y="40"/>
                    <a:pt x="196" y="40"/>
                    <a:pt x="195" y="39"/>
                  </a:cubicBezTo>
                  <a:cubicBezTo>
                    <a:pt x="195" y="40"/>
                    <a:pt x="195" y="40"/>
                    <a:pt x="194" y="40"/>
                  </a:cubicBezTo>
                  <a:cubicBezTo>
                    <a:pt x="194" y="39"/>
                    <a:pt x="194" y="37"/>
                    <a:pt x="193" y="37"/>
                  </a:cubicBezTo>
                  <a:cubicBezTo>
                    <a:pt x="192" y="39"/>
                    <a:pt x="187" y="42"/>
                    <a:pt x="185" y="39"/>
                  </a:cubicBezTo>
                  <a:cubicBezTo>
                    <a:pt x="185" y="37"/>
                    <a:pt x="190" y="40"/>
                    <a:pt x="188" y="36"/>
                  </a:cubicBezTo>
                  <a:cubicBezTo>
                    <a:pt x="187" y="36"/>
                    <a:pt x="186" y="36"/>
                    <a:pt x="186" y="35"/>
                  </a:cubicBezTo>
                  <a:cubicBezTo>
                    <a:pt x="185" y="35"/>
                    <a:pt x="184" y="37"/>
                    <a:pt x="182" y="37"/>
                  </a:cubicBezTo>
                  <a:cubicBezTo>
                    <a:pt x="181" y="38"/>
                    <a:pt x="178" y="38"/>
                    <a:pt x="176" y="38"/>
                  </a:cubicBezTo>
                  <a:cubicBezTo>
                    <a:pt x="176" y="38"/>
                    <a:pt x="175" y="39"/>
                    <a:pt x="175" y="39"/>
                  </a:cubicBezTo>
                  <a:cubicBezTo>
                    <a:pt x="172" y="40"/>
                    <a:pt x="168" y="40"/>
                    <a:pt x="165" y="40"/>
                  </a:cubicBezTo>
                  <a:cubicBezTo>
                    <a:pt x="166" y="42"/>
                    <a:pt x="164" y="43"/>
                    <a:pt x="165" y="43"/>
                  </a:cubicBezTo>
                  <a:cubicBezTo>
                    <a:pt x="165" y="42"/>
                    <a:pt x="166" y="42"/>
                    <a:pt x="166" y="44"/>
                  </a:cubicBezTo>
                  <a:cubicBezTo>
                    <a:pt x="170" y="45"/>
                    <a:pt x="176" y="40"/>
                    <a:pt x="178" y="44"/>
                  </a:cubicBezTo>
                  <a:cubicBezTo>
                    <a:pt x="175" y="42"/>
                    <a:pt x="177" y="44"/>
                    <a:pt x="175" y="45"/>
                  </a:cubicBezTo>
                  <a:cubicBezTo>
                    <a:pt x="173" y="45"/>
                    <a:pt x="172" y="46"/>
                    <a:pt x="171" y="47"/>
                  </a:cubicBezTo>
                  <a:cubicBezTo>
                    <a:pt x="176" y="48"/>
                    <a:pt x="179" y="46"/>
                    <a:pt x="183" y="46"/>
                  </a:cubicBezTo>
                  <a:cubicBezTo>
                    <a:pt x="184" y="47"/>
                    <a:pt x="183" y="49"/>
                    <a:pt x="184" y="49"/>
                  </a:cubicBezTo>
                  <a:cubicBezTo>
                    <a:pt x="184" y="48"/>
                    <a:pt x="186" y="48"/>
                    <a:pt x="187" y="48"/>
                  </a:cubicBezTo>
                  <a:cubicBezTo>
                    <a:pt x="187" y="46"/>
                    <a:pt x="188" y="45"/>
                    <a:pt x="189" y="44"/>
                  </a:cubicBezTo>
                  <a:cubicBezTo>
                    <a:pt x="191" y="42"/>
                    <a:pt x="190" y="44"/>
                    <a:pt x="193" y="44"/>
                  </a:cubicBezTo>
                  <a:cubicBezTo>
                    <a:pt x="193" y="43"/>
                    <a:pt x="193" y="42"/>
                    <a:pt x="195" y="42"/>
                  </a:cubicBezTo>
                  <a:moveTo>
                    <a:pt x="202" y="75"/>
                  </a:moveTo>
                  <a:cubicBezTo>
                    <a:pt x="202" y="72"/>
                    <a:pt x="205" y="73"/>
                    <a:pt x="206" y="72"/>
                  </a:cubicBezTo>
                  <a:cubicBezTo>
                    <a:pt x="206" y="71"/>
                    <a:pt x="208" y="72"/>
                    <a:pt x="208" y="72"/>
                  </a:cubicBezTo>
                  <a:cubicBezTo>
                    <a:pt x="210" y="71"/>
                    <a:pt x="212" y="71"/>
                    <a:pt x="213" y="71"/>
                  </a:cubicBezTo>
                  <a:cubicBezTo>
                    <a:pt x="213" y="71"/>
                    <a:pt x="214" y="69"/>
                    <a:pt x="214" y="69"/>
                  </a:cubicBezTo>
                  <a:cubicBezTo>
                    <a:pt x="216" y="67"/>
                    <a:pt x="218" y="70"/>
                    <a:pt x="219" y="68"/>
                  </a:cubicBezTo>
                  <a:cubicBezTo>
                    <a:pt x="218" y="68"/>
                    <a:pt x="218" y="67"/>
                    <a:pt x="219" y="67"/>
                  </a:cubicBezTo>
                  <a:cubicBezTo>
                    <a:pt x="221" y="67"/>
                    <a:pt x="221" y="66"/>
                    <a:pt x="222" y="67"/>
                  </a:cubicBezTo>
                  <a:cubicBezTo>
                    <a:pt x="222" y="68"/>
                    <a:pt x="223" y="66"/>
                    <a:pt x="223" y="66"/>
                  </a:cubicBezTo>
                  <a:cubicBezTo>
                    <a:pt x="221" y="67"/>
                    <a:pt x="223" y="64"/>
                    <a:pt x="224" y="66"/>
                  </a:cubicBezTo>
                  <a:cubicBezTo>
                    <a:pt x="225" y="64"/>
                    <a:pt x="226" y="64"/>
                    <a:pt x="226" y="61"/>
                  </a:cubicBezTo>
                  <a:cubicBezTo>
                    <a:pt x="223" y="61"/>
                    <a:pt x="222" y="63"/>
                    <a:pt x="219" y="62"/>
                  </a:cubicBezTo>
                  <a:cubicBezTo>
                    <a:pt x="219" y="64"/>
                    <a:pt x="218" y="64"/>
                    <a:pt x="217" y="65"/>
                  </a:cubicBezTo>
                  <a:cubicBezTo>
                    <a:pt x="214" y="67"/>
                    <a:pt x="214" y="65"/>
                    <a:pt x="212" y="65"/>
                  </a:cubicBezTo>
                  <a:cubicBezTo>
                    <a:pt x="211" y="65"/>
                    <a:pt x="212" y="66"/>
                    <a:pt x="210" y="66"/>
                  </a:cubicBezTo>
                  <a:cubicBezTo>
                    <a:pt x="209" y="66"/>
                    <a:pt x="208" y="64"/>
                    <a:pt x="206" y="65"/>
                  </a:cubicBezTo>
                  <a:cubicBezTo>
                    <a:pt x="206" y="64"/>
                    <a:pt x="206" y="63"/>
                    <a:pt x="205" y="63"/>
                  </a:cubicBezTo>
                  <a:cubicBezTo>
                    <a:pt x="205" y="64"/>
                    <a:pt x="205" y="65"/>
                    <a:pt x="204" y="66"/>
                  </a:cubicBezTo>
                  <a:cubicBezTo>
                    <a:pt x="204" y="67"/>
                    <a:pt x="206" y="67"/>
                    <a:pt x="206" y="68"/>
                  </a:cubicBezTo>
                  <a:cubicBezTo>
                    <a:pt x="203" y="67"/>
                    <a:pt x="203" y="69"/>
                    <a:pt x="202" y="70"/>
                  </a:cubicBezTo>
                  <a:cubicBezTo>
                    <a:pt x="201" y="71"/>
                    <a:pt x="199" y="70"/>
                    <a:pt x="199" y="72"/>
                  </a:cubicBezTo>
                  <a:cubicBezTo>
                    <a:pt x="199" y="74"/>
                    <a:pt x="194" y="71"/>
                    <a:pt x="196" y="75"/>
                  </a:cubicBezTo>
                  <a:lnTo>
                    <a:pt x="202" y="75"/>
                  </a:lnTo>
                  <a:close/>
                  <a:moveTo>
                    <a:pt x="271" y="112"/>
                  </a:moveTo>
                  <a:cubicBezTo>
                    <a:pt x="270" y="112"/>
                    <a:pt x="271" y="113"/>
                    <a:pt x="270" y="113"/>
                  </a:cubicBezTo>
                  <a:cubicBezTo>
                    <a:pt x="270" y="113"/>
                    <a:pt x="268" y="113"/>
                    <a:pt x="267" y="114"/>
                  </a:cubicBezTo>
                  <a:cubicBezTo>
                    <a:pt x="267" y="115"/>
                    <a:pt x="268" y="117"/>
                    <a:pt x="266" y="117"/>
                  </a:cubicBezTo>
                  <a:cubicBezTo>
                    <a:pt x="266" y="116"/>
                    <a:pt x="267" y="115"/>
                    <a:pt x="265" y="115"/>
                  </a:cubicBezTo>
                  <a:cubicBezTo>
                    <a:pt x="265" y="118"/>
                    <a:pt x="265" y="118"/>
                    <a:pt x="265" y="118"/>
                  </a:cubicBezTo>
                  <a:cubicBezTo>
                    <a:pt x="270" y="118"/>
                    <a:pt x="270" y="118"/>
                    <a:pt x="270" y="118"/>
                  </a:cubicBezTo>
                  <a:cubicBezTo>
                    <a:pt x="269" y="120"/>
                    <a:pt x="272" y="121"/>
                    <a:pt x="272" y="122"/>
                  </a:cubicBezTo>
                  <a:cubicBezTo>
                    <a:pt x="273" y="125"/>
                    <a:pt x="274" y="124"/>
                    <a:pt x="275" y="126"/>
                  </a:cubicBezTo>
                  <a:cubicBezTo>
                    <a:pt x="274" y="126"/>
                    <a:pt x="273" y="126"/>
                    <a:pt x="273" y="128"/>
                  </a:cubicBezTo>
                  <a:cubicBezTo>
                    <a:pt x="273" y="129"/>
                    <a:pt x="274" y="129"/>
                    <a:pt x="274" y="131"/>
                  </a:cubicBezTo>
                  <a:cubicBezTo>
                    <a:pt x="278" y="131"/>
                    <a:pt x="278" y="131"/>
                    <a:pt x="278" y="131"/>
                  </a:cubicBezTo>
                  <a:cubicBezTo>
                    <a:pt x="279" y="130"/>
                    <a:pt x="279" y="127"/>
                    <a:pt x="279" y="125"/>
                  </a:cubicBezTo>
                  <a:cubicBezTo>
                    <a:pt x="278" y="125"/>
                    <a:pt x="277" y="124"/>
                    <a:pt x="276" y="123"/>
                  </a:cubicBezTo>
                  <a:cubicBezTo>
                    <a:pt x="278" y="118"/>
                    <a:pt x="276" y="121"/>
                    <a:pt x="275" y="119"/>
                  </a:cubicBezTo>
                  <a:cubicBezTo>
                    <a:pt x="274" y="118"/>
                    <a:pt x="274" y="114"/>
                    <a:pt x="273" y="112"/>
                  </a:cubicBezTo>
                  <a:cubicBezTo>
                    <a:pt x="272" y="112"/>
                    <a:pt x="272" y="112"/>
                    <a:pt x="271" y="112"/>
                  </a:cubicBezTo>
                  <a:moveTo>
                    <a:pt x="308" y="141"/>
                  </a:moveTo>
                  <a:cubicBezTo>
                    <a:pt x="305" y="140"/>
                    <a:pt x="306" y="143"/>
                    <a:pt x="305" y="143"/>
                  </a:cubicBezTo>
                  <a:cubicBezTo>
                    <a:pt x="304" y="143"/>
                    <a:pt x="304" y="142"/>
                    <a:pt x="303" y="142"/>
                  </a:cubicBezTo>
                  <a:cubicBezTo>
                    <a:pt x="303" y="146"/>
                    <a:pt x="299" y="144"/>
                    <a:pt x="298" y="145"/>
                  </a:cubicBezTo>
                  <a:cubicBezTo>
                    <a:pt x="297" y="146"/>
                    <a:pt x="298" y="146"/>
                    <a:pt x="297" y="147"/>
                  </a:cubicBezTo>
                  <a:cubicBezTo>
                    <a:pt x="296" y="147"/>
                    <a:pt x="295" y="147"/>
                    <a:pt x="295" y="148"/>
                  </a:cubicBezTo>
                  <a:cubicBezTo>
                    <a:pt x="297" y="148"/>
                    <a:pt x="295" y="149"/>
                    <a:pt x="295" y="151"/>
                  </a:cubicBezTo>
                  <a:cubicBezTo>
                    <a:pt x="297" y="153"/>
                    <a:pt x="297" y="149"/>
                    <a:pt x="299" y="149"/>
                  </a:cubicBezTo>
                  <a:cubicBezTo>
                    <a:pt x="301" y="148"/>
                    <a:pt x="303" y="149"/>
                    <a:pt x="305" y="149"/>
                  </a:cubicBezTo>
                  <a:cubicBezTo>
                    <a:pt x="306" y="149"/>
                    <a:pt x="306" y="148"/>
                    <a:pt x="307" y="148"/>
                  </a:cubicBezTo>
                  <a:cubicBezTo>
                    <a:pt x="310" y="148"/>
                    <a:pt x="312" y="149"/>
                    <a:pt x="313" y="150"/>
                  </a:cubicBezTo>
                  <a:cubicBezTo>
                    <a:pt x="312" y="150"/>
                    <a:pt x="311" y="150"/>
                    <a:pt x="311" y="151"/>
                  </a:cubicBezTo>
                  <a:cubicBezTo>
                    <a:pt x="312" y="150"/>
                    <a:pt x="312" y="152"/>
                    <a:pt x="312" y="152"/>
                  </a:cubicBezTo>
                  <a:cubicBezTo>
                    <a:pt x="313" y="152"/>
                    <a:pt x="313" y="151"/>
                    <a:pt x="313" y="151"/>
                  </a:cubicBezTo>
                  <a:cubicBezTo>
                    <a:pt x="317" y="151"/>
                    <a:pt x="315" y="151"/>
                    <a:pt x="318" y="150"/>
                  </a:cubicBezTo>
                  <a:cubicBezTo>
                    <a:pt x="321" y="148"/>
                    <a:pt x="323" y="151"/>
                    <a:pt x="325" y="149"/>
                  </a:cubicBezTo>
                  <a:cubicBezTo>
                    <a:pt x="322" y="149"/>
                    <a:pt x="325" y="145"/>
                    <a:pt x="323" y="147"/>
                  </a:cubicBezTo>
                  <a:cubicBezTo>
                    <a:pt x="321" y="149"/>
                    <a:pt x="321" y="143"/>
                    <a:pt x="321" y="143"/>
                  </a:cubicBezTo>
                  <a:cubicBezTo>
                    <a:pt x="320" y="143"/>
                    <a:pt x="318" y="143"/>
                    <a:pt x="319" y="141"/>
                  </a:cubicBezTo>
                  <a:cubicBezTo>
                    <a:pt x="314" y="141"/>
                    <a:pt x="314" y="141"/>
                    <a:pt x="314" y="141"/>
                  </a:cubicBezTo>
                  <a:cubicBezTo>
                    <a:pt x="315" y="140"/>
                    <a:pt x="315" y="140"/>
                    <a:pt x="314" y="138"/>
                  </a:cubicBezTo>
                  <a:cubicBezTo>
                    <a:pt x="311" y="140"/>
                    <a:pt x="312" y="139"/>
                    <a:pt x="308" y="138"/>
                  </a:cubicBezTo>
                  <a:cubicBezTo>
                    <a:pt x="308" y="140"/>
                    <a:pt x="307" y="140"/>
                    <a:pt x="308" y="141"/>
                  </a:cubicBezTo>
                  <a:moveTo>
                    <a:pt x="334" y="165"/>
                  </a:moveTo>
                  <a:cubicBezTo>
                    <a:pt x="334" y="165"/>
                    <a:pt x="333" y="165"/>
                    <a:pt x="333" y="164"/>
                  </a:cubicBezTo>
                  <a:cubicBezTo>
                    <a:pt x="337" y="165"/>
                    <a:pt x="333" y="158"/>
                    <a:pt x="337" y="159"/>
                  </a:cubicBezTo>
                  <a:cubicBezTo>
                    <a:pt x="339" y="161"/>
                    <a:pt x="340" y="158"/>
                    <a:pt x="343" y="159"/>
                  </a:cubicBezTo>
                  <a:cubicBezTo>
                    <a:pt x="341" y="153"/>
                    <a:pt x="334" y="152"/>
                    <a:pt x="328" y="153"/>
                  </a:cubicBezTo>
                  <a:cubicBezTo>
                    <a:pt x="328" y="153"/>
                    <a:pt x="327" y="152"/>
                    <a:pt x="328" y="151"/>
                  </a:cubicBezTo>
                  <a:cubicBezTo>
                    <a:pt x="325" y="150"/>
                    <a:pt x="325" y="153"/>
                    <a:pt x="323" y="153"/>
                  </a:cubicBezTo>
                  <a:cubicBezTo>
                    <a:pt x="322" y="153"/>
                    <a:pt x="321" y="151"/>
                    <a:pt x="320" y="152"/>
                  </a:cubicBezTo>
                  <a:cubicBezTo>
                    <a:pt x="319" y="152"/>
                    <a:pt x="318" y="153"/>
                    <a:pt x="317" y="154"/>
                  </a:cubicBezTo>
                  <a:cubicBezTo>
                    <a:pt x="316" y="154"/>
                    <a:pt x="315" y="154"/>
                    <a:pt x="313" y="155"/>
                  </a:cubicBezTo>
                  <a:cubicBezTo>
                    <a:pt x="313" y="156"/>
                    <a:pt x="312" y="157"/>
                    <a:pt x="311" y="158"/>
                  </a:cubicBezTo>
                  <a:cubicBezTo>
                    <a:pt x="312" y="165"/>
                    <a:pt x="310" y="166"/>
                    <a:pt x="310" y="174"/>
                  </a:cubicBezTo>
                  <a:cubicBezTo>
                    <a:pt x="314" y="175"/>
                    <a:pt x="312" y="171"/>
                    <a:pt x="315" y="172"/>
                  </a:cubicBezTo>
                  <a:cubicBezTo>
                    <a:pt x="315" y="170"/>
                    <a:pt x="315" y="169"/>
                    <a:pt x="316" y="168"/>
                  </a:cubicBezTo>
                  <a:cubicBezTo>
                    <a:pt x="318" y="166"/>
                    <a:pt x="316" y="163"/>
                    <a:pt x="317" y="160"/>
                  </a:cubicBezTo>
                  <a:cubicBezTo>
                    <a:pt x="317" y="160"/>
                    <a:pt x="319" y="159"/>
                    <a:pt x="319" y="159"/>
                  </a:cubicBezTo>
                  <a:cubicBezTo>
                    <a:pt x="319" y="158"/>
                    <a:pt x="319" y="156"/>
                    <a:pt x="320" y="156"/>
                  </a:cubicBezTo>
                  <a:cubicBezTo>
                    <a:pt x="322" y="156"/>
                    <a:pt x="323" y="155"/>
                    <a:pt x="324" y="155"/>
                  </a:cubicBezTo>
                  <a:cubicBezTo>
                    <a:pt x="322" y="158"/>
                    <a:pt x="327" y="155"/>
                    <a:pt x="327" y="158"/>
                  </a:cubicBezTo>
                  <a:cubicBezTo>
                    <a:pt x="327" y="161"/>
                    <a:pt x="327" y="159"/>
                    <a:pt x="327" y="162"/>
                  </a:cubicBezTo>
                  <a:cubicBezTo>
                    <a:pt x="327" y="163"/>
                    <a:pt x="328" y="162"/>
                    <a:pt x="328" y="163"/>
                  </a:cubicBezTo>
                  <a:cubicBezTo>
                    <a:pt x="328" y="164"/>
                    <a:pt x="327" y="163"/>
                    <a:pt x="327" y="164"/>
                  </a:cubicBezTo>
                  <a:cubicBezTo>
                    <a:pt x="330" y="163"/>
                    <a:pt x="333" y="167"/>
                    <a:pt x="334" y="165"/>
                  </a:cubicBezTo>
                  <a:moveTo>
                    <a:pt x="351" y="161"/>
                  </a:moveTo>
                  <a:cubicBezTo>
                    <a:pt x="351" y="161"/>
                    <a:pt x="351" y="163"/>
                    <a:pt x="351" y="163"/>
                  </a:cubicBezTo>
                  <a:cubicBezTo>
                    <a:pt x="350" y="165"/>
                    <a:pt x="346" y="161"/>
                    <a:pt x="344" y="162"/>
                  </a:cubicBezTo>
                  <a:cubicBezTo>
                    <a:pt x="344" y="164"/>
                    <a:pt x="342" y="164"/>
                    <a:pt x="342" y="165"/>
                  </a:cubicBezTo>
                  <a:cubicBezTo>
                    <a:pt x="344" y="168"/>
                    <a:pt x="345" y="166"/>
                    <a:pt x="348" y="166"/>
                  </a:cubicBezTo>
                  <a:cubicBezTo>
                    <a:pt x="350" y="166"/>
                    <a:pt x="353" y="167"/>
                    <a:pt x="354" y="165"/>
                  </a:cubicBezTo>
                  <a:cubicBezTo>
                    <a:pt x="354" y="165"/>
                    <a:pt x="353" y="164"/>
                    <a:pt x="354" y="164"/>
                  </a:cubicBezTo>
                  <a:cubicBezTo>
                    <a:pt x="355" y="164"/>
                    <a:pt x="356" y="164"/>
                    <a:pt x="356" y="163"/>
                  </a:cubicBezTo>
                  <a:cubicBezTo>
                    <a:pt x="354" y="163"/>
                    <a:pt x="353" y="161"/>
                    <a:pt x="351" y="161"/>
                  </a:cubicBezTo>
                  <a:moveTo>
                    <a:pt x="338" y="169"/>
                  </a:moveTo>
                  <a:cubicBezTo>
                    <a:pt x="338" y="169"/>
                    <a:pt x="337" y="167"/>
                    <a:pt x="336" y="168"/>
                  </a:cubicBezTo>
                  <a:cubicBezTo>
                    <a:pt x="336" y="168"/>
                    <a:pt x="336" y="170"/>
                    <a:pt x="336" y="170"/>
                  </a:cubicBezTo>
                  <a:cubicBezTo>
                    <a:pt x="331" y="170"/>
                    <a:pt x="331" y="170"/>
                    <a:pt x="331" y="170"/>
                  </a:cubicBezTo>
                  <a:cubicBezTo>
                    <a:pt x="333" y="173"/>
                    <a:pt x="328" y="171"/>
                    <a:pt x="328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31" y="174"/>
                    <a:pt x="331" y="174"/>
                    <a:pt x="330" y="175"/>
                  </a:cubicBezTo>
                  <a:cubicBezTo>
                    <a:pt x="333" y="175"/>
                    <a:pt x="332" y="173"/>
                    <a:pt x="334" y="173"/>
                  </a:cubicBezTo>
                  <a:cubicBezTo>
                    <a:pt x="335" y="174"/>
                    <a:pt x="337" y="174"/>
                    <a:pt x="339" y="174"/>
                  </a:cubicBezTo>
                  <a:cubicBezTo>
                    <a:pt x="339" y="170"/>
                    <a:pt x="345" y="173"/>
                    <a:pt x="344" y="168"/>
                  </a:cubicBezTo>
                  <a:cubicBezTo>
                    <a:pt x="341" y="167"/>
                    <a:pt x="339" y="169"/>
                    <a:pt x="338" y="169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852" name="Freeform 13"/>
            <p:cNvSpPr>
              <a:spLocks/>
            </p:cNvSpPr>
            <p:nvPr/>
          </p:nvSpPr>
          <p:spPr bwMode="auto">
            <a:xfrm>
              <a:off x="6230938" y="3154363"/>
              <a:ext cx="166688" cy="196850"/>
            </a:xfrm>
            <a:custGeom>
              <a:avLst/>
              <a:gdLst>
                <a:gd name="T0" fmla="*/ 131596 w 38"/>
                <a:gd name="T1" fmla="*/ 13123 h 45"/>
                <a:gd name="T2" fmla="*/ 149142 w 38"/>
                <a:gd name="T3" fmla="*/ 21872 h 45"/>
                <a:gd name="T4" fmla="*/ 166688 w 38"/>
                <a:gd name="T5" fmla="*/ 34996 h 45"/>
                <a:gd name="T6" fmla="*/ 149142 w 38"/>
                <a:gd name="T7" fmla="*/ 52493 h 45"/>
                <a:gd name="T8" fmla="*/ 144755 w 38"/>
                <a:gd name="T9" fmla="*/ 78740 h 45"/>
                <a:gd name="T10" fmla="*/ 153528 w 38"/>
                <a:gd name="T11" fmla="*/ 87489 h 45"/>
                <a:gd name="T12" fmla="*/ 153528 w 38"/>
                <a:gd name="T13" fmla="*/ 100612 h 45"/>
                <a:gd name="T14" fmla="*/ 162301 w 38"/>
                <a:gd name="T15" fmla="*/ 109361 h 45"/>
                <a:gd name="T16" fmla="*/ 140369 w 38"/>
                <a:gd name="T17" fmla="*/ 122484 h 45"/>
                <a:gd name="T18" fmla="*/ 135982 w 38"/>
                <a:gd name="T19" fmla="*/ 139982 h 45"/>
                <a:gd name="T20" fmla="*/ 135982 w 38"/>
                <a:gd name="T21" fmla="*/ 148731 h 45"/>
                <a:gd name="T22" fmla="*/ 127209 w 38"/>
                <a:gd name="T23" fmla="*/ 148731 h 45"/>
                <a:gd name="T24" fmla="*/ 118436 w 38"/>
                <a:gd name="T25" fmla="*/ 166229 h 45"/>
                <a:gd name="T26" fmla="*/ 118436 w 38"/>
                <a:gd name="T27" fmla="*/ 192476 h 45"/>
                <a:gd name="T28" fmla="*/ 74571 w 38"/>
                <a:gd name="T29" fmla="*/ 179352 h 45"/>
                <a:gd name="T30" fmla="*/ 70184 w 38"/>
                <a:gd name="T31" fmla="*/ 188101 h 45"/>
                <a:gd name="T32" fmla="*/ 57025 w 38"/>
                <a:gd name="T33" fmla="*/ 179352 h 45"/>
                <a:gd name="T34" fmla="*/ 35092 w 38"/>
                <a:gd name="T35" fmla="*/ 179352 h 45"/>
                <a:gd name="T36" fmla="*/ 26319 w 38"/>
                <a:gd name="T37" fmla="*/ 174978 h 45"/>
                <a:gd name="T38" fmla="*/ 8773 w 38"/>
                <a:gd name="T39" fmla="*/ 148731 h 45"/>
                <a:gd name="T40" fmla="*/ 13160 w 38"/>
                <a:gd name="T41" fmla="*/ 135608 h 45"/>
                <a:gd name="T42" fmla="*/ 8773 w 38"/>
                <a:gd name="T43" fmla="*/ 135608 h 45"/>
                <a:gd name="T44" fmla="*/ 4387 w 38"/>
                <a:gd name="T45" fmla="*/ 100612 h 45"/>
                <a:gd name="T46" fmla="*/ 43865 w 38"/>
                <a:gd name="T47" fmla="*/ 96238 h 45"/>
                <a:gd name="T48" fmla="*/ 43865 w 38"/>
                <a:gd name="T49" fmla="*/ 83114 h 45"/>
                <a:gd name="T50" fmla="*/ 74571 w 38"/>
                <a:gd name="T51" fmla="*/ 61242 h 45"/>
                <a:gd name="T52" fmla="*/ 100890 w 38"/>
                <a:gd name="T53" fmla="*/ 52493 h 45"/>
                <a:gd name="T54" fmla="*/ 105277 w 38"/>
                <a:gd name="T55" fmla="*/ 43744 h 45"/>
                <a:gd name="T56" fmla="*/ 114050 w 38"/>
                <a:gd name="T57" fmla="*/ 43744 h 45"/>
                <a:gd name="T58" fmla="*/ 118436 w 38"/>
                <a:gd name="T59" fmla="*/ 34996 h 45"/>
                <a:gd name="T60" fmla="*/ 135982 w 38"/>
                <a:gd name="T61" fmla="*/ 13123 h 45"/>
                <a:gd name="T62" fmla="*/ 131596 w 38"/>
                <a:gd name="T63" fmla="*/ 13123 h 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8"/>
                <a:gd name="T97" fmla="*/ 0 h 45"/>
                <a:gd name="T98" fmla="*/ 38 w 38"/>
                <a:gd name="T99" fmla="*/ 45 h 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8" h="45">
                  <a:moveTo>
                    <a:pt x="30" y="3"/>
                  </a:moveTo>
                  <a:cubicBezTo>
                    <a:pt x="31" y="0"/>
                    <a:pt x="32" y="5"/>
                    <a:pt x="34" y="5"/>
                  </a:cubicBezTo>
                  <a:cubicBezTo>
                    <a:pt x="35" y="6"/>
                    <a:pt x="36" y="7"/>
                    <a:pt x="38" y="8"/>
                  </a:cubicBezTo>
                  <a:cubicBezTo>
                    <a:pt x="37" y="10"/>
                    <a:pt x="37" y="13"/>
                    <a:pt x="34" y="12"/>
                  </a:cubicBezTo>
                  <a:cubicBezTo>
                    <a:pt x="34" y="14"/>
                    <a:pt x="35" y="18"/>
                    <a:pt x="33" y="18"/>
                  </a:cubicBezTo>
                  <a:cubicBezTo>
                    <a:pt x="33" y="19"/>
                    <a:pt x="35" y="19"/>
                    <a:pt x="35" y="20"/>
                  </a:cubicBezTo>
                  <a:cubicBezTo>
                    <a:pt x="35" y="21"/>
                    <a:pt x="35" y="22"/>
                    <a:pt x="35" y="23"/>
                  </a:cubicBezTo>
                  <a:cubicBezTo>
                    <a:pt x="36" y="24"/>
                    <a:pt x="37" y="24"/>
                    <a:pt x="37" y="25"/>
                  </a:cubicBezTo>
                  <a:cubicBezTo>
                    <a:pt x="37" y="27"/>
                    <a:pt x="34" y="29"/>
                    <a:pt x="32" y="28"/>
                  </a:cubicBezTo>
                  <a:cubicBezTo>
                    <a:pt x="33" y="30"/>
                    <a:pt x="34" y="30"/>
                    <a:pt x="31" y="32"/>
                  </a:cubicBezTo>
                  <a:cubicBezTo>
                    <a:pt x="31" y="33"/>
                    <a:pt x="32" y="34"/>
                    <a:pt x="31" y="34"/>
                  </a:cubicBezTo>
                  <a:cubicBezTo>
                    <a:pt x="31" y="35"/>
                    <a:pt x="30" y="34"/>
                    <a:pt x="29" y="34"/>
                  </a:cubicBezTo>
                  <a:cubicBezTo>
                    <a:pt x="28" y="36"/>
                    <a:pt x="29" y="39"/>
                    <a:pt x="27" y="38"/>
                  </a:cubicBezTo>
                  <a:cubicBezTo>
                    <a:pt x="28" y="40"/>
                    <a:pt x="26" y="41"/>
                    <a:pt x="27" y="44"/>
                  </a:cubicBezTo>
                  <a:cubicBezTo>
                    <a:pt x="22" y="45"/>
                    <a:pt x="20" y="42"/>
                    <a:pt x="17" y="41"/>
                  </a:cubicBezTo>
                  <a:cubicBezTo>
                    <a:pt x="16" y="41"/>
                    <a:pt x="16" y="42"/>
                    <a:pt x="16" y="43"/>
                  </a:cubicBezTo>
                  <a:cubicBezTo>
                    <a:pt x="14" y="44"/>
                    <a:pt x="14" y="41"/>
                    <a:pt x="13" y="41"/>
                  </a:cubicBezTo>
                  <a:cubicBezTo>
                    <a:pt x="12" y="41"/>
                    <a:pt x="10" y="42"/>
                    <a:pt x="8" y="41"/>
                  </a:cubicBezTo>
                  <a:cubicBezTo>
                    <a:pt x="8" y="41"/>
                    <a:pt x="9" y="38"/>
                    <a:pt x="6" y="40"/>
                  </a:cubicBezTo>
                  <a:cubicBezTo>
                    <a:pt x="5" y="38"/>
                    <a:pt x="5" y="35"/>
                    <a:pt x="2" y="34"/>
                  </a:cubicBezTo>
                  <a:cubicBezTo>
                    <a:pt x="2" y="33"/>
                    <a:pt x="3" y="32"/>
                    <a:pt x="3" y="31"/>
                  </a:cubicBezTo>
                  <a:cubicBezTo>
                    <a:pt x="3" y="29"/>
                    <a:pt x="1" y="30"/>
                    <a:pt x="2" y="31"/>
                  </a:cubicBezTo>
                  <a:cubicBezTo>
                    <a:pt x="0" y="29"/>
                    <a:pt x="1" y="26"/>
                    <a:pt x="1" y="23"/>
                  </a:cubicBezTo>
                  <a:cubicBezTo>
                    <a:pt x="4" y="23"/>
                    <a:pt x="8" y="23"/>
                    <a:pt x="10" y="22"/>
                  </a:cubicBezTo>
                  <a:cubicBezTo>
                    <a:pt x="10" y="20"/>
                    <a:pt x="12" y="19"/>
                    <a:pt x="10" y="19"/>
                  </a:cubicBezTo>
                  <a:cubicBezTo>
                    <a:pt x="11" y="18"/>
                    <a:pt x="19" y="16"/>
                    <a:pt x="17" y="14"/>
                  </a:cubicBezTo>
                  <a:cubicBezTo>
                    <a:pt x="18" y="13"/>
                    <a:pt x="20" y="12"/>
                    <a:pt x="23" y="12"/>
                  </a:cubicBezTo>
                  <a:cubicBezTo>
                    <a:pt x="24" y="12"/>
                    <a:pt x="23" y="10"/>
                    <a:pt x="24" y="10"/>
                  </a:cubicBezTo>
                  <a:cubicBezTo>
                    <a:pt x="24" y="9"/>
                    <a:pt x="25" y="10"/>
                    <a:pt x="26" y="10"/>
                  </a:cubicBezTo>
                  <a:cubicBezTo>
                    <a:pt x="26" y="9"/>
                    <a:pt x="26" y="7"/>
                    <a:pt x="27" y="8"/>
                  </a:cubicBezTo>
                  <a:cubicBezTo>
                    <a:pt x="26" y="3"/>
                    <a:pt x="30" y="5"/>
                    <a:pt x="31" y="3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4853" name="Freeform 14"/>
            <p:cNvSpPr>
              <a:spLocks/>
            </p:cNvSpPr>
            <p:nvPr/>
          </p:nvSpPr>
          <p:spPr bwMode="auto">
            <a:xfrm>
              <a:off x="5113338" y="3482975"/>
              <a:ext cx="127000" cy="236537"/>
            </a:xfrm>
            <a:custGeom>
              <a:avLst/>
              <a:gdLst>
                <a:gd name="T0" fmla="*/ 96345 w 29"/>
                <a:gd name="T1" fmla="*/ 0 h 54"/>
                <a:gd name="T2" fmla="*/ 113862 w 29"/>
                <a:gd name="T3" fmla="*/ 4380 h 54"/>
                <a:gd name="T4" fmla="*/ 105103 w 29"/>
                <a:gd name="T5" fmla="*/ 83226 h 54"/>
                <a:gd name="T6" fmla="*/ 96345 w 29"/>
                <a:gd name="T7" fmla="*/ 131409 h 54"/>
                <a:gd name="T8" fmla="*/ 83207 w 29"/>
                <a:gd name="T9" fmla="*/ 153311 h 54"/>
                <a:gd name="T10" fmla="*/ 78828 w 29"/>
                <a:gd name="T11" fmla="*/ 175213 h 54"/>
                <a:gd name="T12" fmla="*/ 78828 w 29"/>
                <a:gd name="T13" fmla="*/ 183973 h 54"/>
                <a:gd name="T14" fmla="*/ 70069 w 29"/>
                <a:gd name="T15" fmla="*/ 188354 h 54"/>
                <a:gd name="T16" fmla="*/ 65690 w 29"/>
                <a:gd name="T17" fmla="*/ 214635 h 54"/>
                <a:gd name="T18" fmla="*/ 61310 w 29"/>
                <a:gd name="T19" fmla="*/ 219016 h 54"/>
                <a:gd name="T20" fmla="*/ 56931 w 29"/>
                <a:gd name="T21" fmla="*/ 232157 h 54"/>
                <a:gd name="T22" fmla="*/ 17517 w 29"/>
                <a:gd name="T23" fmla="*/ 236537 h 54"/>
                <a:gd name="T24" fmla="*/ 13138 w 29"/>
                <a:gd name="T25" fmla="*/ 214635 h 54"/>
                <a:gd name="T26" fmla="*/ 8759 w 29"/>
                <a:gd name="T27" fmla="*/ 205875 h 54"/>
                <a:gd name="T28" fmla="*/ 0 w 29"/>
                <a:gd name="T29" fmla="*/ 201494 h 54"/>
                <a:gd name="T30" fmla="*/ 0 w 29"/>
                <a:gd name="T31" fmla="*/ 183973 h 54"/>
                <a:gd name="T32" fmla="*/ 4379 w 29"/>
                <a:gd name="T33" fmla="*/ 179593 h 54"/>
                <a:gd name="T34" fmla="*/ 0 w 29"/>
                <a:gd name="T35" fmla="*/ 175213 h 54"/>
                <a:gd name="T36" fmla="*/ 8759 w 29"/>
                <a:gd name="T37" fmla="*/ 162072 h 54"/>
                <a:gd name="T38" fmla="*/ 8759 w 29"/>
                <a:gd name="T39" fmla="*/ 153311 h 54"/>
                <a:gd name="T40" fmla="*/ 17517 w 29"/>
                <a:gd name="T41" fmla="*/ 148931 h 54"/>
                <a:gd name="T42" fmla="*/ 26276 w 29"/>
                <a:gd name="T43" fmla="*/ 127029 h 54"/>
                <a:gd name="T44" fmla="*/ 17517 w 29"/>
                <a:gd name="T45" fmla="*/ 113888 h 54"/>
                <a:gd name="T46" fmla="*/ 17517 w 29"/>
                <a:gd name="T47" fmla="*/ 87606 h 54"/>
                <a:gd name="T48" fmla="*/ 26276 w 29"/>
                <a:gd name="T49" fmla="*/ 83226 h 54"/>
                <a:gd name="T50" fmla="*/ 39414 w 29"/>
                <a:gd name="T51" fmla="*/ 74465 h 54"/>
                <a:gd name="T52" fmla="*/ 56931 w 29"/>
                <a:gd name="T53" fmla="*/ 56944 h 54"/>
                <a:gd name="T54" fmla="*/ 70069 w 29"/>
                <a:gd name="T55" fmla="*/ 61324 h 54"/>
                <a:gd name="T56" fmla="*/ 74448 w 29"/>
                <a:gd name="T57" fmla="*/ 35043 h 54"/>
                <a:gd name="T58" fmla="*/ 87586 w 29"/>
                <a:gd name="T59" fmla="*/ 30662 h 54"/>
                <a:gd name="T60" fmla="*/ 96345 w 29"/>
                <a:gd name="T61" fmla="*/ 0 h 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9"/>
                <a:gd name="T94" fmla="*/ 0 h 54"/>
                <a:gd name="T95" fmla="*/ 29 w 29"/>
                <a:gd name="T96" fmla="*/ 54 h 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9" h="54">
                  <a:moveTo>
                    <a:pt x="22" y="0"/>
                  </a:moveTo>
                  <a:cubicBezTo>
                    <a:pt x="23" y="1"/>
                    <a:pt x="24" y="1"/>
                    <a:pt x="26" y="1"/>
                  </a:cubicBezTo>
                  <a:cubicBezTo>
                    <a:pt x="24" y="6"/>
                    <a:pt x="29" y="15"/>
                    <a:pt x="24" y="19"/>
                  </a:cubicBezTo>
                  <a:cubicBezTo>
                    <a:pt x="24" y="23"/>
                    <a:pt x="23" y="26"/>
                    <a:pt x="22" y="30"/>
                  </a:cubicBezTo>
                  <a:cubicBezTo>
                    <a:pt x="21" y="32"/>
                    <a:pt x="21" y="34"/>
                    <a:pt x="19" y="35"/>
                  </a:cubicBezTo>
                  <a:cubicBezTo>
                    <a:pt x="20" y="37"/>
                    <a:pt x="18" y="39"/>
                    <a:pt x="18" y="40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3"/>
                    <a:pt x="16" y="43"/>
                    <a:pt x="16" y="43"/>
                  </a:cubicBezTo>
                  <a:cubicBezTo>
                    <a:pt x="16" y="45"/>
                    <a:pt x="16" y="47"/>
                    <a:pt x="15" y="49"/>
                  </a:cubicBezTo>
                  <a:cubicBezTo>
                    <a:pt x="15" y="49"/>
                    <a:pt x="14" y="49"/>
                    <a:pt x="14" y="50"/>
                  </a:cubicBezTo>
                  <a:cubicBezTo>
                    <a:pt x="14" y="51"/>
                    <a:pt x="13" y="52"/>
                    <a:pt x="13" y="53"/>
                  </a:cubicBezTo>
                  <a:cubicBezTo>
                    <a:pt x="11" y="54"/>
                    <a:pt x="7" y="54"/>
                    <a:pt x="4" y="54"/>
                  </a:cubicBezTo>
                  <a:cubicBezTo>
                    <a:pt x="4" y="52"/>
                    <a:pt x="2" y="52"/>
                    <a:pt x="3" y="49"/>
                  </a:cubicBezTo>
                  <a:cubicBezTo>
                    <a:pt x="2" y="49"/>
                    <a:pt x="2" y="48"/>
                    <a:pt x="2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45"/>
                    <a:pt x="0" y="44"/>
                    <a:pt x="0" y="42"/>
                  </a:cubicBezTo>
                  <a:cubicBezTo>
                    <a:pt x="0" y="41"/>
                    <a:pt x="1" y="42"/>
                    <a:pt x="1" y="41"/>
                  </a:cubicBezTo>
                  <a:cubicBezTo>
                    <a:pt x="1" y="41"/>
                    <a:pt x="0" y="40"/>
                    <a:pt x="0" y="40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2" y="35"/>
                    <a:pt x="2" y="35"/>
                  </a:cubicBezTo>
                  <a:cubicBezTo>
                    <a:pt x="2" y="35"/>
                    <a:pt x="4" y="34"/>
                    <a:pt x="4" y="34"/>
                  </a:cubicBezTo>
                  <a:cubicBezTo>
                    <a:pt x="4" y="32"/>
                    <a:pt x="3" y="26"/>
                    <a:pt x="6" y="29"/>
                  </a:cubicBezTo>
                  <a:cubicBezTo>
                    <a:pt x="6" y="27"/>
                    <a:pt x="4" y="28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6" y="20"/>
                    <a:pt x="6" y="19"/>
                  </a:cubicBezTo>
                  <a:cubicBezTo>
                    <a:pt x="8" y="19"/>
                    <a:pt x="8" y="17"/>
                    <a:pt x="9" y="17"/>
                  </a:cubicBezTo>
                  <a:cubicBezTo>
                    <a:pt x="10" y="16"/>
                    <a:pt x="14" y="17"/>
                    <a:pt x="13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5" y="11"/>
                    <a:pt x="17" y="10"/>
                    <a:pt x="17" y="8"/>
                  </a:cubicBezTo>
                  <a:cubicBezTo>
                    <a:pt x="20" y="10"/>
                    <a:pt x="19" y="2"/>
                    <a:pt x="20" y="7"/>
                  </a:cubicBezTo>
                  <a:cubicBezTo>
                    <a:pt x="23" y="6"/>
                    <a:pt x="20" y="2"/>
                    <a:pt x="22" y="0"/>
                  </a:cubicBezTo>
                </a:path>
              </a:pathLst>
            </a:custGeom>
            <a:solidFill>
              <a:srgbClr val="729A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4854" name="Freeform 15"/>
            <p:cNvSpPr>
              <a:spLocks/>
            </p:cNvSpPr>
            <p:nvPr/>
          </p:nvSpPr>
          <p:spPr bwMode="auto">
            <a:xfrm>
              <a:off x="6300788" y="3475038"/>
              <a:ext cx="693738" cy="503237"/>
            </a:xfrm>
            <a:custGeom>
              <a:avLst/>
              <a:gdLst>
                <a:gd name="T0" fmla="*/ 403949 w 158"/>
                <a:gd name="T1" fmla="*/ 39384 h 115"/>
                <a:gd name="T2" fmla="*/ 386386 w 158"/>
                <a:gd name="T3" fmla="*/ 48136 h 115"/>
                <a:gd name="T4" fmla="*/ 408339 w 158"/>
                <a:gd name="T5" fmla="*/ 74392 h 115"/>
                <a:gd name="T6" fmla="*/ 465419 w 158"/>
                <a:gd name="T7" fmla="*/ 105023 h 115"/>
                <a:gd name="T8" fmla="*/ 482982 w 158"/>
                <a:gd name="T9" fmla="*/ 83144 h 115"/>
                <a:gd name="T10" fmla="*/ 487373 w 158"/>
                <a:gd name="T11" fmla="*/ 65640 h 115"/>
                <a:gd name="T12" fmla="*/ 491764 w 158"/>
                <a:gd name="T13" fmla="*/ 26256 h 115"/>
                <a:gd name="T14" fmla="*/ 504936 w 158"/>
                <a:gd name="T15" fmla="*/ 4376 h 115"/>
                <a:gd name="T16" fmla="*/ 513717 w 158"/>
                <a:gd name="T17" fmla="*/ 21880 h 115"/>
                <a:gd name="T18" fmla="*/ 535671 w 158"/>
                <a:gd name="T19" fmla="*/ 65640 h 115"/>
                <a:gd name="T20" fmla="*/ 557625 w 158"/>
                <a:gd name="T21" fmla="*/ 91895 h 115"/>
                <a:gd name="T22" fmla="*/ 579579 w 158"/>
                <a:gd name="T23" fmla="*/ 122527 h 115"/>
                <a:gd name="T24" fmla="*/ 592751 w 158"/>
                <a:gd name="T25" fmla="*/ 157535 h 115"/>
                <a:gd name="T26" fmla="*/ 601532 w 158"/>
                <a:gd name="T27" fmla="*/ 166287 h 115"/>
                <a:gd name="T28" fmla="*/ 627877 w 158"/>
                <a:gd name="T29" fmla="*/ 183791 h 115"/>
                <a:gd name="T30" fmla="*/ 649831 w 158"/>
                <a:gd name="T31" fmla="*/ 223175 h 115"/>
                <a:gd name="T32" fmla="*/ 658612 w 158"/>
                <a:gd name="T33" fmla="*/ 231927 h 115"/>
                <a:gd name="T34" fmla="*/ 684957 w 158"/>
                <a:gd name="T35" fmla="*/ 249431 h 115"/>
                <a:gd name="T36" fmla="*/ 693738 w 158"/>
                <a:gd name="T37" fmla="*/ 319446 h 115"/>
                <a:gd name="T38" fmla="*/ 680566 w 158"/>
                <a:gd name="T39" fmla="*/ 354454 h 115"/>
                <a:gd name="T40" fmla="*/ 680566 w 158"/>
                <a:gd name="T41" fmla="*/ 367582 h 115"/>
                <a:gd name="T42" fmla="*/ 671784 w 158"/>
                <a:gd name="T43" fmla="*/ 389462 h 115"/>
                <a:gd name="T44" fmla="*/ 645440 w 158"/>
                <a:gd name="T45" fmla="*/ 411342 h 115"/>
                <a:gd name="T46" fmla="*/ 623486 w 158"/>
                <a:gd name="T47" fmla="*/ 472605 h 115"/>
                <a:gd name="T48" fmla="*/ 588360 w 158"/>
                <a:gd name="T49" fmla="*/ 490109 h 115"/>
                <a:gd name="T50" fmla="*/ 570797 w 158"/>
                <a:gd name="T51" fmla="*/ 503237 h 115"/>
                <a:gd name="T52" fmla="*/ 535671 w 158"/>
                <a:gd name="T53" fmla="*/ 494485 h 115"/>
                <a:gd name="T54" fmla="*/ 461028 w 158"/>
                <a:gd name="T55" fmla="*/ 481357 h 115"/>
                <a:gd name="T56" fmla="*/ 456638 w 158"/>
                <a:gd name="T57" fmla="*/ 455101 h 115"/>
                <a:gd name="T58" fmla="*/ 452247 w 158"/>
                <a:gd name="T59" fmla="*/ 446349 h 115"/>
                <a:gd name="T60" fmla="*/ 417121 w 158"/>
                <a:gd name="T61" fmla="*/ 420094 h 115"/>
                <a:gd name="T62" fmla="*/ 403949 w 158"/>
                <a:gd name="T63" fmla="*/ 398214 h 115"/>
                <a:gd name="T64" fmla="*/ 368823 w 158"/>
                <a:gd name="T65" fmla="*/ 385086 h 115"/>
                <a:gd name="T66" fmla="*/ 351260 w 158"/>
                <a:gd name="T67" fmla="*/ 376334 h 115"/>
                <a:gd name="T68" fmla="*/ 272226 w 158"/>
                <a:gd name="T69" fmla="*/ 363206 h 115"/>
                <a:gd name="T70" fmla="*/ 232710 w 158"/>
                <a:gd name="T71" fmla="*/ 371958 h 115"/>
                <a:gd name="T72" fmla="*/ 215147 w 158"/>
                <a:gd name="T73" fmla="*/ 380710 h 115"/>
                <a:gd name="T74" fmla="*/ 201974 w 158"/>
                <a:gd name="T75" fmla="*/ 393838 h 115"/>
                <a:gd name="T76" fmla="*/ 193193 w 158"/>
                <a:gd name="T77" fmla="*/ 393838 h 115"/>
                <a:gd name="T78" fmla="*/ 118550 w 158"/>
                <a:gd name="T79" fmla="*/ 406966 h 115"/>
                <a:gd name="T80" fmla="*/ 105378 w 158"/>
                <a:gd name="T81" fmla="*/ 415718 h 115"/>
                <a:gd name="T82" fmla="*/ 35126 w 158"/>
                <a:gd name="T83" fmla="*/ 428845 h 115"/>
                <a:gd name="T84" fmla="*/ 43907 w 158"/>
                <a:gd name="T85" fmla="*/ 380710 h 115"/>
                <a:gd name="T86" fmla="*/ 35126 w 158"/>
                <a:gd name="T87" fmla="*/ 358830 h 115"/>
                <a:gd name="T88" fmla="*/ 35126 w 158"/>
                <a:gd name="T89" fmla="*/ 341326 h 115"/>
                <a:gd name="T90" fmla="*/ 21954 w 158"/>
                <a:gd name="T91" fmla="*/ 315070 h 115"/>
                <a:gd name="T92" fmla="*/ 17563 w 158"/>
                <a:gd name="T93" fmla="*/ 293190 h 115"/>
                <a:gd name="T94" fmla="*/ 8781 w 158"/>
                <a:gd name="T95" fmla="*/ 271310 h 115"/>
                <a:gd name="T96" fmla="*/ 13172 w 158"/>
                <a:gd name="T97" fmla="*/ 249431 h 115"/>
                <a:gd name="T98" fmla="*/ 13172 w 158"/>
                <a:gd name="T99" fmla="*/ 192543 h 115"/>
                <a:gd name="T100" fmla="*/ 57080 w 158"/>
                <a:gd name="T101" fmla="*/ 166287 h 115"/>
                <a:gd name="T102" fmla="*/ 114159 w 158"/>
                <a:gd name="T103" fmla="*/ 153159 h 115"/>
                <a:gd name="T104" fmla="*/ 140504 w 158"/>
                <a:gd name="T105" fmla="*/ 140031 h 115"/>
                <a:gd name="T106" fmla="*/ 153676 w 158"/>
                <a:gd name="T107" fmla="*/ 91895 h 115"/>
                <a:gd name="T108" fmla="*/ 193193 w 158"/>
                <a:gd name="T109" fmla="*/ 91895 h 115"/>
                <a:gd name="T110" fmla="*/ 201974 w 158"/>
                <a:gd name="T111" fmla="*/ 65640 h 115"/>
                <a:gd name="T112" fmla="*/ 232710 w 158"/>
                <a:gd name="T113" fmla="*/ 43760 h 115"/>
                <a:gd name="T114" fmla="*/ 259054 w 158"/>
                <a:gd name="T115" fmla="*/ 56888 h 115"/>
                <a:gd name="T116" fmla="*/ 267836 w 158"/>
                <a:gd name="T117" fmla="*/ 61264 h 115"/>
                <a:gd name="T118" fmla="*/ 276617 w 158"/>
                <a:gd name="T119" fmla="*/ 52512 h 115"/>
                <a:gd name="T120" fmla="*/ 307352 w 158"/>
                <a:gd name="T121" fmla="*/ 26256 h 115"/>
                <a:gd name="T122" fmla="*/ 324915 w 158"/>
                <a:gd name="T123" fmla="*/ 17504 h 11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8"/>
                <a:gd name="T187" fmla="*/ 0 h 115"/>
                <a:gd name="T188" fmla="*/ 158 w 158"/>
                <a:gd name="T189" fmla="*/ 115 h 11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8" h="115">
                  <a:moveTo>
                    <a:pt x="92" y="4"/>
                  </a:moveTo>
                  <a:cubicBezTo>
                    <a:pt x="92" y="9"/>
                    <a:pt x="92" y="9"/>
                    <a:pt x="92" y="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90" y="10"/>
                    <a:pt x="90" y="11"/>
                    <a:pt x="88" y="11"/>
                  </a:cubicBezTo>
                  <a:cubicBezTo>
                    <a:pt x="89" y="13"/>
                    <a:pt x="88" y="12"/>
                    <a:pt x="88" y="15"/>
                  </a:cubicBezTo>
                  <a:cubicBezTo>
                    <a:pt x="89" y="16"/>
                    <a:pt x="90" y="17"/>
                    <a:pt x="93" y="17"/>
                  </a:cubicBezTo>
                  <a:cubicBezTo>
                    <a:pt x="93" y="21"/>
                    <a:pt x="99" y="19"/>
                    <a:pt x="99" y="23"/>
                  </a:cubicBezTo>
                  <a:cubicBezTo>
                    <a:pt x="102" y="23"/>
                    <a:pt x="105" y="23"/>
                    <a:pt x="106" y="24"/>
                  </a:cubicBezTo>
                  <a:cubicBezTo>
                    <a:pt x="108" y="24"/>
                    <a:pt x="106" y="20"/>
                    <a:pt x="110" y="21"/>
                  </a:cubicBezTo>
                  <a:cubicBezTo>
                    <a:pt x="109" y="21"/>
                    <a:pt x="108" y="19"/>
                    <a:pt x="110" y="19"/>
                  </a:cubicBezTo>
                  <a:cubicBezTo>
                    <a:pt x="111" y="19"/>
                    <a:pt x="110" y="17"/>
                    <a:pt x="110" y="16"/>
                  </a:cubicBezTo>
                  <a:cubicBezTo>
                    <a:pt x="110" y="16"/>
                    <a:pt x="111" y="15"/>
                    <a:pt x="111" y="15"/>
                  </a:cubicBezTo>
                  <a:cubicBezTo>
                    <a:pt x="111" y="14"/>
                    <a:pt x="112" y="13"/>
                    <a:pt x="112" y="11"/>
                  </a:cubicBezTo>
                  <a:cubicBezTo>
                    <a:pt x="111" y="10"/>
                    <a:pt x="111" y="9"/>
                    <a:pt x="112" y="6"/>
                  </a:cubicBezTo>
                  <a:cubicBezTo>
                    <a:pt x="112" y="6"/>
                    <a:pt x="113" y="6"/>
                    <a:pt x="114" y="6"/>
                  </a:cubicBezTo>
                  <a:cubicBezTo>
                    <a:pt x="115" y="5"/>
                    <a:pt x="114" y="2"/>
                    <a:pt x="115" y="1"/>
                  </a:cubicBezTo>
                  <a:cubicBezTo>
                    <a:pt x="117" y="1"/>
                    <a:pt x="115" y="4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8" y="7"/>
                    <a:pt x="119" y="9"/>
                    <a:pt x="119" y="10"/>
                  </a:cubicBezTo>
                  <a:cubicBezTo>
                    <a:pt x="120" y="12"/>
                    <a:pt x="122" y="13"/>
                    <a:pt x="122" y="15"/>
                  </a:cubicBezTo>
                  <a:cubicBezTo>
                    <a:pt x="125" y="12"/>
                    <a:pt x="123" y="16"/>
                    <a:pt x="126" y="16"/>
                  </a:cubicBezTo>
                  <a:cubicBezTo>
                    <a:pt x="126" y="18"/>
                    <a:pt x="126" y="20"/>
                    <a:pt x="127" y="21"/>
                  </a:cubicBezTo>
                  <a:cubicBezTo>
                    <a:pt x="128" y="23"/>
                    <a:pt x="127" y="25"/>
                    <a:pt x="128" y="28"/>
                  </a:cubicBezTo>
                  <a:cubicBezTo>
                    <a:pt x="130" y="25"/>
                    <a:pt x="128" y="28"/>
                    <a:pt x="132" y="28"/>
                  </a:cubicBezTo>
                  <a:cubicBezTo>
                    <a:pt x="132" y="30"/>
                    <a:pt x="131" y="30"/>
                    <a:pt x="131" y="31"/>
                  </a:cubicBezTo>
                  <a:cubicBezTo>
                    <a:pt x="132" y="32"/>
                    <a:pt x="135" y="32"/>
                    <a:pt x="135" y="36"/>
                  </a:cubicBezTo>
                  <a:cubicBezTo>
                    <a:pt x="135" y="36"/>
                    <a:pt x="137" y="35"/>
                    <a:pt x="137" y="36"/>
                  </a:cubicBezTo>
                  <a:cubicBezTo>
                    <a:pt x="138" y="36"/>
                    <a:pt x="137" y="37"/>
                    <a:pt x="137" y="38"/>
                  </a:cubicBezTo>
                  <a:cubicBezTo>
                    <a:pt x="138" y="38"/>
                    <a:pt x="139" y="37"/>
                    <a:pt x="139" y="38"/>
                  </a:cubicBezTo>
                  <a:cubicBezTo>
                    <a:pt x="141" y="39"/>
                    <a:pt x="140" y="42"/>
                    <a:pt x="143" y="42"/>
                  </a:cubicBezTo>
                  <a:cubicBezTo>
                    <a:pt x="143" y="44"/>
                    <a:pt x="145" y="47"/>
                    <a:pt x="146" y="48"/>
                  </a:cubicBezTo>
                  <a:cubicBezTo>
                    <a:pt x="147" y="49"/>
                    <a:pt x="147" y="50"/>
                    <a:pt x="148" y="51"/>
                  </a:cubicBezTo>
                  <a:cubicBezTo>
                    <a:pt x="148" y="51"/>
                    <a:pt x="150" y="51"/>
                    <a:pt x="150" y="51"/>
                  </a:cubicBezTo>
                  <a:cubicBezTo>
                    <a:pt x="150" y="51"/>
                    <a:pt x="150" y="53"/>
                    <a:pt x="150" y="53"/>
                  </a:cubicBezTo>
                  <a:cubicBezTo>
                    <a:pt x="151" y="54"/>
                    <a:pt x="152" y="53"/>
                    <a:pt x="152" y="53"/>
                  </a:cubicBezTo>
                  <a:cubicBezTo>
                    <a:pt x="154" y="55"/>
                    <a:pt x="152" y="57"/>
                    <a:pt x="156" y="57"/>
                  </a:cubicBezTo>
                  <a:cubicBezTo>
                    <a:pt x="154" y="59"/>
                    <a:pt x="156" y="63"/>
                    <a:pt x="157" y="67"/>
                  </a:cubicBezTo>
                  <a:cubicBezTo>
                    <a:pt x="157" y="69"/>
                    <a:pt x="156" y="72"/>
                    <a:pt x="158" y="73"/>
                  </a:cubicBezTo>
                  <a:cubicBezTo>
                    <a:pt x="156" y="74"/>
                    <a:pt x="156" y="76"/>
                    <a:pt x="156" y="80"/>
                  </a:cubicBezTo>
                  <a:cubicBezTo>
                    <a:pt x="156" y="79"/>
                    <a:pt x="154" y="80"/>
                    <a:pt x="155" y="81"/>
                  </a:cubicBezTo>
                  <a:cubicBezTo>
                    <a:pt x="155" y="81"/>
                    <a:pt x="156" y="81"/>
                    <a:pt x="156" y="81"/>
                  </a:cubicBezTo>
                  <a:cubicBezTo>
                    <a:pt x="156" y="81"/>
                    <a:pt x="155" y="83"/>
                    <a:pt x="155" y="84"/>
                  </a:cubicBezTo>
                  <a:cubicBezTo>
                    <a:pt x="155" y="84"/>
                    <a:pt x="153" y="84"/>
                    <a:pt x="153" y="84"/>
                  </a:cubicBezTo>
                  <a:cubicBezTo>
                    <a:pt x="152" y="86"/>
                    <a:pt x="155" y="87"/>
                    <a:pt x="153" y="89"/>
                  </a:cubicBezTo>
                  <a:cubicBezTo>
                    <a:pt x="151" y="89"/>
                    <a:pt x="152" y="92"/>
                    <a:pt x="149" y="91"/>
                  </a:cubicBezTo>
                  <a:cubicBezTo>
                    <a:pt x="149" y="93"/>
                    <a:pt x="149" y="94"/>
                    <a:pt x="147" y="94"/>
                  </a:cubicBezTo>
                  <a:cubicBezTo>
                    <a:pt x="148" y="98"/>
                    <a:pt x="146" y="99"/>
                    <a:pt x="146" y="103"/>
                  </a:cubicBezTo>
                  <a:cubicBezTo>
                    <a:pt x="142" y="102"/>
                    <a:pt x="143" y="106"/>
                    <a:pt x="142" y="108"/>
                  </a:cubicBezTo>
                  <a:cubicBezTo>
                    <a:pt x="141" y="108"/>
                    <a:pt x="139" y="108"/>
                    <a:pt x="139" y="109"/>
                  </a:cubicBezTo>
                  <a:cubicBezTo>
                    <a:pt x="139" y="111"/>
                    <a:pt x="136" y="111"/>
                    <a:pt x="134" y="112"/>
                  </a:cubicBezTo>
                  <a:cubicBezTo>
                    <a:pt x="133" y="112"/>
                    <a:pt x="132" y="114"/>
                    <a:pt x="132" y="114"/>
                  </a:cubicBezTo>
                  <a:cubicBezTo>
                    <a:pt x="131" y="114"/>
                    <a:pt x="130" y="114"/>
                    <a:pt x="130" y="115"/>
                  </a:cubicBezTo>
                  <a:cubicBezTo>
                    <a:pt x="128" y="114"/>
                    <a:pt x="127" y="112"/>
                    <a:pt x="124" y="111"/>
                  </a:cubicBezTo>
                  <a:cubicBezTo>
                    <a:pt x="122" y="110"/>
                    <a:pt x="123" y="113"/>
                    <a:pt x="122" y="113"/>
                  </a:cubicBezTo>
                  <a:cubicBezTo>
                    <a:pt x="120" y="114"/>
                    <a:pt x="117" y="113"/>
                    <a:pt x="116" y="115"/>
                  </a:cubicBezTo>
                  <a:cubicBezTo>
                    <a:pt x="112" y="113"/>
                    <a:pt x="110" y="111"/>
                    <a:pt x="105" y="110"/>
                  </a:cubicBezTo>
                  <a:cubicBezTo>
                    <a:pt x="106" y="109"/>
                    <a:pt x="106" y="108"/>
                    <a:pt x="105" y="105"/>
                  </a:cubicBezTo>
                  <a:cubicBezTo>
                    <a:pt x="105" y="105"/>
                    <a:pt x="104" y="106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3"/>
                    <a:pt x="101" y="102"/>
                    <a:pt x="103" y="102"/>
                  </a:cubicBezTo>
                  <a:cubicBezTo>
                    <a:pt x="103" y="101"/>
                    <a:pt x="99" y="99"/>
                    <a:pt x="98" y="101"/>
                  </a:cubicBezTo>
                  <a:cubicBezTo>
                    <a:pt x="97" y="100"/>
                    <a:pt x="97" y="97"/>
                    <a:pt x="95" y="96"/>
                  </a:cubicBezTo>
                  <a:cubicBezTo>
                    <a:pt x="95" y="94"/>
                    <a:pt x="96" y="93"/>
                    <a:pt x="96" y="92"/>
                  </a:cubicBezTo>
                  <a:cubicBezTo>
                    <a:pt x="96" y="91"/>
                    <a:pt x="95" y="92"/>
                    <a:pt x="92" y="91"/>
                  </a:cubicBezTo>
                  <a:cubicBezTo>
                    <a:pt x="90" y="92"/>
                    <a:pt x="90" y="96"/>
                    <a:pt x="86" y="95"/>
                  </a:cubicBezTo>
                  <a:cubicBezTo>
                    <a:pt x="87" y="91"/>
                    <a:pt x="83" y="92"/>
                    <a:pt x="84" y="88"/>
                  </a:cubicBezTo>
                  <a:cubicBezTo>
                    <a:pt x="82" y="88"/>
                    <a:pt x="81" y="87"/>
                    <a:pt x="78" y="87"/>
                  </a:cubicBezTo>
                  <a:cubicBezTo>
                    <a:pt x="78" y="86"/>
                    <a:pt x="79" y="87"/>
                    <a:pt x="80" y="86"/>
                  </a:cubicBezTo>
                  <a:cubicBezTo>
                    <a:pt x="78" y="83"/>
                    <a:pt x="75" y="86"/>
                    <a:pt x="71" y="85"/>
                  </a:cubicBezTo>
                  <a:cubicBezTo>
                    <a:pt x="68" y="85"/>
                    <a:pt x="65" y="84"/>
                    <a:pt x="62" y="83"/>
                  </a:cubicBezTo>
                  <a:cubicBezTo>
                    <a:pt x="60" y="83"/>
                    <a:pt x="57" y="83"/>
                    <a:pt x="56" y="85"/>
                  </a:cubicBezTo>
                  <a:cubicBezTo>
                    <a:pt x="55" y="86"/>
                    <a:pt x="54" y="85"/>
                    <a:pt x="53" y="8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0" y="87"/>
                    <a:pt x="51" y="85"/>
                    <a:pt x="49" y="87"/>
                  </a:cubicBezTo>
                  <a:cubicBezTo>
                    <a:pt x="48" y="88"/>
                    <a:pt x="48" y="88"/>
                    <a:pt x="48" y="89"/>
                  </a:cubicBezTo>
                  <a:cubicBezTo>
                    <a:pt x="46" y="88"/>
                    <a:pt x="46" y="86"/>
                    <a:pt x="46" y="90"/>
                  </a:cubicBezTo>
                  <a:cubicBezTo>
                    <a:pt x="45" y="90"/>
                    <a:pt x="45" y="89"/>
                    <a:pt x="44" y="89"/>
                  </a:cubicBezTo>
                  <a:cubicBezTo>
                    <a:pt x="43" y="89"/>
                    <a:pt x="44" y="90"/>
                    <a:pt x="44" y="90"/>
                  </a:cubicBezTo>
                  <a:cubicBezTo>
                    <a:pt x="43" y="92"/>
                    <a:pt x="40" y="91"/>
                    <a:pt x="39" y="94"/>
                  </a:cubicBezTo>
                  <a:cubicBezTo>
                    <a:pt x="37" y="92"/>
                    <a:pt x="31" y="93"/>
                    <a:pt x="27" y="93"/>
                  </a:cubicBezTo>
                  <a:cubicBezTo>
                    <a:pt x="26" y="93"/>
                    <a:pt x="26" y="95"/>
                    <a:pt x="26" y="95"/>
                  </a:cubicBezTo>
                  <a:cubicBezTo>
                    <a:pt x="25" y="95"/>
                    <a:pt x="24" y="95"/>
                    <a:pt x="24" y="95"/>
                  </a:cubicBezTo>
                  <a:cubicBezTo>
                    <a:pt x="23" y="95"/>
                    <a:pt x="22" y="96"/>
                    <a:pt x="21" y="96"/>
                  </a:cubicBezTo>
                  <a:cubicBezTo>
                    <a:pt x="18" y="97"/>
                    <a:pt x="13" y="99"/>
                    <a:pt x="8" y="98"/>
                  </a:cubicBezTo>
                  <a:cubicBezTo>
                    <a:pt x="8" y="95"/>
                    <a:pt x="8" y="92"/>
                    <a:pt x="11" y="92"/>
                  </a:cubicBezTo>
                  <a:cubicBezTo>
                    <a:pt x="10" y="91"/>
                    <a:pt x="12" y="87"/>
                    <a:pt x="10" y="87"/>
                  </a:cubicBezTo>
                  <a:cubicBezTo>
                    <a:pt x="7" y="87"/>
                    <a:pt x="11" y="86"/>
                    <a:pt x="10" y="84"/>
                  </a:cubicBezTo>
                  <a:cubicBezTo>
                    <a:pt x="8" y="81"/>
                    <a:pt x="9" y="85"/>
                    <a:pt x="8" y="82"/>
                  </a:cubicBezTo>
                  <a:cubicBezTo>
                    <a:pt x="8" y="81"/>
                    <a:pt x="8" y="80"/>
                    <a:pt x="8" y="80"/>
                  </a:cubicBezTo>
                  <a:cubicBezTo>
                    <a:pt x="6" y="79"/>
                    <a:pt x="8" y="79"/>
                    <a:pt x="8" y="78"/>
                  </a:cubicBezTo>
                  <a:cubicBezTo>
                    <a:pt x="7" y="76"/>
                    <a:pt x="5" y="74"/>
                    <a:pt x="7" y="73"/>
                  </a:cubicBezTo>
                  <a:cubicBezTo>
                    <a:pt x="7" y="72"/>
                    <a:pt x="5" y="73"/>
                    <a:pt x="5" y="72"/>
                  </a:cubicBezTo>
                  <a:cubicBezTo>
                    <a:pt x="5" y="72"/>
                    <a:pt x="5" y="71"/>
                    <a:pt x="5" y="70"/>
                  </a:cubicBezTo>
                  <a:cubicBezTo>
                    <a:pt x="5" y="70"/>
                    <a:pt x="4" y="67"/>
                    <a:pt x="4" y="67"/>
                  </a:cubicBezTo>
                  <a:cubicBezTo>
                    <a:pt x="3" y="66"/>
                    <a:pt x="4" y="67"/>
                    <a:pt x="4" y="65"/>
                  </a:cubicBezTo>
                  <a:cubicBezTo>
                    <a:pt x="3" y="64"/>
                    <a:pt x="1" y="63"/>
                    <a:pt x="2" y="62"/>
                  </a:cubicBezTo>
                  <a:cubicBezTo>
                    <a:pt x="5" y="62"/>
                    <a:pt x="3" y="58"/>
                    <a:pt x="5" y="58"/>
                  </a:cubicBezTo>
                  <a:cubicBezTo>
                    <a:pt x="5" y="57"/>
                    <a:pt x="3" y="57"/>
                    <a:pt x="3" y="57"/>
                  </a:cubicBezTo>
                  <a:cubicBezTo>
                    <a:pt x="2" y="56"/>
                    <a:pt x="4" y="53"/>
                    <a:pt x="1" y="54"/>
                  </a:cubicBezTo>
                  <a:cubicBezTo>
                    <a:pt x="0" y="49"/>
                    <a:pt x="2" y="48"/>
                    <a:pt x="3" y="44"/>
                  </a:cubicBezTo>
                  <a:cubicBezTo>
                    <a:pt x="4" y="46"/>
                    <a:pt x="8" y="45"/>
                    <a:pt x="8" y="42"/>
                  </a:cubicBezTo>
                  <a:cubicBezTo>
                    <a:pt x="8" y="41"/>
                    <a:pt x="14" y="42"/>
                    <a:pt x="13" y="38"/>
                  </a:cubicBezTo>
                  <a:cubicBezTo>
                    <a:pt x="19" y="38"/>
                    <a:pt x="21" y="36"/>
                    <a:pt x="26" y="36"/>
                  </a:cubicBezTo>
                  <a:cubicBezTo>
                    <a:pt x="27" y="36"/>
                    <a:pt x="26" y="35"/>
                    <a:pt x="26" y="35"/>
                  </a:cubicBezTo>
                  <a:cubicBezTo>
                    <a:pt x="28" y="33"/>
                    <a:pt x="31" y="34"/>
                    <a:pt x="31" y="31"/>
                  </a:cubicBezTo>
                  <a:cubicBezTo>
                    <a:pt x="31" y="31"/>
                    <a:pt x="32" y="32"/>
                    <a:pt x="32" y="32"/>
                  </a:cubicBezTo>
                  <a:cubicBezTo>
                    <a:pt x="35" y="32"/>
                    <a:pt x="32" y="28"/>
                    <a:pt x="35" y="29"/>
                  </a:cubicBezTo>
                  <a:cubicBezTo>
                    <a:pt x="35" y="25"/>
                    <a:pt x="35" y="26"/>
                    <a:pt x="35" y="21"/>
                  </a:cubicBezTo>
                  <a:cubicBezTo>
                    <a:pt x="38" y="22"/>
                    <a:pt x="39" y="23"/>
                    <a:pt x="41" y="23"/>
                  </a:cubicBezTo>
                  <a:cubicBezTo>
                    <a:pt x="42" y="23"/>
                    <a:pt x="42" y="21"/>
                    <a:pt x="44" y="21"/>
                  </a:cubicBezTo>
                  <a:cubicBezTo>
                    <a:pt x="43" y="19"/>
                    <a:pt x="46" y="18"/>
                    <a:pt x="44" y="18"/>
                  </a:cubicBezTo>
                  <a:cubicBezTo>
                    <a:pt x="45" y="17"/>
                    <a:pt x="46" y="17"/>
                    <a:pt x="46" y="15"/>
                  </a:cubicBezTo>
                  <a:cubicBezTo>
                    <a:pt x="49" y="15"/>
                    <a:pt x="47" y="11"/>
                    <a:pt x="51" y="13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5" y="11"/>
                    <a:pt x="56" y="11"/>
                    <a:pt x="58" y="11"/>
                  </a:cubicBezTo>
                  <a:cubicBezTo>
                    <a:pt x="56" y="13"/>
                    <a:pt x="59" y="12"/>
                    <a:pt x="59" y="13"/>
                  </a:cubicBezTo>
                  <a:cubicBezTo>
                    <a:pt x="59" y="13"/>
                    <a:pt x="59" y="14"/>
                    <a:pt x="59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1" y="14"/>
                    <a:pt x="62" y="17"/>
                    <a:pt x="65" y="16"/>
                  </a:cubicBezTo>
                  <a:cubicBezTo>
                    <a:pt x="66" y="16"/>
                    <a:pt x="65" y="11"/>
                    <a:pt x="63" y="12"/>
                  </a:cubicBezTo>
                  <a:cubicBezTo>
                    <a:pt x="64" y="11"/>
                    <a:pt x="65" y="10"/>
                    <a:pt x="66" y="10"/>
                  </a:cubicBezTo>
                  <a:cubicBezTo>
                    <a:pt x="66" y="8"/>
                    <a:pt x="67" y="6"/>
                    <a:pt x="70" y="6"/>
                  </a:cubicBezTo>
                  <a:cubicBezTo>
                    <a:pt x="70" y="4"/>
                    <a:pt x="70" y="3"/>
                    <a:pt x="73" y="3"/>
                  </a:cubicBezTo>
                  <a:cubicBezTo>
                    <a:pt x="71" y="6"/>
                    <a:pt x="72" y="4"/>
                    <a:pt x="74" y="4"/>
                  </a:cubicBezTo>
                  <a:cubicBezTo>
                    <a:pt x="79" y="0"/>
                    <a:pt x="86" y="4"/>
                    <a:pt x="92" y="4"/>
                  </a:cubicBezTo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 flipH="1">
            <a:off x="2043113" y="2730500"/>
            <a:ext cx="160337" cy="158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294563" y="4540250"/>
            <a:ext cx="96837" cy="95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532188" y="4143375"/>
            <a:ext cx="103187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30538" y="4684713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86538" y="3351213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395538" y="3071813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906463" y="2890838"/>
            <a:ext cx="990600" cy="704850"/>
            <a:chOff x="1094591" y="2644188"/>
            <a:chExt cx="991626" cy="704766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094591" y="2644188"/>
              <a:ext cx="991626" cy="253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1" name="TextBox 20"/>
            <p:cNvSpPr txBox="1"/>
            <p:nvPr/>
          </p:nvSpPr>
          <p:spPr bwMode="auto">
            <a:xfrm>
              <a:off x="1094591" y="2869586"/>
              <a:ext cx="991626" cy="253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2" name="TextBox 21"/>
            <p:cNvSpPr txBox="1"/>
            <p:nvPr/>
          </p:nvSpPr>
          <p:spPr bwMode="auto">
            <a:xfrm>
              <a:off x="1094591" y="3094984"/>
              <a:ext cx="991626" cy="253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917700" y="4281488"/>
            <a:ext cx="992188" cy="704850"/>
            <a:chOff x="1094591" y="2644188"/>
            <a:chExt cx="991626" cy="704766"/>
          </a:xfrm>
        </p:grpSpPr>
        <p:sp>
          <p:nvSpPr>
            <p:cNvPr id="24" name="TextBox 23"/>
            <p:cNvSpPr txBox="1"/>
            <p:nvPr/>
          </p:nvSpPr>
          <p:spPr bwMode="auto">
            <a:xfrm>
              <a:off x="1094591" y="2644188"/>
              <a:ext cx="991626" cy="253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5" name="TextBox 24"/>
            <p:cNvSpPr txBox="1"/>
            <p:nvPr/>
          </p:nvSpPr>
          <p:spPr bwMode="auto">
            <a:xfrm>
              <a:off x="1094591" y="2869586"/>
              <a:ext cx="991626" cy="253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6" name="TextBox 25"/>
            <p:cNvSpPr txBox="1"/>
            <p:nvPr/>
          </p:nvSpPr>
          <p:spPr bwMode="auto">
            <a:xfrm>
              <a:off x="1094591" y="3094984"/>
              <a:ext cx="991626" cy="253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7192963" y="2992438"/>
            <a:ext cx="990600" cy="704850"/>
            <a:chOff x="1094591" y="2644188"/>
            <a:chExt cx="991626" cy="704766"/>
          </a:xfrm>
        </p:grpSpPr>
        <p:sp>
          <p:nvSpPr>
            <p:cNvPr id="28" name="TextBox 27"/>
            <p:cNvSpPr txBox="1"/>
            <p:nvPr/>
          </p:nvSpPr>
          <p:spPr bwMode="auto">
            <a:xfrm>
              <a:off x="1094591" y="2644188"/>
              <a:ext cx="991626" cy="253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9" name="TextBox 28"/>
            <p:cNvSpPr txBox="1"/>
            <p:nvPr/>
          </p:nvSpPr>
          <p:spPr bwMode="auto">
            <a:xfrm>
              <a:off x="1094591" y="2869586"/>
              <a:ext cx="991626" cy="253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30" name="TextBox 29"/>
            <p:cNvSpPr txBox="1"/>
            <p:nvPr/>
          </p:nvSpPr>
          <p:spPr bwMode="auto">
            <a:xfrm>
              <a:off x="1094591" y="3094984"/>
              <a:ext cx="991626" cy="253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638800" y="4313238"/>
            <a:ext cx="992188" cy="479425"/>
            <a:chOff x="1094591" y="2644188"/>
            <a:chExt cx="991626" cy="479341"/>
          </a:xfrm>
        </p:grpSpPr>
        <p:sp>
          <p:nvSpPr>
            <p:cNvPr id="32" name="TextBox 31"/>
            <p:cNvSpPr txBox="1"/>
            <p:nvPr/>
          </p:nvSpPr>
          <p:spPr bwMode="auto">
            <a:xfrm>
              <a:off x="1094591" y="2644188"/>
              <a:ext cx="991626" cy="2539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33" name="TextBox 32"/>
            <p:cNvSpPr txBox="1"/>
            <p:nvPr/>
          </p:nvSpPr>
          <p:spPr bwMode="auto">
            <a:xfrm>
              <a:off x="1094591" y="2869574"/>
              <a:ext cx="991626" cy="2539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487738" y="2054225"/>
            <a:ext cx="446087" cy="444500"/>
            <a:chOff x="3488308" y="1428304"/>
            <a:chExt cx="444946" cy="444946"/>
          </a:xfrm>
        </p:grpSpPr>
        <p:sp>
          <p:nvSpPr>
            <p:cNvPr id="35" name="椭圆 34"/>
            <p:cNvSpPr/>
            <p:nvPr/>
          </p:nvSpPr>
          <p:spPr>
            <a:xfrm flipH="1">
              <a:off x="3488308" y="1428304"/>
              <a:ext cx="444946" cy="44494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flipH="1">
              <a:off x="3630818" y="1571322"/>
              <a:ext cx="159927" cy="1589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6735763" y="2714625"/>
            <a:ext cx="444500" cy="444500"/>
            <a:chOff x="6735014" y="2088704"/>
            <a:chExt cx="444946" cy="444946"/>
          </a:xfrm>
        </p:grpSpPr>
        <p:sp>
          <p:nvSpPr>
            <p:cNvPr id="38" name="椭圆 37"/>
            <p:cNvSpPr/>
            <p:nvPr/>
          </p:nvSpPr>
          <p:spPr>
            <a:xfrm flipH="1">
              <a:off x="6735014" y="2088704"/>
              <a:ext cx="444946" cy="444946"/>
            </a:xfrm>
            <a:prstGeom prst="ellipse">
              <a:avLst/>
            </a:prstGeom>
            <a:solidFill>
              <a:srgbClr val="E1D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6862141" y="2215831"/>
              <a:ext cx="190691" cy="1906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46538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3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3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3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3775" y="2011363"/>
            <a:ext cx="2236788" cy="387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5738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217613" y="2551113"/>
            <a:ext cx="6708775" cy="427037"/>
            <a:chOff x="1217613" y="1889708"/>
            <a:chExt cx="6708775" cy="426455"/>
          </a:xfrm>
        </p:grpSpPr>
        <p:sp>
          <p:nvSpPr>
            <p:cNvPr id="35859" name="Rectangle 6"/>
            <p:cNvSpPr>
              <a:spLocks noChangeArrowheads="1"/>
            </p:cNvSpPr>
            <p:nvPr/>
          </p:nvSpPr>
          <p:spPr bwMode="auto">
            <a:xfrm>
              <a:off x="1217613" y="2184400"/>
              <a:ext cx="6708775" cy="131763"/>
            </a:xfrm>
            <a:prstGeom prst="rect">
              <a:avLst/>
            </a:prstGeom>
            <a:solidFill>
              <a:srgbClr val="E1DAA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67"/>
            <p:cNvSpPr>
              <a:spLocks/>
            </p:cNvSpPr>
            <p:nvPr/>
          </p:nvSpPr>
          <p:spPr bwMode="auto">
            <a:xfrm>
              <a:off x="1217613" y="2184581"/>
              <a:ext cx="4491037" cy="131582"/>
            </a:xfrm>
            <a:custGeom>
              <a:avLst/>
              <a:gdLst>
                <a:gd name="T0" fmla="*/ 480 w 480"/>
                <a:gd name="T1" fmla="*/ 7 h 14"/>
                <a:gd name="T2" fmla="*/ 474 w 480"/>
                <a:gd name="T3" fmla="*/ 14 h 14"/>
                <a:gd name="T4" fmla="*/ 7 w 480"/>
                <a:gd name="T5" fmla="*/ 14 h 14"/>
                <a:gd name="T6" fmla="*/ 0 w 480"/>
                <a:gd name="T7" fmla="*/ 7 h 14"/>
                <a:gd name="T8" fmla="*/ 7 w 480"/>
                <a:gd name="T9" fmla="*/ 0 h 14"/>
                <a:gd name="T10" fmla="*/ 474 w 480"/>
                <a:gd name="T11" fmla="*/ 0 h 14"/>
                <a:gd name="T12" fmla="*/ 480 w 480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0" h="14">
                  <a:moveTo>
                    <a:pt x="480" y="7"/>
                  </a:moveTo>
                  <a:cubicBezTo>
                    <a:pt x="480" y="11"/>
                    <a:pt x="477" y="14"/>
                    <a:pt x="47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7" y="0"/>
                    <a:pt x="480" y="3"/>
                    <a:pt x="480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217613" y="1889708"/>
              <a:ext cx="1581150" cy="2774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粗宋简体" pitchFamily="65" charset="-122"/>
                  <a:ea typeface="方正粗宋简体" pitchFamily="65" charset="-122"/>
                </a:rPr>
                <a:t>POWER POINT  01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217613" y="3009900"/>
            <a:ext cx="6708775" cy="407988"/>
            <a:chOff x="1217613" y="2347952"/>
            <a:chExt cx="6708775" cy="407949"/>
          </a:xfrm>
        </p:grpSpPr>
        <p:sp>
          <p:nvSpPr>
            <p:cNvPr id="35856" name="Rectangle 68"/>
            <p:cNvSpPr>
              <a:spLocks noChangeArrowheads="1"/>
            </p:cNvSpPr>
            <p:nvPr/>
          </p:nvSpPr>
          <p:spPr bwMode="auto">
            <a:xfrm>
              <a:off x="1217613" y="2624138"/>
              <a:ext cx="6708775" cy="131763"/>
            </a:xfrm>
            <a:prstGeom prst="rect">
              <a:avLst/>
            </a:prstGeom>
            <a:solidFill>
              <a:srgbClr val="E1DAA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69"/>
            <p:cNvSpPr>
              <a:spLocks/>
            </p:cNvSpPr>
            <p:nvPr/>
          </p:nvSpPr>
          <p:spPr bwMode="auto">
            <a:xfrm>
              <a:off x="1217613" y="2624151"/>
              <a:ext cx="4116387" cy="131750"/>
            </a:xfrm>
            <a:custGeom>
              <a:avLst/>
              <a:gdLst>
                <a:gd name="T0" fmla="*/ 440 w 440"/>
                <a:gd name="T1" fmla="*/ 7 h 14"/>
                <a:gd name="T2" fmla="*/ 434 w 440"/>
                <a:gd name="T3" fmla="*/ 14 h 14"/>
                <a:gd name="T4" fmla="*/ 6 w 440"/>
                <a:gd name="T5" fmla="*/ 14 h 14"/>
                <a:gd name="T6" fmla="*/ 0 w 440"/>
                <a:gd name="T7" fmla="*/ 7 h 14"/>
                <a:gd name="T8" fmla="*/ 6 w 440"/>
                <a:gd name="T9" fmla="*/ 0 h 14"/>
                <a:gd name="T10" fmla="*/ 434 w 440"/>
                <a:gd name="T11" fmla="*/ 0 h 14"/>
                <a:gd name="T12" fmla="*/ 440 w 440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14">
                  <a:moveTo>
                    <a:pt x="440" y="7"/>
                  </a:moveTo>
                  <a:cubicBezTo>
                    <a:pt x="440" y="11"/>
                    <a:pt x="438" y="14"/>
                    <a:pt x="434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38" y="0"/>
                    <a:pt x="440" y="3"/>
                    <a:pt x="440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7613" y="2347952"/>
              <a:ext cx="1581150" cy="277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粗宋简体" pitchFamily="65" charset="-122"/>
                  <a:ea typeface="方正粗宋简体" pitchFamily="65" charset="-122"/>
                </a:rPr>
                <a:t>POWER POINT  02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217613" y="3441700"/>
            <a:ext cx="6708775" cy="406400"/>
            <a:chOff x="1217613" y="2779752"/>
            <a:chExt cx="6708775" cy="406361"/>
          </a:xfrm>
        </p:grpSpPr>
        <p:sp>
          <p:nvSpPr>
            <p:cNvPr id="35853" name="Rectangle 70"/>
            <p:cNvSpPr>
              <a:spLocks noChangeArrowheads="1"/>
            </p:cNvSpPr>
            <p:nvPr/>
          </p:nvSpPr>
          <p:spPr bwMode="auto">
            <a:xfrm>
              <a:off x="1217613" y="3054350"/>
              <a:ext cx="6708775" cy="131763"/>
            </a:xfrm>
            <a:prstGeom prst="rect">
              <a:avLst/>
            </a:prstGeom>
            <a:solidFill>
              <a:srgbClr val="E1DAA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1"/>
            <p:cNvSpPr>
              <a:spLocks/>
            </p:cNvSpPr>
            <p:nvPr/>
          </p:nvSpPr>
          <p:spPr bwMode="auto">
            <a:xfrm>
              <a:off x="1217613" y="3054364"/>
              <a:ext cx="2386012" cy="131749"/>
            </a:xfrm>
            <a:custGeom>
              <a:avLst/>
              <a:gdLst>
                <a:gd name="T0" fmla="*/ 255 w 255"/>
                <a:gd name="T1" fmla="*/ 7 h 14"/>
                <a:gd name="T2" fmla="*/ 252 w 255"/>
                <a:gd name="T3" fmla="*/ 14 h 14"/>
                <a:gd name="T4" fmla="*/ 4 w 255"/>
                <a:gd name="T5" fmla="*/ 14 h 14"/>
                <a:gd name="T6" fmla="*/ 0 w 255"/>
                <a:gd name="T7" fmla="*/ 7 h 14"/>
                <a:gd name="T8" fmla="*/ 4 w 255"/>
                <a:gd name="T9" fmla="*/ 0 h 14"/>
                <a:gd name="T10" fmla="*/ 252 w 255"/>
                <a:gd name="T11" fmla="*/ 0 h 14"/>
                <a:gd name="T12" fmla="*/ 255 w 255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4">
                  <a:moveTo>
                    <a:pt x="255" y="7"/>
                  </a:moveTo>
                  <a:cubicBezTo>
                    <a:pt x="255" y="11"/>
                    <a:pt x="254" y="14"/>
                    <a:pt x="252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4" y="0"/>
                    <a:pt x="255" y="3"/>
                    <a:pt x="255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17613" y="2779752"/>
              <a:ext cx="1581150" cy="277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粗宋简体" pitchFamily="65" charset="-122"/>
                  <a:ea typeface="方正粗宋简体" pitchFamily="65" charset="-122"/>
                </a:rPr>
                <a:t>POWER POINT  03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217613" y="3860800"/>
            <a:ext cx="6708775" cy="425450"/>
            <a:chOff x="1217613" y="3198852"/>
            <a:chExt cx="6708775" cy="425411"/>
          </a:xfrm>
        </p:grpSpPr>
        <p:sp>
          <p:nvSpPr>
            <p:cNvPr id="35850" name="Rectangle 72"/>
            <p:cNvSpPr>
              <a:spLocks noChangeArrowheads="1"/>
            </p:cNvSpPr>
            <p:nvPr/>
          </p:nvSpPr>
          <p:spPr bwMode="auto">
            <a:xfrm>
              <a:off x="1217613" y="3494088"/>
              <a:ext cx="6708775" cy="130175"/>
            </a:xfrm>
            <a:prstGeom prst="rect">
              <a:avLst/>
            </a:prstGeom>
            <a:solidFill>
              <a:srgbClr val="E1DAA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3"/>
            <p:cNvSpPr>
              <a:spLocks/>
            </p:cNvSpPr>
            <p:nvPr/>
          </p:nvSpPr>
          <p:spPr bwMode="auto">
            <a:xfrm>
              <a:off x="1217613" y="3494100"/>
              <a:ext cx="5156200" cy="130163"/>
            </a:xfrm>
            <a:custGeom>
              <a:avLst/>
              <a:gdLst>
                <a:gd name="T0" fmla="*/ 551 w 551"/>
                <a:gd name="T1" fmla="*/ 7 h 14"/>
                <a:gd name="T2" fmla="*/ 544 w 551"/>
                <a:gd name="T3" fmla="*/ 14 h 14"/>
                <a:gd name="T4" fmla="*/ 8 w 551"/>
                <a:gd name="T5" fmla="*/ 14 h 14"/>
                <a:gd name="T6" fmla="*/ 0 w 551"/>
                <a:gd name="T7" fmla="*/ 7 h 14"/>
                <a:gd name="T8" fmla="*/ 8 w 551"/>
                <a:gd name="T9" fmla="*/ 0 h 14"/>
                <a:gd name="T10" fmla="*/ 544 w 551"/>
                <a:gd name="T11" fmla="*/ 0 h 14"/>
                <a:gd name="T12" fmla="*/ 551 w 551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14">
                  <a:moveTo>
                    <a:pt x="551" y="7"/>
                  </a:moveTo>
                  <a:cubicBezTo>
                    <a:pt x="551" y="11"/>
                    <a:pt x="548" y="14"/>
                    <a:pt x="544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48" y="0"/>
                    <a:pt x="551" y="3"/>
                    <a:pt x="551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17613" y="3198852"/>
              <a:ext cx="1581150" cy="2777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粗宋简体" pitchFamily="65" charset="-122"/>
                  <a:ea typeface="方正粗宋简体" pitchFamily="65" charset="-122"/>
                </a:rPr>
                <a:t>POWER POINT  04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217613" y="4318000"/>
            <a:ext cx="6708775" cy="407988"/>
            <a:chOff x="1217613" y="3656052"/>
            <a:chExt cx="6708775" cy="407948"/>
          </a:xfrm>
        </p:grpSpPr>
        <p:sp>
          <p:nvSpPr>
            <p:cNvPr id="35847" name="Rectangle 74"/>
            <p:cNvSpPr>
              <a:spLocks noChangeArrowheads="1"/>
            </p:cNvSpPr>
            <p:nvPr/>
          </p:nvSpPr>
          <p:spPr bwMode="auto">
            <a:xfrm>
              <a:off x="1217613" y="3933825"/>
              <a:ext cx="6708775" cy="130175"/>
            </a:xfrm>
            <a:prstGeom prst="rect">
              <a:avLst/>
            </a:prstGeom>
            <a:solidFill>
              <a:srgbClr val="E1DAA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5"/>
            <p:cNvSpPr>
              <a:spLocks/>
            </p:cNvSpPr>
            <p:nvPr/>
          </p:nvSpPr>
          <p:spPr bwMode="auto">
            <a:xfrm>
              <a:off x="1217613" y="3933838"/>
              <a:ext cx="3116262" cy="130162"/>
            </a:xfrm>
            <a:custGeom>
              <a:avLst/>
              <a:gdLst>
                <a:gd name="T0" fmla="*/ 333 w 333"/>
                <a:gd name="T1" fmla="*/ 7 h 14"/>
                <a:gd name="T2" fmla="*/ 328 w 333"/>
                <a:gd name="T3" fmla="*/ 14 h 14"/>
                <a:gd name="T4" fmla="*/ 5 w 333"/>
                <a:gd name="T5" fmla="*/ 14 h 14"/>
                <a:gd name="T6" fmla="*/ 0 w 333"/>
                <a:gd name="T7" fmla="*/ 7 h 14"/>
                <a:gd name="T8" fmla="*/ 5 w 333"/>
                <a:gd name="T9" fmla="*/ 0 h 14"/>
                <a:gd name="T10" fmla="*/ 328 w 333"/>
                <a:gd name="T11" fmla="*/ 0 h 14"/>
                <a:gd name="T12" fmla="*/ 333 w 333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4">
                  <a:moveTo>
                    <a:pt x="333" y="7"/>
                  </a:moveTo>
                  <a:cubicBezTo>
                    <a:pt x="333" y="11"/>
                    <a:pt x="331" y="14"/>
                    <a:pt x="32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31" y="0"/>
                    <a:pt x="333" y="3"/>
                    <a:pt x="333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17613" y="3656052"/>
              <a:ext cx="1581150" cy="277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粗宋简体" pitchFamily="65" charset="-122"/>
                  <a:ea typeface="方正粗宋简体" pitchFamily="65" charset="-122"/>
                </a:rPr>
                <a:t>POWER POINT  05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8593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41563" y="1937420"/>
            <a:ext cx="5491162" cy="2747963"/>
            <a:chOff x="1757363" y="1276350"/>
            <a:chExt cx="5491162" cy="2747963"/>
          </a:xfrm>
          <a:solidFill>
            <a:srgbClr val="F98377"/>
          </a:solidFill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1757363" y="1452563"/>
              <a:ext cx="112713" cy="25717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2238375" y="2165350"/>
              <a:ext cx="112713" cy="18589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Rectangle 10"/>
            <p:cNvSpPr>
              <a:spLocks noChangeArrowheads="1"/>
            </p:cNvSpPr>
            <p:nvPr/>
          </p:nvSpPr>
          <p:spPr bwMode="auto">
            <a:xfrm>
              <a:off x="6656388" y="1620838"/>
              <a:ext cx="111125" cy="24034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7137400" y="2254250"/>
              <a:ext cx="111125" cy="17700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14"/>
            <p:cNvSpPr>
              <a:spLocks noChangeArrowheads="1"/>
            </p:cNvSpPr>
            <p:nvPr/>
          </p:nvSpPr>
          <p:spPr bwMode="auto">
            <a:xfrm>
              <a:off x="2719388" y="1981200"/>
              <a:ext cx="112713" cy="204311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3200400" y="2717800"/>
              <a:ext cx="112713" cy="130651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18"/>
            <p:cNvSpPr>
              <a:spLocks noChangeArrowheads="1"/>
            </p:cNvSpPr>
            <p:nvPr/>
          </p:nvSpPr>
          <p:spPr bwMode="auto">
            <a:xfrm>
              <a:off x="3681413" y="1981200"/>
              <a:ext cx="120650" cy="204311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4227513" y="2381250"/>
              <a:ext cx="111125" cy="16430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4708525" y="2165350"/>
              <a:ext cx="111125" cy="18589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24"/>
            <p:cNvSpPr>
              <a:spLocks noChangeArrowheads="1"/>
            </p:cNvSpPr>
            <p:nvPr/>
          </p:nvSpPr>
          <p:spPr bwMode="auto">
            <a:xfrm>
              <a:off x="5187950" y="1363663"/>
              <a:ext cx="112713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5668963" y="1276350"/>
              <a:ext cx="112713" cy="27479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8"/>
            <p:cNvSpPr>
              <a:spLocks noChangeArrowheads="1"/>
            </p:cNvSpPr>
            <p:nvPr/>
          </p:nvSpPr>
          <p:spPr bwMode="auto">
            <a:xfrm>
              <a:off x="6149975" y="2454275"/>
              <a:ext cx="120650" cy="157003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54277" y="2826420"/>
            <a:ext cx="5491163" cy="1858963"/>
            <a:chOff x="1870075" y="2165350"/>
            <a:chExt cx="5491163" cy="1858963"/>
          </a:xfrm>
          <a:solidFill>
            <a:srgbClr val="9DB9B6"/>
          </a:solidFill>
        </p:grpSpPr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1870075" y="2919413"/>
              <a:ext cx="112713" cy="11049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2351088" y="3319463"/>
              <a:ext cx="112713" cy="7048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6767513" y="2919413"/>
              <a:ext cx="112713" cy="11049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7248525" y="3319463"/>
              <a:ext cx="112713" cy="7048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2832100" y="3575050"/>
              <a:ext cx="120650" cy="4492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3313113" y="2959100"/>
              <a:ext cx="120650" cy="106521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3802063" y="3440113"/>
              <a:ext cx="112713" cy="5842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4338638" y="2919413"/>
              <a:ext cx="112713" cy="11049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4819650" y="2598738"/>
              <a:ext cx="112713" cy="142557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5781675" y="2165350"/>
              <a:ext cx="120650" cy="18589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5300663" y="2438400"/>
              <a:ext cx="120650" cy="158591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6270625" y="2541588"/>
              <a:ext cx="112713" cy="148272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151063" y="4676775"/>
            <a:ext cx="6094412" cy="344488"/>
            <a:chOff x="1567001" y="4016375"/>
            <a:chExt cx="6094631" cy="344095"/>
          </a:xfrm>
        </p:grpSpPr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1757508" y="4016375"/>
              <a:ext cx="5604076" cy="1585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567001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一月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049618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二月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2557637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三月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002153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四月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497470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五月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4068991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六月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4551608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七月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5034226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八月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5542244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九月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5986760" y="4046504"/>
              <a:ext cx="492143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十月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482078" y="4046504"/>
              <a:ext cx="646135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十一月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7015497" y="4046504"/>
              <a:ext cx="646135" cy="313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十二月</a:t>
              </a: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566738" y="2582863"/>
            <a:ext cx="1184275" cy="1533525"/>
            <a:chOff x="566816" y="1909763"/>
            <a:chExt cx="1184196" cy="1532684"/>
          </a:xfrm>
        </p:grpSpPr>
        <p:sp>
          <p:nvSpPr>
            <p:cNvPr id="43" name="Freeform 71"/>
            <p:cNvSpPr>
              <a:spLocks noEditPoints="1"/>
            </p:cNvSpPr>
            <p:nvPr/>
          </p:nvSpPr>
          <p:spPr bwMode="auto">
            <a:xfrm>
              <a:off x="808100" y="1909763"/>
              <a:ext cx="942912" cy="912311"/>
            </a:xfrm>
            <a:custGeom>
              <a:avLst/>
              <a:gdLst>
                <a:gd name="T0" fmla="*/ 44 w 93"/>
                <a:gd name="T1" fmla="*/ 0 h 90"/>
                <a:gd name="T2" fmla="*/ 83 w 93"/>
                <a:gd name="T3" fmla="*/ 0 h 90"/>
                <a:gd name="T4" fmla="*/ 90 w 93"/>
                <a:gd name="T5" fmla="*/ 3 h 90"/>
                <a:gd name="T6" fmla="*/ 93 w 93"/>
                <a:gd name="T7" fmla="*/ 11 h 90"/>
                <a:gd name="T8" fmla="*/ 93 w 93"/>
                <a:gd name="T9" fmla="*/ 33 h 90"/>
                <a:gd name="T10" fmla="*/ 90 w 93"/>
                <a:gd name="T11" fmla="*/ 40 h 90"/>
                <a:gd name="T12" fmla="*/ 83 w 93"/>
                <a:gd name="T13" fmla="*/ 43 h 90"/>
                <a:gd name="T14" fmla="*/ 61 w 93"/>
                <a:gd name="T15" fmla="*/ 43 h 90"/>
                <a:gd name="T16" fmla="*/ 50 w 93"/>
                <a:gd name="T17" fmla="*/ 53 h 90"/>
                <a:gd name="T18" fmla="*/ 49 w 93"/>
                <a:gd name="T19" fmla="*/ 52 h 90"/>
                <a:gd name="T20" fmla="*/ 46 w 93"/>
                <a:gd name="T21" fmla="*/ 50 h 90"/>
                <a:gd name="T22" fmla="*/ 48 w 93"/>
                <a:gd name="T23" fmla="*/ 43 h 90"/>
                <a:gd name="T24" fmla="*/ 47 w 93"/>
                <a:gd name="T25" fmla="*/ 43 h 90"/>
                <a:gd name="T26" fmla="*/ 48 w 93"/>
                <a:gd name="T27" fmla="*/ 39 h 90"/>
                <a:gd name="T28" fmla="*/ 51 w 93"/>
                <a:gd name="T29" fmla="*/ 39 h 90"/>
                <a:gd name="T30" fmla="*/ 54 w 93"/>
                <a:gd name="T31" fmla="*/ 39 h 90"/>
                <a:gd name="T32" fmla="*/ 53 w 93"/>
                <a:gd name="T33" fmla="*/ 41 h 90"/>
                <a:gd name="T34" fmla="*/ 52 w 93"/>
                <a:gd name="T35" fmla="*/ 44 h 90"/>
                <a:gd name="T36" fmla="*/ 58 w 93"/>
                <a:gd name="T37" fmla="*/ 39 h 90"/>
                <a:gd name="T38" fmla="*/ 59 w 93"/>
                <a:gd name="T39" fmla="*/ 39 h 90"/>
                <a:gd name="T40" fmla="*/ 60 w 93"/>
                <a:gd name="T41" fmla="*/ 39 h 90"/>
                <a:gd name="T42" fmla="*/ 83 w 93"/>
                <a:gd name="T43" fmla="*/ 39 h 90"/>
                <a:gd name="T44" fmla="*/ 87 w 93"/>
                <a:gd name="T45" fmla="*/ 37 h 90"/>
                <a:gd name="T46" fmla="*/ 89 w 93"/>
                <a:gd name="T47" fmla="*/ 33 h 90"/>
                <a:gd name="T48" fmla="*/ 89 w 93"/>
                <a:gd name="T49" fmla="*/ 11 h 90"/>
                <a:gd name="T50" fmla="*/ 87 w 93"/>
                <a:gd name="T51" fmla="*/ 7 h 90"/>
                <a:gd name="T52" fmla="*/ 83 w 93"/>
                <a:gd name="T53" fmla="*/ 5 h 90"/>
                <a:gd name="T54" fmla="*/ 44 w 93"/>
                <a:gd name="T55" fmla="*/ 5 h 90"/>
                <a:gd name="T56" fmla="*/ 39 w 93"/>
                <a:gd name="T57" fmla="*/ 7 h 90"/>
                <a:gd name="T58" fmla="*/ 38 w 93"/>
                <a:gd name="T59" fmla="*/ 11 h 90"/>
                <a:gd name="T60" fmla="*/ 38 w 93"/>
                <a:gd name="T61" fmla="*/ 14 h 90"/>
                <a:gd name="T62" fmla="*/ 33 w 93"/>
                <a:gd name="T63" fmla="*/ 12 h 90"/>
                <a:gd name="T64" fmla="*/ 33 w 93"/>
                <a:gd name="T65" fmla="*/ 11 h 90"/>
                <a:gd name="T66" fmla="*/ 36 w 93"/>
                <a:gd name="T67" fmla="*/ 3 h 90"/>
                <a:gd name="T68" fmla="*/ 44 w 93"/>
                <a:gd name="T69" fmla="*/ 0 h 90"/>
                <a:gd name="T70" fmla="*/ 75 w 93"/>
                <a:gd name="T71" fmla="*/ 18 h 90"/>
                <a:gd name="T72" fmla="*/ 71 w 93"/>
                <a:gd name="T73" fmla="*/ 22 h 90"/>
                <a:gd name="T74" fmla="*/ 75 w 93"/>
                <a:gd name="T75" fmla="*/ 25 h 90"/>
                <a:gd name="T76" fmla="*/ 79 w 93"/>
                <a:gd name="T77" fmla="*/ 22 h 90"/>
                <a:gd name="T78" fmla="*/ 75 w 93"/>
                <a:gd name="T79" fmla="*/ 18 h 90"/>
                <a:gd name="T80" fmla="*/ 63 w 93"/>
                <a:gd name="T81" fmla="*/ 18 h 90"/>
                <a:gd name="T82" fmla="*/ 59 w 93"/>
                <a:gd name="T83" fmla="*/ 22 h 90"/>
                <a:gd name="T84" fmla="*/ 63 w 93"/>
                <a:gd name="T85" fmla="*/ 25 h 90"/>
                <a:gd name="T86" fmla="*/ 67 w 93"/>
                <a:gd name="T87" fmla="*/ 22 h 90"/>
                <a:gd name="T88" fmla="*/ 63 w 93"/>
                <a:gd name="T89" fmla="*/ 18 h 90"/>
                <a:gd name="T90" fmla="*/ 51 w 93"/>
                <a:gd name="T91" fmla="*/ 18 h 90"/>
                <a:gd name="T92" fmla="*/ 48 w 93"/>
                <a:gd name="T93" fmla="*/ 22 h 90"/>
                <a:gd name="T94" fmla="*/ 51 w 93"/>
                <a:gd name="T95" fmla="*/ 25 h 90"/>
                <a:gd name="T96" fmla="*/ 55 w 93"/>
                <a:gd name="T97" fmla="*/ 22 h 90"/>
                <a:gd name="T98" fmla="*/ 51 w 93"/>
                <a:gd name="T99" fmla="*/ 18 h 90"/>
                <a:gd name="T100" fmla="*/ 27 w 93"/>
                <a:gd name="T101" fmla="*/ 18 h 90"/>
                <a:gd name="T102" fmla="*/ 12 w 93"/>
                <a:gd name="T103" fmla="*/ 33 h 90"/>
                <a:gd name="T104" fmla="*/ 27 w 93"/>
                <a:gd name="T105" fmla="*/ 48 h 90"/>
                <a:gd name="T106" fmla="*/ 43 w 93"/>
                <a:gd name="T107" fmla="*/ 33 h 90"/>
                <a:gd name="T108" fmla="*/ 27 w 93"/>
                <a:gd name="T109" fmla="*/ 18 h 90"/>
                <a:gd name="T110" fmla="*/ 55 w 93"/>
                <a:gd name="T111" fmla="*/ 82 h 90"/>
                <a:gd name="T112" fmla="*/ 38 w 93"/>
                <a:gd name="T113" fmla="*/ 53 h 90"/>
                <a:gd name="T114" fmla="*/ 28 w 93"/>
                <a:gd name="T115" fmla="*/ 69 h 90"/>
                <a:gd name="T116" fmla="*/ 18 w 93"/>
                <a:gd name="T117" fmla="*/ 53 h 90"/>
                <a:gd name="T118" fmla="*/ 0 w 93"/>
                <a:gd name="T119" fmla="*/ 82 h 90"/>
                <a:gd name="T120" fmla="*/ 55 w 93"/>
                <a:gd name="T121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0">
                  <a:moveTo>
                    <a:pt x="44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6" y="0"/>
                    <a:pt x="88" y="1"/>
                    <a:pt x="90" y="3"/>
                  </a:cubicBezTo>
                  <a:cubicBezTo>
                    <a:pt x="92" y="5"/>
                    <a:pt x="93" y="8"/>
                    <a:pt x="93" y="11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6"/>
                    <a:pt x="92" y="38"/>
                    <a:pt x="90" y="40"/>
                  </a:cubicBezTo>
                  <a:cubicBezTo>
                    <a:pt x="88" y="42"/>
                    <a:pt x="86" y="43"/>
                    <a:pt x="83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2"/>
                    <a:pt x="47" y="51"/>
                    <a:pt x="46" y="50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2"/>
                    <a:pt x="48" y="40"/>
                    <a:pt x="48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39"/>
                    <a:pt x="86" y="38"/>
                    <a:pt x="87" y="37"/>
                  </a:cubicBezTo>
                  <a:cubicBezTo>
                    <a:pt x="88" y="36"/>
                    <a:pt x="89" y="34"/>
                    <a:pt x="89" y="33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9"/>
                    <a:pt x="88" y="8"/>
                    <a:pt x="87" y="7"/>
                  </a:cubicBezTo>
                  <a:cubicBezTo>
                    <a:pt x="86" y="6"/>
                    <a:pt x="84" y="5"/>
                    <a:pt x="83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0" y="6"/>
                    <a:pt x="39" y="7"/>
                  </a:cubicBezTo>
                  <a:cubicBezTo>
                    <a:pt x="38" y="8"/>
                    <a:pt x="38" y="9"/>
                    <a:pt x="38" y="1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6" y="13"/>
                    <a:pt x="35" y="12"/>
                    <a:pt x="33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8"/>
                    <a:pt x="34" y="5"/>
                    <a:pt x="36" y="3"/>
                  </a:cubicBezTo>
                  <a:cubicBezTo>
                    <a:pt x="38" y="1"/>
                    <a:pt x="41" y="0"/>
                    <a:pt x="44" y="0"/>
                  </a:cubicBezTo>
                  <a:close/>
                  <a:moveTo>
                    <a:pt x="75" y="18"/>
                  </a:moveTo>
                  <a:cubicBezTo>
                    <a:pt x="73" y="18"/>
                    <a:pt x="71" y="19"/>
                    <a:pt x="71" y="22"/>
                  </a:cubicBezTo>
                  <a:cubicBezTo>
                    <a:pt x="71" y="24"/>
                    <a:pt x="73" y="25"/>
                    <a:pt x="75" y="25"/>
                  </a:cubicBezTo>
                  <a:cubicBezTo>
                    <a:pt x="77" y="25"/>
                    <a:pt x="79" y="24"/>
                    <a:pt x="79" y="22"/>
                  </a:cubicBezTo>
                  <a:cubicBezTo>
                    <a:pt x="79" y="19"/>
                    <a:pt x="77" y="18"/>
                    <a:pt x="75" y="18"/>
                  </a:cubicBezTo>
                  <a:close/>
                  <a:moveTo>
                    <a:pt x="63" y="18"/>
                  </a:moveTo>
                  <a:cubicBezTo>
                    <a:pt x="61" y="18"/>
                    <a:pt x="59" y="19"/>
                    <a:pt x="59" y="22"/>
                  </a:cubicBezTo>
                  <a:cubicBezTo>
                    <a:pt x="59" y="24"/>
                    <a:pt x="61" y="25"/>
                    <a:pt x="63" y="25"/>
                  </a:cubicBezTo>
                  <a:cubicBezTo>
                    <a:pt x="65" y="25"/>
                    <a:pt x="67" y="24"/>
                    <a:pt x="67" y="22"/>
                  </a:cubicBezTo>
                  <a:cubicBezTo>
                    <a:pt x="67" y="19"/>
                    <a:pt x="65" y="18"/>
                    <a:pt x="63" y="18"/>
                  </a:cubicBezTo>
                  <a:close/>
                  <a:moveTo>
                    <a:pt x="51" y="18"/>
                  </a:moveTo>
                  <a:cubicBezTo>
                    <a:pt x="49" y="18"/>
                    <a:pt x="48" y="19"/>
                    <a:pt x="48" y="22"/>
                  </a:cubicBezTo>
                  <a:cubicBezTo>
                    <a:pt x="48" y="24"/>
                    <a:pt x="49" y="25"/>
                    <a:pt x="51" y="25"/>
                  </a:cubicBezTo>
                  <a:cubicBezTo>
                    <a:pt x="54" y="25"/>
                    <a:pt x="55" y="24"/>
                    <a:pt x="55" y="22"/>
                  </a:cubicBezTo>
                  <a:cubicBezTo>
                    <a:pt x="55" y="19"/>
                    <a:pt x="54" y="18"/>
                    <a:pt x="51" y="18"/>
                  </a:cubicBezTo>
                  <a:close/>
                  <a:moveTo>
                    <a:pt x="27" y="18"/>
                  </a:moveTo>
                  <a:cubicBezTo>
                    <a:pt x="19" y="18"/>
                    <a:pt x="12" y="24"/>
                    <a:pt x="12" y="33"/>
                  </a:cubicBezTo>
                  <a:cubicBezTo>
                    <a:pt x="12" y="42"/>
                    <a:pt x="19" y="48"/>
                    <a:pt x="27" y="48"/>
                  </a:cubicBezTo>
                  <a:cubicBezTo>
                    <a:pt x="36" y="48"/>
                    <a:pt x="43" y="42"/>
                    <a:pt x="43" y="33"/>
                  </a:cubicBezTo>
                  <a:cubicBezTo>
                    <a:pt x="43" y="24"/>
                    <a:pt x="36" y="18"/>
                    <a:pt x="27" y="18"/>
                  </a:cubicBezTo>
                  <a:close/>
                  <a:moveTo>
                    <a:pt x="55" y="82"/>
                  </a:moveTo>
                  <a:cubicBezTo>
                    <a:pt x="55" y="67"/>
                    <a:pt x="47" y="57"/>
                    <a:pt x="38" y="5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8" y="57"/>
                    <a:pt x="0" y="66"/>
                    <a:pt x="0" y="82"/>
                  </a:cubicBezTo>
                  <a:cubicBezTo>
                    <a:pt x="20" y="90"/>
                    <a:pt x="38" y="89"/>
                    <a:pt x="55" y="8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870" name="组合 43"/>
            <p:cNvGrpSpPr>
              <a:grpSpLocks/>
            </p:cNvGrpSpPr>
            <p:nvPr/>
          </p:nvGrpSpPr>
          <p:grpSpPr bwMode="auto">
            <a:xfrm>
              <a:off x="566816" y="2887215"/>
              <a:ext cx="1107996" cy="555232"/>
              <a:chOff x="452516" y="2963415"/>
              <a:chExt cx="1107996" cy="55523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452516" y="2963327"/>
                <a:ext cx="1108001" cy="314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85738">
                  <a:lnSpc>
                    <a:spcPct val="120000"/>
                  </a:lnSpc>
                  <a:defRPr/>
                </a:pPr>
                <a:r>
                  <a:rPr lang="zh-CN" altLang="en-US" sz="12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添加文字内容</a:t>
                </a: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52516" y="3204495"/>
                <a:ext cx="1108001" cy="314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85738">
                  <a:lnSpc>
                    <a:spcPct val="120000"/>
                  </a:lnSpc>
                  <a:defRPr/>
                </a:pPr>
                <a:r>
                  <a:rPr lang="zh-CN" altLang="en-US" sz="12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添加文字内容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6723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2241550"/>
            <a:ext cx="9144000" cy="24447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862013" y="2995613"/>
            <a:ext cx="936625" cy="936625"/>
            <a:chOff x="971600" y="1635646"/>
            <a:chExt cx="936104" cy="936104"/>
          </a:xfrm>
        </p:grpSpPr>
        <p:sp>
          <p:nvSpPr>
            <p:cNvPr id="33" name="椭圆 32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35021" y="1745122"/>
              <a:ext cx="579116" cy="7679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正中黑简体" pitchFamily="2" charset="-122"/>
                  <a:ea typeface="方正正中黑简体" pitchFamily="2" charset="-122"/>
                </a:rPr>
                <a:t>4</a:t>
              </a:r>
              <a:endParaRPr lang="zh-CN" altLang="en-US" sz="4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37891" name="组合 34"/>
          <p:cNvGrpSpPr>
            <a:grpSpLocks/>
          </p:cNvGrpSpPr>
          <p:nvPr/>
        </p:nvGrpSpPr>
        <p:grpSpPr bwMode="auto">
          <a:xfrm>
            <a:off x="3798888" y="1947863"/>
            <a:ext cx="2349500" cy="2057400"/>
            <a:chOff x="3482595" y="805643"/>
            <a:chExt cx="2349499" cy="2057471"/>
          </a:xfrm>
        </p:grpSpPr>
        <p:grpSp>
          <p:nvGrpSpPr>
            <p:cNvPr id="37912" name="组合 35"/>
            <p:cNvGrpSpPr>
              <a:grpSpLocks/>
            </p:cNvGrpSpPr>
            <p:nvPr/>
          </p:nvGrpSpPr>
          <p:grpSpPr bwMode="auto"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171701" y="940585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298701" y="940585"/>
                <a:ext cx="2222499" cy="1922529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 rot="3269671">
              <a:off x="3700050" y="1548625"/>
              <a:ext cx="1825688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7892" name="组合 39"/>
          <p:cNvGrpSpPr>
            <a:grpSpLocks/>
          </p:cNvGrpSpPr>
          <p:nvPr/>
        </p:nvGrpSpPr>
        <p:grpSpPr bwMode="auto">
          <a:xfrm>
            <a:off x="4954588" y="2011363"/>
            <a:ext cx="2349500" cy="1993900"/>
            <a:chOff x="4716310" y="869141"/>
            <a:chExt cx="2349499" cy="1993973"/>
          </a:xfrm>
        </p:grpSpPr>
        <p:grpSp>
          <p:nvGrpSpPr>
            <p:cNvPr id="37908" name="组合 40"/>
            <p:cNvGrpSpPr>
              <a:grpSpLocks/>
            </p:cNvGrpSpPr>
            <p:nvPr/>
          </p:nvGrpSpPr>
          <p:grpSpPr bwMode="auto"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2171701" y="940581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298701" y="940581"/>
                <a:ext cx="2222499" cy="1922533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 rot="3257822">
              <a:off x="4979007" y="1612918"/>
              <a:ext cx="1825692" cy="338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110288" y="1973263"/>
            <a:ext cx="2349500" cy="2032000"/>
            <a:chOff x="6138710" y="831042"/>
            <a:chExt cx="2349499" cy="2032072"/>
          </a:xfrm>
        </p:grpSpPr>
        <p:grpSp>
          <p:nvGrpSpPr>
            <p:cNvPr id="37904" name="组合 45"/>
            <p:cNvGrpSpPr>
              <a:grpSpLocks/>
            </p:cNvGrpSpPr>
            <p:nvPr/>
          </p:nvGrpSpPr>
          <p:grpSpPr bwMode="auto"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171701" y="940583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298701" y="940583"/>
                <a:ext cx="2222499" cy="1922531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 rot="3279009">
              <a:off x="6356164" y="1574024"/>
              <a:ext cx="1825690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7894" name="组合 49"/>
          <p:cNvGrpSpPr>
            <a:grpSpLocks/>
          </p:cNvGrpSpPr>
          <p:nvPr/>
        </p:nvGrpSpPr>
        <p:grpSpPr bwMode="auto">
          <a:xfrm>
            <a:off x="2643188" y="1973263"/>
            <a:ext cx="2349500" cy="2032000"/>
            <a:chOff x="3482595" y="831043"/>
            <a:chExt cx="2349499" cy="2032071"/>
          </a:xfrm>
        </p:grpSpPr>
        <p:grpSp>
          <p:nvGrpSpPr>
            <p:cNvPr id="37900" name="组合 50"/>
            <p:cNvGrpSpPr>
              <a:grpSpLocks/>
            </p:cNvGrpSpPr>
            <p:nvPr/>
          </p:nvGrpSpPr>
          <p:grpSpPr bwMode="auto"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2171701" y="942172"/>
                <a:ext cx="293687" cy="158756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298701" y="940584"/>
                <a:ext cx="2222499" cy="1922530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 rot="3273216">
              <a:off x="3674650" y="1574025"/>
              <a:ext cx="1825689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6110288" y="2022475"/>
            <a:ext cx="2828925" cy="2662238"/>
            <a:chOff x="2171701" y="890977"/>
            <a:chExt cx="2829559" cy="2661364"/>
          </a:xfrm>
        </p:grpSpPr>
        <p:grpSp>
          <p:nvGrpSpPr>
            <p:cNvPr id="37896" name="组合 55"/>
            <p:cNvGrpSpPr>
              <a:grpSpLocks/>
            </p:cNvGrpSpPr>
            <p:nvPr/>
          </p:nvGrpSpPr>
          <p:grpSpPr bwMode="auto"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171701" y="941760"/>
                <a:ext cx="292165" cy="158698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298729" y="940174"/>
                <a:ext cx="2702531" cy="2612167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 rot="3329058">
              <a:off x="2353334" y="1839897"/>
              <a:ext cx="2236054" cy="338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51495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65200" y="2187575"/>
            <a:ext cx="5900738" cy="2800350"/>
            <a:chOff x="1574801" y="1465262"/>
            <a:chExt cx="5900739" cy="2800032"/>
          </a:xfrm>
        </p:grpSpPr>
        <p:sp>
          <p:nvSpPr>
            <p:cNvPr id="38936" name="Freeform 7"/>
            <p:cNvSpPr>
              <a:spLocks/>
            </p:cNvSpPr>
            <p:nvPr/>
          </p:nvSpPr>
          <p:spPr bwMode="auto">
            <a:xfrm>
              <a:off x="2065338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37" name="Line 8"/>
            <p:cNvSpPr>
              <a:spLocks noChangeShapeType="1"/>
            </p:cNvSpPr>
            <p:nvPr/>
          </p:nvSpPr>
          <p:spPr bwMode="auto">
            <a:xfrm>
              <a:off x="2065338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38" name="Line 9"/>
            <p:cNvSpPr>
              <a:spLocks noChangeShapeType="1"/>
            </p:cNvSpPr>
            <p:nvPr/>
          </p:nvSpPr>
          <p:spPr bwMode="auto">
            <a:xfrm>
              <a:off x="2065338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39" name="Freeform 10"/>
            <p:cNvSpPr>
              <a:spLocks/>
            </p:cNvSpPr>
            <p:nvPr/>
          </p:nvSpPr>
          <p:spPr bwMode="auto">
            <a:xfrm>
              <a:off x="2532063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0" name="Line 11"/>
            <p:cNvSpPr>
              <a:spLocks noChangeShapeType="1"/>
            </p:cNvSpPr>
            <p:nvPr/>
          </p:nvSpPr>
          <p:spPr bwMode="auto">
            <a:xfrm>
              <a:off x="2532063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1" name="Line 12"/>
            <p:cNvSpPr>
              <a:spLocks noChangeShapeType="1"/>
            </p:cNvSpPr>
            <p:nvPr/>
          </p:nvSpPr>
          <p:spPr bwMode="auto">
            <a:xfrm>
              <a:off x="2532063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2" name="Freeform 13"/>
            <p:cNvSpPr>
              <a:spLocks/>
            </p:cNvSpPr>
            <p:nvPr/>
          </p:nvSpPr>
          <p:spPr bwMode="auto">
            <a:xfrm>
              <a:off x="3005138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3" name="Line 14"/>
            <p:cNvSpPr>
              <a:spLocks noChangeShapeType="1"/>
            </p:cNvSpPr>
            <p:nvPr/>
          </p:nvSpPr>
          <p:spPr bwMode="auto">
            <a:xfrm>
              <a:off x="3005138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4" name="Line 15"/>
            <p:cNvSpPr>
              <a:spLocks noChangeShapeType="1"/>
            </p:cNvSpPr>
            <p:nvPr/>
          </p:nvSpPr>
          <p:spPr bwMode="auto">
            <a:xfrm>
              <a:off x="3005138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5" name="Freeform 16"/>
            <p:cNvSpPr>
              <a:spLocks/>
            </p:cNvSpPr>
            <p:nvPr/>
          </p:nvSpPr>
          <p:spPr bwMode="auto">
            <a:xfrm>
              <a:off x="3479801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6" name="Line 17"/>
            <p:cNvSpPr>
              <a:spLocks noChangeShapeType="1"/>
            </p:cNvSpPr>
            <p:nvPr/>
          </p:nvSpPr>
          <p:spPr bwMode="auto">
            <a:xfrm>
              <a:off x="3479801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7" name="Line 18"/>
            <p:cNvSpPr>
              <a:spLocks noChangeShapeType="1"/>
            </p:cNvSpPr>
            <p:nvPr/>
          </p:nvSpPr>
          <p:spPr bwMode="auto">
            <a:xfrm>
              <a:off x="3479801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8" name="Freeform 19"/>
            <p:cNvSpPr>
              <a:spLocks/>
            </p:cNvSpPr>
            <p:nvPr/>
          </p:nvSpPr>
          <p:spPr bwMode="auto">
            <a:xfrm>
              <a:off x="3954463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49" name="Line 20"/>
            <p:cNvSpPr>
              <a:spLocks noChangeShapeType="1"/>
            </p:cNvSpPr>
            <p:nvPr/>
          </p:nvSpPr>
          <p:spPr bwMode="auto">
            <a:xfrm>
              <a:off x="3954463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0" name="Line 21"/>
            <p:cNvSpPr>
              <a:spLocks noChangeShapeType="1"/>
            </p:cNvSpPr>
            <p:nvPr/>
          </p:nvSpPr>
          <p:spPr bwMode="auto">
            <a:xfrm>
              <a:off x="3954463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1" name="Freeform 22"/>
            <p:cNvSpPr>
              <a:spLocks/>
            </p:cNvSpPr>
            <p:nvPr/>
          </p:nvSpPr>
          <p:spPr bwMode="auto">
            <a:xfrm>
              <a:off x="4429126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2" name="Line 23"/>
            <p:cNvSpPr>
              <a:spLocks noChangeShapeType="1"/>
            </p:cNvSpPr>
            <p:nvPr/>
          </p:nvSpPr>
          <p:spPr bwMode="auto">
            <a:xfrm>
              <a:off x="4429126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3" name="Line 24"/>
            <p:cNvSpPr>
              <a:spLocks noChangeShapeType="1"/>
            </p:cNvSpPr>
            <p:nvPr/>
          </p:nvSpPr>
          <p:spPr bwMode="auto">
            <a:xfrm>
              <a:off x="4429126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4" name="Freeform 25"/>
            <p:cNvSpPr>
              <a:spLocks/>
            </p:cNvSpPr>
            <p:nvPr/>
          </p:nvSpPr>
          <p:spPr bwMode="auto">
            <a:xfrm>
              <a:off x="4903788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5" name="Line 26"/>
            <p:cNvSpPr>
              <a:spLocks noChangeShapeType="1"/>
            </p:cNvSpPr>
            <p:nvPr/>
          </p:nvSpPr>
          <p:spPr bwMode="auto">
            <a:xfrm>
              <a:off x="4903788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6" name="Line 27"/>
            <p:cNvSpPr>
              <a:spLocks noChangeShapeType="1"/>
            </p:cNvSpPr>
            <p:nvPr/>
          </p:nvSpPr>
          <p:spPr bwMode="auto">
            <a:xfrm>
              <a:off x="4903788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7" name="Freeform 28"/>
            <p:cNvSpPr>
              <a:spLocks/>
            </p:cNvSpPr>
            <p:nvPr/>
          </p:nvSpPr>
          <p:spPr bwMode="auto">
            <a:xfrm>
              <a:off x="5378451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8" name="Line 29"/>
            <p:cNvSpPr>
              <a:spLocks noChangeShapeType="1"/>
            </p:cNvSpPr>
            <p:nvPr/>
          </p:nvSpPr>
          <p:spPr bwMode="auto">
            <a:xfrm>
              <a:off x="5378451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59" name="Line 30"/>
            <p:cNvSpPr>
              <a:spLocks noChangeShapeType="1"/>
            </p:cNvSpPr>
            <p:nvPr/>
          </p:nvSpPr>
          <p:spPr bwMode="auto">
            <a:xfrm>
              <a:off x="5378451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0" name="Freeform 31"/>
            <p:cNvSpPr>
              <a:spLocks/>
            </p:cNvSpPr>
            <p:nvPr/>
          </p:nvSpPr>
          <p:spPr bwMode="auto">
            <a:xfrm>
              <a:off x="5843588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1" name="Line 32"/>
            <p:cNvSpPr>
              <a:spLocks noChangeShapeType="1"/>
            </p:cNvSpPr>
            <p:nvPr/>
          </p:nvSpPr>
          <p:spPr bwMode="auto">
            <a:xfrm>
              <a:off x="5843588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2" name="Line 33"/>
            <p:cNvSpPr>
              <a:spLocks noChangeShapeType="1"/>
            </p:cNvSpPr>
            <p:nvPr/>
          </p:nvSpPr>
          <p:spPr bwMode="auto">
            <a:xfrm>
              <a:off x="5843588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3" name="Freeform 34"/>
            <p:cNvSpPr>
              <a:spLocks/>
            </p:cNvSpPr>
            <p:nvPr/>
          </p:nvSpPr>
          <p:spPr bwMode="auto">
            <a:xfrm>
              <a:off x="6318251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4" name="Line 35"/>
            <p:cNvSpPr>
              <a:spLocks noChangeShapeType="1"/>
            </p:cNvSpPr>
            <p:nvPr/>
          </p:nvSpPr>
          <p:spPr bwMode="auto">
            <a:xfrm>
              <a:off x="6318251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5" name="Line 36"/>
            <p:cNvSpPr>
              <a:spLocks noChangeShapeType="1"/>
            </p:cNvSpPr>
            <p:nvPr/>
          </p:nvSpPr>
          <p:spPr bwMode="auto">
            <a:xfrm>
              <a:off x="6318251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6" name="Freeform 37"/>
            <p:cNvSpPr>
              <a:spLocks/>
            </p:cNvSpPr>
            <p:nvPr/>
          </p:nvSpPr>
          <p:spPr bwMode="auto">
            <a:xfrm>
              <a:off x="6792913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7" name="Line 38"/>
            <p:cNvSpPr>
              <a:spLocks noChangeShapeType="1"/>
            </p:cNvSpPr>
            <p:nvPr/>
          </p:nvSpPr>
          <p:spPr bwMode="auto">
            <a:xfrm>
              <a:off x="6792913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8" name="Line 39"/>
            <p:cNvSpPr>
              <a:spLocks noChangeShapeType="1"/>
            </p:cNvSpPr>
            <p:nvPr/>
          </p:nvSpPr>
          <p:spPr bwMode="auto">
            <a:xfrm>
              <a:off x="6792913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69" name="Freeform 40"/>
            <p:cNvSpPr>
              <a:spLocks/>
            </p:cNvSpPr>
            <p:nvPr/>
          </p:nvSpPr>
          <p:spPr bwMode="auto">
            <a:xfrm>
              <a:off x="7267576" y="1465262"/>
              <a:ext cx="0" cy="2762250"/>
            </a:xfrm>
            <a:custGeom>
              <a:avLst/>
              <a:gdLst>
                <a:gd name="T0" fmla="*/ 0 h 1740"/>
                <a:gd name="T1" fmla="*/ 2762250 h 1740"/>
                <a:gd name="T2" fmla="*/ 0 h 1740"/>
                <a:gd name="T3" fmla="*/ 0 60000 65536"/>
                <a:gd name="T4" fmla="*/ 0 60000 65536"/>
                <a:gd name="T5" fmla="*/ 0 60000 65536"/>
                <a:gd name="T6" fmla="*/ 0 h 1740"/>
                <a:gd name="T7" fmla="*/ 1740 h 1740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70" name="Line 41"/>
            <p:cNvSpPr>
              <a:spLocks noChangeShapeType="1"/>
            </p:cNvSpPr>
            <p:nvPr/>
          </p:nvSpPr>
          <p:spPr bwMode="auto">
            <a:xfrm>
              <a:off x="7267576" y="1465262"/>
              <a:ext cx="0" cy="2762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71" name="Line 42"/>
            <p:cNvSpPr>
              <a:spLocks noChangeShapeType="1"/>
            </p:cNvSpPr>
            <p:nvPr/>
          </p:nvSpPr>
          <p:spPr bwMode="auto">
            <a:xfrm>
              <a:off x="7267576" y="1465262"/>
              <a:ext cx="0" cy="276225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72" name="Rectangle 43"/>
            <p:cNvSpPr>
              <a:spLocks noChangeArrowheads="1"/>
            </p:cNvSpPr>
            <p:nvPr/>
          </p:nvSpPr>
          <p:spPr bwMode="auto">
            <a:xfrm>
              <a:off x="1574802" y="4219575"/>
              <a:ext cx="5900738" cy="45719"/>
            </a:xfrm>
            <a:prstGeom prst="rect">
              <a:avLst/>
            </a:prstGeom>
            <a:solidFill>
              <a:srgbClr val="84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73" name="Freeform 44"/>
            <p:cNvSpPr>
              <a:spLocks/>
            </p:cNvSpPr>
            <p:nvPr/>
          </p:nvSpPr>
          <p:spPr bwMode="auto">
            <a:xfrm>
              <a:off x="1590676" y="3770313"/>
              <a:ext cx="5884863" cy="0"/>
            </a:xfrm>
            <a:custGeom>
              <a:avLst/>
              <a:gdLst>
                <a:gd name="T0" fmla="*/ 0 w 3707"/>
                <a:gd name="T1" fmla="*/ 5884863 w 3707"/>
                <a:gd name="T2" fmla="*/ 0 w 3707"/>
                <a:gd name="T3" fmla="*/ 0 60000 65536"/>
                <a:gd name="T4" fmla="*/ 0 60000 65536"/>
                <a:gd name="T5" fmla="*/ 0 60000 65536"/>
                <a:gd name="T6" fmla="*/ 0 w 3707"/>
                <a:gd name="T7" fmla="*/ 3707 w 3707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74" name="Line 45"/>
            <p:cNvSpPr>
              <a:spLocks noChangeShapeType="1"/>
            </p:cNvSpPr>
            <p:nvPr/>
          </p:nvSpPr>
          <p:spPr bwMode="auto">
            <a:xfrm>
              <a:off x="1590676" y="3770313"/>
              <a:ext cx="5884863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75" name="Line 46"/>
            <p:cNvSpPr>
              <a:spLocks noChangeShapeType="1"/>
            </p:cNvSpPr>
            <p:nvPr/>
          </p:nvSpPr>
          <p:spPr bwMode="auto">
            <a:xfrm>
              <a:off x="1590676" y="3770313"/>
              <a:ext cx="5884863" cy="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76" name="Freeform 47"/>
            <p:cNvSpPr>
              <a:spLocks/>
            </p:cNvSpPr>
            <p:nvPr/>
          </p:nvSpPr>
          <p:spPr bwMode="auto">
            <a:xfrm>
              <a:off x="1590676" y="3311525"/>
              <a:ext cx="5884863" cy="0"/>
            </a:xfrm>
            <a:custGeom>
              <a:avLst/>
              <a:gdLst>
                <a:gd name="T0" fmla="*/ 0 w 3707"/>
                <a:gd name="T1" fmla="*/ 5884863 w 3707"/>
                <a:gd name="T2" fmla="*/ 0 w 3707"/>
                <a:gd name="T3" fmla="*/ 0 60000 65536"/>
                <a:gd name="T4" fmla="*/ 0 60000 65536"/>
                <a:gd name="T5" fmla="*/ 0 60000 65536"/>
                <a:gd name="T6" fmla="*/ 0 w 3707"/>
                <a:gd name="T7" fmla="*/ 3707 w 3707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77" name="Line 48"/>
            <p:cNvSpPr>
              <a:spLocks noChangeShapeType="1"/>
            </p:cNvSpPr>
            <p:nvPr/>
          </p:nvSpPr>
          <p:spPr bwMode="auto">
            <a:xfrm>
              <a:off x="1590676" y="3311525"/>
              <a:ext cx="5884863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78" name="Line 49"/>
            <p:cNvSpPr>
              <a:spLocks noChangeShapeType="1"/>
            </p:cNvSpPr>
            <p:nvPr/>
          </p:nvSpPr>
          <p:spPr bwMode="auto">
            <a:xfrm>
              <a:off x="1590676" y="3311525"/>
              <a:ext cx="5884863" cy="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79" name="Freeform 50"/>
            <p:cNvSpPr>
              <a:spLocks/>
            </p:cNvSpPr>
            <p:nvPr/>
          </p:nvSpPr>
          <p:spPr bwMode="auto">
            <a:xfrm>
              <a:off x="1590676" y="2862263"/>
              <a:ext cx="5884863" cy="0"/>
            </a:xfrm>
            <a:custGeom>
              <a:avLst/>
              <a:gdLst>
                <a:gd name="T0" fmla="*/ 0 w 3707"/>
                <a:gd name="T1" fmla="*/ 5884863 w 3707"/>
                <a:gd name="T2" fmla="*/ 0 w 3707"/>
                <a:gd name="T3" fmla="*/ 0 60000 65536"/>
                <a:gd name="T4" fmla="*/ 0 60000 65536"/>
                <a:gd name="T5" fmla="*/ 0 60000 65536"/>
                <a:gd name="T6" fmla="*/ 0 w 3707"/>
                <a:gd name="T7" fmla="*/ 3707 w 3707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80" name="Line 51"/>
            <p:cNvSpPr>
              <a:spLocks noChangeShapeType="1"/>
            </p:cNvSpPr>
            <p:nvPr/>
          </p:nvSpPr>
          <p:spPr bwMode="auto">
            <a:xfrm>
              <a:off x="1590676" y="2862263"/>
              <a:ext cx="5884863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81" name="Line 52"/>
            <p:cNvSpPr>
              <a:spLocks noChangeShapeType="1"/>
            </p:cNvSpPr>
            <p:nvPr/>
          </p:nvSpPr>
          <p:spPr bwMode="auto">
            <a:xfrm>
              <a:off x="1590676" y="2862263"/>
              <a:ext cx="5884863" cy="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82" name="Freeform 53"/>
            <p:cNvSpPr>
              <a:spLocks/>
            </p:cNvSpPr>
            <p:nvPr/>
          </p:nvSpPr>
          <p:spPr bwMode="auto">
            <a:xfrm>
              <a:off x="1590676" y="2405063"/>
              <a:ext cx="5884863" cy="0"/>
            </a:xfrm>
            <a:custGeom>
              <a:avLst/>
              <a:gdLst>
                <a:gd name="T0" fmla="*/ 0 w 3707"/>
                <a:gd name="T1" fmla="*/ 5884863 w 3707"/>
                <a:gd name="T2" fmla="*/ 0 w 3707"/>
                <a:gd name="T3" fmla="*/ 0 60000 65536"/>
                <a:gd name="T4" fmla="*/ 0 60000 65536"/>
                <a:gd name="T5" fmla="*/ 0 60000 65536"/>
                <a:gd name="T6" fmla="*/ 0 w 3707"/>
                <a:gd name="T7" fmla="*/ 3707 w 3707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83" name="Line 54"/>
            <p:cNvSpPr>
              <a:spLocks noChangeShapeType="1"/>
            </p:cNvSpPr>
            <p:nvPr/>
          </p:nvSpPr>
          <p:spPr bwMode="auto">
            <a:xfrm>
              <a:off x="1590676" y="2405063"/>
              <a:ext cx="5884863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84" name="Line 55"/>
            <p:cNvSpPr>
              <a:spLocks noChangeShapeType="1"/>
            </p:cNvSpPr>
            <p:nvPr/>
          </p:nvSpPr>
          <p:spPr bwMode="auto">
            <a:xfrm>
              <a:off x="1590676" y="2405063"/>
              <a:ext cx="5884863" cy="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85" name="Freeform 56"/>
            <p:cNvSpPr>
              <a:spLocks/>
            </p:cNvSpPr>
            <p:nvPr/>
          </p:nvSpPr>
          <p:spPr bwMode="auto">
            <a:xfrm>
              <a:off x="1590676" y="1947863"/>
              <a:ext cx="5884863" cy="0"/>
            </a:xfrm>
            <a:custGeom>
              <a:avLst/>
              <a:gdLst>
                <a:gd name="T0" fmla="*/ 0 w 3707"/>
                <a:gd name="T1" fmla="*/ 5884863 w 3707"/>
                <a:gd name="T2" fmla="*/ 0 w 3707"/>
                <a:gd name="T3" fmla="*/ 0 60000 65536"/>
                <a:gd name="T4" fmla="*/ 0 60000 65536"/>
                <a:gd name="T5" fmla="*/ 0 60000 65536"/>
                <a:gd name="T6" fmla="*/ 0 w 3707"/>
                <a:gd name="T7" fmla="*/ 3707 w 3707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86" name="Line 57"/>
            <p:cNvSpPr>
              <a:spLocks noChangeShapeType="1"/>
            </p:cNvSpPr>
            <p:nvPr/>
          </p:nvSpPr>
          <p:spPr bwMode="auto">
            <a:xfrm>
              <a:off x="1590676" y="1947863"/>
              <a:ext cx="5884863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87" name="Line 58"/>
            <p:cNvSpPr>
              <a:spLocks noChangeShapeType="1"/>
            </p:cNvSpPr>
            <p:nvPr/>
          </p:nvSpPr>
          <p:spPr bwMode="auto">
            <a:xfrm>
              <a:off x="1590676" y="1947863"/>
              <a:ext cx="5884863" cy="0"/>
            </a:xfrm>
            <a:prstGeom prst="line">
              <a:avLst/>
            </a:prstGeom>
            <a:noFill/>
            <a:ln w="5">
              <a:solidFill>
                <a:srgbClr val="B5B5B6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8988" name="Rectangle 6"/>
            <p:cNvSpPr>
              <a:spLocks noChangeArrowheads="1"/>
            </p:cNvSpPr>
            <p:nvPr/>
          </p:nvSpPr>
          <p:spPr bwMode="auto">
            <a:xfrm>
              <a:off x="1574801" y="1465262"/>
              <a:ext cx="45719" cy="2762250"/>
            </a:xfrm>
            <a:prstGeom prst="rect">
              <a:avLst/>
            </a:prstGeom>
            <a:solidFill>
              <a:srgbClr val="84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7427913" y="2847975"/>
            <a:ext cx="1308100" cy="314325"/>
            <a:chOff x="7541915" y="2189584"/>
            <a:chExt cx="1308022" cy="313932"/>
          </a:xfrm>
        </p:grpSpPr>
        <p:sp>
          <p:nvSpPr>
            <p:cNvPr id="57" name="矩形 56"/>
            <p:cNvSpPr/>
            <p:nvPr/>
          </p:nvSpPr>
          <p:spPr>
            <a:xfrm>
              <a:off x="7541915" y="2248249"/>
              <a:ext cx="180964" cy="180749"/>
            </a:xfrm>
            <a:prstGeom prst="rect">
              <a:avLst/>
            </a:prstGeom>
            <a:solidFill>
              <a:srgbClr val="F98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7741928" y="2189584"/>
              <a:ext cx="1108009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7427913" y="3216275"/>
            <a:ext cx="1308100" cy="314325"/>
            <a:chOff x="7541915" y="2189584"/>
            <a:chExt cx="1308022" cy="313932"/>
          </a:xfrm>
        </p:grpSpPr>
        <p:sp>
          <p:nvSpPr>
            <p:cNvPr id="60" name="矩形 59"/>
            <p:cNvSpPr/>
            <p:nvPr/>
          </p:nvSpPr>
          <p:spPr>
            <a:xfrm>
              <a:off x="7541915" y="2248249"/>
              <a:ext cx="180964" cy="180749"/>
            </a:xfrm>
            <a:prstGeom prst="rect">
              <a:avLst/>
            </a:prstGeom>
            <a:solidFill>
              <a:srgbClr val="557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741928" y="2189584"/>
              <a:ext cx="1108009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1006475" y="2455863"/>
            <a:ext cx="5775325" cy="1462087"/>
            <a:chOff x="1006476" y="1733192"/>
            <a:chExt cx="5775325" cy="1462446"/>
          </a:xfrm>
        </p:grpSpPr>
        <p:grpSp>
          <p:nvGrpSpPr>
            <p:cNvPr id="63" name="组合 62"/>
            <p:cNvGrpSpPr/>
            <p:nvPr/>
          </p:nvGrpSpPr>
          <p:grpSpPr>
            <a:xfrm>
              <a:off x="1006476" y="2114550"/>
              <a:ext cx="5775325" cy="1081088"/>
              <a:chOff x="1582738" y="2114550"/>
              <a:chExt cx="5775325" cy="1081088"/>
            </a:xfrm>
            <a:solidFill>
              <a:srgbClr val="F98377"/>
            </a:solidFill>
          </p:grpSpPr>
          <p:sp>
            <p:nvSpPr>
              <p:cNvPr id="65" name="Freeform 59"/>
              <p:cNvSpPr>
                <a:spLocks/>
              </p:cNvSpPr>
              <p:nvPr/>
            </p:nvSpPr>
            <p:spPr bwMode="auto">
              <a:xfrm>
                <a:off x="1582738" y="2155825"/>
                <a:ext cx="5775325" cy="1022350"/>
              </a:xfrm>
              <a:custGeom>
                <a:avLst/>
                <a:gdLst>
                  <a:gd name="T0" fmla="*/ 5 w 3638"/>
                  <a:gd name="T1" fmla="*/ 644 h 644"/>
                  <a:gd name="T2" fmla="*/ 0 w 3638"/>
                  <a:gd name="T3" fmla="*/ 634 h 644"/>
                  <a:gd name="T4" fmla="*/ 398 w 3638"/>
                  <a:gd name="T5" fmla="*/ 346 h 644"/>
                  <a:gd name="T6" fmla="*/ 781 w 3638"/>
                  <a:gd name="T7" fmla="*/ 603 h 644"/>
                  <a:gd name="T8" fmla="*/ 1090 w 3638"/>
                  <a:gd name="T9" fmla="*/ 230 h 644"/>
                  <a:gd name="T10" fmla="*/ 1620 w 3638"/>
                  <a:gd name="T11" fmla="*/ 63 h 644"/>
                  <a:gd name="T12" fmla="*/ 1997 w 3638"/>
                  <a:gd name="T13" fmla="*/ 346 h 644"/>
                  <a:gd name="T14" fmla="*/ 2506 w 3638"/>
                  <a:gd name="T15" fmla="*/ 0 h 644"/>
                  <a:gd name="T16" fmla="*/ 2883 w 3638"/>
                  <a:gd name="T17" fmla="*/ 555 h 644"/>
                  <a:gd name="T18" fmla="*/ 3193 w 3638"/>
                  <a:gd name="T19" fmla="*/ 314 h 644"/>
                  <a:gd name="T20" fmla="*/ 3638 w 3638"/>
                  <a:gd name="T21" fmla="*/ 393 h 644"/>
                  <a:gd name="T22" fmla="*/ 3638 w 3638"/>
                  <a:gd name="T23" fmla="*/ 403 h 644"/>
                  <a:gd name="T24" fmla="*/ 3198 w 3638"/>
                  <a:gd name="T25" fmla="*/ 330 h 644"/>
                  <a:gd name="T26" fmla="*/ 2878 w 3638"/>
                  <a:gd name="T27" fmla="*/ 576 h 644"/>
                  <a:gd name="T28" fmla="*/ 2501 w 3638"/>
                  <a:gd name="T29" fmla="*/ 21 h 644"/>
                  <a:gd name="T30" fmla="*/ 1997 w 3638"/>
                  <a:gd name="T31" fmla="*/ 361 h 644"/>
                  <a:gd name="T32" fmla="*/ 1615 w 3638"/>
                  <a:gd name="T33" fmla="*/ 78 h 644"/>
                  <a:gd name="T34" fmla="*/ 1101 w 3638"/>
                  <a:gd name="T35" fmla="*/ 241 h 644"/>
                  <a:gd name="T36" fmla="*/ 781 w 3638"/>
                  <a:gd name="T37" fmla="*/ 618 h 644"/>
                  <a:gd name="T38" fmla="*/ 398 w 3638"/>
                  <a:gd name="T39" fmla="*/ 361 h 644"/>
                  <a:gd name="T40" fmla="*/ 5 w 3638"/>
                  <a:gd name="T41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38" h="644">
                    <a:moveTo>
                      <a:pt x="5" y="644"/>
                    </a:moveTo>
                    <a:lnTo>
                      <a:pt x="0" y="634"/>
                    </a:lnTo>
                    <a:lnTo>
                      <a:pt x="398" y="346"/>
                    </a:lnTo>
                    <a:lnTo>
                      <a:pt x="781" y="603"/>
                    </a:lnTo>
                    <a:lnTo>
                      <a:pt x="1090" y="230"/>
                    </a:lnTo>
                    <a:lnTo>
                      <a:pt x="1620" y="63"/>
                    </a:lnTo>
                    <a:lnTo>
                      <a:pt x="1997" y="346"/>
                    </a:lnTo>
                    <a:lnTo>
                      <a:pt x="2506" y="0"/>
                    </a:lnTo>
                    <a:lnTo>
                      <a:pt x="2883" y="555"/>
                    </a:lnTo>
                    <a:lnTo>
                      <a:pt x="3193" y="314"/>
                    </a:lnTo>
                    <a:lnTo>
                      <a:pt x="3638" y="393"/>
                    </a:lnTo>
                    <a:lnTo>
                      <a:pt x="3638" y="403"/>
                    </a:lnTo>
                    <a:lnTo>
                      <a:pt x="3198" y="330"/>
                    </a:lnTo>
                    <a:lnTo>
                      <a:pt x="2878" y="576"/>
                    </a:lnTo>
                    <a:lnTo>
                      <a:pt x="2501" y="21"/>
                    </a:lnTo>
                    <a:lnTo>
                      <a:pt x="1997" y="361"/>
                    </a:lnTo>
                    <a:lnTo>
                      <a:pt x="1615" y="78"/>
                    </a:lnTo>
                    <a:lnTo>
                      <a:pt x="1101" y="241"/>
                    </a:lnTo>
                    <a:lnTo>
                      <a:pt x="781" y="618"/>
                    </a:lnTo>
                    <a:lnTo>
                      <a:pt x="398" y="361"/>
                    </a:lnTo>
                    <a:lnTo>
                      <a:pt x="5" y="6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60"/>
              <p:cNvSpPr>
                <a:spLocks noChangeArrowheads="1"/>
              </p:cNvSpPr>
              <p:nvPr/>
            </p:nvSpPr>
            <p:spPr bwMode="auto">
              <a:xfrm>
                <a:off x="2147888" y="2654300"/>
                <a:ext cx="125413" cy="125413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Oval 61"/>
              <p:cNvSpPr>
                <a:spLocks noChangeArrowheads="1"/>
              </p:cNvSpPr>
              <p:nvPr/>
            </p:nvSpPr>
            <p:spPr bwMode="auto">
              <a:xfrm>
                <a:off x="2755901" y="3070225"/>
                <a:ext cx="125413" cy="125413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Oval 62"/>
              <p:cNvSpPr>
                <a:spLocks noChangeArrowheads="1"/>
              </p:cNvSpPr>
              <p:nvPr/>
            </p:nvSpPr>
            <p:spPr bwMode="auto">
              <a:xfrm>
                <a:off x="3263901" y="2471738"/>
                <a:ext cx="115888" cy="125413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Oval 63"/>
              <p:cNvSpPr>
                <a:spLocks noChangeArrowheads="1"/>
              </p:cNvSpPr>
              <p:nvPr/>
            </p:nvSpPr>
            <p:spPr bwMode="auto">
              <a:xfrm>
                <a:off x="4079876" y="2205038"/>
                <a:ext cx="123825" cy="125413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Oval 64"/>
              <p:cNvSpPr>
                <a:spLocks noChangeArrowheads="1"/>
              </p:cNvSpPr>
              <p:nvPr/>
            </p:nvSpPr>
            <p:spPr bwMode="auto">
              <a:xfrm>
                <a:off x="4686301" y="2638426"/>
                <a:ext cx="125413" cy="1333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Oval 65"/>
              <p:cNvSpPr>
                <a:spLocks noChangeArrowheads="1"/>
              </p:cNvSpPr>
              <p:nvPr/>
            </p:nvSpPr>
            <p:spPr bwMode="auto">
              <a:xfrm>
                <a:off x="5494338" y="2114550"/>
                <a:ext cx="125413" cy="115888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Oval 66"/>
              <p:cNvSpPr>
                <a:spLocks noChangeArrowheads="1"/>
              </p:cNvSpPr>
              <p:nvPr/>
            </p:nvSpPr>
            <p:spPr bwMode="auto">
              <a:xfrm>
                <a:off x="6094413" y="2995613"/>
                <a:ext cx="115888" cy="125413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Oval 67"/>
              <p:cNvSpPr>
                <a:spLocks noChangeArrowheads="1"/>
              </p:cNvSpPr>
              <p:nvPr/>
            </p:nvSpPr>
            <p:spPr bwMode="auto">
              <a:xfrm>
                <a:off x="6592888" y="2605088"/>
                <a:ext cx="125413" cy="1238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4705351" y="1733192"/>
              <a:ext cx="620713" cy="338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80</a:t>
              </a:r>
              <a:r>
                <a:rPr lang="en-US" altLang="zh-CN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1006475" y="2570163"/>
            <a:ext cx="5784850" cy="2332037"/>
            <a:chOff x="1006476" y="1847492"/>
            <a:chExt cx="5784850" cy="2332454"/>
          </a:xfrm>
        </p:grpSpPr>
        <p:grpSp>
          <p:nvGrpSpPr>
            <p:cNvPr id="38918" name="组合 74"/>
            <p:cNvGrpSpPr>
              <a:grpSpLocks/>
            </p:cNvGrpSpPr>
            <p:nvPr/>
          </p:nvGrpSpPr>
          <p:grpSpPr bwMode="auto">
            <a:xfrm>
              <a:off x="1006476" y="2197100"/>
              <a:ext cx="5784850" cy="1847851"/>
              <a:chOff x="1582738" y="2197100"/>
              <a:chExt cx="5784850" cy="1847851"/>
            </a:xfrm>
          </p:grpSpPr>
          <p:sp>
            <p:nvSpPr>
              <p:cNvPr id="38921" name="Freeform 68"/>
              <p:cNvSpPr>
                <a:spLocks/>
              </p:cNvSpPr>
              <p:nvPr/>
            </p:nvSpPr>
            <p:spPr bwMode="auto">
              <a:xfrm>
                <a:off x="1582738" y="2197100"/>
                <a:ext cx="5784850" cy="1804988"/>
              </a:xfrm>
              <a:custGeom>
                <a:avLst/>
                <a:gdLst>
                  <a:gd name="T0" fmla="*/ 3162300 w 3644"/>
                  <a:gd name="T1" fmla="*/ 1804988 h 1137"/>
                  <a:gd name="T2" fmla="*/ 2554288 w 3644"/>
                  <a:gd name="T3" fmla="*/ 915988 h 1137"/>
                  <a:gd name="T4" fmla="*/ 1739900 w 3644"/>
                  <a:gd name="T5" fmla="*/ 657225 h 1137"/>
                  <a:gd name="T6" fmla="*/ 1231900 w 3644"/>
                  <a:gd name="T7" fmla="*/ 457200 h 1137"/>
                  <a:gd name="T8" fmla="*/ 631825 w 3644"/>
                  <a:gd name="T9" fmla="*/ 82550 h 1137"/>
                  <a:gd name="T10" fmla="*/ 15875 w 3644"/>
                  <a:gd name="T11" fmla="*/ 1704976 h 1137"/>
                  <a:gd name="T12" fmla="*/ 0 w 3644"/>
                  <a:gd name="T13" fmla="*/ 1697038 h 1137"/>
                  <a:gd name="T14" fmla="*/ 623888 w 3644"/>
                  <a:gd name="T15" fmla="*/ 49213 h 1137"/>
                  <a:gd name="T16" fmla="*/ 1239838 w 3644"/>
                  <a:gd name="T17" fmla="*/ 441325 h 1137"/>
                  <a:gd name="T18" fmla="*/ 1739900 w 3644"/>
                  <a:gd name="T19" fmla="*/ 631825 h 1137"/>
                  <a:gd name="T20" fmla="*/ 2571750 w 3644"/>
                  <a:gd name="T21" fmla="*/ 898525 h 1137"/>
                  <a:gd name="T22" fmla="*/ 2571750 w 3644"/>
                  <a:gd name="T23" fmla="*/ 898525 h 1137"/>
                  <a:gd name="T24" fmla="*/ 3162300 w 3644"/>
                  <a:gd name="T25" fmla="*/ 1771651 h 1137"/>
                  <a:gd name="T26" fmla="*/ 3970338 w 3644"/>
                  <a:gd name="T27" fmla="*/ 782638 h 1137"/>
                  <a:gd name="T28" fmla="*/ 4568825 w 3644"/>
                  <a:gd name="T29" fmla="*/ 1339850 h 1137"/>
                  <a:gd name="T30" fmla="*/ 5068888 w 3644"/>
                  <a:gd name="T31" fmla="*/ 882650 h 1137"/>
                  <a:gd name="T32" fmla="*/ 5767388 w 3644"/>
                  <a:gd name="T33" fmla="*/ 0 h 1137"/>
                  <a:gd name="T34" fmla="*/ 5784850 w 3644"/>
                  <a:gd name="T35" fmla="*/ 15875 h 1137"/>
                  <a:gd name="T36" fmla="*/ 5084763 w 3644"/>
                  <a:gd name="T37" fmla="*/ 898525 h 1137"/>
                  <a:gd name="T38" fmla="*/ 4568825 w 3644"/>
                  <a:gd name="T39" fmla="*/ 1365250 h 1137"/>
                  <a:gd name="T40" fmla="*/ 3970338 w 3644"/>
                  <a:gd name="T41" fmla="*/ 815975 h 1137"/>
                  <a:gd name="T42" fmla="*/ 3162300 w 3644"/>
                  <a:gd name="T43" fmla="*/ 1804988 h 113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44"/>
                  <a:gd name="T67" fmla="*/ 0 h 1137"/>
                  <a:gd name="T68" fmla="*/ 3644 w 3644"/>
                  <a:gd name="T69" fmla="*/ 1137 h 113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44" h="1137">
                    <a:moveTo>
                      <a:pt x="1992" y="1137"/>
                    </a:moveTo>
                    <a:lnTo>
                      <a:pt x="1609" y="577"/>
                    </a:lnTo>
                    <a:lnTo>
                      <a:pt x="1096" y="414"/>
                    </a:lnTo>
                    <a:lnTo>
                      <a:pt x="776" y="288"/>
                    </a:lnTo>
                    <a:lnTo>
                      <a:pt x="398" y="52"/>
                    </a:lnTo>
                    <a:lnTo>
                      <a:pt x="10" y="1074"/>
                    </a:lnTo>
                    <a:lnTo>
                      <a:pt x="0" y="1069"/>
                    </a:lnTo>
                    <a:lnTo>
                      <a:pt x="393" y="31"/>
                    </a:lnTo>
                    <a:lnTo>
                      <a:pt x="781" y="278"/>
                    </a:lnTo>
                    <a:lnTo>
                      <a:pt x="1096" y="398"/>
                    </a:lnTo>
                    <a:lnTo>
                      <a:pt x="1620" y="566"/>
                    </a:lnTo>
                    <a:lnTo>
                      <a:pt x="1992" y="1116"/>
                    </a:lnTo>
                    <a:lnTo>
                      <a:pt x="2501" y="493"/>
                    </a:lnTo>
                    <a:lnTo>
                      <a:pt x="2878" y="844"/>
                    </a:lnTo>
                    <a:lnTo>
                      <a:pt x="3193" y="556"/>
                    </a:lnTo>
                    <a:lnTo>
                      <a:pt x="3633" y="0"/>
                    </a:lnTo>
                    <a:lnTo>
                      <a:pt x="3644" y="10"/>
                    </a:lnTo>
                    <a:lnTo>
                      <a:pt x="3203" y="566"/>
                    </a:lnTo>
                    <a:lnTo>
                      <a:pt x="2878" y="860"/>
                    </a:lnTo>
                    <a:lnTo>
                      <a:pt x="2501" y="514"/>
                    </a:lnTo>
                    <a:lnTo>
                      <a:pt x="1992" y="1137"/>
                    </a:lnTo>
                    <a:close/>
                  </a:path>
                </a:pathLst>
              </a:cu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38922" name="Oval 69"/>
              <p:cNvSpPr>
                <a:spLocks noChangeArrowheads="1"/>
              </p:cNvSpPr>
              <p:nvPr/>
            </p:nvSpPr>
            <p:spPr bwMode="auto">
              <a:xfrm>
                <a:off x="2147888" y="2205038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23" name="Oval 70"/>
              <p:cNvSpPr>
                <a:spLocks noChangeArrowheads="1"/>
              </p:cNvSpPr>
              <p:nvPr/>
            </p:nvSpPr>
            <p:spPr bwMode="auto">
              <a:xfrm>
                <a:off x="2755901" y="2579688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24" name="Oval 71"/>
              <p:cNvSpPr>
                <a:spLocks noChangeArrowheads="1"/>
              </p:cNvSpPr>
              <p:nvPr/>
            </p:nvSpPr>
            <p:spPr bwMode="auto">
              <a:xfrm>
                <a:off x="3271838" y="2787650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25" name="Oval 72"/>
              <p:cNvSpPr>
                <a:spLocks noChangeArrowheads="1"/>
              </p:cNvSpPr>
              <p:nvPr/>
            </p:nvSpPr>
            <p:spPr bwMode="auto">
              <a:xfrm>
                <a:off x="4087813" y="3046413"/>
                <a:ext cx="115888" cy="115888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26" name="Oval 73"/>
              <p:cNvSpPr>
                <a:spLocks noChangeArrowheads="1"/>
              </p:cNvSpPr>
              <p:nvPr/>
            </p:nvSpPr>
            <p:spPr bwMode="auto">
              <a:xfrm>
                <a:off x="4686301" y="3919538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27" name="Oval 74"/>
              <p:cNvSpPr>
                <a:spLocks noChangeArrowheads="1"/>
              </p:cNvSpPr>
              <p:nvPr/>
            </p:nvSpPr>
            <p:spPr bwMode="auto">
              <a:xfrm>
                <a:off x="5494338" y="2946400"/>
                <a:ext cx="125413" cy="123825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28" name="Oval 75"/>
              <p:cNvSpPr>
                <a:spLocks noChangeArrowheads="1"/>
              </p:cNvSpPr>
              <p:nvPr/>
            </p:nvSpPr>
            <p:spPr bwMode="auto">
              <a:xfrm>
                <a:off x="6094413" y="3470275"/>
                <a:ext cx="115888" cy="125413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29" name="Oval 76"/>
              <p:cNvSpPr>
                <a:spLocks noChangeArrowheads="1"/>
              </p:cNvSpPr>
              <p:nvPr/>
            </p:nvSpPr>
            <p:spPr bwMode="auto">
              <a:xfrm>
                <a:off x="6592888" y="3003550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4298951" y="3841749"/>
              <a:ext cx="612775" cy="3381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20</a:t>
              </a:r>
              <a:r>
                <a:rPr lang="en-US" altLang="zh-CN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377951" y="1847492"/>
              <a:ext cx="608013" cy="3381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70</a:t>
              </a:r>
              <a:r>
                <a:rPr lang="en-US" altLang="zh-CN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24079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25563" y="2233613"/>
            <a:ext cx="2825750" cy="2552700"/>
            <a:chOff x="2085975" y="1533525"/>
            <a:chExt cx="2825531" cy="2552700"/>
          </a:xfrm>
        </p:grpSpPr>
        <p:sp>
          <p:nvSpPr>
            <p:cNvPr id="3" name="TextBox 2"/>
            <p:cNvSpPr txBox="1"/>
            <p:nvPr/>
          </p:nvSpPr>
          <p:spPr>
            <a:xfrm>
              <a:off x="4543235" y="2525712"/>
              <a:ext cx="368271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sz="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7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438373" y="2743200"/>
              <a:ext cx="1984221" cy="990600"/>
            </a:xfrm>
            <a:custGeom>
              <a:avLst/>
              <a:gdLst>
                <a:gd name="T0" fmla="*/ 433 w 433"/>
                <a:gd name="T1" fmla="*/ 0 h 216"/>
                <a:gd name="T2" fmla="*/ 216 w 433"/>
                <a:gd name="T3" fmla="*/ 216 h 216"/>
                <a:gd name="T4" fmla="*/ 0 w 433"/>
                <a:gd name="T5" fmla="*/ 0 h 216"/>
                <a:gd name="T6" fmla="*/ 33 w 433"/>
                <a:gd name="T7" fmla="*/ 0 h 216"/>
                <a:gd name="T8" fmla="*/ 216 w 433"/>
                <a:gd name="T9" fmla="*/ 183 h 216"/>
                <a:gd name="T10" fmla="*/ 399 w 433"/>
                <a:gd name="T11" fmla="*/ 0 h 216"/>
                <a:gd name="T12" fmla="*/ 433 w 433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3" h="216">
                  <a:moveTo>
                    <a:pt x="433" y="0"/>
                  </a:moveTo>
                  <a:cubicBezTo>
                    <a:pt x="433" y="119"/>
                    <a:pt x="336" y="216"/>
                    <a:pt x="216" y="216"/>
                  </a:cubicBezTo>
                  <a:cubicBezTo>
                    <a:pt x="97" y="216"/>
                    <a:pt x="0" y="119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1"/>
                    <a:pt x="115" y="183"/>
                    <a:pt x="216" y="183"/>
                  </a:cubicBezTo>
                  <a:cubicBezTo>
                    <a:pt x="317" y="183"/>
                    <a:pt x="399" y="101"/>
                    <a:pt x="399" y="0"/>
                  </a:cubicBezTo>
                  <a:lnTo>
                    <a:pt x="433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961" name="Freeform 7"/>
            <p:cNvSpPr>
              <a:spLocks/>
            </p:cNvSpPr>
            <p:nvPr/>
          </p:nvSpPr>
          <p:spPr bwMode="auto">
            <a:xfrm>
              <a:off x="2260600" y="2009775"/>
              <a:ext cx="2339975" cy="1901825"/>
            </a:xfrm>
            <a:custGeom>
              <a:avLst/>
              <a:gdLst>
                <a:gd name="T0" fmla="*/ 2339975 w 511"/>
                <a:gd name="T1" fmla="*/ 733234 h 415"/>
                <a:gd name="T2" fmla="*/ 1167698 w 511"/>
                <a:gd name="T3" fmla="*/ 1901825 h 415"/>
                <a:gd name="T4" fmla="*/ 0 w 511"/>
                <a:gd name="T5" fmla="*/ 733234 h 415"/>
                <a:gd name="T6" fmla="*/ 261015 w 511"/>
                <a:gd name="T7" fmla="*/ 0 h 415"/>
                <a:gd name="T8" fmla="*/ 380074 w 511"/>
                <a:gd name="T9" fmla="*/ 96237 h 415"/>
                <a:gd name="T10" fmla="*/ 155693 w 511"/>
                <a:gd name="T11" fmla="*/ 733234 h 415"/>
                <a:gd name="T12" fmla="*/ 1167698 w 511"/>
                <a:gd name="T13" fmla="*/ 1750596 h 415"/>
                <a:gd name="T14" fmla="*/ 2184282 w 511"/>
                <a:gd name="T15" fmla="*/ 733234 h 415"/>
                <a:gd name="T16" fmla="*/ 2339975 w 511"/>
                <a:gd name="T17" fmla="*/ 733234 h 4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1"/>
                <a:gd name="T28" fmla="*/ 0 h 415"/>
                <a:gd name="T29" fmla="*/ 511 w 511"/>
                <a:gd name="T30" fmla="*/ 415 h 4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1" h="415">
                  <a:moveTo>
                    <a:pt x="511" y="160"/>
                  </a:moveTo>
                  <a:cubicBezTo>
                    <a:pt x="511" y="301"/>
                    <a:pt x="396" y="415"/>
                    <a:pt x="255" y="415"/>
                  </a:cubicBezTo>
                  <a:cubicBezTo>
                    <a:pt x="115" y="415"/>
                    <a:pt x="0" y="301"/>
                    <a:pt x="0" y="160"/>
                  </a:cubicBezTo>
                  <a:cubicBezTo>
                    <a:pt x="0" y="99"/>
                    <a:pt x="21" y="43"/>
                    <a:pt x="57" y="0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52" y="59"/>
                    <a:pt x="34" y="107"/>
                    <a:pt x="34" y="160"/>
                  </a:cubicBezTo>
                  <a:cubicBezTo>
                    <a:pt x="34" y="282"/>
                    <a:pt x="133" y="382"/>
                    <a:pt x="255" y="382"/>
                  </a:cubicBezTo>
                  <a:cubicBezTo>
                    <a:pt x="378" y="382"/>
                    <a:pt x="477" y="282"/>
                    <a:pt x="477" y="160"/>
                  </a:cubicBezTo>
                  <a:lnTo>
                    <a:pt x="511" y="160"/>
                  </a:lnTo>
                  <a:close/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085975" y="1533525"/>
              <a:ext cx="2689017" cy="2552700"/>
            </a:xfrm>
            <a:custGeom>
              <a:avLst/>
              <a:gdLst>
                <a:gd name="T0" fmla="*/ 587 w 587"/>
                <a:gd name="T1" fmla="*/ 264 h 557"/>
                <a:gd name="T2" fmla="*/ 293 w 587"/>
                <a:gd name="T3" fmla="*/ 557 h 557"/>
                <a:gd name="T4" fmla="*/ 0 w 587"/>
                <a:gd name="T5" fmla="*/ 264 h 557"/>
                <a:gd name="T6" fmla="*/ 165 w 587"/>
                <a:gd name="T7" fmla="*/ 0 h 557"/>
                <a:gd name="T8" fmla="*/ 179 w 587"/>
                <a:gd name="T9" fmla="*/ 30 h 557"/>
                <a:gd name="T10" fmla="*/ 33 w 587"/>
                <a:gd name="T11" fmla="*/ 264 h 557"/>
                <a:gd name="T12" fmla="*/ 293 w 587"/>
                <a:gd name="T13" fmla="*/ 524 h 557"/>
                <a:gd name="T14" fmla="*/ 553 w 587"/>
                <a:gd name="T15" fmla="*/ 264 h 557"/>
                <a:gd name="T16" fmla="*/ 587 w 587"/>
                <a:gd name="T17" fmla="*/ 264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557">
                  <a:moveTo>
                    <a:pt x="587" y="264"/>
                  </a:moveTo>
                  <a:cubicBezTo>
                    <a:pt x="587" y="426"/>
                    <a:pt x="455" y="557"/>
                    <a:pt x="293" y="557"/>
                  </a:cubicBezTo>
                  <a:cubicBezTo>
                    <a:pt x="132" y="557"/>
                    <a:pt x="0" y="426"/>
                    <a:pt x="0" y="264"/>
                  </a:cubicBezTo>
                  <a:cubicBezTo>
                    <a:pt x="0" y="148"/>
                    <a:pt x="67" y="48"/>
                    <a:pt x="165" y="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93" y="73"/>
                    <a:pt x="33" y="161"/>
                    <a:pt x="33" y="264"/>
                  </a:cubicBezTo>
                  <a:cubicBezTo>
                    <a:pt x="33" y="407"/>
                    <a:pt x="150" y="524"/>
                    <a:pt x="293" y="524"/>
                  </a:cubicBezTo>
                  <a:cubicBezTo>
                    <a:pt x="437" y="524"/>
                    <a:pt x="553" y="407"/>
                    <a:pt x="553" y="264"/>
                  </a:cubicBezTo>
                  <a:lnTo>
                    <a:pt x="587" y="26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43216" y="2525712"/>
              <a:ext cx="368271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7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47987" y="2525712"/>
              <a:ext cx="365097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70</a:t>
              </a:r>
              <a:r>
                <a:rPr lang="en-US" altLang="zh-CN" sz="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7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811338" y="2197100"/>
            <a:ext cx="5710237" cy="531813"/>
            <a:chOff x="1924050" y="1764321"/>
            <a:chExt cx="5709033" cy="531204"/>
          </a:xfrm>
        </p:grpSpPr>
        <p:sp>
          <p:nvSpPr>
            <p:cNvPr id="10" name="矩形 9"/>
            <p:cNvSpPr/>
            <p:nvPr/>
          </p:nvSpPr>
          <p:spPr>
            <a:xfrm>
              <a:off x="6833152" y="1764321"/>
              <a:ext cx="799931" cy="2774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924050" y="1857877"/>
              <a:ext cx="4839266" cy="437648"/>
            </a:xfrm>
            <a:custGeom>
              <a:avLst/>
              <a:gdLst>
                <a:gd name="connsiteX0" fmla="*/ 0 w 4838700"/>
                <a:gd name="connsiteY0" fmla="*/ 438150 h 438150"/>
                <a:gd name="connsiteX1" fmla="*/ 4400550 w 4838700"/>
                <a:gd name="connsiteY1" fmla="*/ 438150 h 438150"/>
                <a:gd name="connsiteX2" fmla="*/ 4838700 w 4838700"/>
                <a:gd name="connsiteY2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8700" h="438150">
                  <a:moveTo>
                    <a:pt x="0" y="438150"/>
                  </a:moveTo>
                  <a:lnTo>
                    <a:pt x="4400550" y="438150"/>
                  </a:lnTo>
                  <a:lnTo>
                    <a:pt x="4838700" y="0"/>
                  </a:lnTo>
                </a:path>
              </a:pathLst>
            </a:cu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162175" y="1803400"/>
            <a:ext cx="4584700" cy="481013"/>
            <a:chOff x="2274518" y="1370621"/>
            <a:chExt cx="4583865" cy="481143"/>
          </a:xfrm>
        </p:grpSpPr>
        <p:sp>
          <p:nvSpPr>
            <p:cNvPr id="13" name="任意多边形 12"/>
            <p:cNvSpPr/>
            <p:nvPr/>
          </p:nvSpPr>
          <p:spPr>
            <a:xfrm>
              <a:off x="2274518" y="1445254"/>
              <a:ext cx="3695027" cy="406510"/>
            </a:xfrm>
            <a:custGeom>
              <a:avLst/>
              <a:gdLst>
                <a:gd name="connsiteX0" fmla="*/ 0 w 3695700"/>
                <a:gd name="connsiteY0" fmla="*/ 406400 h 406400"/>
                <a:gd name="connsiteX1" fmla="*/ 3289300 w 3695700"/>
                <a:gd name="connsiteY1" fmla="*/ 406400 h 406400"/>
                <a:gd name="connsiteX2" fmla="*/ 3695700 w 3695700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5700" h="406400">
                  <a:moveTo>
                    <a:pt x="0" y="406400"/>
                  </a:moveTo>
                  <a:lnTo>
                    <a:pt x="3289300" y="406400"/>
                  </a:lnTo>
                  <a:lnTo>
                    <a:pt x="3695700" y="0"/>
                  </a:lnTo>
                </a:path>
              </a:pathLst>
            </a:cu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058429" y="1370621"/>
              <a:ext cx="799954" cy="276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2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687513" y="2921000"/>
            <a:ext cx="4665662" cy="496888"/>
            <a:chOff x="1800224" y="2488221"/>
            <a:chExt cx="4664459" cy="496279"/>
          </a:xfrm>
        </p:grpSpPr>
        <p:sp>
          <p:nvSpPr>
            <p:cNvPr id="16" name="任意多边形 15"/>
            <p:cNvSpPr/>
            <p:nvPr/>
          </p:nvSpPr>
          <p:spPr>
            <a:xfrm>
              <a:off x="1800224" y="2578598"/>
              <a:ext cx="3788385" cy="405902"/>
            </a:xfrm>
            <a:custGeom>
              <a:avLst/>
              <a:gdLst>
                <a:gd name="connsiteX0" fmla="*/ 0 w 3695700"/>
                <a:gd name="connsiteY0" fmla="*/ 406400 h 406400"/>
                <a:gd name="connsiteX1" fmla="*/ 3289300 w 3695700"/>
                <a:gd name="connsiteY1" fmla="*/ 406400 h 406400"/>
                <a:gd name="connsiteX2" fmla="*/ 3695700 w 3695700"/>
                <a:gd name="connsiteY2" fmla="*/ 0 h 406400"/>
                <a:gd name="connsiteX0" fmla="*/ 0 w 3787775"/>
                <a:gd name="connsiteY0" fmla="*/ 406400 h 406400"/>
                <a:gd name="connsiteX1" fmla="*/ 3381375 w 3787775"/>
                <a:gd name="connsiteY1" fmla="*/ 406400 h 406400"/>
                <a:gd name="connsiteX2" fmla="*/ 3787775 w 3787775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7775" h="406400">
                  <a:moveTo>
                    <a:pt x="0" y="406400"/>
                  </a:moveTo>
                  <a:lnTo>
                    <a:pt x="3381375" y="406400"/>
                  </a:lnTo>
                  <a:lnTo>
                    <a:pt x="3787775" y="0"/>
                  </a:lnTo>
                </a:path>
              </a:pathLst>
            </a:cu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664789" y="2488221"/>
              <a:ext cx="799894" cy="2774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2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830888" y="3887788"/>
            <a:ext cx="641350" cy="830262"/>
            <a:chOff x="5740399" y="3381375"/>
            <a:chExt cx="640185" cy="830907"/>
          </a:xfrm>
        </p:grpSpPr>
        <p:sp>
          <p:nvSpPr>
            <p:cNvPr id="19" name="矩形 18"/>
            <p:cNvSpPr/>
            <p:nvPr/>
          </p:nvSpPr>
          <p:spPr>
            <a:xfrm>
              <a:off x="5740399" y="3695944"/>
              <a:ext cx="640185" cy="21765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5897276" y="3381375"/>
              <a:ext cx="315339" cy="244665"/>
            </a:xfrm>
            <a:custGeom>
              <a:avLst/>
              <a:gdLst>
                <a:gd name="T0" fmla="*/ 17 w 84"/>
                <a:gd name="T1" fmla="*/ 36 h 65"/>
                <a:gd name="T2" fmla="*/ 11 w 84"/>
                <a:gd name="T3" fmla="*/ 59 h 65"/>
                <a:gd name="T4" fmla="*/ 27 w 84"/>
                <a:gd name="T5" fmla="*/ 59 h 65"/>
                <a:gd name="T6" fmla="*/ 41 w 84"/>
                <a:gd name="T7" fmla="*/ 65 h 65"/>
                <a:gd name="T8" fmla="*/ 55 w 84"/>
                <a:gd name="T9" fmla="*/ 59 h 65"/>
                <a:gd name="T10" fmla="*/ 70 w 84"/>
                <a:gd name="T11" fmla="*/ 59 h 65"/>
                <a:gd name="T12" fmla="*/ 65 w 84"/>
                <a:gd name="T13" fmla="*/ 36 h 65"/>
                <a:gd name="T14" fmla="*/ 69 w 84"/>
                <a:gd name="T15" fmla="*/ 36 h 65"/>
                <a:gd name="T16" fmla="*/ 69 w 84"/>
                <a:gd name="T17" fmla="*/ 22 h 65"/>
                <a:gd name="T18" fmla="*/ 78 w 84"/>
                <a:gd name="T19" fmla="*/ 20 h 65"/>
                <a:gd name="T20" fmla="*/ 78 w 84"/>
                <a:gd name="T21" fmla="*/ 27 h 65"/>
                <a:gd name="T22" fmla="*/ 76 w 84"/>
                <a:gd name="T23" fmla="*/ 41 h 65"/>
                <a:gd name="T24" fmla="*/ 83 w 84"/>
                <a:gd name="T25" fmla="*/ 41 h 65"/>
                <a:gd name="T26" fmla="*/ 81 w 84"/>
                <a:gd name="T27" fmla="*/ 27 h 65"/>
                <a:gd name="T28" fmla="*/ 81 w 84"/>
                <a:gd name="T29" fmla="*/ 19 h 65"/>
                <a:gd name="T30" fmla="*/ 84 w 84"/>
                <a:gd name="T31" fmla="*/ 18 h 65"/>
                <a:gd name="T32" fmla="*/ 84 w 84"/>
                <a:gd name="T33" fmla="*/ 12 h 65"/>
                <a:gd name="T34" fmla="*/ 42 w 84"/>
                <a:gd name="T35" fmla="*/ 0 h 65"/>
                <a:gd name="T36" fmla="*/ 0 w 84"/>
                <a:gd name="T37" fmla="*/ 12 h 65"/>
                <a:gd name="T38" fmla="*/ 0 w 84"/>
                <a:gd name="T39" fmla="*/ 18 h 65"/>
                <a:gd name="T40" fmla="*/ 15 w 84"/>
                <a:gd name="T41" fmla="*/ 23 h 65"/>
                <a:gd name="T42" fmla="*/ 15 w 84"/>
                <a:gd name="T43" fmla="*/ 36 h 65"/>
                <a:gd name="T44" fmla="*/ 17 w 84"/>
                <a:gd name="T45" fmla="*/ 36 h 65"/>
                <a:gd name="T46" fmla="*/ 57 w 84"/>
                <a:gd name="T47" fmla="*/ 36 h 65"/>
                <a:gd name="T48" fmla="*/ 58 w 84"/>
                <a:gd name="T49" fmla="*/ 39 h 65"/>
                <a:gd name="T50" fmla="*/ 53 w 84"/>
                <a:gd name="T51" fmla="*/ 53 h 65"/>
                <a:gd name="T52" fmla="*/ 41 w 84"/>
                <a:gd name="T53" fmla="*/ 59 h 65"/>
                <a:gd name="T54" fmla="*/ 30 w 84"/>
                <a:gd name="T55" fmla="*/ 53 h 65"/>
                <a:gd name="T56" fmla="*/ 25 w 84"/>
                <a:gd name="T57" fmla="*/ 39 h 65"/>
                <a:gd name="T58" fmla="*/ 25 w 84"/>
                <a:gd name="T59" fmla="*/ 36 h 65"/>
                <a:gd name="T60" fmla="*/ 57 w 84"/>
                <a:gd name="T6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65">
                  <a:moveTo>
                    <a:pt x="17" y="36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1" y="63"/>
                    <a:pt x="36" y="65"/>
                    <a:pt x="41" y="65"/>
                  </a:cubicBezTo>
                  <a:cubicBezTo>
                    <a:pt x="46" y="65"/>
                    <a:pt x="51" y="63"/>
                    <a:pt x="55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57" y="36"/>
                  </a:moveTo>
                  <a:cubicBezTo>
                    <a:pt x="57" y="37"/>
                    <a:pt x="58" y="38"/>
                    <a:pt x="58" y="39"/>
                  </a:cubicBezTo>
                  <a:cubicBezTo>
                    <a:pt x="58" y="44"/>
                    <a:pt x="56" y="49"/>
                    <a:pt x="53" y="53"/>
                  </a:cubicBezTo>
                  <a:cubicBezTo>
                    <a:pt x="50" y="56"/>
                    <a:pt x="45" y="59"/>
                    <a:pt x="41" y="59"/>
                  </a:cubicBezTo>
                  <a:cubicBezTo>
                    <a:pt x="37" y="59"/>
                    <a:pt x="33" y="56"/>
                    <a:pt x="30" y="53"/>
                  </a:cubicBezTo>
                  <a:cubicBezTo>
                    <a:pt x="26" y="49"/>
                    <a:pt x="25" y="44"/>
                    <a:pt x="25" y="39"/>
                  </a:cubicBezTo>
                  <a:cubicBezTo>
                    <a:pt x="25" y="38"/>
                    <a:pt x="25" y="37"/>
                    <a:pt x="25" y="36"/>
                  </a:cubicBezTo>
                  <a:lnTo>
                    <a:pt x="57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43399" y="3981916"/>
              <a:ext cx="432601" cy="2303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sz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7672388" y="3887788"/>
            <a:ext cx="641350" cy="830262"/>
            <a:chOff x="7581899" y="3381375"/>
            <a:chExt cx="640185" cy="830907"/>
          </a:xfrm>
        </p:grpSpPr>
        <p:sp>
          <p:nvSpPr>
            <p:cNvPr id="39947" name="矩形 22"/>
            <p:cNvSpPr>
              <a:spLocks noChangeArrowheads="1"/>
            </p:cNvSpPr>
            <p:nvPr/>
          </p:nvSpPr>
          <p:spPr bwMode="auto">
            <a:xfrm>
              <a:off x="7581899" y="3695700"/>
              <a:ext cx="640185" cy="218678"/>
            </a:xfrm>
            <a:prstGeom prst="rect">
              <a:avLst/>
            </a:prstGeom>
            <a:solidFill>
              <a:srgbClr val="9DB9B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7738776" y="3381375"/>
              <a:ext cx="315339" cy="244665"/>
            </a:xfrm>
            <a:custGeom>
              <a:avLst/>
              <a:gdLst>
                <a:gd name="T0" fmla="*/ 17 w 84"/>
                <a:gd name="T1" fmla="*/ 36 h 65"/>
                <a:gd name="T2" fmla="*/ 11 w 84"/>
                <a:gd name="T3" fmla="*/ 59 h 65"/>
                <a:gd name="T4" fmla="*/ 27 w 84"/>
                <a:gd name="T5" fmla="*/ 59 h 65"/>
                <a:gd name="T6" fmla="*/ 41 w 84"/>
                <a:gd name="T7" fmla="*/ 65 h 65"/>
                <a:gd name="T8" fmla="*/ 55 w 84"/>
                <a:gd name="T9" fmla="*/ 59 h 65"/>
                <a:gd name="T10" fmla="*/ 70 w 84"/>
                <a:gd name="T11" fmla="*/ 59 h 65"/>
                <a:gd name="T12" fmla="*/ 65 w 84"/>
                <a:gd name="T13" fmla="*/ 36 h 65"/>
                <a:gd name="T14" fmla="*/ 69 w 84"/>
                <a:gd name="T15" fmla="*/ 36 h 65"/>
                <a:gd name="T16" fmla="*/ 69 w 84"/>
                <a:gd name="T17" fmla="*/ 22 h 65"/>
                <a:gd name="T18" fmla="*/ 78 w 84"/>
                <a:gd name="T19" fmla="*/ 20 h 65"/>
                <a:gd name="T20" fmla="*/ 78 w 84"/>
                <a:gd name="T21" fmla="*/ 27 h 65"/>
                <a:gd name="T22" fmla="*/ 76 w 84"/>
                <a:gd name="T23" fmla="*/ 41 h 65"/>
                <a:gd name="T24" fmla="*/ 83 w 84"/>
                <a:gd name="T25" fmla="*/ 41 h 65"/>
                <a:gd name="T26" fmla="*/ 81 w 84"/>
                <a:gd name="T27" fmla="*/ 27 h 65"/>
                <a:gd name="T28" fmla="*/ 81 w 84"/>
                <a:gd name="T29" fmla="*/ 19 h 65"/>
                <a:gd name="T30" fmla="*/ 84 w 84"/>
                <a:gd name="T31" fmla="*/ 18 h 65"/>
                <a:gd name="T32" fmla="*/ 84 w 84"/>
                <a:gd name="T33" fmla="*/ 12 h 65"/>
                <a:gd name="T34" fmla="*/ 42 w 84"/>
                <a:gd name="T35" fmla="*/ 0 h 65"/>
                <a:gd name="T36" fmla="*/ 0 w 84"/>
                <a:gd name="T37" fmla="*/ 12 h 65"/>
                <a:gd name="T38" fmla="*/ 0 w 84"/>
                <a:gd name="T39" fmla="*/ 18 h 65"/>
                <a:gd name="T40" fmla="*/ 15 w 84"/>
                <a:gd name="T41" fmla="*/ 23 h 65"/>
                <a:gd name="T42" fmla="*/ 15 w 84"/>
                <a:gd name="T43" fmla="*/ 36 h 65"/>
                <a:gd name="T44" fmla="*/ 17 w 84"/>
                <a:gd name="T45" fmla="*/ 36 h 65"/>
                <a:gd name="T46" fmla="*/ 57 w 84"/>
                <a:gd name="T47" fmla="*/ 36 h 65"/>
                <a:gd name="T48" fmla="*/ 58 w 84"/>
                <a:gd name="T49" fmla="*/ 39 h 65"/>
                <a:gd name="T50" fmla="*/ 53 w 84"/>
                <a:gd name="T51" fmla="*/ 53 h 65"/>
                <a:gd name="T52" fmla="*/ 41 w 84"/>
                <a:gd name="T53" fmla="*/ 59 h 65"/>
                <a:gd name="T54" fmla="*/ 30 w 84"/>
                <a:gd name="T55" fmla="*/ 53 h 65"/>
                <a:gd name="T56" fmla="*/ 25 w 84"/>
                <a:gd name="T57" fmla="*/ 39 h 65"/>
                <a:gd name="T58" fmla="*/ 25 w 84"/>
                <a:gd name="T59" fmla="*/ 36 h 65"/>
                <a:gd name="T60" fmla="*/ 57 w 84"/>
                <a:gd name="T6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65">
                  <a:moveTo>
                    <a:pt x="17" y="36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1" y="63"/>
                    <a:pt x="36" y="65"/>
                    <a:pt x="41" y="65"/>
                  </a:cubicBezTo>
                  <a:cubicBezTo>
                    <a:pt x="46" y="65"/>
                    <a:pt x="51" y="63"/>
                    <a:pt x="55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57" y="36"/>
                  </a:moveTo>
                  <a:cubicBezTo>
                    <a:pt x="57" y="37"/>
                    <a:pt x="58" y="38"/>
                    <a:pt x="58" y="39"/>
                  </a:cubicBezTo>
                  <a:cubicBezTo>
                    <a:pt x="58" y="44"/>
                    <a:pt x="56" y="49"/>
                    <a:pt x="53" y="53"/>
                  </a:cubicBezTo>
                  <a:cubicBezTo>
                    <a:pt x="50" y="56"/>
                    <a:pt x="45" y="59"/>
                    <a:pt x="41" y="59"/>
                  </a:cubicBezTo>
                  <a:cubicBezTo>
                    <a:pt x="37" y="59"/>
                    <a:pt x="33" y="56"/>
                    <a:pt x="30" y="53"/>
                  </a:cubicBezTo>
                  <a:cubicBezTo>
                    <a:pt x="26" y="49"/>
                    <a:pt x="25" y="44"/>
                    <a:pt x="25" y="39"/>
                  </a:cubicBezTo>
                  <a:cubicBezTo>
                    <a:pt x="25" y="38"/>
                    <a:pt x="25" y="37"/>
                    <a:pt x="25" y="36"/>
                  </a:cubicBezTo>
                  <a:lnTo>
                    <a:pt x="57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84899" y="3981916"/>
              <a:ext cx="432601" cy="2303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6751638" y="3887788"/>
            <a:ext cx="641350" cy="830262"/>
            <a:chOff x="6661149" y="3381375"/>
            <a:chExt cx="640185" cy="830907"/>
          </a:xfrm>
        </p:grpSpPr>
        <p:sp>
          <p:nvSpPr>
            <p:cNvPr id="39944" name="矩形 26"/>
            <p:cNvSpPr>
              <a:spLocks noChangeArrowheads="1"/>
            </p:cNvSpPr>
            <p:nvPr/>
          </p:nvSpPr>
          <p:spPr bwMode="auto">
            <a:xfrm>
              <a:off x="6661149" y="3695700"/>
              <a:ext cx="640185" cy="218678"/>
            </a:xfrm>
            <a:prstGeom prst="rect">
              <a:avLst/>
            </a:prstGeom>
            <a:solidFill>
              <a:srgbClr val="CABD6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6811687" y="3381375"/>
              <a:ext cx="315339" cy="244665"/>
            </a:xfrm>
            <a:custGeom>
              <a:avLst/>
              <a:gdLst>
                <a:gd name="T0" fmla="*/ 17 w 84"/>
                <a:gd name="T1" fmla="*/ 36 h 65"/>
                <a:gd name="T2" fmla="*/ 11 w 84"/>
                <a:gd name="T3" fmla="*/ 59 h 65"/>
                <a:gd name="T4" fmla="*/ 27 w 84"/>
                <a:gd name="T5" fmla="*/ 59 h 65"/>
                <a:gd name="T6" fmla="*/ 41 w 84"/>
                <a:gd name="T7" fmla="*/ 65 h 65"/>
                <a:gd name="T8" fmla="*/ 55 w 84"/>
                <a:gd name="T9" fmla="*/ 59 h 65"/>
                <a:gd name="T10" fmla="*/ 70 w 84"/>
                <a:gd name="T11" fmla="*/ 59 h 65"/>
                <a:gd name="T12" fmla="*/ 65 w 84"/>
                <a:gd name="T13" fmla="*/ 36 h 65"/>
                <a:gd name="T14" fmla="*/ 69 w 84"/>
                <a:gd name="T15" fmla="*/ 36 h 65"/>
                <a:gd name="T16" fmla="*/ 69 w 84"/>
                <a:gd name="T17" fmla="*/ 22 h 65"/>
                <a:gd name="T18" fmla="*/ 78 w 84"/>
                <a:gd name="T19" fmla="*/ 20 h 65"/>
                <a:gd name="T20" fmla="*/ 78 w 84"/>
                <a:gd name="T21" fmla="*/ 27 h 65"/>
                <a:gd name="T22" fmla="*/ 76 w 84"/>
                <a:gd name="T23" fmla="*/ 41 h 65"/>
                <a:gd name="T24" fmla="*/ 83 w 84"/>
                <a:gd name="T25" fmla="*/ 41 h 65"/>
                <a:gd name="T26" fmla="*/ 81 w 84"/>
                <a:gd name="T27" fmla="*/ 27 h 65"/>
                <a:gd name="T28" fmla="*/ 81 w 84"/>
                <a:gd name="T29" fmla="*/ 19 h 65"/>
                <a:gd name="T30" fmla="*/ 84 w 84"/>
                <a:gd name="T31" fmla="*/ 18 h 65"/>
                <a:gd name="T32" fmla="*/ 84 w 84"/>
                <a:gd name="T33" fmla="*/ 12 h 65"/>
                <a:gd name="T34" fmla="*/ 42 w 84"/>
                <a:gd name="T35" fmla="*/ 0 h 65"/>
                <a:gd name="T36" fmla="*/ 0 w 84"/>
                <a:gd name="T37" fmla="*/ 12 h 65"/>
                <a:gd name="T38" fmla="*/ 0 w 84"/>
                <a:gd name="T39" fmla="*/ 18 h 65"/>
                <a:gd name="T40" fmla="*/ 15 w 84"/>
                <a:gd name="T41" fmla="*/ 23 h 65"/>
                <a:gd name="T42" fmla="*/ 15 w 84"/>
                <a:gd name="T43" fmla="*/ 36 h 65"/>
                <a:gd name="T44" fmla="*/ 17 w 84"/>
                <a:gd name="T45" fmla="*/ 36 h 65"/>
                <a:gd name="T46" fmla="*/ 57 w 84"/>
                <a:gd name="T47" fmla="*/ 36 h 65"/>
                <a:gd name="T48" fmla="*/ 58 w 84"/>
                <a:gd name="T49" fmla="*/ 39 h 65"/>
                <a:gd name="T50" fmla="*/ 53 w 84"/>
                <a:gd name="T51" fmla="*/ 53 h 65"/>
                <a:gd name="T52" fmla="*/ 41 w 84"/>
                <a:gd name="T53" fmla="*/ 59 h 65"/>
                <a:gd name="T54" fmla="*/ 30 w 84"/>
                <a:gd name="T55" fmla="*/ 53 h 65"/>
                <a:gd name="T56" fmla="*/ 25 w 84"/>
                <a:gd name="T57" fmla="*/ 39 h 65"/>
                <a:gd name="T58" fmla="*/ 25 w 84"/>
                <a:gd name="T59" fmla="*/ 36 h 65"/>
                <a:gd name="T60" fmla="*/ 57 w 84"/>
                <a:gd name="T6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65">
                  <a:moveTo>
                    <a:pt x="17" y="36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1" y="63"/>
                    <a:pt x="36" y="65"/>
                    <a:pt x="41" y="65"/>
                  </a:cubicBezTo>
                  <a:cubicBezTo>
                    <a:pt x="46" y="65"/>
                    <a:pt x="51" y="63"/>
                    <a:pt x="55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57" y="36"/>
                  </a:moveTo>
                  <a:cubicBezTo>
                    <a:pt x="57" y="37"/>
                    <a:pt x="58" y="38"/>
                    <a:pt x="58" y="39"/>
                  </a:cubicBezTo>
                  <a:cubicBezTo>
                    <a:pt x="58" y="44"/>
                    <a:pt x="56" y="49"/>
                    <a:pt x="53" y="53"/>
                  </a:cubicBezTo>
                  <a:cubicBezTo>
                    <a:pt x="50" y="56"/>
                    <a:pt x="45" y="59"/>
                    <a:pt x="41" y="59"/>
                  </a:cubicBezTo>
                  <a:cubicBezTo>
                    <a:pt x="37" y="59"/>
                    <a:pt x="33" y="56"/>
                    <a:pt x="30" y="53"/>
                  </a:cubicBezTo>
                  <a:cubicBezTo>
                    <a:pt x="26" y="49"/>
                    <a:pt x="25" y="44"/>
                    <a:pt x="25" y="39"/>
                  </a:cubicBezTo>
                  <a:cubicBezTo>
                    <a:pt x="25" y="38"/>
                    <a:pt x="25" y="37"/>
                    <a:pt x="25" y="36"/>
                  </a:cubicBezTo>
                  <a:lnTo>
                    <a:pt x="57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778411" y="3981916"/>
              <a:ext cx="426261" cy="2303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70</a:t>
              </a:r>
              <a:r>
                <a:rPr lang="en-US" altLang="zh-CN" sz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43114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96888" y="2390775"/>
            <a:ext cx="1039812" cy="473075"/>
            <a:chOff x="482601" y="1790700"/>
            <a:chExt cx="1039813" cy="473075"/>
          </a:xfrm>
        </p:grpSpPr>
        <p:sp>
          <p:nvSpPr>
            <p:cNvPr id="40990" name="Freeform 182"/>
            <p:cNvSpPr>
              <a:spLocks/>
            </p:cNvSpPr>
            <p:nvPr/>
          </p:nvSpPr>
          <p:spPr bwMode="auto">
            <a:xfrm>
              <a:off x="482601" y="1870075"/>
              <a:ext cx="187325" cy="393700"/>
            </a:xfrm>
            <a:custGeom>
              <a:avLst/>
              <a:gdLst>
                <a:gd name="T0" fmla="*/ 142367 w 50"/>
                <a:gd name="T1" fmla="*/ 0 h 105"/>
                <a:gd name="T2" fmla="*/ 48704 w 50"/>
                <a:gd name="T3" fmla="*/ 0 h 105"/>
                <a:gd name="T4" fmla="*/ 0 w 50"/>
                <a:gd name="T5" fmla="*/ 37495 h 105"/>
                <a:gd name="T6" fmla="*/ 0 w 50"/>
                <a:gd name="T7" fmla="*/ 41245 h 105"/>
                <a:gd name="T8" fmla="*/ 0 w 50"/>
                <a:gd name="T9" fmla="*/ 44994 h 105"/>
                <a:gd name="T10" fmla="*/ 0 w 50"/>
                <a:gd name="T11" fmla="*/ 176228 h 105"/>
                <a:gd name="T12" fmla="*/ 14986 w 50"/>
                <a:gd name="T13" fmla="*/ 191226 h 105"/>
                <a:gd name="T14" fmla="*/ 33719 w 50"/>
                <a:gd name="T15" fmla="*/ 176228 h 105"/>
                <a:gd name="T16" fmla="*/ 33719 w 50"/>
                <a:gd name="T17" fmla="*/ 63742 h 105"/>
                <a:gd name="T18" fmla="*/ 44958 w 50"/>
                <a:gd name="T19" fmla="*/ 63742 h 105"/>
                <a:gd name="T20" fmla="*/ 44958 w 50"/>
                <a:gd name="T21" fmla="*/ 172478 h 105"/>
                <a:gd name="T22" fmla="*/ 44958 w 50"/>
                <a:gd name="T23" fmla="*/ 176228 h 105"/>
                <a:gd name="T24" fmla="*/ 44958 w 50"/>
                <a:gd name="T25" fmla="*/ 371203 h 105"/>
                <a:gd name="T26" fmla="*/ 67437 w 50"/>
                <a:gd name="T27" fmla="*/ 393700 h 105"/>
                <a:gd name="T28" fmla="*/ 89916 w 50"/>
                <a:gd name="T29" fmla="*/ 371203 h 105"/>
                <a:gd name="T30" fmla="*/ 89916 w 50"/>
                <a:gd name="T31" fmla="*/ 198725 h 105"/>
                <a:gd name="T32" fmla="*/ 97409 w 50"/>
                <a:gd name="T33" fmla="*/ 198725 h 105"/>
                <a:gd name="T34" fmla="*/ 97409 w 50"/>
                <a:gd name="T35" fmla="*/ 371203 h 105"/>
                <a:gd name="T36" fmla="*/ 119888 w 50"/>
                <a:gd name="T37" fmla="*/ 393700 h 105"/>
                <a:gd name="T38" fmla="*/ 142367 w 50"/>
                <a:gd name="T39" fmla="*/ 371203 h 105"/>
                <a:gd name="T40" fmla="*/ 142367 w 50"/>
                <a:gd name="T41" fmla="*/ 172478 h 105"/>
                <a:gd name="T42" fmla="*/ 142367 w 50"/>
                <a:gd name="T43" fmla="*/ 172478 h 105"/>
                <a:gd name="T44" fmla="*/ 142367 w 50"/>
                <a:gd name="T45" fmla="*/ 63742 h 105"/>
                <a:gd name="T46" fmla="*/ 153607 w 50"/>
                <a:gd name="T47" fmla="*/ 63742 h 105"/>
                <a:gd name="T48" fmla="*/ 153607 w 50"/>
                <a:gd name="T49" fmla="*/ 176228 h 105"/>
                <a:gd name="T50" fmla="*/ 168593 w 50"/>
                <a:gd name="T51" fmla="*/ 191226 h 105"/>
                <a:gd name="T52" fmla="*/ 187325 w 50"/>
                <a:gd name="T53" fmla="*/ 176228 h 105"/>
                <a:gd name="T54" fmla="*/ 187325 w 50"/>
                <a:gd name="T55" fmla="*/ 44994 h 105"/>
                <a:gd name="T56" fmla="*/ 187325 w 50"/>
                <a:gd name="T57" fmla="*/ 41245 h 105"/>
                <a:gd name="T58" fmla="*/ 187325 w 50"/>
                <a:gd name="T59" fmla="*/ 37495 h 105"/>
                <a:gd name="T60" fmla="*/ 142367 w 50"/>
                <a:gd name="T61" fmla="*/ 0 h 10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0"/>
                <a:gd name="T94" fmla="*/ 0 h 105"/>
                <a:gd name="T95" fmla="*/ 50 w 50"/>
                <a:gd name="T96" fmla="*/ 105 h 10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0" h="105">
                  <a:moveTo>
                    <a:pt x="38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0" y="8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4" y="51"/>
                  </a:cubicBezTo>
                  <a:cubicBezTo>
                    <a:pt x="7" y="51"/>
                    <a:pt x="9" y="49"/>
                    <a:pt x="9" y="4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9"/>
                    <a:pt x="43" y="51"/>
                    <a:pt x="45" y="51"/>
                  </a:cubicBezTo>
                  <a:cubicBezTo>
                    <a:pt x="48" y="51"/>
                    <a:pt x="50" y="49"/>
                    <a:pt x="50" y="47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0"/>
                    <a:pt x="38" y="0"/>
                  </a:cubicBezTo>
                </a:path>
              </a:pathLst>
            </a:custGeom>
            <a:solidFill>
              <a:srgbClr val="7270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0991" name="Oval 183"/>
            <p:cNvSpPr>
              <a:spLocks noChangeArrowheads="1"/>
            </p:cNvSpPr>
            <p:nvPr/>
          </p:nvSpPr>
          <p:spPr bwMode="auto">
            <a:xfrm>
              <a:off x="539751" y="1790700"/>
              <a:ext cx="74613" cy="71438"/>
            </a:xfrm>
            <a:prstGeom prst="ellipse">
              <a:avLst/>
            </a:prstGeom>
            <a:solidFill>
              <a:srgbClr val="7270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92" name="Rectangle 184"/>
            <p:cNvSpPr>
              <a:spLocks noChangeArrowheads="1"/>
            </p:cNvSpPr>
            <p:nvPr/>
          </p:nvSpPr>
          <p:spPr bwMode="auto">
            <a:xfrm>
              <a:off x="752476" y="1870075"/>
              <a:ext cx="769938" cy="371475"/>
            </a:xfrm>
            <a:prstGeom prst="rect">
              <a:avLst/>
            </a:prstGeom>
            <a:solidFill>
              <a:srgbClr val="72706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93" name="Freeform 185"/>
            <p:cNvSpPr>
              <a:spLocks noEditPoints="1"/>
            </p:cNvSpPr>
            <p:nvPr/>
          </p:nvSpPr>
          <p:spPr bwMode="auto">
            <a:xfrm>
              <a:off x="938213" y="1997075"/>
              <a:ext cx="101600" cy="127000"/>
            </a:xfrm>
            <a:custGeom>
              <a:avLst/>
              <a:gdLst>
                <a:gd name="T0" fmla="*/ 68262 w 64"/>
                <a:gd name="T1" fmla="*/ 98425 h 80"/>
                <a:gd name="T2" fmla="*/ 0 w 64"/>
                <a:gd name="T3" fmla="*/ 98425 h 80"/>
                <a:gd name="T4" fmla="*/ 0 w 64"/>
                <a:gd name="T5" fmla="*/ 82550 h 80"/>
                <a:gd name="T6" fmla="*/ 68262 w 64"/>
                <a:gd name="T7" fmla="*/ 0 h 80"/>
                <a:gd name="T8" fmla="*/ 79375 w 64"/>
                <a:gd name="T9" fmla="*/ 0 h 80"/>
                <a:gd name="T10" fmla="*/ 79375 w 64"/>
                <a:gd name="T11" fmla="*/ 85725 h 80"/>
                <a:gd name="T12" fmla="*/ 101600 w 64"/>
                <a:gd name="T13" fmla="*/ 85725 h 80"/>
                <a:gd name="T14" fmla="*/ 101600 w 64"/>
                <a:gd name="T15" fmla="*/ 98425 h 80"/>
                <a:gd name="T16" fmla="*/ 79375 w 64"/>
                <a:gd name="T17" fmla="*/ 98425 h 80"/>
                <a:gd name="T18" fmla="*/ 79375 w 64"/>
                <a:gd name="T19" fmla="*/ 127000 h 80"/>
                <a:gd name="T20" fmla="*/ 68262 w 64"/>
                <a:gd name="T21" fmla="*/ 127000 h 80"/>
                <a:gd name="T22" fmla="*/ 68262 w 64"/>
                <a:gd name="T23" fmla="*/ 98425 h 80"/>
                <a:gd name="T24" fmla="*/ 68262 w 64"/>
                <a:gd name="T25" fmla="*/ 19050 h 80"/>
                <a:gd name="T26" fmla="*/ 68262 w 64"/>
                <a:gd name="T27" fmla="*/ 19050 h 80"/>
                <a:gd name="T28" fmla="*/ 12700 w 64"/>
                <a:gd name="T29" fmla="*/ 85725 h 80"/>
                <a:gd name="T30" fmla="*/ 68262 w 64"/>
                <a:gd name="T31" fmla="*/ 85725 h 80"/>
                <a:gd name="T32" fmla="*/ 68262 w 64"/>
                <a:gd name="T33" fmla="*/ 19050 h 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0"/>
                <a:gd name="T53" fmla="*/ 64 w 64"/>
                <a:gd name="T54" fmla="*/ 80 h 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0">
                  <a:moveTo>
                    <a:pt x="43" y="62"/>
                  </a:moveTo>
                  <a:lnTo>
                    <a:pt x="0" y="62"/>
                  </a:lnTo>
                  <a:lnTo>
                    <a:pt x="0" y="52"/>
                  </a:lnTo>
                  <a:lnTo>
                    <a:pt x="43" y="0"/>
                  </a:lnTo>
                  <a:lnTo>
                    <a:pt x="50" y="0"/>
                  </a:lnTo>
                  <a:lnTo>
                    <a:pt x="50" y="54"/>
                  </a:lnTo>
                  <a:lnTo>
                    <a:pt x="64" y="54"/>
                  </a:lnTo>
                  <a:lnTo>
                    <a:pt x="64" y="62"/>
                  </a:lnTo>
                  <a:lnTo>
                    <a:pt x="50" y="62"/>
                  </a:lnTo>
                  <a:lnTo>
                    <a:pt x="50" y="80"/>
                  </a:lnTo>
                  <a:lnTo>
                    <a:pt x="43" y="80"/>
                  </a:lnTo>
                  <a:lnTo>
                    <a:pt x="43" y="62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8" y="54"/>
                  </a:lnTo>
                  <a:lnTo>
                    <a:pt x="43" y="54"/>
                  </a:lnTo>
                  <a:lnTo>
                    <a:pt x="43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0994" name="Freeform 186"/>
            <p:cNvSpPr>
              <a:spLocks/>
            </p:cNvSpPr>
            <p:nvPr/>
          </p:nvSpPr>
          <p:spPr bwMode="auto">
            <a:xfrm>
              <a:off x="1058863" y="1997075"/>
              <a:ext cx="96838" cy="127000"/>
            </a:xfrm>
            <a:custGeom>
              <a:avLst/>
              <a:gdLst>
                <a:gd name="T0" fmla="*/ 96838 w 26"/>
                <a:gd name="T1" fmla="*/ 127000 h 34"/>
                <a:gd name="T2" fmla="*/ 0 w 26"/>
                <a:gd name="T3" fmla="*/ 127000 h 34"/>
                <a:gd name="T4" fmla="*/ 44694 w 26"/>
                <a:gd name="T5" fmla="*/ 78441 h 34"/>
                <a:gd name="T6" fmla="*/ 81940 w 26"/>
                <a:gd name="T7" fmla="*/ 37353 h 34"/>
                <a:gd name="T8" fmla="*/ 48419 w 26"/>
                <a:gd name="T9" fmla="*/ 11206 h 34"/>
                <a:gd name="T10" fmla="*/ 14898 w 26"/>
                <a:gd name="T11" fmla="*/ 44824 h 34"/>
                <a:gd name="T12" fmla="*/ 3725 w 26"/>
                <a:gd name="T13" fmla="*/ 44824 h 34"/>
                <a:gd name="T14" fmla="*/ 52144 w 26"/>
                <a:gd name="T15" fmla="*/ 0 h 34"/>
                <a:gd name="T16" fmla="*/ 93113 w 26"/>
                <a:gd name="T17" fmla="*/ 37353 h 34"/>
                <a:gd name="T18" fmla="*/ 63317 w 26"/>
                <a:gd name="T19" fmla="*/ 78441 h 34"/>
                <a:gd name="T20" fmla="*/ 14898 w 26"/>
                <a:gd name="T21" fmla="*/ 115794 h 34"/>
                <a:gd name="T22" fmla="*/ 96838 w 26"/>
                <a:gd name="T23" fmla="*/ 115794 h 34"/>
                <a:gd name="T24" fmla="*/ 96838 w 26"/>
                <a:gd name="T25" fmla="*/ 127000 h 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34"/>
                <a:gd name="T41" fmla="*/ 26 w 26"/>
                <a:gd name="T42" fmla="*/ 34 h 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34">
                  <a:moveTo>
                    <a:pt x="26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0"/>
                    <a:pt x="2" y="26"/>
                    <a:pt x="12" y="21"/>
                  </a:cubicBezTo>
                  <a:cubicBezTo>
                    <a:pt x="19" y="17"/>
                    <a:pt x="22" y="15"/>
                    <a:pt x="22" y="10"/>
                  </a:cubicBezTo>
                  <a:cubicBezTo>
                    <a:pt x="22" y="6"/>
                    <a:pt x="19" y="3"/>
                    <a:pt x="13" y="3"/>
                  </a:cubicBezTo>
                  <a:cubicBezTo>
                    <a:pt x="6" y="3"/>
                    <a:pt x="4" y="8"/>
                    <a:pt x="4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4"/>
                    <a:pt x="6" y="0"/>
                    <a:pt x="14" y="0"/>
                  </a:cubicBezTo>
                  <a:cubicBezTo>
                    <a:pt x="23" y="0"/>
                    <a:pt x="25" y="6"/>
                    <a:pt x="25" y="10"/>
                  </a:cubicBezTo>
                  <a:cubicBezTo>
                    <a:pt x="25" y="16"/>
                    <a:pt x="22" y="19"/>
                    <a:pt x="17" y="21"/>
                  </a:cubicBezTo>
                  <a:cubicBezTo>
                    <a:pt x="8" y="26"/>
                    <a:pt x="5" y="28"/>
                    <a:pt x="4" y="31"/>
                  </a:cubicBezTo>
                  <a:cubicBezTo>
                    <a:pt x="26" y="31"/>
                    <a:pt x="26" y="31"/>
                    <a:pt x="26" y="31"/>
                  </a:cubicBezTo>
                  <a:lnTo>
                    <a:pt x="26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0995" name="Freeform 187"/>
            <p:cNvSpPr>
              <a:spLocks noEditPoints="1"/>
            </p:cNvSpPr>
            <p:nvPr/>
          </p:nvSpPr>
          <p:spPr bwMode="auto">
            <a:xfrm>
              <a:off x="1179513" y="1997075"/>
              <a:ext cx="149225" cy="131763"/>
            </a:xfrm>
            <a:custGeom>
              <a:avLst/>
              <a:gdLst>
                <a:gd name="T0" fmla="*/ 0 w 40"/>
                <a:gd name="T1" fmla="*/ 33882 h 35"/>
                <a:gd name="T2" fmla="*/ 33576 w 40"/>
                <a:gd name="T3" fmla="*/ 0 h 35"/>
                <a:gd name="T4" fmla="*/ 63421 w 40"/>
                <a:gd name="T5" fmla="*/ 33882 h 35"/>
                <a:gd name="T6" fmla="*/ 33576 w 40"/>
                <a:gd name="T7" fmla="*/ 71528 h 35"/>
                <a:gd name="T8" fmla="*/ 0 w 40"/>
                <a:gd name="T9" fmla="*/ 33882 h 35"/>
                <a:gd name="T10" fmla="*/ 52229 w 40"/>
                <a:gd name="T11" fmla="*/ 33882 h 35"/>
                <a:gd name="T12" fmla="*/ 33576 w 40"/>
                <a:gd name="T13" fmla="*/ 11294 h 35"/>
                <a:gd name="T14" fmla="*/ 11192 w 40"/>
                <a:gd name="T15" fmla="*/ 33882 h 35"/>
                <a:gd name="T16" fmla="*/ 33576 w 40"/>
                <a:gd name="T17" fmla="*/ 60235 h 35"/>
                <a:gd name="T18" fmla="*/ 52229 w 40"/>
                <a:gd name="T19" fmla="*/ 33882 h 35"/>
                <a:gd name="T20" fmla="*/ 111919 w 40"/>
                <a:gd name="T21" fmla="*/ 0 h 35"/>
                <a:gd name="T22" fmla="*/ 123111 w 40"/>
                <a:gd name="T23" fmla="*/ 0 h 35"/>
                <a:gd name="T24" fmla="*/ 37306 w 40"/>
                <a:gd name="T25" fmla="*/ 131763 h 35"/>
                <a:gd name="T26" fmla="*/ 26114 w 40"/>
                <a:gd name="T27" fmla="*/ 131763 h 35"/>
                <a:gd name="T28" fmla="*/ 111919 w 40"/>
                <a:gd name="T29" fmla="*/ 0 h 35"/>
                <a:gd name="T30" fmla="*/ 85804 w 40"/>
                <a:gd name="T31" fmla="*/ 94116 h 35"/>
                <a:gd name="T32" fmla="*/ 119380 w 40"/>
                <a:gd name="T33" fmla="*/ 60235 h 35"/>
                <a:gd name="T34" fmla="*/ 149225 w 40"/>
                <a:gd name="T35" fmla="*/ 94116 h 35"/>
                <a:gd name="T36" fmla="*/ 119380 w 40"/>
                <a:gd name="T37" fmla="*/ 131763 h 35"/>
                <a:gd name="T38" fmla="*/ 85804 w 40"/>
                <a:gd name="T39" fmla="*/ 94116 h 35"/>
                <a:gd name="T40" fmla="*/ 138033 w 40"/>
                <a:gd name="T41" fmla="*/ 94116 h 35"/>
                <a:gd name="T42" fmla="*/ 119380 w 40"/>
                <a:gd name="T43" fmla="*/ 71528 h 35"/>
                <a:gd name="T44" fmla="*/ 96996 w 40"/>
                <a:gd name="T45" fmla="*/ 94116 h 35"/>
                <a:gd name="T46" fmla="*/ 119380 w 40"/>
                <a:gd name="T47" fmla="*/ 120469 h 35"/>
                <a:gd name="T48" fmla="*/ 138033 w 40"/>
                <a:gd name="T49" fmla="*/ 94116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35"/>
                <a:gd name="T77" fmla="*/ 40 w 40"/>
                <a:gd name="T78" fmla="*/ 35 h 3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35">
                  <a:moveTo>
                    <a:pt x="0" y="9"/>
                  </a:moveTo>
                  <a:cubicBezTo>
                    <a:pt x="0" y="3"/>
                    <a:pt x="4" y="0"/>
                    <a:pt x="9" y="0"/>
                  </a:cubicBezTo>
                  <a:cubicBezTo>
                    <a:pt x="13" y="0"/>
                    <a:pt x="17" y="3"/>
                    <a:pt x="17" y="9"/>
                  </a:cubicBezTo>
                  <a:cubicBezTo>
                    <a:pt x="17" y="16"/>
                    <a:pt x="13" y="19"/>
                    <a:pt x="9" y="19"/>
                  </a:cubicBezTo>
                  <a:cubicBezTo>
                    <a:pt x="4" y="19"/>
                    <a:pt x="0" y="16"/>
                    <a:pt x="0" y="9"/>
                  </a:cubicBezTo>
                  <a:moveTo>
                    <a:pt x="14" y="9"/>
                  </a:moveTo>
                  <a:cubicBezTo>
                    <a:pt x="14" y="5"/>
                    <a:pt x="12" y="3"/>
                    <a:pt x="9" y="3"/>
                  </a:cubicBezTo>
                  <a:cubicBezTo>
                    <a:pt x="5" y="3"/>
                    <a:pt x="3" y="5"/>
                    <a:pt x="3" y="9"/>
                  </a:cubicBezTo>
                  <a:cubicBezTo>
                    <a:pt x="3" y="14"/>
                    <a:pt x="5" y="16"/>
                    <a:pt x="9" y="16"/>
                  </a:cubicBezTo>
                  <a:cubicBezTo>
                    <a:pt x="12" y="16"/>
                    <a:pt x="14" y="14"/>
                    <a:pt x="14" y="9"/>
                  </a:cubicBezTo>
                  <a:moveTo>
                    <a:pt x="30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7" y="35"/>
                    <a:pt x="7" y="35"/>
                    <a:pt x="7" y="35"/>
                  </a:cubicBezTo>
                  <a:lnTo>
                    <a:pt x="30" y="0"/>
                  </a:lnTo>
                  <a:close/>
                  <a:moveTo>
                    <a:pt x="23" y="25"/>
                  </a:moveTo>
                  <a:cubicBezTo>
                    <a:pt x="23" y="19"/>
                    <a:pt x="27" y="16"/>
                    <a:pt x="32" y="16"/>
                  </a:cubicBezTo>
                  <a:cubicBezTo>
                    <a:pt x="37" y="16"/>
                    <a:pt x="40" y="19"/>
                    <a:pt x="40" y="25"/>
                  </a:cubicBezTo>
                  <a:cubicBezTo>
                    <a:pt x="40" y="32"/>
                    <a:pt x="37" y="35"/>
                    <a:pt x="32" y="35"/>
                  </a:cubicBezTo>
                  <a:cubicBezTo>
                    <a:pt x="27" y="35"/>
                    <a:pt x="23" y="32"/>
                    <a:pt x="23" y="25"/>
                  </a:cubicBezTo>
                  <a:moveTo>
                    <a:pt x="37" y="25"/>
                  </a:moveTo>
                  <a:cubicBezTo>
                    <a:pt x="37" y="21"/>
                    <a:pt x="35" y="19"/>
                    <a:pt x="32" y="19"/>
                  </a:cubicBezTo>
                  <a:cubicBezTo>
                    <a:pt x="28" y="19"/>
                    <a:pt x="26" y="21"/>
                    <a:pt x="26" y="25"/>
                  </a:cubicBezTo>
                  <a:cubicBezTo>
                    <a:pt x="26" y="30"/>
                    <a:pt x="28" y="32"/>
                    <a:pt x="32" y="32"/>
                  </a:cubicBezTo>
                  <a:cubicBezTo>
                    <a:pt x="35" y="32"/>
                    <a:pt x="37" y="30"/>
                    <a:pt x="37" y="2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82600" y="2919413"/>
            <a:ext cx="1054100" cy="473075"/>
            <a:chOff x="468313" y="2319338"/>
            <a:chExt cx="1054101" cy="473075"/>
          </a:xfrm>
        </p:grpSpPr>
        <p:sp>
          <p:nvSpPr>
            <p:cNvPr id="40984" name="Oval 179"/>
            <p:cNvSpPr>
              <a:spLocks noChangeArrowheads="1"/>
            </p:cNvSpPr>
            <p:nvPr/>
          </p:nvSpPr>
          <p:spPr bwMode="auto">
            <a:xfrm>
              <a:off x="539751" y="2319338"/>
              <a:ext cx="71438" cy="71438"/>
            </a:xfrm>
            <a:prstGeom prst="ellipse">
              <a:avLst/>
            </a:pr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85" name="Freeform 180"/>
            <p:cNvSpPr>
              <a:spLocks/>
            </p:cNvSpPr>
            <p:nvPr/>
          </p:nvSpPr>
          <p:spPr bwMode="auto">
            <a:xfrm>
              <a:off x="468313" y="2406650"/>
              <a:ext cx="220663" cy="385763"/>
            </a:xfrm>
            <a:custGeom>
              <a:avLst/>
              <a:gdLst>
                <a:gd name="T0" fmla="*/ 216923 w 59"/>
                <a:gd name="T1" fmla="*/ 142320 h 103"/>
                <a:gd name="T2" fmla="*/ 175782 w 59"/>
                <a:gd name="T3" fmla="*/ 22472 h 103"/>
                <a:gd name="T4" fmla="*/ 149602 w 59"/>
                <a:gd name="T5" fmla="*/ 0 h 103"/>
                <a:gd name="T6" fmla="*/ 63581 w 59"/>
                <a:gd name="T7" fmla="*/ 0 h 103"/>
                <a:gd name="T8" fmla="*/ 41141 w 59"/>
                <a:gd name="T9" fmla="*/ 11236 h 103"/>
                <a:gd name="T10" fmla="*/ 41141 w 59"/>
                <a:gd name="T11" fmla="*/ 14981 h 103"/>
                <a:gd name="T12" fmla="*/ 41141 w 59"/>
                <a:gd name="T13" fmla="*/ 18726 h 103"/>
                <a:gd name="T14" fmla="*/ 41141 w 59"/>
                <a:gd name="T15" fmla="*/ 18726 h 103"/>
                <a:gd name="T16" fmla="*/ 0 w 59"/>
                <a:gd name="T17" fmla="*/ 142320 h 103"/>
                <a:gd name="T18" fmla="*/ 11220 w 59"/>
                <a:gd name="T19" fmla="*/ 164792 h 103"/>
                <a:gd name="T20" fmla="*/ 29920 w 59"/>
                <a:gd name="T21" fmla="*/ 153556 h 103"/>
                <a:gd name="T22" fmla="*/ 59841 w 59"/>
                <a:gd name="T23" fmla="*/ 56179 h 103"/>
                <a:gd name="T24" fmla="*/ 63581 w 59"/>
                <a:gd name="T25" fmla="*/ 56179 h 103"/>
                <a:gd name="T26" fmla="*/ 67321 w 59"/>
                <a:gd name="T27" fmla="*/ 56179 h 103"/>
                <a:gd name="T28" fmla="*/ 22440 w 59"/>
                <a:gd name="T29" fmla="*/ 232207 h 103"/>
                <a:gd name="T30" fmla="*/ 67321 w 59"/>
                <a:gd name="T31" fmla="*/ 232207 h 103"/>
                <a:gd name="T32" fmla="*/ 67321 w 59"/>
                <a:gd name="T33" fmla="*/ 370782 h 103"/>
                <a:gd name="T34" fmla="*/ 86021 w 59"/>
                <a:gd name="T35" fmla="*/ 385763 h 103"/>
                <a:gd name="T36" fmla="*/ 104721 w 59"/>
                <a:gd name="T37" fmla="*/ 370782 h 103"/>
                <a:gd name="T38" fmla="*/ 104721 w 59"/>
                <a:gd name="T39" fmla="*/ 232207 h 103"/>
                <a:gd name="T40" fmla="*/ 115942 w 59"/>
                <a:gd name="T41" fmla="*/ 232207 h 103"/>
                <a:gd name="T42" fmla="*/ 115942 w 59"/>
                <a:gd name="T43" fmla="*/ 370782 h 103"/>
                <a:gd name="T44" fmla="*/ 130902 w 59"/>
                <a:gd name="T45" fmla="*/ 385763 h 103"/>
                <a:gd name="T46" fmla="*/ 149602 w 59"/>
                <a:gd name="T47" fmla="*/ 370782 h 103"/>
                <a:gd name="T48" fmla="*/ 149602 w 59"/>
                <a:gd name="T49" fmla="*/ 232207 h 103"/>
                <a:gd name="T50" fmla="*/ 198223 w 59"/>
                <a:gd name="T51" fmla="*/ 232207 h 103"/>
                <a:gd name="T52" fmla="*/ 149602 w 59"/>
                <a:gd name="T53" fmla="*/ 56179 h 103"/>
                <a:gd name="T54" fmla="*/ 149602 w 59"/>
                <a:gd name="T55" fmla="*/ 56179 h 103"/>
                <a:gd name="T56" fmla="*/ 153342 w 59"/>
                <a:gd name="T57" fmla="*/ 56179 h 103"/>
                <a:gd name="T58" fmla="*/ 187003 w 59"/>
                <a:gd name="T59" fmla="*/ 153556 h 103"/>
                <a:gd name="T60" fmla="*/ 205703 w 59"/>
                <a:gd name="T61" fmla="*/ 161047 h 103"/>
                <a:gd name="T62" fmla="*/ 216923 w 59"/>
                <a:gd name="T63" fmla="*/ 142320 h 1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9"/>
                <a:gd name="T97" fmla="*/ 0 h 103"/>
                <a:gd name="T98" fmla="*/ 59 w 59"/>
                <a:gd name="T99" fmla="*/ 103 h 10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9" h="103">
                  <a:moveTo>
                    <a:pt x="58" y="38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3"/>
                    <a:pt x="44" y="0"/>
                    <a:pt x="4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1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3"/>
                    <a:pt x="3" y="44"/>
                  </a:cubicBezTo>
                  <a:cubicBezTo>
                    <a:pt x="5" y="44"/>
                    <a:pt x="8" y="43"/>
                    <a:pt x="8" y="41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101"/>
                    <a:pt x="20" y="103"/>
                    <a:pt x="23" y="103"/>
                  </a:cubicBezTo>
                  <a:cubicBezTo>
                    <a:pt x="26" y="103"/>
                    <a:pt x="28" y="101"/>
                    <a:pt x="28" y="99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101"/>
                    <a:pt x="33" y="103"/>
                    <a:pt x="35" y="103"/>
                  </a:cubicBezTo>
                  <a:cubicBezTo>
                    <a:pt x="38" y="103"/>
                    <a:pt x="40" y="101"/>
                    <a:pt x="40" y="99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3"/>
                    <a:pt x="53" y="44"/>
                    <a:pt x="55" y="43"/>
                  </a:cubicBezTo>
                  <a:cubicBezTo>
                    <a:pt x="57" y="43"/>
                    <a:pt x="59" y="40"/>
                    <a:pt x="58" y="38"/>
                  </a:cubicBezTo>
                </a:path>
              </a:pathLst>
            </a:custGeom>
            <a:solidFill>
              <a:srgbClr val="CABD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0986" name="Rectangle 181"/>
            <p:cNvSpPr>
              <a:spLocks noChangeArrowheads="1"/>
            </p:cNvSpPr>
            <p:nvPr/>
          </p:nvSpPr>
          <p:spPr bwMode="auto">
            <a:xfrm>
              <a:off x="752476" y="2387600"/>
              <a:ext cx="769938" cy="371475"/>
            </a:xfrm>
            <a:prstGeom prst="rect">
              <a:avLst/>
            </a:prstGeom>
            <a:solidFill>
              <a:srgbClr val="CABD6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87" name="Freeform 188"/>
            <p:cNvSpPr>
              <a:spLocks/>
            </p:cNvSpPr>
            <p:nvPr/>
          </p:nvSpPr>
          <p:spPr bwMode="auto">
            <a:xfrm>
              <a:off x="936626" y="2522538"/>
              <a:ext cx="98425" cy="123825"/>
            </a:xfrm>
            <a:custGeom>
              <a:avLst/>
              <a:gdLst>
                <a:gd name="T0" fmla="*/ 18928 w 26"/>
                <a:gd name="T1" fmla="*/ 0 h 33"/>
                <a:gd name="T2" fmla="*/ 90854 w 26"/>
                <a:gd name="T3" fmla="*/ 0 h 33"/>
                <a:gd name="T4" fmla="*/ 90854 w 26"/>
                <a:gd name="T5" fmla="*/ 11257 h 33"/>
                <a:gd name="T6" fmla="*/ 26499 w 26"/>
                <a:gd name="T7" fmla="*/ 11257 h 33"/>
                <a:gd name="T8" fmla="*/ 18928 w 26"/>
                <a:gd name="T9" fmla="*/ 52532 h 33"/>
                <a:gd name="T10" fmla="*/ 18928 w 26"/>
                <a:gd name="T11" fmla="*/ 52532 h 33"/>
                <a:gd name="T12" fmla="*/ 52998 w 26"/>
                <a:gd name="T13" fmla="*/ 37523 h 33"/>
                <a:gd name="T14" fmla="*/ 98425 w 26"/>
                <a:gd name="T15" fmla="*/ 82550 h 33"/>
                <a:gd name="T16" fmla="*/ 49213 w 26"/>
                <a:gd name="T17" fmla="*/ 123825 h 33"/>
                <a:gd name="T18" fmla="*/ 0 w 26"/>
                <a:gd name="T19" fmla="*/ 86302 h 33"/>
                <a:gd name="T20" fmla="*/ 15142 w 26"/>
                <a:gd name="T21" fmla="*/ 86302 h 33"/>
                <a:gd name="T22" fmla="*/ 49213 w 26"/>
                <a:gd name="T23" fmla="*/ 112568 h 33"/>
                <a:gd name="T24" fmla="*/ 87068 w 26"/>
                <a:gd name="T25" fmla="*/ 82550 h 33"/>
                <a:gd name="T26" fmla="*/ 49213 w 26"/>
                <a:gd name="T27" fmla="*/ 48780 h 33"/>
                <a:gd name="T28" fmla="*/ 18928 w 26"/>
                <a:gd name="T29" fmla="*/ 63789 h 33"/>
                <a:gd name="T30" fmla="*/ 3786 w 26"/>
                <a:gd name="T31" fmla="*/ 63789 h 33"/>
                <a:gd name="T32" fmla="*/ 18928 w 26"/>
                <a:gd name="T33" fmla="*/ 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"/>
                <a:gd name="T52" fmla="*/ 0 h 33"/>
                <a:gd name="T53" fmla="*/ 26 w 26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" h="33">
                  <a:moveTo>
                    <a:pt x="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2"/>
                    <a:pt x="10" y="10"/>
                    <a:pt x="14" y="10"/>
                  </a:cubicBezTo>
                  <a:cubicBezTo>
                    <a:pt x="22" y="10"/>
                    <a:pt x="26" y="15"/>
                    <a:pt x="26" y="22"/>
                  </a:cubicBezTo>
                  <a:cubicBezTo>
                    <a:pt x="26" y="27"/>
                    <a:pt x="24" y="33"/>
                    <a:pt x="13" y="33"/>
                  </a:cubicBezTo>
                  <a:cubicBezTo>
                    <a:pt x="5" y="33"/>
                    <a:pt x="1" y="29"/>
                    <a:pt x="0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8"/>
                    <a:pt x="7" y="30"/>
                    <a:pt x="13" y="30"/>
                  </a:cubicBezTo>
                  <a:cubicBezTo>
                    <a:pt x="19" y="30"/>
                    <a:pt x="23" y="28"/>
                    <a:pt x="23" y="22"/>
                  </a:cubicBezTo>
                  <a:cubicBezTo>
                    <a:pt x="23" y="17"/>
                    <a:pt x="19" y="13"/>
                    <a:pt x="13" y="13"/>
                  </a:cubicBezTo>
                  <a:cubicBezTo>
                    <a:pt x="8" y="13"/>
                    <a:pt x="6" y="16"/>
                    <a:pt x="5" y="17"/>
                  </a:cubicBezTo>
                  <a:cubicBezTo>
                    <a:pt x="1" y="17"/>
                    <a:pt x="1" y="17"/>
                    <a:pt x="1" y="17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0988" name="Freeform 189"/>
            <p:cNvSpPr>
              <a:spLocks noEditPoints="1"/>
            </p:cNvSpPr>
            <p:nvPr/>
          </p:nvSpPr>
          <p:spPr bwMode="auto">
            <a:xfrm>
              <a:off x="1057276" y="2519363"/>
              <a:ext cx="101600" cy="127000"/>
            </a:xfrm>
            <a:custGeom>
              <a:avLst/>
              <a:gdLst>
                <a:gd name="T0" fmla="*/ 30104 w 27"/>
                <a:gd name="T1" fmla="*/ 59765 h 34"/>
                <a:gd name="T2" fmla="*/ 30104 w 27"/>
                <a:gd name="T3" fmla="*/ 59765 h 34"/>
                <a:gd name="T4" fmla="*/ 3763 w 27"/>
                <a:gd name="T5" fmla="*/ 33618 h 34"/>
                <a:gd name="T6" fmla="*/ 48919 w 27"/>
                <a:gd name="T7" fmla="*/ 0 h 34"/>
                <a:gd name="T8" fmla="*/ 94074 w 27"/>
                <a:gd name="T9" fmla="*/ 33618 h 34"/>
                <a:gd name="T10" fmla="*/ 71496 w 27"/>
                <a:gd name="T11" fmla="*/ 59765 h 34"/>
                <a:gd name="T12" fmla="*/ 71496 w 27"/>
                <a:gd name="T13" fmla="*/ 59765 h 34"/>
                <a:gd name="T14" fmla="*/ 101600 w 27"/>
                <a:gd name="T15" fmla="*/ 89647 h 34"/>
                <a:gd name="T16" fmla="*/ 48919 w 27"/>
                <a:gd name="T17" fmla="*/ 127000 h 34"/>
                <a:gd name="T18" fmla="*/ 0 w 27"/>
                <a:gd name="T19" fmla="*/ 89647 h 34"/>
                <a:gd name="T20" fmla="*/ 30104 w 27"/>
                <a:gd name="T21" fmla="*/ 59765 h 34"/>
                <a:gd name="T22" fmla="*/ 48919 w 27"/>
                <a:gd name="T23" fmla="*/ 115794 h 34"/>
                <a:gd name="T24" fmla="*/ 86548 w 27"/>
                <a:gd name="T25" fmla="*/ 89647 h 34"/>
                <a:gd name="T26" fmla="*/ 48919 w 27"/>
                <a:gd name="T27" fmla="*/ 63500 h 34"/>
                <a:gd name="T28" fmla="*/ 11289 w 27"/>
                <a:gd name="T29" fmla="*/ 89647 h 34"/>
                <a:gd name="T30" fmla="*/ 48919 w 27"/>
                <a:gd name="T31" fmla="*/ 115794 h 34"/>
                <a:gd name="T32" fmla="*/ 82785 w 27"/>
                <a:gd name="T33" fmla="*/ 33618 h 34"/>
                <a:gd name="T34" fmla="*/ 48919 w 27"/>
                <a:gd name="T35" fmla="*/ 11206 h 34"/>
                <a:gd name="T36" fmla="*/ 18815 w 27"/>
                <a:gd name="T37" fmla="*/ 33618 h 34"/>
                <a:gd name="T38" fmla="*/ 48919 w 27"/>
                <a:gd name="T39" fmla="*/ 52294 h 34"/>
                <a:gd name="T40" fmla="*/ 82785 w 27"/>
                <a:gd name="T41" fmla="*/ 33618 h 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7"/>
                <a:gd name="T64" fmla="*/ 0 h 34"/>
                <a:gd name="T65" fmla="*/ 27 w 27"/>
                <a:gd name="T66" fmla="*/ 34 h 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7" h="34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1" y="14"/>
                    <a:pt x="1" y="9"/>
                  </a:cubicBezTo>
                  <a:cubicBezTo>
                    <a:pt x="1" y="5"/>
                    <a:pt x="4" y="0"/>
                    <a:pt x="13" y="0"/>
                  </a:cubicBezTo>
                  <a:cubicBezTo>
                    <a:pt x="23" y="0"/>
                    <a:pt x="25" y="5"/>
                    <a:pt x="25" y="9"/>
                  </a:cubicBezTo>
                  <a:cubicBezTo>
                    <a:pt x="25" y="14"/>
                    <a:pt x="21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2" y="16"/>
                    <a:pt x="27" y="18"/>
                    <a:pt x="27" y="24"/>
                  </a:cubicBezTo>
                  <a:cubicBezTo>
                    <a:pt x="27" y="29"/>
                    <a:pt x="24" y="34"/>
                    <a:pt x="13" y="34"/>
                  </a:cubicBezTo>
                  <a:cubicBezTo>
                    <a:pt x="3" y="34"/>
                    <a:pt x="0" y="29"/>
                    <a:pt x="0" y="24"/>
                  </a:cubicBezTo>
                  <a:cubicBezTo>
                    <a:pt x="0" y="18"/>
                    <a:pt x="5" y="16"/>
                    <a:pt x="8" y="16"/>
                  </a:cubicBezTo>
                  <a:moveTo>
                    <a:pt x="13" y="31"/>
                  </a:moveTo>
                  <a:cubicBezTo>
                    <a:pt x="19" y="31"/>
                    <a:pt x="23" y="29"/>
                    <a:pt x="23" y="24"/>
                  </a:cubicBezTo>
                  <a:cubicBezTo>
                    <a:pt x="23" y="19"/>
                    <a:pt x="19" y="17"/>
                    <a:pt x="13" y="17"/>
                  </a:cubicBezTo>
                  <a:cubicBezTo>
                    <a:pt x="8" y="17"/>
                    <a:pt x="3" y="19"/>
                    <a:pt x="3" y="24"/>
                  </a:cubicBezTo>
                  <a:cubicBezTo>
                    <a:pt x="3" y="29"/>
                    <a:pt x="8" y="31"/>
                    <a:pt x="13" y="31"/>
                  </a:cubicBezTo>
                  <a:moveTo>
                    <a:pt x="22" y="9"/>
                  </a:moveTo>
                  <a:cubicBezTo>
                    <a:pt x="22" y="4"/>
                    <a:pt x="18" y="3"/>
                    <a:pt x="13" y="3"/>
                  </a:cubicBezTo>
                  <a:cubicBezTo>
                    <a:pt x="9" y="3"/>
                    <a:pt x="5" y="4"/>
                    <a:pt x="5" y="9"/>
                  </a:cubicBezTo>
                  <a:cubicBezTo>
                    <a:pt x="5" y="12"/>
                    <a:pt x="8" y="14"/>
                    <a:pt x="13" y="14"/>
                  </a:cubicBezTo>
                  <a:cubicBezTo>
                    <a:pt x="19" y="14"/>
                    <a:pt x="22" y="12"/>
                    <a:pt x="22" y="9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0989" name="Freeform 190"/>
            <p:cNvSpPr>
              <a:spLocks noEditPoints="1"/>
            </p:cNvSpPr>
            <p:nvPr/>
          </p:nvSpPr>
          <p:spPr bwMode="auto">
            <a:xfrm>
              <a:off x="1176338" y="2519363"/>
              <a:ext cx="150813" cy="127000"/>
            </a:xfrm>
            <a:custGeom>
              <a:avLst/>
              <a:gdLst>
                <a:gd name="T0" fmla="*/ 0 w 40"/>
                <a:gd name="T1" fmla="*/ 33618 h 34"/>
                <a:gd name="T2" fmla="*/ 33933 w 40"/>
                <a:gd name="T3" fmla="*/ 0 h 34"/>
                <a:gd name="T4" fmla="*/ 64096 w 40"/>
                <a:gd name="T5" fmla="*/ 33618 h 34"/>
                <a:gd name="T6" fmla="*/ 33933 w 40"/>
                <a:gd name="T7" fmla="*/ 67235 h 34"/>
                <a:gd name="T8" fmla="*/ 0 w 40"/>
                <a:gd name="T9" fmla="*/ 33618 h 34"/>
                <a:gd name="T10" fmla="*/ 52785 w 40"/>
                <a:gd name="T11" fmla="*/ 33618 h 34"/>
                <a:gd name="T12" fmla="*/ 33933 w 40"/>
                <a:gd name="T13" fmla="*/ 7471 h 34"/>
                <a:gd name="T14" fmla="*/ 11311 w 40"/>
                <a:gd name="T15" fmla="*/ 33618 h 34"/>
                <a:gd name="T16" fmla="*/ 33933 w 40"/>
                <a:gd name="T17" fmla="*/ 59765 h 34"/>
                <a:gd name="T18" fmla="*/ 52785 w 40"/>
                <a:gd name="T19" fmla="*/ 33618 h 34"/>
                <a:gd name="T20" fmla="*/ 113110 w 40"/>
                <a:gd name="T21" fmla="*/ 0 h 34"/>
                <a:gd name="T22" fmla="*/ 124421 w 40"/>
                <a:gd name="T23" fmla="*/ 0 h 34"/>
                <a:gd name="T24" fmla="*/ 37703 w 40"/>
                <a:gd name="T25" fmla="*/ 127000 h 34"/>
                <a:gd name="T26" fmla="*/ 26392 w 40"/>
                <a:gd name="T27" fmla="*/ 127000 h 34"/>
                <a:gd name="T28" fmla="*/ 113110 w 40"/>
                <a:gd name="T29" fmla="*/ 0 h 34"/>
                <a:gd name="T30" fmla="*/ 86717 w 40"/>
                <a:gd name="T31" fmla="*/ 93382 h 34"/>
                <a:gd name="T32" fmla="*/ 120650 w 40"/>
                <a:gd name="T33" fmla="*/ 59765 h 34"/>
                <a:gd name="T34" fmla="*/ 150813 w 40"/>
                <a:gd name="T35" fmla="*/ 93382 h 34"/>
                <a:gd name="T36" fmla="*/ 120650 w 40"/>
                <a:gd name="T37" fmla="*/ 127000 h 34"/>
                <a:gd name="T38" fmla="*/ 86717 w 40"/>
                <a:gd name="T39" fmla="*/ 93382 h 34"/>
                <a:gd name="T40" fmla="*/ 139502 w 40"/>
                <a:gd name="T41" fmla="*/ 93382 h 34"/>
                <a:gd name="T42" fmla="*/ 120650 w 40"/>
                <a:gd name="T43" fmla="*/ 67235 h 34"/>
                <a:gd name="T44" fmla="*/ 98028 w 40"/>
                <a:gd name="T45" fmla="*/ 93382 h 34"/>
                <a:gd name="T46" fmla="*/ 120650 w 40"/>
                <a:gd name="T47" fmla="*/ 119529 h 34"/>
                <a:gd name="T48" fmla="*/ 139502 w 40"/>
                <a:gd name="T49" fmla="*/ 93382 h 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34"/>
                <a:gd name="T77" fmla="*/ 40 w 40"/>
                <a:gd name="T78" fmla="*/ 34 h 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34">
                  <a:moveTo>
                    <a:pt x="0" y="9"/>
                  </a:moveTo>
                  <a:cubicBezTo>
                    <a:pt x="0" y="3"/>
                    <a:pt x="4" y="0"/>
                    <a:pt x="9" y="0"/>
                  </a:cubicBezTo>
                  <a:cubicBezTo>
                    <a:pt x="13" y="0"/>
                    <a:pt x="17" y="3"/>
                    <a:pt x="17" y="9"/>
                  </a:cubicBezTo>
                  <a:cubicBezTo>
                    <a:pt x="17" y="15"/>
                    <a:pt x="13" y="18"/>
                    <a:pt x="9" y="18"/>
                  </a:cubicBezTo>
                  <a:cubicBezTo>
                    <a:pt x="4" y="18"/>
                    <a:pt x="0" y="15"/>
                    <a:pt x="0" y="9"/>
                  </a:cubicBezTo>
                  <a:moveTo>
                    <a:pt x="14" y="9"/>
                  </a:moveTo>
                  <a:cubicBezTo>
                    <a:pt x="14" y="5"/>
                    <a:pt x="12" y="2"/>
                    <a:pt x="9" y="2"/>
                  </a:cubicBezTo>
                  <a:cubicBezTo>
                    <a:pt x="5" y="2"/>
                    <a:pt x="3" y="5"/>
                    <a:pt x="3" y="9"/>
                  </a:cubicBezTo>
                  <a:cubicBezTo>
                    <a:pt x="3" y="13"/>
                    <a:pt x="5" y="16"/>
                    <a:pt x="9" y="16"/>
                  </a:cubicBezTo>
                  <a:cubicBezTo>
                    <a:pt x="12" y="16"/>
                    <a:pt x="14" y="13"/>
                    <a:pt x="14" y="9"/>
                  </a:cubicBezTo>
                  <a:moveTo>
                    <a:pt x="30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30" y="0"/>
                  </a:lnTo>
                  <a:close/>
                  <a:moveTo>
                    <a:pt x="23" y="25"/>
                  </a:moveTo>
                  <a:cubicBezTo>
                    <a:pt x="23" y="19"/>
                    <a:pt x="27" y="16"/>
                    <a:pt x="32" y="16"/>
                  </a:cubicBezTo>
                  <a:cubicBezTo>
                    <a:pt x="37" y="16"/>
                    <a:pt x="40" y="19"/>
                    <a:pt x="40" y="25"/>
                  </a:cubicBezTo>
                  <a:cubicBezTo>
                    <a:pt x="40" y="31"/>
                    <a:pt x="37" y="34"/>
                    <a:pt x="32" y="34"/>
                  </a:cubicBezTo>
                  <a:cubicBezTo>
                    <a:pt x="27" y="34"/>
                    <a:pt x="23" y="31"/>
                    <a:pt x="23" y="25"/>
                  </a:cubicBezTo>
                  <a:moveTo>
                    <a:pt x="37" y="25"/>
                  </a:moveTo>
                  <a:cubicBezTo>
                    <a:pt x="37" y="21"/>
                    <a:pt x="35" y="18"/>
                    <a:pt x="32" y="18"/>
                  </a:cubicBezTo>
                  <a:cubicBezTo>
                    <a:pt x="28" y="18"/>
                    <a:pt x="26" y="21"/>
                    <a:pt x="26" y="25"/>
                  </a:cubicBezTo>
                  <a:cubicBezTo>
                    <a:pt x="26" y="29"/>
                    <a:pt x="28" y="32"/>
                    <a:pt x="32" y="32"/>
                  </a:cubicBezTo>
                  <a:cubicBezTo>
                    <a:pt x="35" y="32"/>
                    <a:pt x="37" y="29"/>
                    <a:pt x="37" y="2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2068513" y="2382838"/>
            <a:ext cx="4751387" cy="2020887"/>
            <a:chOff x="2082802" y="1739900"/>
            <a:chExt cx="4751389" cy="2020888"/>
          </a:xfrm>
        </p:grpSpPr>
        <p:grpSp>
          <p:nvGrpSpPr>
            <p:cNvPr id="17" name="组合 16"/>
            <p:cNvGrpSpPr/>
            <p:nvPr/>
          </p:nvGrpSpPr>
          <p:grpSpPr>
            <a:xfrm>
              <a:off x="2082802" y="1739900"/>
              <a:ext cx="4017962" cy="2020888"/>
              <a:chOff x="2400301" y="1790700"/>
              <a:chExt cx="4017962" cy="2020888"/>
            </a:xfrm>
            <a:solidFill>
              <a:srgbClr val="CABD6C"/>
            </a:solidFill>
          </p:grpSpPr>
          <p:sp>
            <p:nvSpPr>
              <p:cNvPr id="36" name="Freeform 91"/>
              <p:cNvSpPr>
                <a:spLocks/>
              </p:cNvSpPr>
              <p:nvPr/>
            </p:nvSpPr>
            <p:spPr bwMode="auto">
              <a:xfrm>
                <a:off x="2987676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Oval 92"/>
              <p:cNvSpPr>
                <a:spLocks noChangeArrowheads="1"/>
              </p:cNvSpPr>
              <p:nvPr/>
            </p:nvSpPr>
            <p:spPr bwMode="auto">
              <a:xfrm>
                <a:off x="3062288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93"/>
              <p:cNvSpPr>
                <a:spLocks/>
              </p:cNvSpPr>
              <p:nvPr/>
            </p:nvSpPr>
            <p:spPr bwMode="auto">
              <a:xfrm>
                <a:off x="3276601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Oval 94"/>
              <p:cNvSpPr>
                <a:spLocks noChangeArrowheads="1"/>
              </p:cNvSpPr>
              <p:nvPr/>
            </p:nvSpPr>
            <p:spPr bwMode="auto">
              <a:xfrm>
                <a:off x="33512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95"/>
              <p:cNvSpPr>
                <a:spLocks/>
              </p:cNvSpPr>
              <p:nvPr/>
            </p:nvSpPr>
            <p:spPr bwMode="auto">
              <a:xfrm>
                <a:off x="3575051" y="1897063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Oval 96"/>
              <p:cNvSpPr>
                <a:spLocks noChangeArrowheads="1"/>
              </p:cNvSpPr>
              <p:nvPr/>
            </p:nvSpPr>
            <p:spPr bwMode="auto">
              <a:xfrm>
                <a:off x="3640138" y="1790700"/>
                <a:ext cx="106363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97"/>
              <p:cNvSpPr>
                <a:spLocks/>
              </p:cNvSpPr>
              <p:nvPr/>
            </p:nvSpPr>
            <p:spPr bwMode="auto">
              <a:xfrm>
                <a:off x="2400301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Oval 98"/>
              <p:cNvSpPr>
                <a:spLocks noChangeArrowheads="1"/>
              </p:cNvSpPr>
              <p:nvPr/>
            </p:nvSpPr>
            <p:spPr bwMode="auto">
              <a:xfrm>
                <a:off x="24749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99"/>
              <p:cNvSpPr>
                <a:spLocks/>
              </p:cNvSpPr>
              <p:nvPr/>
            </p:nvSpPr>
            <p:spPr bwMode="auto">
              <a:xfrm>
                <a:off x="2698751" y="1897063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Oval 100"/>
              <p:cNvSpPr>
                <a:spLocks noChangeArrowheads="1"/>
              </p:cNvSpPr>
              <p:nvPr/>
            </p:nvSpPr>
            <p:spPr bwMode="auto">
              <a:xfrm>
                <a:off x="2763838" y="1790700"/>
                <a:ext cx="106363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01"/>
              <p:cNvSpPr>
                <a:spLocks/>
              </p:cNvSpPr>
              <p:nvPr/>
            </p:nvSpPr>
            <p:spPr bwMode="auto">
              <a:xfrm>
                <a:off x="4441826" y="1897063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19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Oval 102"/>
              <p:cNvSpPr>
                <a:spLocks noChangeArrowheads="1"/>
              </p:cNvSpPr>
              <p:nvPr/>
            </p:nvSpPr>
            <p:spPr bwMode="auto">
              <a:xfrm>
                <a:off x="4516438" y="1790700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03"/>
              <p:cNvSpPr>
                <a:spLocks/>
              </p:cNvSpPr>
              <p:nvPr/>
            </p:nvSpPr>
            <p:spPr bwMode="auto">
              <a:xfrm>
                <a:off x="4729163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Oval 104"/>
              <p:cNvSpPr>
                <a:spLocks noChangeArrowheads="1"/>
              </p:cNvSpPr>
              <p:nvPr/>
            </p:nvSpPr>
            <p:spPr bwMode="auto">
              <a:xfrm>
                <a:off x="4803776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05"/>
              <p:cNvSpPr>
                <a:spLocks/>
              </p:cNvSpPr>
              <p:nvPr/>
            </p:nvSpPr>
            <p:spPr bwMode="auto">
              <a:xfrm>
                <a:off x="5018088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Oval 106"/>
              <p:cNvSpPr>
                <a:spLocks noChangeArrowheads="1"/>
              </p:cNvSpPr>
              <p:nvPr/>
            </p:nvSpPr>
            <p:spPr bwMode="auto">
              <a:xfrm>
                <a:off x="5092701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07"/>
              <p:cNvSpPr>
                <a:spLocks/>
              </p:cNvSpPr>
              <p:nvPr/>
            </p:nvSpPr>
            <p:spPr bwMode="auto">
              <a:xfrm>
                <a:off x="3852863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Oval 108"/>
              <p:cNvSpPr>
                <a:spLocks noChangeArrowheads="1"/>
              </p:cNvSpPr>
              <p:nvPr/>
            </p:nvSpPr>
            <p:spPr bwMode="auto">
              <a:xfrm>
                <a:off x="3927476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09"/>
              <p:cNvSpPr>
                <a:spLocks/>
              </p:cNvSpPr>
              <p:nvPr/>
            </p:nvSpPr>
            <p:spPr bwMode="auto">
              <a:xfrm>
                <a:off x="4141788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Oval 110"/>
              <p:cNvSpPr>
                <a:spLocks noChangeArrowheads="1"/>
              </p:cNvSpPr>
              <p:nvPr/>
            </p:nvSpPr>
            <p:spPr bwMode="auto">
              <a:xfrm>
                <a:off x="4216401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11"/>
              <p:cNvSpPr>
                <a:spLocks/>
              </p:cNvSpPr>
              <p:nvPr/>
            </p:nvSpPr>
            <p:spPr bwMode="auto">
              <a:xfrm>
                <a:off x="5883276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Oval 112"/>
              <p:cNvSpPr>
                <a:spLocks noChangeArrowheads="1"/>
              </p:cNvSpPr>
              <p:nvPr/>
            </p:nvSpPr>
            <p:spPr bwMode="auto">
              <a:xfrm>
                <a:off x="5957888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13"/>
              <p:cNvSpPr>
                <a:spLocks/>
              </p:cNvSpPr>
              <p:nvPr/>
            </p:nvSpPr>
            <p:spPr bwMode="auto">
              <a:xfrm>
                <a:off x="6183313" y="1897063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Oval 114"/>
              <p:cNvSpPr>
                <a:spLocks noChangeArrowheads="1"/>
              </p:cNvSpPr>
              <p:nvPr/>
            </p:nvSpPr>
            <p:spPr bwMode="auto">
              <a:xfrm>
                <a:off x="62468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115"/>
              <p:cNvSpPr>
                <a:spLocks/>
              </p:cNvSpPr>
              <p:nvPr/>
            </p:nvSpPr>
            <p:spPr bwMode="auto">
              <a:xfrm>
                <a:off x="5295901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9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3 w 23"/>
                  <a:gd name="T33" fmla="*/ 24 h 48"/>
                  <a:gd name="T34" fmla="*/ 13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9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Oval 116"/>
              <p:cNvSpPr>
                <a:spLocks noChangeArrowheads="1"/>
              </p:cNvSpPr>
              <p:nvPr/>
            </p:nvSpPr>
            <p:spPr bwMode="auto">
              <a:xfrm>
                <a:off x="53705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117"/>
              <p:cNvSpPr>
                <a:spLocks/>
              </p:cNvSpPr>
              <p:nvPr/>
            </p:nvSpPr>
            <p:spPr bwMode="auto">
              <a:xfrm>
                <a:off x="5595938" y="1897063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3 w 23"/>
                  <a:gd name="T15" fmla="*/ 22 h 48"/>
                  <a:gd name="T16" fmla="*/ 3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8 w 23"/>
                  <a:gd name="T47" fmla="*/ 8 h 48"/>
                  <a:gd name="T48" fmla="*/ 18 w 23"/>
                  <a:gd name="T49" fmla="*/ 22 h 48"/>
                  <a:gd name="T50" fmla="*/ 20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Oval 118"/>
              <p:cNvSpPr>
                <a:spLocks noChangeArrowheads="1"/>
              </p:cNvSpPr>
              <p:nvPr/>
            </p:nvSpPr>
            <p:spPr bwMode="auto">
              <a:xfrm>
                <a:off x="5670551" y="1790700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19"/>
              <p:cNvSpPr>
                <a:spLocks/>
              </p:cNvSpPr>
              <p:nvPr/>
            </p:nvSpPr>
            <p:spPr bwMode="auto">
              <a:xfrm>
                <a:off x="2987676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Oval 120"/>
              <p:cNvSpPr>
                <a:spLocks noChangeArrowheads="1"/>
              </p:cNvSpPr>
              <p:nvPr/>
            </p:nvSpPr>
            <p:spPr bwMode="auto">
              <a:xfrm>
                <a:off x="3062288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21"/>
              <p:cNvSpPr>
                <a:spLocks/>
              </p:cNvSpPr>
              <p:nvPr/>
            </p:nvSpPr>
            <p:spPr bwMode="auto">
              <a:xfrm>
                <a:off x="3276601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Oval 122"/>
              <p:cNvSpPr>
                <a:spLocks noChangeArrowheads="1"/>
              </p:cNvSpPr>
              <p:nvPr/>
            </p:nvSpPr>
            <p:spPr bwMode="auto">
              <a:xfrm>
                <a:off x="33512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123"/>
              <p:cNvSpPr>
                <a:spLocks/>
              </p:cNvSpPr>
              <p:nvPr/>
            </p:nvSpPr>
            <p:spPr bwMode="auto">
              <a:xfrm>
                <a:off x="3575051" y="2603500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4 h 48"/>
                  <a:gd name="T6" fmla="*/ 0 w 22"/>
                  <a:gd name="T7" fmla="*/ 5 h 48"/>
                  <a:gd name="T8" fmla="*/ 0 w 22"/>
                  <a:gd name="T9" fmla="*/ 5 h 48"/>
                  <a:gd name="T10" fmla="*/ 0 w 22"/>
                  <a:gd name="T11" fmla="*/ 21 h 48"/>
                  <a:gd name="T12" fmla="*/ 1 w 22"/>
                  <a:gd name="T13" fmla="*/ 23 h 48"/>
                  <a:gd name="T14" fmla="*/ 3 w 22"/>
                  <a:gd name="T15" fmla="*/ 21 h 48"/>
                  <a:gd name="T16" fmla="*/ 3 w 22"/>
                  <a:gd name="T17" fmla="*/ 7 h 48"/>
                  <a:gd name="T18" fmla="*/ 5 w 22"/>
                  <a:gd name="T19" fmla="*/ 7 h 48"/>
                  <a:gd name="T20" fmla="*/ 5 w 22"/>
                  <a:gd name="T21" fmla="*/ 21 h 48"/>
                  <a:gd name="T22" fmla="*/ 5 w 22"/>
                  <a:gd name="T23" fmla="*/ 21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7 h 48"/>
                  <a:gd name="T46" fmla="*/ 18 w 22"/>
                  <a:gd name="T47" fmla="*/ 7 h 48"/>
                  <a:gd name="T48" fmla="*/ 18 w 22"/>
                  <a:gd name="T49" fmla="*/ 21 h 48"/>
                  <a:gd name="T50" fmla="*/ 20 w 22"/>
                  <a:gd name="T51" fmla="*/ 23 h 48"/>
                  <a:gd name="T52" fmla="*/ 22 w 22"/>
                  <a:gd name="T53" fmla="*/ 21 h 48"/>
                  <a:gd name="T54" fmla="*/ 22 w 22"/>
                  <a:gd name="T55" fmla="*/ 5 h 48"/>
                  <a:gd name="T56" fmla="*/ 22 w 22"/>
                  <a:gd name="T57" fmla="*/ 5 h 48"/>
                  <a:gd name="T58" fmla="*/ 22 w 22"/>
                  <a:gd name="T59" fmla="*/ 4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2" y="2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Oval 124"/>
              <p:cNvSpPr>
                <a:spLocks noChangeArrowheads="1"/>
              </p:cNvSpPr>
              <p:nvPr/>
            </p:nvSpPr>
            <p:spPr bwMode="auto">
              <a:xfrm>
                <a:off x="3640138" y="2495550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25"/>
              <p:cNvSpPr>
                <a:spLocks/>
              </p:cNvSpPr>
              <p:nvPr/>
            </p:nvSpPr>
            <p:spPr bwMode="auto">
              <a:xfrm>
                <a:off x="2400301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Oval 126"/>
              <p:cNvSpPr>
                <a:spLocks noChangeArrowheads="1"/>
              </p:cNvSpPr>
              <p:nvPr/>
            </p:nvSpPr>
            <p:spPr bwMode="auto">
              <a:xfrm>
                <a:off x="24749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127"/>
              <p:cNvSpPr>
                <a:spLocks/>
              </p:cNvSpPr>
              <p:nvPr/>
            </p:nvSpPr>
            <p:spPr bwMode="auto">
              <a:xfrm>
                <a:off x="2698751" y="2603500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4 h 48"/>
                  <a:gd name="T6" fmla="*/ 0 w 22"/>
                  <a:gd name="T7" fmla="*/ 5 h 48"/>
                  <a:gd name="T8" fmla="*/ 0 w 22"/>
                  <a:gd name="T9" fmla="*/ 5 h 48"/>
                  <a:gd name="T10" fmla="*/ 0 w 22"/>
                  <a:gd name="T11" fmla="*/ 21 h 48"/>
                  <a:gd name="T12" fmla="*/ 1 w 22"/>
                  <a:gd name="T13" fmla="*/ 23 h 48"/>
                  <a:gd name="T14" fmla="*/ 3 w 22"/>
                  <a:gd name="T15" fmla="*/ 21 h 48"/>
                  <a:gd name="T16" fmla="*/ 3 w 22"/>
                  <a:gd name="T17" fmla="*/ 7 h 48"/>
                  <a:gd name="T18" fmla="*/ 5 w 22"/>
                  <a:gd name="T19" fmla="*/ 7 h 48"/>
                  <a:gd name="T20" fmla="*/ 5 w 22"/>
                  <a:gd name="T21" fmla="*/ 21 h 48"/>
                  <a:gd name="T22" fmla="*/ 5 w 22"/>
                  <a:gd name="T23" fmla="*/ 21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7 h 48"/>
                  <a:gd name="T46" fmla="*/ 18 w 22"/>
                  <a:gd name="T47" fmla="*/ 7 h 48"/>
                  <a:gd name="T48" fmla="*/ 18 w 22"/>
                  <a:gd name="T49" fmla="*/ 21 h 48"/>
                  <a:gd name="T50" fmla="*/ 20 w 22"/>
                  <a:gd name="T51" fmla="*/ 23 h 48"/>
                  <a:gd name="T52" fmla="*/ 22 w 22"/>
                  <a:gd name="T53" fmla="*/ 21 h 48"/>
                  <a:gd name="T54" fmla="*/ 22 w 22"/>
                  <a:gd name="T55" fmla="*/ 5 h 48"/>
                  <a:gd name="T56" fmla="*/ 22 w 22"/>
                  <a:gd name="T57" fmla="*/ 5 h 48"/>
                  <a:gd name="T58" fmla="*/ 22 w 22"/>
                  <a:gd name="T59" fmla="*/ 4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2" y="2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Oval 128"/>
              <p:cNvSpPr>
                <a:spLocks noChangeArrowheads="1"/>
              </p:cNvSpPr>
              <p:nvPr/>
            </p:nvSpPr>
            <p:spPr bwMode="auto">
              <a:xfrm>
                <a:off x="2763838" y="2495550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129"/>
              <p:cNvSpPr>
                <a:spLocks/>
              </p:cNvSpPr>
              <p:nvPr/>
            </p:nvSpPr>
            <p:spPr bwMode="auto">
              <a:xfrm>
                <a:off x="4441826" y="2603500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19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Oval 130"/>
              <p:cNvSpPr>
                <a:spLocks noChangeArrowheads="1"/>
              </p:cNvSpPr>
              <p:nvPr/>
            </p:nvSpPr>
            <p:spPr bwMode="auto">
              <a:xfrm>
                <a:off x="4516438" y="2495550"/>
                <a:ext cx="95250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131"/>
              <p:cNvSpPr>
                <a:spLocks/>
              </p:cNvSpPr>
              <p:nvPr/>
            </p:nvSpPr>
            <p:spPr bwMode="auto">
              <a:xfrm>
                <a:off x="4729163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Oval 132"/>
              <p:cNvSpPr>
                <a:spLocks noChangeArrowheads="1"/>
              </p:cNvSpPr>
              <p:nvPr/>
            </p:nvSpPr>
            <p:spPr bwMode="auto">
              <a:xfrm>
                <a:off x="4803776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33"/>
              <p:cNvSpPr>
                <a:spLocks/>
              </p:cNvSpPr>
              <p:nvPr/>
            </p:nvSpPr>
            <p:spPr bwMode="auto">
              <a:xfrm>
                <a:off x="5018088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Oval 134"/>
              <p:cNvSpPr>
                <a:spLocks noChangeArrowheads="1"/>
              </p:cNvSpPr>
              <p:nvPr/>
            </p:nvSpPr>
            <p:spPr bwMode="auto">
              <a:xfrm>
                <a:off x="5092701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135"/>
              <p:cNvSpPr>
                <a:spLocks/>
              </p:cNvSpPr>
              <p:nvPr/>
            </p:nvSpPr>
            <p:spPr bwMode="auto">
              <a:xfrm>
                <a:off x="3852863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Oval 136"/>
              <p:cNvSpPr>
                <a:spLocks noChangeArrowheads="1"/>
              </p:cNvSpPr>
              <p:nvPr/>
            </p:nvSpPr>
            <p:spPr bwMode="auto">
              <a:xfrm>
                <a:off x="3927476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37"/>
              <p:cNvSpPr>
                <a:spLocks/>
              </p:cNvSpPr>
              <p:nvPr/>
            </p:nvSpPr>
            <p:spPr bwMode="auto">
              <a:xfrm>
                <a:off x="4141788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Oval 138"/>
              <p:cNvSpPr>
                <a:spLocks noChangeArrowheads="1"/>
              </p:cNvSpPr>
              <p:nvPr/>
            </p:nvSpPr>
            <p:spPr bwMode="auto">
              <a:xfrm>
                <a:off x="4216401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139"/>
              <p:cNvSpPr>
                <a:spLocks/>
              </p:cNvSpPr>
              <p:nvPr/>
            </p:nvSpPr>
            <p:spPr bwMode="auto">
              <a:xfrm>
                <a:off x="5883276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Oval 140"/>
              <p:cNvSpPr>
                <a:spLocks noChangeArrowheads="1"/>
              </p:cNvSpPr>
              <p:nvPr/>
            </p:nvSpPr>
            <p:spPr bwMode="auto">
              <a:xfrm>
                <a:off x="5957888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141"/>
              <p:cNvSpPr>
                <a:spLocks/>
              </p:cNvSpPr>
              <p:nvPr/>
            </p:nvSpPr>
            <p:spPr bwMode="auto">
              <a:xfrm>
                <a:off x="6183313" y="2603500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4 h 48"/>
                  <a:gd name="T6" fmla="*/ 0 w 22"/>
                  <a:gd name="T7" fmla="*/ 5 h 48"/>
                  <a:gd name="T8" fmla="*/ 0 w 22"/>
                  <a:gd name="T9" fmla="*/ 5 h 48"/>
                  <a:gd name="T10" fmla="*/ 0 w 22"/>
                  <a:gd name="T11" fmla="*/ 21 h 48"/>
                  <a:gd name="T12" fmla="*/ 1 w 22"/>
                  <a:gd name="T13" fmla="*/ 23 h 48"/>
                  <a:gd name="T14" fmla="*/ 3 w 22"/>
                  <a:gd name="T15" fmla="*/ 21 h 48"/>
                  <a:gd name="T16" fmla="*/ 3 w 22"/>
                  <a:gd name="T17" fmla="*/ 7 h 48"/>
                  <a:gd name="T18" fmla="*/ 5 w 22"/>
                  <a:gd name="T19" fmla="*/ 7 h 48"/>
                  <a:gd name="T20" fmla="*/ 5 w 22"/>
                  <a:gd name="T21" fmla="*/ 21 h 48"/>
                  <a:gd name="T22" fmla="*/ 5 w 22"/>
                  <a:gd name="T23" fmla="*/ 21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7 h 48"/>
                  <a:gd name="T46" fmla="*/ 18 w 22"/>
                  <a:gd name="T47" fmla="*/ 7 h 48"/>
                  <a:gd name="T48" fmla="*/ 18 w 22"/>
                  <a:gd name="T49" fmla="*/ 21 h 48"/>
                  <a:gd name="T50" fmla="*/ 20 w 22"/>
                  <a:gd name="T51" fmla="*/ 23 h 48"/>
                  <a:gd name="T52" fmla="*/ 22 w 22"/>
                  <a:gd name="T53" fmla="*/ 21 h 48"/>
                  <a:gd name="T54" fmla="*/ 22 w 22"/>
                  <a:gd name="T55" fmla="*/ 5 h 48"/>
                  <a:gd name="T56" fmla="*/ 22 w 22"/>
                  <a:gd name="T57" fmla="*/ 5 h 48"/>
                  <a:gd name="T58" fmla="*/ 22 w 22"/>
                  <a:gd name="T59" fmla="*/ 4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2" y="2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142"/>
              <p:cNvSpPr>
                <a:spLocks noChangeArrowheads="1"/>
              </p:cNvSpPr>
              <p:nvPr/>
            </p:nvSpPr>
            <p:spPr bwMode="auto">
              <a:xfrm>
                <a:off x="62468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43"/>
              <p:cNvSpPr>
                <a:spLocks/>
              </p:cNvSpPr>
              <p:nvPr/>
            </p:nvSpPr>
            <p:spPr bwMode="auto">
              <a:xfrm>
                <a:off x="5295901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9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3 w 23"/>
                  <a:gd name="T33" fmla="*/ 24 h 48"/>
                  <a:gd name="T34" fmla="*/ 13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9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Oval 144"/>
              <p:cNvSpPr>
                <a:spLocks noChangeArrowheads="1"/>
              </p:cNvSpPr>
              <p:nvPr/>
            </p:nvSpPr>
            <p:spPr bwMode="auto">
              <a:xfrm>
                <a:off x="53705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45"/>
              <p:cNvSpPr>
                <a:spLocks/>
              </p:cNvSpPr>
              <p:nvPr/>
            </p:nvSpPr>
            <p:spPr bwMode="auto">
              <a:xfrm>
                <a:off x="5595938" y="2603500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3 w 23"/>
                  <a:gd name="T15" fmla="*/ 21 h 48"/>
                  <a:gd name="T16" fmla="*/ 3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8 w 23"/>
                  <a:gd name="T47" fmla="*/ 7 h 48"/>
                  <a:gd name="T48" fmla="*/ 18 w 23"/>
                  <a:gd name="T49" fmla="*/ 21 h 48"/>
                  <a:gd name="T50" fmla="*/ 20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146"/>
              <p:cNvSpPr>
                <a:spLocks noChangeArrowheads="1"/>
              </p:cNvSpPr>
              <p:nvPr/>
            </p:nvSpPr>
            <p:spPr bwMode="auto">
              <a:xfrm>
                <a:off x="5670551" y="2495550"/>
                <a:ext cx="95250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147"/>
              <p:cNvSpPr>
                <a:spLocks/>
              </p:cNvSpPr>
              <p:nvPr/>
            </p:nvSpPr>
            <p:spPr bwMode="auto">
              <a:xfrm>
                <a:off x="2987676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Oval 148"/>
              <p:cNvSpPr>
                <a:spLocks noChangeArrowheads="1"/>
              </p:cNvSpPr>
              <p:nvPr/>
            </p:nvSpPr>
            <p:spPr bwMode="auto">
              <a:xfrm>
                <a:off x="3062288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149"/>
              <p:cNvSpPr>
                <a:spLocks/>
              </p:cNvSpPr>
              <p:nvPr/>
            </p:nvSpPr>
            <p:spPr bwMode="auto">
              <a:xfrm>
                <a:off x="3276601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Oval 150"/>
              <p:cNvSpPr>
                <a:spLocks noChangeArrowheads="1"/>
              </p:cNvSpPr>
              <p:nvPr/>
            </p:nvSpPr>
            <p:spPr bwMode="auto">
              <a:xfrm>
                <a:off x="3351213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51"/>
              <p:cNvSpPr>
                <a:spLocks/>
              </p:cNvSpPr>
              <p:nvPr/>
            </p:nvSpPr>
            <p:spPr bwMode="auto">
              <a:xfrm>
                <a:off x="3575051" y="3297238"/>
                <a:ext cx="234950" cy="514350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6 h 48"/>
                  <a:gd name="T26" fmla="*/ 8 w 22"/>
                  <a:gd name="T27" fmla="*/ 48 h 48"/>
                  <a:gd name="T28" fmla="*/ 10 w 22"/>
                  <a:gd name="T29" fmla="*/ 46 h 48"/>
                  <a:gd name="T30" fmla="*/ 10 w 22"/>
                  <a:gd name="T31" fmla="*/ 25 h 48"/>
                  <a:gd name="T32" fmla="*/ 12 w 22"/>
                  <a:gd name="T33" fmla="*/ 25 h 48"/>
                  <a:gd name="T34" fmla="*/ 12 w 22"/>
                  <a:gd name="T35" fmla="*/ 46 h 48"/>
                  <a:gd name="T36" fmla="*/ 14 w 22"/>
                  <a:gd name="T37" fmla="*/ 48 h 48"/>
                  <a:gd name="T38" fmla="*/ 17 w 22"/>
                  <a:gd name="T39" fmla="*/ 46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Oval 152"/>
              <p:cNvSpPr>
                <a:spLocks noChangeArrowheads="1"/>
              </p:cNvSpPr>
              <p:nvPr/>
            </p:nvSpPr>
            <p:spPr bwMode="auto">
              <a:xfrm>
                <a:off x="3640138" y="3190875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153"/>
              <p:cNvSpPr>
                <a:spLocks/>
              </p:cNvSpPr>
              <p:nvPr/>
            </p:nvSpPr>
            <p:spPr bwMode="auto">
              <a:xfrm>
                <a:off x="2400301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Oval 154"/>
              <p:cNvSpPr>
                <a:spLocks noChangeArrowheads="1"/>
              </p:cNvSpPr>
              <p:nvPr/>
            </p:nvSpPr>
            <p:spPr bwMode="auto">
              <a:xfrm>
                <a:off x="2474913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55"/>
              <p:cNvSpPr>
                <a:spLocks/>
              </p:cNvSpPr>
              <p:nvPr/>
            </p:nvSpPr>
            <p:spPr bwMode="auto">
              <a:xfrm>
                <a:off x="2698751" y="3297238"/>
                <a:ext cx="234950" cy="514350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6 h 48"/>
                  <a:gd name="T26" fmla="*/ 8 w 22"/>
                  <a:gd name="T27" fmla="*/ 48 h 48"/>
                  <a:gd name="T28" fmla="*/ 10 w 22"/>
                  <a:gd name="T29" fmla="*/ 46 h 48"/>
                  <a:gd name="T30" fmla="*/ 10 w 22"/>
                  <a:gd name="T31" fmla="*/ 25 h 48"/>
                  <a:gd name="T32" fmla="*/ 12 w 22"/>
                  <a:gd name="T33" fmla="*/ 25 h 48"/>
                  <a:gd name="T34" fmla="*/ 12 w 22"/>
                  <a:gd name="T35" fmla="*/ 46 h 48"/>
                  <a:gd name="T36" fmla="*/ 14 w 22"/>
                  <a:gd name="T37" fmla="*/ 48 h 48"/>
                  <a:gd name="T38" fmla="*/ 17 w 22"/>
                  <a:gd name="T39" fmla="*/ 46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Oval 156"/>
              <p:cNvSpPr>
                <a:spLocks noChangeArrowheads="1"/>
              </p:cNvSpPr>
              <p:nvPr/>
            </p:nvSpPr>
            <p:spPr bwMode="auto">
              <a:xfrm>
                <a:off x="2763838" y="3190875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63"/>
              <p:cNvSpPr>
                <a:spLocks/>
              </p:cNvSpPr>
              <p:nvPr/>
            </p:nvSpPr>
            <p:spPr bwMode="auto">
              <a:xfrm>
                <a:off x="3852863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Oval 164"/>
              <p:cNvSpPr>
                <a:spLocks noChangeArrowheads="1"/>
              </p:cNvSpPr>
              <p:nvPr/>
            </p:nvSpPr>
            <p:spPr bwMode="auto">
              <a:xfrm>
                <a:off x="3927476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966" name="组合 17"/>
            <p:cNvGrpSpPr>
              <a:grpSpLocks/>
            </p:cNvGrpSpPr>
            <p:nvPr/>
          </p:nvGrpSpPr>
          <p:grpSpPr bwMode="auto">
            <a:xfrm>
              <a:off x="3824289" y="3140075"/>
              <a:ext cx="2276475" cy="620713"/>
              <a:chOff x="4141788" y="3190875"/>
              <a:chExt cx="2276475" cy="620713"/>
            </a:xfrm>
          </p:grpSpPr>
          <p:sp>
            <p:nvSpPr>
              <p:cNvPr id="40968" name="Freeform 157"/>
              <p:cNvSpPr>
                <a:spLocks/>
              </p:cNvSpPr>
              <p:nvPr/>
            </p:nvSpPr>
            <p:spPr bwMode="auto">
              <a:xfrm>
                <a:off x="4441826" y="3297238"/>
                <a:ext cx="244475" cy="514350"/>
              </a:xfrm>
              <a:custGeom>
                <a:avLst/>
                <a:gdLst>
                  <a:gd name="T0" fmla="*/ 180699 w 23"/>
                  <a:gd name="T1" fmla="*/ 0 h 48"/>
                  <a:gd name="T2" fmla="*/ 63776 w 23"/>
                  <a:gd name="T3" fmla="*/ 0 h 48"/>
                  <a:gd name="T4" fmla="*/ 0 w 23"/>
                  <a:gd name="T5" fmla="*/ 53578 h 48"/>
                  <a:gd name="T6" fmla="*/ 0 w 23"/>
                  <a:gd name="T7" fmla="*/ 53578 h 48"/>
                  <a:gd name="T8" fmla="*/ 0 w 23"/>
                  <a:gd name="T9" fmla="*/ 64294 h 48"/>
                  <a:gd name="T10" fmla="*/ 0 w 23"/>
                  <a:gd name="T11" fmla="*/ 235744 h 48"/>
                  <a:gd name="T12" fmla="*/ 21259 w 23"/>
                  <a:gd name="T13" fmla="*/ 257175 h 48"/>
                  <a:gd name="T14" fmla="*/ 42517 w 23"/>
                  <a:gd name="T15" fmla="*/ 235744 h 48"/>
                  <a:gd name="T16" fmla="*/ 42517 w 23"/>
                  <a:gd name="T17" fmla="*/ 85725 h 48"/>
                  <a:gd name="T18" fmla="*/ 53147 w 23"/>
                  <a:gd name="T19" fmla="*/ 85725 h 48"/>
                  <a:gd name="T20" fmla="*/ 53147 w 23"/>
                  <a:gd name="T21" fmla="*/ 225028 h 48"/>
                  <a:gd name="T22" fmla="*/ 53147 w 23"/>
                  <a:gd name="T23" fmla="*/ 235744 h 48"/>
                  <a:gd name="T24" fmla="*/ 53147 w 23"/>
                  <a:gd name="T25" fmla="*/ 492919 h 48"/>
                  <a:gd name="T26" fmla="*/ 85035 w 23"/>
                  <a:gd name="T27" fmla="*/ 514350 h 48"/>
                  <a:gd name="T28" fmla="*/ 106293 w 23"/>
                  <a:gd name="T29" fmla="*/ 492919 h 48"/>
                  <a:gd name="T30" fmla="*/ 106293 w 23"/>
                  <a:gd name="T31" fmla="*/ 267891 h 48"/>
                  <a:gd name="T32" fmla="*/ 127552 w 23"/>
                  <a:gd name="T33" fmla="*/ 267891 h 48"/>
                  <a:gd name="T34" fmla="*/ 127552 w 23"/>
                  <a:gd name="T35" fmla="*/ 492919 h 48"/>
                  <a:gd name="T36" fmla="*/ 148811 w 23"/>
                  <a:gd name="T37" fmla="*/ 514350 h 48"/>
                  <a:gd name="T38" fmla="*/ 180699 w 23"/>
                  <a:gd name="T39" fmla="*/ 492919 h 48"/>
                  <a:gd name="T40" fmla="*/ 180699 w 23"/>
                  <a:gd name="T41" fmla="*/ 225028 h 48"/>
                  <a:gd name="T42" fmla="*/ 180699 w 23"/>
                  <a:gd name="T43" fmla="*/ 225028 h 48"/>
                  <a:gd name="T44" fmla="*/ 180699 w 23"/>
                  <a:gd name="T45" fmla="*/ 85725 h 48"/>
                  <a:gd name="T46" fmla="*/ 201958 w 23"/>
                  <a:gd name="T47" fmla="*/ 85725 h 48"/>
                  <a:gd name="T48" fmla="*/ 201958 w 23"/>
                  <a:gd name="T49" fmla="*/ 235744 h 48"/>
                  <a:gd name="T50" fmla="*/ 223216 w 23"/>
                  <a:gd name="T51" fmla="*/ 257175 h 48"/>
                  <a:gd name="T52" fmla="*/ 244475 w 23"/>
                  <a:gd name="T53" fmla="*/ 235744 h 48"/>
                  <a:gd name="T54" fmla="*/ 244475 w 23"/>
                  <a:gd name="T55" fmla="*/ 64294 h 48"/>
                  <a:gd name="T56" fmla="*/ 244475 w 23"/>
                  <a:gd name="T57" fmla="*/ 53578 h 48"/>
                  <a:gd name="T58" fmla="*/ 244475 w 23"/>
                  <a:gd name="T59" fmla="*/ 53578 h 48"/>
                  <a:gd name="T60" fmla="*/ 180699 w 23"/>
                  <a:gd name="T61" fmla="*/ 0 h 4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"/>
                  <a:gd name="T94" fmla="*/ 0 h 48"/>
                  <a:gd name="T95" fmla="*/ 23 w 23"/>
                  <a:gd name="T96" fmla="*/ 48 h 4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19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69" name="Oval 158"/>
              <p:cNvSpPr>
                <a:spLocks noChangeArrowheads="1"/>
              </p:cNvSpPr>
              <p:nvPr/>
            </p:nvSpPr>
            <p:spPr bwMode="auto">
              <a:xfrm>
                <a:off x="4516438" y="3190875"/>
                <a:ext cx="95250" cy="96837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70" name="Freeform 159"/>
              <p:cNvSpPr>
                <a:spLocks/>
              </p:cNvSpPr>
              <p:nvPr/>
            </p:nvSpPr>
            <p:spPr bwMode="auto">
              <a:xfrm>
                <a:off x="4729163" y="3297238"/>
                <a:ext cx="246063" cy="514350"/>
              </a:xfrm>
              <a:custGeom>
                <a:avLst/>
                <a:gdLst>
                  <a:gd name="T0" fmla="*/ 181873 w 23"/>
                  <a:gd name="T1" fmla="*/ 0 h 48"/>
                  <a:gd name="T2" fmla="*/ 64190 w 23"/>
                  <a:gd name="T3" fmla="*/ 0 h 48"/>
                  <a:gd name="T4" fmla="*/ 0 w 23"/>
                  <a:gd name="T5" fmla="*/ 53578 h 48"/>
                  <a:gd name="T6" fmla="*/ 0 w 23"/>
                  <a:gd name="T7" fmla="*/ 53578 h 48"/>
                  <a:gd name="T8" fmla="*/ 0 w 23"/>
                  <a:gd name="T9" fmla="*/ 64294 h 48"/>
                  <a:gd name="T10" fmla="*/ 0 w 23"/>
                  <a:gd name="T11" fmla="*/ 235744 h 48"/>
                  <a:gd name="T12" fmla="*/ 21397 w 23"/>
                  <a:gd name="T13" fmla="*/ 257175 h 48"/>
                  <a:gd name="T14" fmla="*/ 42794 w 23"/>
                  <a:gd name="T15" fmla="*/ 235744 h 48"/>
                  <a:gd name="T16" fmla="*/ 42794 w 23"/>
                  <a:gd name="T17" fmla="*/ 85725 h 48"/>
                  <a:gd name="T18" fmla="*/ 53492 w 23"/>
                  <a:gd name="T19" fmla="*/ 85725 h 48"/>
                  <a:gd name="T20" fmla="*/ 53492 w 23"/>
                  <a:gd name="T21" fmla="*/ 225028 h 48"/>
                  <a:gd name="T22" fmla="*/ 53492 w 23"/>
                  <a:gd name="T23" fmla="*/ 235744 h 48"/>
                  <a:gd name="T24" fmla="*/ 53492 w 23"/>
                  <a:gd name="T25" fmla="*/ 492919 h 48"/>
                  <a:gd name="T26" fmla="*/ 85587 w 23"/>
                  <a:gd name="T27" fmla="*/ 514350 h 48"/>
                  <a:gd name="T28" fmla="*/ 117682 w 23"/>
                  <a:gd name="T29" fmla="*/ 492919 h 48"/>
                  <a:gd name="T30" fmla="*/ 117682 w 23"/>
                  <a:gd name="T31" fmla="*/ 267891 h 48"/>
                  <a:gd name="T32" fmla="*/ 128381 w 23"/>
                  <a:gd name="T33" fmla="*/ 267891 h 48"/>
                  <a:gd name="T34" fmla="*/ 128381 w 23"/>
                  <a:gd name="T35" fmla="*/ 492919 h 48"/>
                  <a:gd name="T36" fmla="*/ 160476 w 23"/>
                  <a:gd name="T37" fmla="*/ 514350 h 48"/>
                  <a:gd name="T38" fmla="*/ 181873 w 23"/>
                  <a:gd name="T39" fmla="*/ 492919 h 48"/>
                  <a:gd name="T40" fmla="*/ 181873 w 23"/>
                  <a:gd name="T41" fmla="*/ 225028 h 48"/>
                  <a:gd name="T42" fmla="*/ 181873 w 23"/>
                  <a:gd name="T43" fmla="*/ 225028 h 48"/>
                  <a:gd name="T44" fmla="*/ 181873 w 23"/>
                  <a:gd name="T45" fmla="*/ 85725 h 48"/>
                  <a:gd name="T46" fmla="*/ 203269 w 23"/>
                  <a:gd name="T47" fmla="*/ 85725 h 48"/>
                  <a:gd name="T48" fmla="*/ 203269 w 23"/>
                  <a:gd name="T49" fmla="*/ 235744 h 48"/>
                  <a:gd name="T50" fmla="*/ 224666 w 23"/>
                  <a:gd name="T51" fmla="*/ 257175 h 48"/>
                  <a:gd name="T52" fmla="*/ 246063 w 23"/>
                  <a:gd name="T53" fmla="*/ 235744 h 48"/>
                  <a:gd name="T54" fmla="*/ 246063 w 23"/>
                  <a:gd name="T55" fmla="*/ 64294 h 48"/>
                  <a:gd name="T56" fmla="*/ 246063 w 23"/>
                  <a:gd name="T57" fmla="*/ 53578 h 48"/>
                  <a:gd name="T58" fmla="*/ 246063 w 23"/>
                  <a:gd name="T59" fmla="*/ 53578 h 48"/>
                  <a:gd name="T60" fmla="*/ 181873 w 23"/>
                  <a:gd name="T61" fmla="*/ 0 h 4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"/>
                  <a:gd name="T94" fmla="*/ 0 h 48"/>
                  <a:gd name="T95" fmla="*/ 23 w 23"/>
                  <a:gd name="T96" fmla="*/ 48 h 4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71" name="Oval 160"/>
              <p:cNvSpPr>
                <a:spLocks noChangeArrowheads="1"/>
              </p:cNvSpPr>
              <p:nvPr/>
            </p:nvSpPr>
            <p:spPr bwMode="auto">
              <a:xfrm>
                <a:off x="4803776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72" name="Freeform 161"/>
              <p:cNvSpPr>
                <a:spLocks/>
              </p:cNvSpPr>
              <p:nvPr/>
            </p:nvSpPr>
            <p:spPr bwMode="auto">
              <a:xfrm>
                <a:off x="5018088" y="3297238"/>
                <a:ext cx="246063" cy="514350"/>
              </a:xfrm>
              <a:custGeom>
                <a:avLst/>
                <a:gdLst>
                  <a:gd name="T0" fmla="*/ 181873 w 23"/>
                  <a:gd name="T1" fmla="*/ 0 h 48"/>
                  <a:gd name="T2" fmla="*/ 64190 w 23"/>
                  <a:gd name="T3" fmla="*/ 0 h 48"/>
                  <a:gd name="T4" fmla="*/ 0 w 23"/>
                  <a:gd name="T5" fmla="*/ 53578 h 48"/>
                  <a:gd name="T6" fmla="*/ 0 w 23"/>
                  <a:gd name="T7" fmla="*/ 53578 h 48"/>
                  <a:gd name="T8" fmla="*/ 0 w 23"/>
                  <a:gd name="T9" fmla="*/ 64294 h 48"/>
                  <a:gd name="T10" fmla="*/ 0 w 23"/>
                  <a:gd name="T11" fmla="*/ 235744 h 48"/>
                  <a:gd name="T12" fmla="*/ 21397 w 23"/>
                  <a:gd name="T13" fmla="*/ 257175 h 48"/>
                  <a:gd name="T14" fmla="*/ 42794 w 23"/>
                  <a:gd name="T15" fmla="*/ 235744 h 48"/>
                  <a:gd name="T16" fmla="*/ 42794 w 23"/>
                  <a:gd name="T17" fmla="*/ 85725 h 48"/>
                  <a:gd name="T18" fmla="*/ 64190 w 23"/>
                  <a:gd name="T19" fmla="*/ 85725 h 48"/>
                  <a:gd name="T20" fmla="*/ 64190 w 23"/>
                  <a:gd name="T21" fmla="*/ 225028 h 48"/>
                  <a:gd name="T22" fmla="*/ 64190 w 23"/>
                  <a:gd name="T23" fmla="*/ 235744 h 48"/>
                  <a:gd name="T24" fmla="*/ 64190 w 23"/>
                  <a:gd name="T25" fmla="*/ 492919 h 48"/>
                  <a:gd name="T26" fmla="*/ 85587 w 23"/>
                  <a:gd name="T27" fmla="*/ 514350 h 48"/>
                  <a:gd name="T28" fmla="*/ 117682 w 23"/>
                  <a:gd name="T29" fmla="*/ 492919 h 48"/>
                  <a:gd name="T30" fmla="*/ 117682 w 23"/>
                  <a:gd name="T31" fmla="*/ 267891 h 48"/>
                  <a:gd name="T32" fmla="*/ 128381 w 23"/>
                  <a:gd name="T33" fmla="*/ 267891 h 48"/>
                  <a:gd name="T34" fmla="*/ 128381 w 23"/>
                  <a:gd name="T35" fmla="*/ 492919 h 48"/>
                  <a:gd name="T36" fmla="*/ 160476 w 23"/>
                  <a:gd name="T37" fmla="*/ 514350 h 48"/>
                  <a:gd name="T38" fmla="*/ 181873 w 23"/>
                  <a:gd name="T39" fmla="*/ 492919 h 48"/>
                  <a:gd name="T40" fmla="*/ 181873 w 23"/>
                  <a:gd name="T41" fmla="*/ 225028 h 48"/>
                  <a:gd name="T42" fmla="*/ 181873 w 23"/>
                  <a:gd name="T43" fmla="*/ 225028 h 48"/>
                  <a:gd name="T44" fmla="*/ 181873 w 23"/>
                  <a:gd name="T45" fmla="*/ 85725 h 48"/>
                  <a:gd name="T46" fmla="*/ 203269 w 23"/>
                  <a:gd name="T47" fmla="*/ 85725 h 48"/>
                  <a:gd name="T48" fmla="*/ 203269 w 23"/>
                  <a:gd name="T49" fmla="*/ 235744 h 48"/>
                  <a:gd name="T50" fmla="*/ 224666 w 23"/>
                  <a:gd name="T51" fmla="*/ 257175 h 48"/>
                  <a:gd name="T52" fmla="*/ 246063 w 23"/>
                  <a:gd name="T53" fmla="*/ 235744 h 48"/>
                  <a:gd name="T54" fmla="*/ 246063 w 23"/>
                  <a:gd name="T55" fmla="*/ 64294 h 48"/>
                  <a:gd name="T56" fmla="*/ 246063 w 23"/>
                  <a:gd name="T57" fmla="*/ 53578 h 48"/>
                  <a:gd name="T58" fmla="*/ 246063 w 23"/>
                  <a:gd name="T59" fmla="*/ 53578 h 48"/>
                  <a:gd name="T60" fmla="*/ 181873 w 23"/>
                  <a:gd name="T61" fmla="*/ 0 h 4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"/>
                  <a:gd name="T94" fmla="*/ 0 h 48"/>
                  <a:gd name="T95" fmla="*/ 23 w 23"/>
                  <a:gd name="T96" fmla="*/ 48 h 4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73" name="Oval 162"/>
              <p:cNvSpPr>
                <a:spLocks noChangeArrowheads="1"/>
              </p:cNvSpPr>
              <p:nvPr/>
            </p:nvSpPr>
            <p:spPr bwMode="auto">
              <a:xfrm>
                <a:off x="5092701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74" name="Freeform 165"/>
              <p:cNvSpPr>
                <a:spLocks/>
              </p:cNvSpPr>
              <p:nvPr/>
            </p:nvSpPr>
            <p:spPr bwMode="auto">
              <a:xfrm>
                <a:off x="4141788" y="3297238"/>
                <a:ext cx="246063" cy="514350"/>
              </a:xfrm>
              <a:custGeom>
                <a:avLst/>
                <a:gdLst>
                  <a:gd name="T0" fmla="*/ 181873 w 23"/>
                  <a:gd name="T1" fmla="*/ 0 h 48"/>
                  <a:gd name="T2" fmla="*/ 64190 w 23"/>
                  <a:gd name="T3" fmla="*/ 0 h 48"/>
                  <a:gd name="T4" fmla="*/ 0 w 23"/>
                  <a:gd name="T5" fmla="*/ 53578 h 48"/>
                  <a:gd name="T6" fmla="*/ 0 w 23"/>
                  <a:gd name="T7" fmla="*/ 53578 h 48"/>
                  <a:gd name="T8" fmla="*/ 0 w 23"/>
                  <a:gd name="T9" fmla="*/ 64294 h 48"/>
                  <a:gd name="T10" fmla="*/ 0 w 23"/>
                  <a:gd name="T11" fmla="*/ 235744 h 48"/>
                  <a:gd name="T12" fmla="*/ 21397 w 23"/>
                  <a:gd name="T13" fmla="*/ 257175 h 48"/>
                  <a:gd name="T14" fmla="*/ 42794 w 23"/>
                  <a:gd name="T15" fmla="*/ 235744 h 48"/>
                  <a:gd name="T16" fmla="*/ 42794 w 23"/>
                  <a:gd name="T17" fmla="*/ 85725 h 48"/>
                  <a:gd name="T18" fmla="*/ 64190 w 23"/>
                  <a:gd name="T19" fmla="*/ 85725 h 48"/>
                  <a:gd name="T20" fmla="*/ 64190 w 23"/>
                  <a:gd name="T21" fmla="*/ 225028 h 48"/>
                  <a:gd name="T22" fmla="*/ 64190 w 23"/>
                  <a:gd name="T23" fmla="*/ 235744 h 48"/>
                  <a:gd name="T24" fmla="*/ 64190 w 23"/>
                  <a:gd name="T25" fmla="*/ 492919 h 48"/>
                  <a:gd name="T26" fmla="*/ 85587 w 23"/>
                  <a:gd name="T27" fmla="*/ 514350 h 48"/>
                  <a:gd name="T28" fmla="*/ 117682 w 23"/>
                  <a:gd name="T29" fmla="*/ 492919 h 48"/>
                  <a:gd name="T30" fmla="*/ 117682 w 23"/>
                  <a:gd name="T31" fmla="*/ 267891 h 48"/>
                  <a:gd name="T32" fmla="*/ 128381 w 23"/>
                  <a:gd name="T33" fmla="*/ 267891 h 48"/>
                  <a:gd name="T34" fmla="*/ 128381 w 23"/>
                  <a:gd name="T35" fmla="*/ 492919 h 48"/>
                  <a:gd name="T36" fmla="*/ 160476 w 23"/>
                  <a:gd name="T37" fmla="*/ 514350 h 48"/>
                  <a:gd name="T38" fmla="*/ 181873 w 23"/>
                  <a:gd name="T39" fmla="*/ 492919 h 48"/>
                  <a:gd name="T40" fmla="*/ 181873 w 23"/>
                  <a:gd name="T41" fmla="*/ 225028 h 48"/>
                  <a:gd name="T42" fmla="*/ 181873 w 23"/>
                  <a:gd name="T43" fmla="*/ 225028 h 48"/>
                  <a:gd name="T44" fmla="*/ 181873 w 23"/>
                  <a:gd name="T45" fmla="*/ 85725 h 48"/>
                  <a:gd name="T46" fmla="*/ 203269 w 23"/>
                  <a:gd name="T47" fmla="*/ 85725 h 48"/>
                  <a:gd name="T48" fmla="*/ 203269 w 23"/>
                  <a:gd name="T49" fmla="*/ 235744 h 48"/>
                  <a:gd name="T50" fmla="*/ 224666 w 23"/>
                  <a:gd name="T51" fmla="*/ 257175 h 48"/>
                  <a:gd name="T52" fmla="*/ 246063 w 23"/>
                  <a:gd name="T53" fmla="*/ 235744 h 48"/>
                  <a:gd name="T54" fmla="*/ 246063 w 23"/>
                  <a:gd name="T55" fmla="*/ 64294 h 48"/>
                  <a:gd name="T56" fmla="*/ 246063 w 23"/>
                  <a:gd name="T57" fmla="*/ 53578 h 48"/>
                  <a:gd name="T58" fmla="*/ 246063 w 23"/>
                  <a:gd name="T59" fmla="*/ 53578 h 48"/>
                  <a:gd name="T60" fmla="*/ 181873 w 23"/>
                  <a:gd name="T61" fmla="*/ 0 h 4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"/>
                  <a:gd name="T94" fmla="*/ 0 h 48"/>
                  <a:gd name="T95" fmla="*/ 23 w 23"/>
                  <a:gd name="T96" fmla="*/ 48 h 4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75" name="Oval 166"/>
              <p:cNvSpPr>
                <a:spLocks noChangeArrowheads="1"/>
              </p:cNvSpPr>
              <p:nvPr/>
            </p:nvSpPr>
            <p:spPr bwMode="auto">
              <a:xfrm>
                <a:off x="4216401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76" name="Freeform 167"/>
              <p:cNvSpPr>
                <a:spLocks/>
              </p:cNvSpPr>
              <p:nvPr/>
            </p:nvSpPr>
            <p:spPr bwMode="auto">
              <a:xfrm>
                <a:off x="5883276" y="3297238"/>
                <a:ext cx="246063" cy="514350"/>
              </a:xfrm>
              <a:custGeom>
                <a:avLst/>
                <a:gdLst>
                  <a:gd name="T0" fmla="*/ 192571 w 23"/>
                  <a:gd name="T1" fmla="*/ 0 h 48"/>
                  <a:gd name="T2" fmla="*/ 64190 w 23"/>
                  <a:gd name="T3" fmla="*/ 0 h 48"/>
                  <a:gd name="T4" fmla="*/ 0 w 23"/>
                  <a:gd name="T5" fmla="*/ 53578 h 48"/>
                  <a:gd name="T6" fmla="*/ 0 w 23"/>
                  <a:gd name="T7" fmla="*/ 53578 h 48"/>
                  <a:gd name="T8" fmla="*/ 0 w 23"/>
                  <a:gd name="T9" fmla="*/ 64294 h 48"/>
                  <a:gd name="T10" fmla="*/ 0 w 23"/>
                  <a:gd name="T11" fmla="*/ 235744 h 48"/>
                  <a:gd name="T12" fmla="*/ 21397 w 23"/>
                  <a:gd name="T13" fmla="*/ 257175 h 48"/>
                  <a:gd name="T14" fmla="*/ 42794 w 23"/>
                  <a:gd name="T15" fmla="*/ 235744 h 48"/>
                  <a:gd name="T16" fmla="*/ 42794 w 23"/>
                  <a:gd name="T17" fmla="*/ 85725 h 48"/>
                  <a:gd name="T18" fmla="*/ 64190 w 23"/>
                  <a:gd name="T19" fmla="*/ 85725 h 48"/>
                  <a:gd name="T20" fmla="*/ 64190 w 23"/>
                  <a:gd name="T21" fmla="*/ 225028 h 48"/>
                  <a:gd name="T22" fmla="*/ 64190 w 23"/>
                  <a:gd name="T23" fmla="*/ 235744 h 48"/>
                  <a:gd name="T24" fmla="*/ 64190 w 23"/>
                  <a:gd name="T25" fmla="*/ 492919 h 48"/>
                  <a:gd name="T26" fmla="*/ 85587 w 23"/>
                  <a:gd name="T27" fmla="*/ 514350 h 48"/>
                  <a:gd name="T28" fmla="*/ 117682 w 23"/>
                  <a:gd name="T29" fmla="*/ 492919 h 48"/>
                  <a:gd name="T30" fmla="*/ 117682 w 23"/>
                  <a:gd name="T31" fmla="*/ 267891 h 48"/>
                  <a:gd name="T32" fmla="*/ 128381 w 23"/>
                  <a:gd name="T33" fmla="*/ 267891 h 48"/>
                  <a:gd name="T34" fmla="*/ 128381 w 23"/>
                  <a:gd name="T35" fmla="*/ 492919 h 48"/>
                  <a:gd name="T36" fmla="*/ 160476 w 23"/>
                  <a:gd name="T37" fmla="*/ 514350 h 48"/>
                  <a:gd name="T38" fmla="*/ 192571 w 23"/>
                  <a:gd name="T39" fmla="*/ 492919 h 48"/>
                  <a:gd name="T40" fmla="*/ 192571 w 23"/>
                  <a:gd name="T41" fmla="*/ 225028 h 48"/>
                  <a:gd name="T42" fmla="*/ 192571 w 23"/>
                  <a:gd name="T43" fmla="*/ 225028 h 48"/>
                  <a:gd name="T44" fmla="*/ 192571 w 23"/>
                  <a:gd name="T45" fmla="*/ 85725 h 48"/>
                  <a:gd name="T46" fmla="*/ 203269 w 23"/>
                  <a:gd name="T47" fmla="*/ 85725 h 48"/>
                  <a:gd name="T48" fmla="*/ 203269 w 23"/>
                  <a:gd name="T49" fmla="*/ 235744 h 48"/>
                  <a:gd name="T50" fmla="*/ 224666 w 23"/>
                  <a:gd name="T51" fmla="*/ 257175 h 48"/>
                  <a:gd name="T52" fmla="*/ 246063 w 23"/>
                  <a:gd name="T53" fmla="*/ 235744 h 48"/>
                  <a:gd name="T54" fmla="*/ 246063 w 23"/>
                  <a:gd name="T55" fmla="*/ 64294 h 48"/>
                  <a:gd name="T56" fmla="*/ 246063 w 23"/>
                  <a:gd name="T57" fmla="*/ 53578 h 48"/>
                  <a:gd name="T58" fmla="*/ 246063 w 23"/>
                  <a:gd name="T59" fmla="*/ 53578 h 48"/>
                  <a:gd name="T60" fmla="*/ 192571 w 23"/>
                  <a:gd name="T61" fmla="*/ 0 h 4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"/>
                  <a:gd name="T94" fmla="*/ 0 h 48"/>
                  <a:gd name="T95" fmla="*/ 23 w 23"/>
                  <a:gd name="T96" fmla="*/ 48 h 4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77" name="Oval 168"/>
              <p:cNvSpPr>
                <a:spLocks noChangeArrowheads="1"/>
              </p:cNvSpPr>
              <p:nvPr/>
            </p:nvSpPr>
            <p:spPr bwMode="auto">
              <a:xfrm>
                <a:off x="5957888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78" name="Freeform 169"/>
              <p:cNvSpPr>
                <a:spLocks/>
              </p:cNvSpPr>
              <p:nvPr/>
            </p:nvSpPr>
            <p:spPr bwMode="auto">
              <a:xfrm>
                <a:off x="6183313" y="3297238"/>
                <a:ext cx="234950" cy="514350"/>
              </a:xfrm>
              <a:custGeom>
                <a:avLst/>
                <a:gdLst>
                  <a:gd name="T0" fmla="*/ 181552 w 22"/>
                  <a:gd name="T1" fmla="*/ 0 h 48"/>
                  <a:gd name="T2" fmla="*/ 53398 w 22"/>
                  <a:gd name="T3" fmla="*/ 0 h 48"/>
                  <a:gd name="T4" fmla="*/ 0 w 22"/>
                  <a:gd name="T5" fmla="*/ 53578 h 48"/>
                  <a:gd name="T6" fmla="*/ 0 w 22"/>
                  <a:gd name="T7" fmla="*/ 53578 h 48"/>
                  <a:gd name="T8" fmla="*/ 0 w 22"/>
                  <a:gd name="T9" fmla="*/ 64294 h 48"/>
                  <a:gd name="T10" fmla="*/ 0 w 22"/>
                  <a:gd name="T11" fmla="*/ 235744 h 48"/>
                  <a:gd name="T12" fmla="*/ 10680 w 22"/>
                  <a:gd name="T13" fmla="*/ 257175 h 48"/>
                  <a:gd name="T14" fmla="*/ 32039 w 22"/>
                  <a:gd name="T15" fmla="*/ 235744 h 48"/>
                  <a:gd name="T16" fmla="*/ 32039 w 22"/>
                  <a:gd name="T17" fmla="*/ 85725 h 48"/>
                  <a:gd name="T18" fmla="*/ 53398 w 22"/>
                  <a:gd name="T19" fmla="*/ 85725 h 48"/>
                  <a:gd name="T20" fmla="*/ 53398 w 22"/>
                  <a:gd name="T21" fmla="*/ 225028 h 48"/>
                  <a:gd name="T22" fmla="*/ 53398 w 22"/>
                  <a:gd name="T23" fmla="*/ 235744 h 48"/>
                  <a:gd name="T24" fmla="*/ 53398 w 22"/>
                  <a:gd name="T25" fmla="*/ 492919 h 48"/>
                  <a:gd name="T26" fmla="*/ 85436 w 22"/>
                  <a:gd name="T27" fmla="*/ 514350 h 48"/>
                  <a:gd name="T28" fmla="*/ 106795 w 22"/>
                  <a:gd name="T29" fmla="*/ 492919 h 48"/>
                  <a:gd name="T30" fmla="*/ 106795 w 22"/>
                  <a:gd name="T31" fmla="*/ 267891 h 48"/>
                  <a:gd name="T32" fmla="*/ 128155 w 22"/>
                  <a:gd name="T33" fmla="*/ 267891 h 48"/>
                  <a:gd name="T34" fmla="*/ 128155 w 22"/>
                  <a:gd name="T35" fmla="*/ 492919 h 48"/>
                  <a:gd name="T36" fmla="*/ 149514 w 22"/>
                  <a:gd name="T37" fmla="*/ 514350 h 48"/>
                  <a:gd name="T38" fmla="*/ 181552 w 22"/>
                  <a:gd name="T39" fmla="*/ 492919 h 48"/>
                  <a:gd name="T40" fmla="*/ 181552 w 22"/>
                  <a:gd name="T41" fmla="*/ 225028 h 48"/>
                  <a:gd name="T42" fmla="*/ 181552 w 22"/>
                  <a:gd name="T43" fmla="*/ 225028 h 48"/>
                  <a:gd name="T44" fmla="*/ 181552 w 22"/>
                  <a:gd name="T45" fmla="*/ 85725 h 48"/>
                  <a:gd name="T46" fmla="*/ 192232 w 22"/>
                  <a:gd name="T47" fmla="*/ 85725 h 48"/>
                  <a:gd name="T48" fmla="*/ 192232 w 22"/>
                  <a:gd name="T49" fmla="*/ 235744 h 48"/>
                  <a:gd name="T50" fmla="*/ 213591 w 22"/>
                  <a:gd name="T51" fmla="*/ 257175 h 48"/>
                  <a:gd name="T52" fmla="*/ 234950 w 22"/>
                  <a:gd name="T53" fmla="*/ 235744 h 48"/>
                  <a:gd name="T54" fmla="*/ 234950 w 22"/>
                  <a:gd name="T55" fmla="*/ 64294 h 48"/>
                  <a:gd name="T56" fmla="*/ 234950 w 22"/>
                  <a:gd name="T57" fmla="*/ 53578 h 48"/>
                  <a:gd name="T58" fmla="*/ 234950 w 22"/>
                  <a:gd name="T59" fmla="*/ 53578 h 48"/>
                  <a:gd name="T60" fmla="*/ 181552 w 22"/>
                  <a:gd name="T61" fmla="*/ 0 h 4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2"/>
                  <a:gd name="T94" fmla="*/ 0 h 48"/>
                  <a:gd name="T95" fmla="*/ 22 w 22"/>
                  <a:gd name="T96" fmla="*/ 48 h 4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79" name="Oval 170"/>
              <p:cNvSpPr>
                <a:spLocks noChangeArrowheads="1"/>
              </p:cNvSpPr>
              <p:nvPr/>
            </p:nvSpPr>
            <p:spPr bwMode="auto">
              <a:xfrm>
                <a:off x="6246813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80" name="Freeform 171"/>
              <p:cNvSpPr>
                <a:spLocks/>
              </p:cNvSpPr>
              <p:nvPr/>
            </p:nvSpPr>
            <p:spPr bwMode="auto">
              <a:xfrm>
                <a:off x="5295901" y="3297238"/>
                <a:ext cx="246063" cy="514350"/>
              </a:xfrm>
              <a:custGeom>
                <a:avLst/>
                <a:gdLst>
                  <a:gd name="T0" fmla="*/ 192571 w 23"/>
                  <a:gd name="T1" fmla="*/ 0 h 48"/>
                  <a:gd name="T2" fmla="*/ 64190 w 23"/>
                  <a:gd name="T3" fmla="*/ 0 h 48"/>
                  <a:gd name="T4" fmla="*/ 0 w 23"/>
                  <a:gd name="T5" fmla="*/ 53578 h 48"/>
                  <a:gd name="T6" fmla="*/ 0 w 23"/>
                  <a:gd name="T7" fmla="*/ 53578 h 48"/>
                  <a:gd name="T8" fmla="*/ 0 w 23"/>
                  <a:gd name="T9" fmla="*/ 64294 h 48"/>
                  <a:gd name="T10" fmla="*/ 0 w 23"/>
                  <a:gd name="T11" fmla="*/ 235744 h 48"/>
                  <a:gd name="T12" fmla="*/ 21397 w 23"/>
                  <a:gd name="T13" fmla="*/ 257175 h 48"/>
                  <a:gd name="T14" fmla="*/ 42794 w 23"/>
                  <a:gd name="T15" fmla="*/ 235744 h 48"/>
                  <a:gd name="T16" fmla="*/ 42794 w 23"/>
                  <a:gd name="T17" fmla="*/ 85725 h 48"/>
                  <a:gd name="T18" fmla="*/ 64190 w 23"/>
                  <a:gd name="T19" fmla="*/ 85725 h 48"/>
                  <a:gd name="T20" fmla="*/ 64190 w 23"/>
                  <a:gd name="T21" fmla="*/ 225028 h 48"/>
                  <a:gd name="T22" fmla="*/ 64190 w 23"/>
                  <a:gd name="T23" fmla="*/ 235744 h 48"/>
                  <a:gd name="T24" fmla="*/ 64190 w 23"/>
                  <a:gd name="T25" fmla="*/ 492919 h 48"/>
                  <a:gd name="T26" fmla="*/ 96286 w 23"/>
                  <a:gd name="T27" fmla="*/ 514350 h 48"/>
                  <a:gd name="T28" fmla="*/ 117682 w 23"/>
                  <a:gd name="T29" fmla="*/ 492919 h 48"/>
                  <a:gd name="T30" fmla="*/ 117682 w 23"/>
                  <a:gd name="T31" fmla="*/ 267891 h 48"/>
                  <a:gd name="T32" fmla="*/ 139079 w 23"/>
                  <a:gd name="T33" fmla="*/ 267891 h 48"/>
                  <a:gd name="T34" fmla="*/ 139079 w 23"/>
                  <a:gd name="T35" fmla="*/ 492919 h 48"/>
                  <a:gd name="T36" fmla="*/ 160476 w 23"/>
                  <a:gd name="T37" fmla="*/ 514350 h 48"/>
                  <a:gd name="T38" fmla="*/ 192571 w 23"/>
                  <a:gd name="T39" fmla="*/ 492919 h 48"/>
                  <a:gd name="T40" fmla="*/ 192571 w 23"/>
                  <a:gd name="T41" fmla="*/ 225028 h 48"/>
                  <a:gd name="T42" fmla="*/ 192571 w 23"/>
                  <a:gd name="T43" fmla="*/ 225028 h 48"/>
                  <a:gd name="T44" fmla="*/ 192571 w 23"/>
                  <a:gd name="T45" fmla="*/ 85725 h 48"/>
                  <a:gd name="T46" fmla="*/ 203269 w 23"/>
                  <a:gd name="T47" fmla="*/ 85725 h 48"/>
                  <a:gd name="T48" fmla="*/ 203269 w 23"/>
                  <a:gd name="T49" fmla="*/ 235744 h 48"/>
                  <a:gd name="T50" fmla="*/ 224666 w 23"/>
                  <a:gd name="T51" fmla="*/ 257175 h 48"/>
                  <a:gd name="T52" fmla="*/ 246063 w 23"/>
                  <a:gd name="T53" fmla="*/ 235744 h 48"/>
                  <a:gd name="T54" fmla="*/ 246063 w 23"/>
                  <a:gd name="T55" fmla="*/ 64294 h 48"/>
                  <a:gd name="T56" fmla="*/ 246063 w 23"/>
                  <a:gd name="T57" fmla="*/ 53578 h 48"/>
                  <a:gd name="T58" fmla="*/ 246063 w 23"/>
                  <a:gd name="T59" fmla="*/ 53578 h 48"/>
                  <a:gd name="T60" fmla="*/ 192571 w 23"/>
                  <a:gd name="T61" fmla="*/ 0 h 4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"/>
                  <a:gd name="T94" fmla="*/ 0 h 48"/>
                  <a:gd name="T95" fmla="*/ 23 w 23"/>
                  <a:gd name="T96" fmla="*/ 48 h 4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9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81" name="Oval 172"/>
              <p:cNvSpPr>
                <a:spLocks noChangeArrowheads="1"/>
              </p:cNvSpPr>
              <p:nvPr/>
            </p:nvSpPr>
            <p:spPr bwMode="auto">
              <a:xfrm>
                <a:off x="5370513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82" name="Freeform 173"/>
              <p:cNvSpPr>
                <a:spLocks/>
              </p:cNvSpPr>
              <p:nvPr/>
            </p:nvSpPr>
            <p:spPr bwMode="auto">
              <a:xfrm>
                <a:off x="5595938" y="3297238"/>
                <a:ext cx="244475" cy="514350"/>
              </a:xfrm>
              <a:custGeom>
                <a:avLst/>
                <a:gdLst>
                  <a:gd name="T0" fmla="*/ 180699 w 23"/>
                  <a:gd name="T1" fmla="*/ 0 h 48"/>
                  <a:gd name="T2" fmla="*/ 63776 w 23"/>
                  <a:gd name="T3" fmla="*/ 0 h 48"/>
                  <a:gd name="T4" fmla="*/ 0 w 23"/>
                  <a:gd name="T5" fmla="*/ 53578 h 48"/>
                  <a:gd name="T6" fmla="*/ 0 w 23"/>
                  <a:gd name="T7" fmla="*/ 53578 h 48"/>
                  <a:gd name="T8" fmla="*/ 0 w 23"/>
                  <a:gd name="T9" fmla="*/ 64294 h 48"/>
                  <a:gd name="T10" fmla="*/ 0 w 23"/>
                  <a:gd name="T11" fmla="*/ 235744 h 48"/>
                  <a:gd name="T12" fmla="*/ 21259 w 23"/>
                  <a:gd name="T13" fmla="*/ 257175 h 48"/>
                  <a:gd name="T14" fmla="*/ 31888 w 23"/>
                  <a:gd name="T15" fmla="*/ 235744 h 48"/>
                  <a:gd name="T16" fmla="*/ 31888 w 23"/>
                  <a:gd name="T17" fmla="*/ 85725 h 48"/>
                  <a:gd name="T18" fmla="*/ 53147 w 23"/>
                  <a:gd name="T19" fmla="*/ 85725 h 48"/>
                  <a:gd name="T20" fmla="*/ 53147 w 23"/>
                  <a:gd name="T21" fmla="*/ 225028 h 48"/>
                  <a:gd name="T22" fmla="*/ 53147 w 23"/>
                  <a:gd name="T23" fmla="*/ 235744 h 48"/>
                  <a:gd name="T24" fmla="*/ 53147 w 23"/>
                  <a:gd name="T25" fmla="*/ 492919 h 48"/>
                  <a:gd name="T26" fmla="*/ 85035 w 23"/>
                  <a:gd name="T27" fmla="*/ 514350 h 48"/>
                  <a:gd name="T28" fmla="*/ 106293 w 23"/>
                  <a:gd name="T29" fmla="*/ 492919 h 48"/>
                  <a:gd name="T30" fmla="*/ 106293 w 23"/>
                  <a:gd name="T31" fmla="*/ 267891 h 48"/>
                  <a:gd name="T32" fmla="*/ 127552 w 23"/>
                  <a:gd name="T33" fmla="*/ 267891 h 48"/>
                  <a:gd name="T34" fmla="*/ 127552 w 23"/>
                  <a:gd name="T35" fmla="*/ 492919 h 48"/>
                  <a:gd name="T36" fmla="*/ 148811 w 23"/>
                  <a:gd name="T37" fmla="*/ 514350 h 48"/>
                  <a:gd name="T38" fmla="*/ 180699 w 23"/>
                  <a:gd name="T39" fmla="*/ 492919 h 48"/>
                  <a:gd name="T40" fmla="*/ 180699 w 23"/>
                  <a:gd name="T41" fmla="*/ 225028 h 48"/>
                  <a:gd name="T42" fmla="*/ 180699 w 23"/>
                  <a:gd name="T43" fmla="*/ 225028 h 48"/>
                  <a:gd name="T44" fmla="*/ 180699 w 23"/>
                  <a:gd name="T45" fmla="*/ 85725 h 48"/>
                  <a:gd name="T46" fmla="*/ 191328 w 23"/>
                  <a:gd name="T47" fmla="*/ 85725 h 48"/>
                  <a:gd name="T48" fmla="*/ 191328 w 23"/>
                  <a:gd name="T49" fmla="*/ 235744 h 48"/>
                  <a:gd name="T50" fmla="*/ 212587 w 23"/>
                  <a:gd name="T51" fmla="*/ 257175 h 48"/>
                  <a:gd name="T52" fmla="*/ 244475 w 23"/>
                  <a:gd name="T53" fmla="*/ 235744 h 48"/>
                  <a:gd name="T54" fmla="*/ 244475 w 23"/>
                  <a:gd name="T55" fmla="*/ 64294 h 48"/>
                  <a:gd name="T56" fmla="*/ 244475 w 23"/>
                  <a:gd name="T57" fmla="*/ 53578 h 48"/>
                  <a:gd name="T58" fmla="*/ 244475 w 23"/>
                  <a:gd name="T59" fmla="*/ 53578 h 48"/>
                  <a:gd name="T60" fmla="*/ 180699 w 23"/>
                  <a:gd name="T61" fmla="*/ 0 h 4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"/>
                  <a:gd name="T94" fmla="*/ 0 h 48"/>
                  <a:gd name="T95" fmla="*/ 23 w 23"/>
                  <a:gd name="T96" fmla="*/ 48 h 4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83" name="Oval 174"/>
              <p:cNvSpPr>
                <a:spLocks noChangeArrowheads="1"/>
              </p:cNvSpPr>
              <p:nvPr/>
            </p:nvSpPr>
            <p:spPr bwMode="auto">
              <a:xfrm>
                <a:off x="5670551" y="3190875"/>
                <a:ext cx="95250" cy="96837"/>
              </a:xfrm>
              <a:prstGeom prst="ellipse">
                <a:avLst/>
              </a:prstGeom>
              <a:solidFill>
                <a:srgbClr val="7270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Freeform 195"/>
            <p:cNvSpPr>
              <a:spLocks/>
            </p:cNvSpPr>
            <p:nvPr/>
          </p:nvSpPr>
          <p:spPr bwMode="auto">
            <a:xfrm rot="16200000">
              <a:off x="5632453" y="2495550"/>
              <a:ext cx="1865313" cy="538162"/>
            </a:xfrm>
            <a:custGeom>
              <a:avLst/>
              <a:gdLst>
                <a:gd name="T0" fmla="*/ 104 w 221"/>
                <a:gd name="T1" fmla="*/ 64 h 64"/>
                <a:gd name="T2" fmla="*/ 83 w 221"/>
                <a:gd name="T3" fmla="*/ 41 h 64"/>
                <a:gd name="T4" fmla="*/ 61 w 221"/>
                <a:gd name="T5" fmla="*/ 43 h 64"/>
                <a:gd name="T6" fmla="*/ 38 w 221"/>
                <a:gd name="T7" fmla="*/ 46 h 64"/>
                <a:gd name="T8" fmla="*/ 0 w 221"/>
                <a:gd name="T9" fmla="*/ 6 h 64"/>
                <a:gd name="T10" fmla="*/ 0 w 221"/>
                <a:gd name="T11" fmla="*/ 0 h 64"/>
                <a:gd name="T12" fmla="*/ 16 w 221"/>
                <a:gd name="T13" fmla="*/ 0 h 64"/>
                <a:gd name="T14" fmla="*/ 16 w 221"/>
                <a:gd name="T15" fmla="*/ 4 h 64"/>
                <a:gd name="T16" fmla="*/ 40 w 221"/>
                <a:gd name="T17" fmla="*/ 27 h 64"/>
                <a:gd name="T18" fmla="*/ 59 w 221"/>
                <a:gd name="T19" fmla="*/ 25 h 64"/>
                <a:gd name="T20" fmla="*/ 81 w 221"/>
                <a:gd name="T21" fmla="*/ 22 h 64"/>
                <a:gd name="T22" fmla="*/ 111 w 221"/>
                <a:gd name="T23" fmla="*/ 43 h 64"/>
                <a:gd name="T24" fmla="*/ 111 w 221"/>
                <a:gd name="T25" fmla="*/ 43 h 64"/>
                <a:gd name="T26" fmla="*/ 141 w 221"/>
                <a:gd name="T27" fmla="*/ 22 h 64"/>
                <a:gd name="T28" fmla="*/ 162 w 221"/>
                <a:gd name="T29" fmla="*/ 25 h 64"/>
                <a:gd name="T30" fmla="*/ 182 w 221"/>
                <a:gd name="T31" fmla="*/ 27 h 64"/>
                <a:gd name="T32" fmla="*/ 206 w 221"/>
                <a:gd name="T33" fmla="*/ 4 h 64"/>
                <a:gd name="T34" fmla="*/ 206 w 221"/>
                <a:gd name="T35" fmla="*/ 0 h 64"/>
                <a:gd name="T36" fmla="*/ 221 w 221"/>
                <a:gd name="T37" fmla="*/ 0 h 64"/>
                <a:gd name="T38" fmla="*/ 221 w 221"/>
                <a:gd name="T39" fmla="*/ 5 h 64"/>
                <a:gd name="T40" fmla="*/ 185 w 221"/>
                <a:gd name="T41" fmla="*/ 46 h 64"/>
                <a:gd name="T42" fmla="*/ 162 w 221"/>
                <a:gd name="T43" fmla="*/ 43 h 64"/>
                <a:gd name="T44" fmla="*/ 139 w 221"/>
                <a:gd name="T45" fmla="*/ 41 h 64"/>
                <a:gd name="T46" fmla="*/ 118 w 221"/>
                <a:gd name="T47" fmla="*/ 64 h 64"/>
                <a:gd name="T48" fmla="*/ 104 w 221"/>
                <a:gd name="T4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1" h="64">
                  <a:moveTo>
                    <a:pt x="104" y="64"/>
                  </a:moveTo>
                  <a:cubicBezTo>
                    <a:pt x="104" y="44"/>
                    <a:pt x="92" y="42"/>
                    <a:pt x="83" y="41"/>
                  </a:cubicBezTo>
                  <a:cubicBezTo>
                    <a:pt x="76" y="41"/>
                    <a:pt x="69" y="42"/>
                    <a:pt x="61" y="43"/>
                  </a:cubicBezTo>
                  <a:cubicBezTo>
                    <a:pt x="53" y="45"/>
                    <a:pt x="46" y="46"/>
                    <a:pt x="38" y="46"/>
                  </a:cubicBezTo>
                  <a:cubicBezTo>
                    <a:pt x="10" y="46"/>
                    <a:pt x="0" y="28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0"/>
                    <a:pt x="24" y="27"/>
                    <a:pt x="40" y="27"/>
                  </a:cubicBezTo>
                  <a:cubicBezTo>
                    <a:pt x="46" y="27"/>
                    <a:pt x="53" y="25"/>
                    <a:pt x="59" y="25"/>
                  </a:cubicBezTo>
                  <a:cubicBezTo>
                    <a:pt x="66" y="24"/>
                    <a:pt x="73" y="22"/>
                    <a:pt x="81" y="22"/>
                  </a:cubicBezTo>
                  <a:cubicBezTo>
                    <a:pt x="98" y="22"/>
                    <a:pt x="108" y="30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5" y="30"/>
                    <a:pt x="124" y="22"/>
                    <a:pt x="141" y="22"/>
                  </a:cubicBezTo>
                  <a:cubicBezTo>
                    <a:pt x="149" y="22"/>
                    <a:pt x="155" y="24"/>
                    <a:pt x="162" y="25"/>
                  </a:cubicBezTo>
                  <a:cubicBezTo>
                    <a:pt x="169" y="25"/>
                    <a:pt x="176" y="27"/>
                    <a:pt x="182" y="27"/>
                  </a:cubicBezTo>
                  <a:cubicBezTo>
                    <a:pt x="197" y="27"/>
                    <a:pt x="205" y="21"/>
                    <a:pt x="206" y="4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1" y="29"/>
                    <a:pt x="210" y="46"/>
                    <a:pt x="185" y="46"/>
                  </a:cubicBezTo>
                  <a:cubicBezTo>
                    <a:pt x="177" y="46"/>
                    <a:pt x="170" y="45"/>
                    <a:pt x="162" y="43"/>
                  </a:cubicBezTo>
                  <a:cubicBezTo>
                    <a:pt x="154" y="42"/>
                    <a:pt x="146" y="41"/>
                    <a:pt x="139" y="41"/>
                  </a:cubicBezTo>
                  <a:cubicBezTo>
                    <a:pt x="129" y="41"/>
                    <a:pt x="118" y="44"/>
                    <a:pt x="118" y="64"/>
                  </a:cubicBezTo>
                  <a:lnTo>
                    <a:pt x="104" y="6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7005638" y="2801833"/>
            <a:ext cx="1892300" cy="108754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</a:rPr>
              <a:t>单击此处输入文本内容单击此处输入文本内容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8200045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62038" y="2857500"/>
            <a:ext cx="649287" cy="1428750"/>
            <a:chOff x="654993" y="2109651"/>
            <a:chExt cx="650414" cy="1430200"/>
          </a:xfrm>
        </p:grpSpPr>
        <p:sp>
          <p:nvSpPr>
            <p:cNvPr id="3" name="TextBox 2"/>
            <p:cNvSpPr txBox="1"/>
            <p:nvPr/>
          </p:nvSpPr>
          <p:spPr>
            <a:xfrm rot="5400000">
              <a:off x="297700" y="2532144"/>
              <a:ext cx="1430200" cy="5852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Franklin Gothic Book" pitchFamily="34" charset="0"/>
                </a:rPr>
                <a:t>C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Franklin Gothic Book" pitchFamily="34" charset="0"/>
                </a:rPr>
                <a:t>ontact us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Franklin Gothic Book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54993" y="2230423"/>
              <a:ext cx="128810" cy="119819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762125" y="2992436"/>
            <a:ext cx="4213225" cy="1250949"/>
            <a:chOff x="1355920" y="2246086"/>
            <a:chExt cx="4213144" cy="1250712"/>
          </a:xfrm>
        </p:grpSpPr>
        <p:grpSp>
          <p:nvGrpSpPr>
            <p:cNvPr id="41989" name="组合 5"/>
            <p:cNvGrpSpPr>
              <a:grpSpLocks/>
            </p:cNvGrpSpPr>
            <p:nvPr/>
          </p:nvGrpSpPr>
          <p:grpSpPr bwMode="auto">
            <a:xfrm>
              <a:off x="1355920" y="2246086"/>
              <a:ext cx="4213144" cy="1250712"/>
              <a:chOff x="1355920" y="2246086"/>
              <a:chExt cx="4213144" cy="1250712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627378" y="2246086"/>
                <a:ext cx="565139" cy="3698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dirty="0">
                    <a:solidFill>
                      <a:prstClr val="white">
                        <a:lumMod val="50000"/>
                      </a:prstClr>
                    </a:solidFill>
                    <a:latin typeface="Franklin Gothic Book" pitchFamily="34" charset="0"/>
                  </a:rPr>
                  <a:t>Tell:</a:t>
                </a:r>
                <a:endParaRPr lang="zh-CN" altLang="en-US" dirty="0">
                  <a:solidFill>
                    <a:prstClr val="white">
                      <a:lumMod val="50000"/>
                    </a:prstClr>
                  </a:solidFill>
                  <a:latin typeface="Franklin Gothic Book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17853" y="2674629"/>
                <a:ext cx="574664" cy="3698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dirty="0">
                    <a:solidFill>
                      <a:prstClr val="white">
                        <a:lumMod val="50000"/>
                      </a:prstClr>
                    </a:solidFill>
                    <a:latin typeface="Franklin Gothic Book" pitchFamily="34" charset="0"/>
                  </a:rPr>
                  <a:t>Fax:</a:t>
                </a:r>
                <a:endParaRPr lang="zh-CN" altLang="en-US" dirty="0">
                  <a:solidFill>
                    <a:prstClr val="white">
                      <a:lumMod val="50000"/>
                    </a:prstClr>
                  </a:solidFill>
                  <a:latin typeface="Franklin Gothic Book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355920" y="3103173"/>
                <a:ext cx="836597" cy="3698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dirty="0">
                    <a:solidFill>
                      <a:prstClr val="white">
                        <a:lumMod val="50000"/>
                      </a:prstClr>
                    </a:solidFill>
                    <a:latin typeface="Franklin Gothic Book" pitchFamily="34" charset="0"/>
                  </a:rPr>
                  <a:t>Emaill:</a:t>
                </a:r>
                <a:endParaRPr lang="zh-CN" altLang="en-US" dirty="0">
                  <a:solidFill>
                    <a:prstClr val="white">
                      <a:lumMod val="50000"/>
                    </a:prstClr>
                  </a:solidFill>
                  <a:latin typeface="Franklin Gothic Book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305227" y="2263545"/>
                <a:ext cx="3263837" cy="36981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305227" y="2695263"/>
                <a:ext cx="3263837" cy="36981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305227" y="3126980"/>
                <a:ext cx="3263837" cy="36981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2433812" y="2292114"/>
              <a:ext cx="1031031" cy="3288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en-US" altLang="zh-CN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88888888</a:t>
              </a:r>
              <a:endPara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29049" y="2715897"/>
              <a:ext cx="1031031" cy="3288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en-US" altLang="zh-CN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88888888</a:t>
              </a:r>
              <a:endPara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29049" y="3122219"/>
              <a:ext cx="2168731" cy="32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en-US" altLang="zh-CN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88888888@163.com</a:t>
              </a:r>
              <a:endPara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6594475" y="3021013"/>
            <a:ext cx="1112838" cy="1239837"/>
          </a:xfrm>
          <a:custGeom>
            <a:avLst/>
            <a:gdLst>
              <a:gd name="T0" fmla="*/ 73 w 79"/>
              <a:gd name="T1" fmla="*/ 0 h 88"/>
              <a:gd name="T2" fmla="*/ 79 w 79"/>
              <a:gd name="T3" fmla="*/ 81 h 88"/>
              <a:gd name="T4" fmla="*/ 15 w 79"/>
              <a:gd name="T5" fmla="*/ 88 h 88"/>
              <a:gd name="T6" fmla="*/ 8 w 79"/>
              <a:gd name="T7" fmla="*/ 66 h 88"/>
              <a:gd name="T8" fmla="*/ 0 w 79"/>
              <a:gd name="T9" fmla="*/ 59 h 88"/>
              <a:gd name="T10" fmla="*/ 8 w 79"/>
              <a:gd name="T11" fmla="*/ 29 h 88"/>
              <a:gd name="T12" fmla="*/ 0 w 79"/>
              <a:gd name="T13" fmla="*/ 22 h 88"/>
              <a:gd name="T14" fmla="*/ 8 w 79"/>
              <a:gd name="T15" fmla="*/ 7 h 88"/>
              <a:gd name="T16" fmla="*/ 15 w 79"/>
              <a:gd name="T17" fmla="*/ 22 h 88"/>
              <a:gd name="T18" fmla="*/ 21 w 79"/>
              <a:gd name="T19" fmla="*/ 29 h 88"/>
              <a:gd name="T20" fmla="*/ 20 w 79"/>
              <a:gd name="T21" fmla="*/ 31 h 88"/>
              <a:gd name="T22" fmla="*/ 20 w 79"/>
              <a:gd name="T23" fmla="*/ 19 h 88"/>
              <a:gd name="T24" fmla="*/ 15 w 79"/>
              <a:gd name="T25" fmla="*/ 59 h 88"/>
              <a:gd name="T26" fmla="*/ 21 w 79"/>
              <a:gd name="T27" fmla="*/ 66 h 88"/>
              <a:gd name="T28" fmla="*/ 20 w 79"/>
              <a:gd name="T29" fmla="*/ 69 h 88"/>
              <a:gd name="T30" fmla="*/ 20 w 79"/>
              <a:gd name="T31" fmla="*/ 56 h 88"/>
              <a:gd name="T32" fmla="*/ 64 w 79"/>
              <a:gd name="T33" fmla="*/ 70 h 88"/>
              <a:gd name="T34" fmla="*/ 61 w 79"/>
              <a:gd name="T35" fmla="*/ 61 h 88"/>
              <a:gd name="T36" fmla="*/ 54 w 79"/>
              <a:gd name="T37" fmla="*/ 56 h 88"/>
              <a:gd name="T38" fmla="*/ 47 w 79"/>
              <a:gd name="T39" fmla="*/ 34 h 88"/>
              <a:gd name="T40" fmla="*/ 40 w 79"/>
              <a:gd name="T41" fmla="*/ 19 h 88"/>
              <a:gd name="T42" fmla="*/ 33 w 79"/>
              <a:gd name="T43" fmla="*/ 28 h 88"/>
              <a:gd name="T44" fmla="*/ 33 w 79"/>
              <a:gd name="T45" fmla="*/ 28 h 88"/>
              <a:gd name="T46" fmla="*/ 34 w 79"/>
              <a:gd name="T47" fmla="*/ 30 h 88"/>
              <a:gd name="T48" fmla="*/ 52 w 79"/>
              <a:gd name="T49" fmla="*/ 67 h 88"/>
              <a:gd name="T50" fmla="*/ 54 w 79"/>
              <a:gd name="T51" fmla="*/ 69 h 88"/>
              <a:gd name="T52" fmla="*/ 49 w 79"/>
              <a:gd name="T53" fmla="*/ 33 h 88"/>
              <a:gd name="T54" fmla="*/ 45 w 79"/>
              <a:gd name="T55" fmla="*/ 16 h 88"/>
              <a:gd name="T56" fmla="*/ 45 w 79"/>
              <a:gd name="T57" fmla="*/ 26 h 88"/>
              <a:gd name="T58" fmla="*/ 68 w 79"/>
              <a:gd name="T59" fmla="*/ 67 h 88"/>
              <a:gd name="T60" fmla="*/ 62 w 79"/>
              <a:gd name="T61" fmla="*/ 52 h 88"/>
              <a:gd name="T62" fmla="*/ 63 w 79"/>
              <a:gd name="T63" fmla="*/ 6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" h="88">
                <a:moveTo>
                  <a:pt x="15" y="0"/>
                </a:moveTo>
                <a:cubicBezTo>
                  <a:pt x="73" y="0"/>
                  <a:pt x="73" y="0"/>
                  <a:pt x="73" y="0"/>
                </a:cubicBezTo>
                <a:cubicBezTo>
                  <a:pt x="76" y="0"/>
                  <a:pt x="79" y="3"/>
                  <a:pt x="79" y="7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5"/>
                  <a:pt x="76" y="88"/>
                  <a:pt x="73" y="88"/>
                </a:cubicBezTo>
                <a:cubicBezTo>
                  <a:pt x="15" y="88"/>
                  <a:pt x="15" y="88"/>
                  <a:pt x="15" y="88"/>
                </a:cubicBezTo>
                <a:cubicBezTo>
                  <a:pt x="11" y="88"/>
                  <a:pt x="8" y="85"/>
                  <a:pt x="8" y="81"/>
                </a:cubicBezTo>
                <a:cubicBezTo>
                  <a:pt x="8" y="66"/>
                  <a:pt x="8" y="66"/>
                  <a:pt x="8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9"/>
                  <a:pt x="0" y="59"/>
                  <a:pt x="0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29"/>
                  <a:pt x="8" y="29"/>
                  <a:pt x="8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2"/>
                  <a:pt x="0" y="22"/>
                  <a:pt x="0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"/>
                  <a:pt x="8" y="7"/>
                  <a:pt x="8" y="7"/>
                </a:cubicBezTo>
                <a:cubicBezTo>
                  <a:pt x="8" y="3"/>
                  <a:pt x="11" y="0"/>
                  <a:pt x="15" y="0"/>
                </a:cubicBezTo>
                <a:close/>
                <a:moveTo>
                  <a:pt x="15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21" y="29"/>
                  <a:pt x="21" y="29"/>
                  <a:pt x="21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30"/>
                  <a:pt x="18" y="31"/>
                  <a:pt x="20" y="31"/>
                </a:cubicBezTo>
                <a:cubicBezTo>
                  <a:pt x="24" y="31"/>
                  <a:pt x="26" y="29"/>
                  <a:pt x="26" y="25"/>
                </a:cubicBezTo>
                <a:cubicBezTo>
                  <a:pt x="26" y="21"/>
                  <a:pt x="24" y="19"/>
                  <a:pt x="20" y="19"/>
                </a:cubicBezTo>
                <a:cubicBezTo>
                  <a:pt x="18" y="19"/>
                  <a:pt x="16" y="20"/>
                  <a:pt x="15" y="22"/>
                </a:cubicBezTo>
                <a:close/>
                <a:moveTo>
                  <a:pt x="15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66"/>
                  <a:pt x="21" y="66"/>
                  <a:pt x="21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6" y="68"/>
                  <a:pt x="18" y="69"/>
                  <a:pt x="20" y="69"/>
                </a:cubicBezTo>
                <a:cubicBezTo>
                  <a:pt x="24" y="69"/>
                  <a:pt x="26" y="66"/>
                  <a:pt x="26" y="63"/>
                </a:cubicBezTo>
                <a:cubicBezTo>
                  <a:pt x="26" y="59"/>
                  <a:pt x="24" y="56"/>
                  <a:pt x="20" y="56"/>
                </a:cubicBezTo>
                <a:cubicBezTo>
                  <a:pt x="18" y="56"/>
                  <a:pt x="16" y="57"/>
                  <a:pt x="15" y="59"/>
                </a:cubicBezTo>
                <a:close/>
                <a:moveTo>
                  <a:pt x="64" y="70"/>
                </a:moveTo>
                <a:cubicBezTo>
                  <a:pt x="66" y="68"/>
                  <a:pt x="66" y="68"/>
                  <a:pt x="66" y="68"/>
                </a:cubicBezTo>
                <a:cubicBezTo>
                  <a:pt x="64" y="66"/>
                  <a:pt x="63" y="64"/>
                  <a:pt x="61" y="61"/>
                </a:cubicBezTo>
                <a:cubicBezTo>
                  <a:pt x="60" y="59"/>
                  <a:pt x="58" y="57"/>
                  <a:pt x="57" y="54"/>
                </a:cubicBezTo>
                <a:cubicBezTo>
                  <a:pt x="54" y="56"/>
                  <a:pt x="54" y="56"/>
                  <a:pt x="54" y="56"/>
                </a:cubicBezTo>
                <a:cubicBezTo>
                  <a:pt x="50" y="50"/>
                  <a:pt x="46" y="43"/>
                  <a:pt x="43" y="36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2"/>
                  <a:pt x="44" y="29"/>
                  <a:pt x="43" y="27"/>
                </a:cubicBezTo>
                <a:cubicBezTo>
                  <a:pt x="42" y="24"/>
                  <a:pt x="41" y="21"/>
                  <a:pt x="40" y="19"/>
                </a:cubicBezTo>
                <a:cubicBezTo>
                  <a:pt x="38" y="20"/>
                  <a:pt x="38" y="20"/>
                  <a:pt x="38" y="20"/>
                </a:cubicBezTo>
                <a:cubicBezTo>
                  <a:pt x="34" y="22"/>
                  <a:pt x="33" y="24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9"/>
                  <a:pt x="33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7" y="44"/>
                  <a:pt x="43" y="56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3" y="68"/>
                  <a:pt x="53" y="68"/>
                  <a:pt x="54" y="69"/>
                </a:cubicBezTo>
                <a:cubicBezTo>
                  <a:pt x="56" y="71"/>
                  <a:pt x="60" y="71"/>
                  <a:pt x="64" y="70"/>
                </a:cubicBezTo>
                <a:close/>
                <a:moveTo>
                  <a:pt x="49" y="33"/>
                </a:moveTo>
                <a:cubicBezTo>
                  <a:pt x="51" y="32"/>
                  <a:pt x="51" y="32"/>
                  <a:pt x="51" y="32"/>
                </a:cubicBezTo>
                <a:cubicBezTo>
                  <a:pt x="51" y="29"/>
                  <a:pt x="48" y="19"/>
                  <a:pt x="45" y="16"/>
                </a:cubicBezTo>
                <a:cubicBezTo>
                  <a:pt x="42" y="18"/>
                  <a:pt x="42" y="18"/>
                  <a:pt x="42" y="18"/>
                </a:cubicBezTo>
                <a:cubicBezTo>
                  <a:pt x="43" y="20"/>
                  <a:pt x="44" y="23"/>
                  <a:pt x="45" y="26"/>
                </a:cubicBezTo>
                <a:cubicBezTo>
                  <a:pt x="46" y="28"/>
                  <a:pt x="47" y="31"/>
                  <a:pt x="49" y="33"/>
                </a:cubicBezTo>
                <a:close/>
                <a:moveTo>
                  <a:pt x="68" y="67"/>
                </a:moveTo>
                <a:cubicBezTo>
                  <a:pt x="70" y="66"/>
                  <a:pt x="70" y="66"/>
                  <a:pt x="70" y="66"/>
                </a:cubicBezTo>
                <a:cubicBezTo>
                  <a:pt x="69" y="60"/>
                  <a:pt x="63" y="52"/>
                  <a:pt x="62" y="52"/>
                </a:cubicBezTo>
                <a:cubicBezTo>
                  <a:pt x="59" y="53"/>
                  <a:pt x="59" y="53"/>
                  <a:pt x="59" y="53"/>
                </a:cubicBezTo>
                <a:cubicBezTo>
                  <a:pt x="60" y="56"/>
                  <a:pt x="62" y="58"/>
                  <a:pt x="63" y="60"/>
                </a:cubicBezTo>
                <a:cubicBezTo>
                  <a:pt x="64" y="63"/>
                  <a:pt x="66" y="65"/>
                  <a:pt x="68" y="67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291263" y="1966913"/>
            <a:ext cx="57150" cy="3133725"/>
          </a:xfrm>
          <a:custGeom>
            <a:avLst/>
            <a:gdLst>
              <a:gd name="connsiteX0" fmla="*/ 57150 w 57150"/>
              <a:gd name="connsiteY0" fmla="*/ 0 h 3133725"/>
              <a:gd name="connsiteX1" fmla="*/ 57150 w 57150"/>
              <a:gd name="connsiteY1" fmla="*/ 1600200 h 3133725"/>
              <a:gd name="connsiteX2" fmla="*/ 0 w 57150"/>
              <a:gd name="connsiteY2" fmla="*/ 1666875 h 3133725"/>
              <a:gd name="connsiteX3" fmla="*/ 57150 w 57150"/>
              <a:gd name="connsiteY3" fmla="*/ 1743075 h 3133725"/>
              <a:gd name="connsiteX4" fmla="*/ 57150 w 57150"/>
              <a:gd name="connsiteY4" fmla="*/ 3133725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50" h="3133725">
                <a:moveTo>
                  <a:pt x="57150" y="0"/>
                </a:moveTo>
                <a:lnTo>
                  <a:pt x="57150" y="1600200"/>
                </a:lnTo>
                <a:lnTo>
                  <a:pt x="0" y="1666875"/>
                </a:lnTo>
                <a:lnTo>
                  <a:pt x="57150" y="1743075"/>
                </a:lnTo>
                <a:lnTo>
                  <a:pt x="57150" y="3133725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1818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41550"/>
            <a:ext cx="9144000" cy="24447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4988" y="2925763"/>
            <a:ext cx="679450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6763" y="2603500"/>
            <a:ext cx="11747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prstClr val="black">
                    <a:lumMod val="65000"/>
                    <a:lumOff val="35000"/>
                  </a:prstClr>
                </a:solidFill>
                <a:latin typeface="方正综艺_GBK" pitchFamily="65" charset="-122"/>
                <a:ea typeface="方正综艺_GBK" pitchFamily="65" charset="-122"/>
              </a:rPr>
              <a:t>目录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798888" y="1947863"/>
            <a:ext cx="2349500" cy="2057400"/>
            <a:chOff x="3482595" y="805643"/>
            <a:chExt cx="2349499" cy="2057471"/>
          </a:xfrm>
        </p:grpSpPr>
        <p:grpSp>
          <p:nvGrpSpPr>
            <p:cNvPr id="15380" name="组合 5"/>
            <p:cNvGrpSpPr>
              <a:grpSpLocks/>
            </p:cNvGrpSpPr>
            <p:nvPr/>
          </p:nvGrpSpPr>
          <p:grpSpPr bwMode="auto"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2171701" y="940585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2298701" y="940585"/>
                <a:ext cx="2222499" cy="1922529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 rot="3269671">
              <a:off x="3700050" y="1548625"/>
              <a:ext cx="1825688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954588" y="2011363"/>
            <a:ext cx="2349500" cy="1993900"/>
            <a:chOff x="4716310" y="869141"/>
            <a:chExt cx="2349499" cy="1993973"/>
          </a:xfrm>
        </p:grpSpPr>
        <p:grpSp>
          <p:nvGrpSpPr>
            <p:cNvPr id="15376" name="组合 10"/>
            <p:cNvGrpSpPr>
              <a:grpSpLocks/>
            </p:cNvGrpSpPr>
            <p:nvPr/>
          </p:nvGrpSpPr>
          <p:grpSpPr bwMode="auto"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2171701" y="940581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2298701" y="940581"/>
                <a:ext cx="2222499" cy="1922533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 rot="3257822">
              <a:off x="4979007" y="1612918"/>
              <a:ext cx="1825692" cy="338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6110288" y="1973263"/>
            <a:ext cx="2349500" cy="2032000"/>
            <a:chOff x="6138710" y="831042"/>
            <a:chExt cx="2349499" cy="2032072"/>
          </a:xfrm>
        </p:grpSpPr>
        <p:grpSp>
          <p:nvGrpSpPr>
            <p:cNvPr id="15372" name="组合 15"/>
            <p:cNvGrpSpPr>
              <a:grpSpLocks/>
            </p:cNvGrpSpPr>
            <p:nvPr/>
          </p:nvGrpSpPr>
          <p:grpSpPr bwMode="auto"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2171701" y="940583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298701" y="940583"/>
                <a:ext cx="2222499" cy="1922531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 rot="3279009">
              <a:off x="6356164" y="1574024"/>
              <a:ext cx="1825690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643188" y="1973263"/>
            <a:ext cx="2349500" cy="2032000"/>
            <a:chOff x="3482595" y="831043"/>
            <a:chExt cx="2349499" cy="2032071"/>
          </a:xfrm>
        </p:grpSpPr>
        <p:grpSp>
          <p:nvGrpSpPr>
            <p:cNvPr id="15368" name="组合 20"/>
            <p:cNvGrpSpPr>
              <a:grpSpLocks/>
            </p:cNvGrpSpPr>
            <p:nvPr/>
          </p:nvGrpSpPr>
          <p:grpSpPr bwMode="auto"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2171701" y="942172"/>
                <a:ext cx="293687" cy="158756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2298701" y="940584"/>
                <a:ext cx="2222499" cy="1922530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 rot="3273216">
              <a:off x="3674650" y="1574025"/>
              <a:ext cx="1825689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9326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603625" y="709613"/>
            <a:ext cx="2016125" cy="2016125"/>
            <a:chOff x="3604098" y="709900"/>
            <a:chExt cx="2015652" cy="2015652"/>
          </a:xfrm>
        </p:grpSpPr>
        <p:sp>
          <p:nvSpPr>
            <p:cNvPr id="20" name="椭圆 19"/>
            <p:cNvSpPr/>
            <p:nvPr/>
          </p:nvSpPr>
          <p:spPr>
            <a:xfrm>
              <a:off x="3604098" y="709900"/>
              <a:ext cx="2015652" cy="201565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3025" name="TextBox 28"/>
            <p:cNvSpPr txBox="1">
              <a:spLocks noChangeArrowheads="1"/>
            </p:cNvSpPr>
            <p:nvPr/>
          </p:nvSpPr>
          <p:spPr bwMode="auto">
            <a:xfrm>
              <a:off x="3996805" y="1003671"/>
              <a:ext cx="1176925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>
                  <a:solidFill>
                    <a:prstClr val="white"/>
                  </a:solidFill>
                  <a:latin typeface="Edwardian Script ITC"/>
                </a:rPr>
                <a:t>logo</a:t>
              </a:r>
              <a:endParaRPr lang="zh-CN" altLang="en-US" sz="7200">
                <a:solidFill>
                  <a:prstClr val="white"/>
                </a:solidFill>
                <a:latin typeface="Edwardian Script ITC"/>
              </a:endParaRPr>
            </a:p>
          </p:txBody>
        </p:sp>
      </p:grpSp>
      <p:sp>
        <p:nvSpPr>
          <p:cNvPr id="35" name="圆角矩形 8"/>
          <p:cNvSpPr/>
          <p:nvPr/>
        </p:nvSpPr>
        <p:spPr>
          <a:xfrm>
            <a:off x="579438" y="1725613"/>
            <a:ext cx="8064500" cy="4427537"/>
          </a:xfrm>
          <a:custGeom>
            <a:avLst/>
            <a:gdLst/>
            <a:ahLst/>
            <a:cxnLst/>
            <a:rect l="l" t="t" r="r" b="b"/>
            <a:pathLst>
              <a:path w="8064896" h="4427621">
                <a:moveTo>
                  <a:pt x="309092" y="0"/>
                </a:moveTo>
                <a:lnTo>
                  <a:pt x="2862274" y="0"/>
                </a:lnTo>
                <a:cubicBezTo>
                  <a:pt x="2862274" y="646269"/>
                  <a:pt x="3386179" y="1170174"/>
                  <a:pt x="4032448" y="1170174"/>
                </a:cubicBezTo>
                <a:cubicBezTo>
                  <a:pt x="4678717" y="1170174"/>
                  <a:pt x="5202622" y="646269"/>
                  <a:pt x="5202622" y="0"/>
                </a:cubicBezTo>
                <a:lnTo>
                  <a:pt x="7755804" y="0"/>
                </a:lnTo>
                <a:cubicBezTo>
                  <a:pt x="7926511" y="0"/>
                  <a:pt x="8064896" y="138385"/>
                  <a:pt x="8064896" y="309092"/>
                </a:cubicBezTo>
                <a:lnTo>
                  <a:pt x="8064896" y="4118529"/>
                </a:lnTo>
                <a:cubicBezTo>
                  <a:pt x="8064896" y="4289236"/>
                  <a:pt x="7926511" y="4427621"/>
                  <a:pt x="7755804" y="4427621"/>
                </a:cubicBezTo>
                <a:lnTo>
                  <a:pt x="309092" y="4427621"/>
                </a:lnTo>
                <a:cubicBezTo>
                  <a:pt x="138385" y="4427621"/>
                  <a:pt x="0" y="4289236"/>
                  <a:pt x="0" y="4118529"/>
                </a:cubicBezTo>
                <a:lnTo>
                  <a:pt x="0" y="309092"/>
                </a:lnTo>
                <a:cubicBezTo>
                  <a:pt x="0" y="138385"/>
                  <a:pt x="138385" y="0"/>
                  <a:pt x="30909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458913" y="2209800"/>
            <a:ext cx="1270000" cy="6191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521450" y="2209800"/>
            <a:ext cx="1271588" cy="6191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79438" y="4967288"/>
            <a:ext cx="8064500" cy="1209675"/>
            <a:chOff x="579476" y="4966650"/>
            <a:chExt cx="8064896" cy="1210587"/>
          </a:xfrm>
        </p:grpSpPr>
        <p:sp>
          <p:nvSpPr>
            <p:cNvPr id="40" name="矩形 15"/>
            <p:cNvSpPr/>
            <p:nvPr/>
          </p:nvSpPr>
          <p:spPr>
            <a:xfrm>
              <a:off x="579476" y="4966650"/>
              <a:ext cx="8064896" cy="1210587"/>
            </a:xfrm>
            <a:custGeom>
              <a:avLst/>
              <a:gdLst/>
              <a:ahLst/>
              <a:cxnLst/>
              <a:rect l="l" t="t" r="r" b="b"/>
              <a:pathLst>
                <a:path w="8064896" h="1512168">
                  <a:moveTo>
                    <a:pt x="0" y="0"/>
                  </a:moveTo>
                  <a:lnTo>
                    <a:pt x="8064896" y="0"/>
                  </a:lnTo>
                  <a:lnTo>
                    <a:pt x="8064896" y="1203076"/>
                  </a:lnTo>
                  <a:cubicBezTo>
                    <a:pt x="8064896" y="1373783"/>
                    <a:pt x="7926511" y="1512168"/>
                    <a:pt x="7755804" y="1512168"/>
                  </a:cubicBezTo>
                  <a:lnTo>
                    <a:pt x="309092" y="1512168"/>
                  </a:lnTo>
                  <a:cubicBezTo>
                    <a:pt x="138385" y="1512168"/>
                    <a:pt x="0" y="1373783"/>
                    <a:pt x="0" y="12030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27939" y="5298687"/>
              <a:ext cx="1701884" cy="26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100" spc="80" dirty="0">
                  <a:ln w="3175"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公司名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427939" y="5543346"/>
              <a:ext cx="1447871" cy="2160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800" spc="80" dirty="0">
                  <a:ln w="3175"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公司官网</a:t>
              </a:r>
            </a:p>
          </p:txBody>
        </p:sp>
        <p:sp>
          <p:nvSpPr>
            <p:cNvPr id="43021" name="TextBox 42"/>
            <p:cNvSpPr txBox="1">
              <a:spLocks noChangeArrowheads="1"/>
            </p:cNvSpPr>
            <p:nvPr/>
          </p:nvSpPr>
          <p:spPr bwMode="auto">
            <a:xfrm>
              <a:off x="2194150" y="5298258"/>
              <a:ext cx="1538468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prstClr val="black"/>
                  </a:solidFill>
                  <a:latin typeface="微软雅黑" charset="-122"/>
                  <a:ea typeface="微软雅黑" charset="-122"/>
                </a:rPr>
                <a:t>Tell:888-8888888</a:t>
              </a:r>
              <a:endParaRPr lang="zh-CN" altLang="en-US" sz="1100" dirty="0">
                <a:solidFill>
                  <a:prstClr val="black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43022" name="TextBox 43"/>
            <p:cNvSpPr txBox="1">
              <a:spLocks noChangeArrowheads="1"/>
            </p:cNvSpPr>
            <p:nvPr/>
          </p:nvSpPr>
          <p:spPr bwMode="auto">
            <a:xfrm>
              <a:off x="1764821" y="5543592"/>
              <a:ext cx="2303332" cy="261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prstClr val="black"/>
                  </a:solidFill>
                  <a:latin typeface="微软雅黑" charset="-122"/>
                  <a:ea typeface="微软雅黑" charset="-122"/>
                </a:rPr>
                <a:t>Emaill:88888888@163.com</a:t>
              </a:r>
              <a:endParaRPr lang="zh-CN" altLang="en-US" sz="1100" dirty="0">
                <a:solidFill>
                  <a:prstClr val="black"/>
                </a:solidFill>
                <a:latin typeface="微软雅黑" charset="-122"/>
                <a:ea typeface="微软雅黑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561122" y="5336816"/>
              <a:ext cx="0" cy="448013"/>
            </a:xfrm>
            <a:prstGeom prst="lin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rgbClr val="63A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6" name="矩形 45"/>
          <p:cNvSpPr/>
          <p:nvPr/>
        </p:nvSpPr>
        <p:spPr>
          <a:xfrm>
            <a:off x="1619250" y="0"/>
            <a:ext cx="936625" cy="22034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689725" y="0"/>
            <a:ext cx="935038" cy="22034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652713" y="3254375"/>
            <a:ext cx="3817937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>
                <a:solidFill>
                  <a:prstClr val="black"/>
                </a:solidFill>
                <a:latin typeface="Arial Black" pitchFamily="34" charset="0"/>
                <a:ea typeface="叶根友刀锋黑草"/>
                <a:cs typeface="叶根友刀锋黑草"/>
              </a:rPr>
              <a:t>THANKS</a:t>
            </a:r>
            <a:endParaRPr lang="zh-CN" altLang="en-US" sz="6000">
              <a:solidFill>
                <a:prstClr val="black"/>
              </a:solidFill>
              <a:latin typeface="Arial Black" pitchFamily="34" charset="0"/>
              <a:ea typeface="叶根友刀锋黑草"/>
              <a:cs typeface="叶根友刀锋黑草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889250" y="4117975"/>
            <a:ext cx="3405188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适用于计划 </a:t>
            </a:r>
            <a:r>
              <a:rPr lang="en-US" altLang="zh-CN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/ </a:t>
            </a:r>
            <a:r>
              <a:rPr lang="zh-CN" altLang="en-US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汇报 </a:t>
            </a:r>
            <a:r>
              <a:rPr lang="en-US" altLang="zh-CN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/ </a:t>
            </a:r>
            <a:r>
              <a:rPr lang="zh-CN" altLang="en-US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总结等相关的</a:t>
            </a:r>
            <a:r>
              <a:rPr lang="en-US" altLang="zh-CN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ppt</a:t>
            </a:r>
            <a:r>
              <a:rPr lang="zh-CN" altLang="en-US" sz="1300">
                <a:solidFill>
                  <a:prstClr val="black"/>
                </a:solidFill>
                <a:latin typeface="微软雅黑" charset="-122"/>
                <a:ea typeface="微软雅黑" charset="-122"/>
              </a:rPr>
              <a:t>演示</a:t>
            </a:r>
          </a:p>
        </p:txBody>
      </p:sp>
    </p:spTree>
    <p:extLst>
      <p:ext uri="{BB962C8B-B14F-4D97-AF65-F5344CB8AC3E}">
        <p14:creationId xmlns:p14="http://schemas.microsoft.com/office/powerpoint/2010/main" val="12643801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6" grpId="0" animBg="1"/>
      <p:bldP spid="47" grpId="0" animBg="1"/>
      <p:bldP spid="2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2241550"/>
            <a:ext cx="9144000" cy="24447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386" name="组合 56"/>
          <p:cNvGrpSpPr>
            <a:grpSpLocks/>
          </p:cNvGrpSpPr>
          <p:nvPr/>
        </p:nvGrpSpPr>
        <p:grpSpPr bwMode="auto">
          <a:xfrm>
            <a:off x="3798888" y="1947863"/>
            <a:ext cx="2349500" cy="2057400"/>
            <a:chOff x="3482595" y="805643"/>
            <a:chExt cx="2349499" cy="2057471"/>
          </a:xfrm>
        </p:grpSpPr>
        <p:grpSp>
          <p:nvGrpSpPr>
            <p:cNvPr id="16410" name="组合 57"/>
            <p:cNvGrpSpPr>
              <a:grpSpLocks/>
            </p:cNvGrpSpPr>
            <p:nvPr/>
          </p:nvGrpSpPr>
          <p:grpSpPr bwMode="auto"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2171701" y="940585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2298701" y="940585"/>
                <a:ext cx="2222499" cy="1922529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 rot="3269671">
              <a:off x="3700050" y="1548625"/>
              <a:ext cx="1825688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387" name="组合 61"/>
          <p:cNvGrpSpPr>
            <a:grpSpLocks/>
          </p:cNvGrpSpPr>
          <p:nvPr/>
        </p:nvGrpSpPr>
        <p:grpSpPr bwMode="auto">
          <a:xfrm>
            <a:off x="4954588" y="2011363"/>
            <a:ext cx="2349500" cy="1993900"/>
            <a:chOff x="4716310" y="869141"/>
            <a:chExt cx="2349499" cy="1993973"/>
          </a:xfrm>
        </p:grpSpPr>
        <p:grpSp>
          <p:nvGrpSpPr>
            <p:cNvPr id="16406" name="组合 62"/>
            <p:cNvGrpSpPr>
              <a:grpSpLocks/>
            </p:cNvGrpSpPr>
            <p:nvPr/>
          </p:nvGrpSpPr>
          <p:grpSpPr bwMode="auto"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2171701" y="940581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2298701" y="940581"/>
                <a:ext cx="2222499" cy="1922533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 rot="3257822">
              <a:off x="4979007" y="1612918"/>
              <a:ext cx="1825692" cy="338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388" name="组合 66"/>
          <p:cNvGrpSpPr>
            <a:grpSpLocks/>
          </p:cNvGrpSpPr>
          <p:nvPr/>
        </p:nvGrpSpPr>
        <p:grpSpPr bwMode="auto">
          <a:xfrm>
            <a:off x="6110288" y="1973263"/>
            <a:ext cx="2349500" cy="2032000"/>
            <a:chOff x="6138710" y="831042"/>
            <a:chExt cx="2349499" cy="2032072"/>
          </a:xfrm>
        </p:grpSpPr>
        <p:grpSp>
          <p:nvGrpSpPr>
            <p:cNvPr id="16402" name="组合 67"/>
            <p:cNvGrpSpPr>
              <a:grpSpLocks/>
            </p:cNvGrpSpPr>
            <p:nvPr/>
          </p:nvGrpSpPr>
          <p:grpSpPr bwMode="auto"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70" name="任意多边形 69"/>
              <p:cNvSpPr/>
              <p:nvPr/>
            </p:nvSpPr>
            <p:spPr>
              <a:xfrm>
                <a:off x="2171701" y="940583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2298701" y="940583"/>
                <a:ext cx="2222499" cy="1922531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 rot="3279009">
              <a:off x="6356164" y="1574024"/>
              <a:ext cx="1825690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2643188" y="1973263"/>
            <a:ext cx="2349500" cy="2032000"/>
            <a:chOff x="3482595" y="831043"/>
            <a:chExt cx="2349499" cy="2032071"/>
          </a:xfrm>
        </p:grpSpPr>
        <p:grpSp>
          <p:nvGrpSpPr>
            <p:cNvPr id="16398" name="组合 72"/>
            <p:cNvGrpSpPr>
              <a:grpSpLocks/>
            </p:cNvGrpSpPr>
            <p:nvPr/>
          </p:nvGrpSpPr>
          <p:grpSpPr bwMode="auto"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2171701" y="942172"/>
                <a:ext cx="293687" cy="158756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2298701" y="940584"/>
                <a:ext cx="2222499" cy="1922530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4" name="矩形 73"/>
            <p:cNvSpPr/>
            <p:nvPr/>
          </p:nvSpPr>
          <p:spPr>
            <a:xfrm rot="3273216">
              <a:off x="3674650" y="1574025"/>
              <a:ext cx="1825689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893763" y="2941638"/>
            <a:ext cx="936625" cy="935037"/>
            <a:chOff x="971600" y="1635646"/>
            <a:chExt cx="936104" cy="936104"/>
          </a:xfrm>
        </p:grpSpPr>
        <p:sp>
          <p:nvSpPr>
            <p:cNvPr id="19" name="椭圆 18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98486" y="1743719"/>
              <a:ext cx="474399" cy="770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正中黑简体" pitchFamily="2" charset="-122"/>
                  <a:ea typeface="方正正中黑简体" pitchFamily="2" charset="-122"/>
                </a:rPr>
                <a:t>1</a:t>
              </a:r>
              <a:endParaRPr lang="zh-CN" altLang="en-US" sz="4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2646363" y="2066925"/>
            <a:ext cx="2828925" cy="2617788"/>
            <a:chOff x="2171701" y="934519"/>
            <a:chExt cx="2829559" cy="2617822"/>
          </a:xfrm>
        </p:grpSpPr>
        <p:grpSp>
          <p:nvGrpSpPr>
            <p:cNvPr id="16392" name="组合 77"/>
            <p:cNvGrpSpPr>
              <a:grpSpLocks/>
            </p:cNvGrpSpPr>
            <p:nvPr/>
          </p:nvGrpSpPr>
          <p:grpSpPr bwMode="auto"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2171701" y="940869"/>
                <a:ext cx="292165" cy="158752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2298729" y="939282"/>
                <a:ext cx="2702531" cy="2613059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3329058">
              <a:off x="2397413" y="1883821"/>
              <a:ext cx="2236817" cy="338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80055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"/>
          <p:cNvGrpSpPr>
            <a:grpSpLocks/>
          </p:cNvGrpSpPr>
          <p:nvPr/>
        </p:nvGrpSpPr>
        <p:grpSpPr bwMode="auto">
          <a:xfrm>
            <a:off x="0" y="588963"/>
            <a:ext cx="3027363" cy="449262"/>
            <a:chOff x="-1" y="588691"/>
            <a:chExt cx="3026771" cy="449319"/>
          </a:xfrm>
        </p:grpSpPr>
        <p:sp>
          <p:nvSpPr>
            <p:cNvPr id="3" name="矩形 1"/>
            <p:cNvSpPr/>
            <p:nvPr/>
          </p:nvSpPr>
          <p:spPr>
            <a:xfrm>
              <a:off x="-1" y="588691"/>
              <a:ext cx="3026771" cy="449319"/>
            </a:xfrm>
            <a:custGeom>
              <a:avLst/>
              <a:gdLst>
                <a:gd name="connsiteX0" fmla="*/ 0 w 2411760"/>
                <a:gd name="connsiteY0" fmla="*/ 0 h 484751"/>
                <a:gd name="connsiteX1" fmla="*/ 2411760 w 2411760"/>
                <a:gd name="connsiteY1" fmla="*/ 0 h 484751"/>
                <a:gd name="connsiteX2" fmla="*/ 2411760 w 2411760"/>
                <a:gd name="connsiteY2" fmla="*/ 484751 h 484751"/>
                <a:gd name="connsiteX3" fmla="*/ 0 w 2411760"/>
                <a:gd name="connsiteY3" fmla="*/ 484751 h 484751"/>
                <a:gd name="connsiteX4" fmla="*/ 0 w 2411760"/>
                <a:gd name="connsiteY4" fmla="*/ 0 h 484751"/>
                <a:gd name="connsiteX0" fmla="*/ 0 w 2849910"/>
                <a:gd name="connsiteY0" fmla="*/ 0 h 484751"/>
                <a:gd name="connsiteX1" fmla="*/ 2411760 w 2849910"/>
                <a:gd name="connsiteY1" fmla="*/ 0 h 484751"/>
                <a:gd name="connsiteX2" fmla="*/ 2849910 w 2849910"/>
                <a:gd name="connsiteY2" fmla="*/ 484751 h 484751"/>
                <a:gd name="connsiteX3" fmla="*/ 0 w 2849910"/>
                <a:gd name="connsiteY3" fmla="*/ 484751 h 484751"/>
                <a:gd name="connsiteX4" fmla="*/ 0 w 2849910"/>
                <a:gd name="connsiteY4" fmla="*/ 0 h 48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41252" y="658550"/>
              <a:ext cx="2236351" cy="3381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sp>
        <p:nvSpPr>
          <p:cNvPr id="5" name="矩形 2"/>
          <p:cNvSpPr/>
          <p:nvPr/>
        </p:nvSpPr>
        <p:spPr>
          <a:xfrm>
            <a:off x="796925" y="3155950"/>
            <a:ext cx="7412038" cy="503238"/>
          </a:xfrm>
          <a:custGeom>
            <a:avLst/>
            <a:gdLst>
              <a:gd name="connsiteX0" fmla="*/ 0 w 7099546"/>
              <a:gd name="connsiteY0" fmla="*/ 0 h 504056"/>
              <a:gd name="connsiteX1" fmla="*/ 7099546 w 7099546"/>
              <a:gd name="connsiteY1" fmla="*/ 0 h 504056"/>
              <a:gd name="connsiteX2" fmla="*/ 7099546 w 7099546"/>
              <a:gd name="connsiteY2" fmla="*/ 504056 h 504056"/>
              <a:gd name="connsiteX3" fmla="*/ 0 w 7099546"/>
              <a:gd name="connsiteY3" fmla="*/ 504056 h 504056"/>
              <a:gd name="connsiteX4" fmla="*/ 0 w 7099546"/>
              <a:gd name="connsiteY4" fmla="*/ 0 h 504056"/>
              <a:gd name="connsiteX0" fmla="*/ 0 w 7099546"/>
              <a:gd name="connsiteY0" fmla="*/ 0 h 504056"/>
              <a:gd name="connsiteX1" fmla="*/ 7099546 w 7099546"/>
              <a:gd name="connsiteY1" fmla="*/ 0 h 504056"/>
              <a:gd name="connsiteX2" fmla="*/ 7091412 w 7099546"/>
              <a:gd name="connsiteY2" fmla="*/ 253938 h 504056"/>
              <a:gd name="connsiteX3" fmla="*/ 7099546 w 7099546"/>
              <a:gd name="connsiteY3" fmla="*/ 504056 h 504056"/>
              <a:gd name="connsiteX4" fmla="*/ 0 w 7099546"/>
              <a:gd name="connsiteY4" fmla="*/ 504056 h 504056"/>
              <a:gd name="connsiteX5" fmla="*/ 0 w 7099546"/>
              <a:gd name="connsiteY5" fmla="*/ 0 h 504056"/>
              <a:gd name="connsiteX0" fmla="*/ 0 w 7411452"/>
              <a:gd name="connsiteY0" fmla="*/ 0 h 504056"/>
              <a:gd name="connsiteX1" fmla="*/ 7099546 w 7411452"/>
              <a:gd name="connsiteY1" fmla="*/ 0 h 504056"/>
              <a:gd name="connsiteX2" fmla="*/ 7411452 w 7411452"/>
              <a:gd name="connsiteY2" fmla="*/ 246318 h 504056"/>
              <a:gd name="connsiteX3" fmla="*/ 7099546 w 7411452"/>
              <a:gd name="connsiteY3" fmla="*/ 504056 h 504056"/>
              <a:gd name="connsiteX4" fmla="*/ 0 w 7411452"/>
              <a:gd name="connsiteY4" fmla="*/ 504056 h 504056"/>
              <a:gd name="connsiteX5" fmla="*/ 0 w 7411452"/>
              <a:gd name="connsiteY5" fmla="*/ 0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1452" h="504056">
                <a:moveTo>
                  <a:pt x="0" y="0"/>
                </a:moveTo>
                <a:lnTo>
                  <a:pt x="7099546" y="0"/>
                </a:lnTo>
                <a:lnTo>
                  <a:pt x="7411452" y="246318"/>
                </a:lnTo>
                <a:lnTo>
                  <a:pt x="7099546" y="504056"/>
                </a:ln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rgbClr val="9DB9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792288" y="2282825"/>
            <a:ext cx="1152525" cy="2335213"/>
            <a:chOff x="1792113" y="1593478"/>
            <a:chExt cx="1152128" cy="2335267"/>
          </a:xfrm>
        </p:grpSpPr>
        <p:sp>
          <p:nvSpPr>
            <p:cNvPr id="7" name="椭圆 6"/>
            <p:cNvSpPr/>
            <p:nvPr/>
          </p:nvSpPr>
          <p:spPr>
            <a:xfrm>
              <a:off x="1792113" y="2141179"/>
              <a:ext cx="1152128" cy="1152552"/>
            </a:xfrm>
            <a:prstGeom prst="ellipse">
              <a:avLst/>
            </a:prstGeom>
            <a:solidFill>
              <a:srgbClr val="9DB9B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solidFill>
                    <a:prstClr val="white"/>
                  </a:solidFill>
                  <a:latin typeface="方正超粗黑简体" pitchFamily="65" charset="-122"/>
                  <a:ea typeface="方正超粗黑简体" pitchFamily="65" charset="-122"/>
                </a:rPr>
                <a:t>1</a:t>
              </a:r>
              <a:endParaRPr lang="zh-CN" altLang="en-US" sz="2800" dirty="0">
                <a:solidFill>
                  <a:prstClr val="white"/>
                </a:solidFill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09525" y="1593478"/>
              <a:ext cx="742694" cy="369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latin typeface="方正正中黑简体" pitchFamily="2" charset="-122"/>
                  <a:ea typeface="方正正中黑简体" pitchFamily="2" charset="-122"/>
                </a:rPr>
                <a:t>2011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  <p:grpSp>
          <p:nvGrpSpPr>
            <p:cNvPr id="17426" name="组合 8"/>
            <p:cNvGrpSpPr>
              <a:grpSpLocks/>
            </p:cNvGrpSpPr>
            <p:nvPr/>
          </p:nvGrpSpPr>
          <p:grpSpPr bwMode="auto">
            <a:xfrm>
              <a:off x="1826685" y="3435846"/>
              <a:ext cx="1107996" cy="492899"/>
              <a:chOff x="1839385" y="3435846"/>
              <a:chExt cx="1107996" cy="49289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839726" y="3436609"/>
                <a:ext cx="1107693" cy="2762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kern="0" dirty="0">
                    <a:solidFill>
                      <a:prstClr val="white">
                        <a:lumMod val="50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839726" y="3652514"/>
                <a:ext cx="1107693" cy="2762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kern="0" dirty="0">
                    <a:solidFill>
                      <a:prstClr val="white">
                        <a:lumMod val="50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849688" y="2282825"/>
            <a:ext cx="1155700" cy="2335213"/>
            <a:chOff x="3850221" y="1593478"/>
            <a:chExt cx="1154560" cy="2335267"/>
          </a:xfrm>
        </p:grpSpPr>
        <p:sp>
          <p:nvSpPr>
            <p:cNvPr id="13" name="椭圆 12"/>
            <p:cNvSpPr/>
            <p:nvPr/>
          </p:nvSpPr>
          <p:spPr>
            <a:xfrm>
              <a:off x="3850221" y="2141179"/>
              <a:ext cx="1151388" cy="1152552"/>
            </a:xfrm>
            <a:prstGeom prst="ellipse">
              <a:avLst/>
            </a:prstGeom>
            <a:solidFill>
              <a:srgbClr val="9DB9B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solidFill>
                    <a:prstClr val="white"/>
                  </a:solidFill>
                  <a:latin typeface="方正超粗黑简体" pitchFamily="65" charset="-122"/>
                  <a:ea typeface="方正超粗黑简体" pitchFamily="65" charset="-122"/>
                </a:rPr>
                <a:t>2</a:t>
              </a:r>
              <a:endParaRPr lang="zh-CN" altLang="en-US" sz="2800" dirty="0">
                <a:solidFill>
                  <a:prstClr val="white"/>
                </a:solidFill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29431" y="1593478"/>
              <a:ext cx="778694" cy="369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latin typeface="方正正中黑简体" pitchFamily="2" charset="-122"/>
                  <a:ea typeface="方正正中黑简体" pitchFamily="2" charset="-122"/>
                </a:rPr>
                <a:t>2012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  <p:grpSp>
          <p:nvGrpSpPr>
            <p:cNvPr id="17421" name="组合 14"/>
            <p:cNvGrpSpPr>
              <a:grpSpLocks/>
            </p:cNvGrpSpPr>
            <p:nvPr/>
          </p:nvGrpSpPr>
          <p:grpSpPr bwMode="auto">
            <a:xfrm>
              <a:off x="3896785" y="3435846"/>
              <a:ext cx="1107996" cy="492899"/>
              <a:chOff x="1839385" y="3435846"/>
              <a:chExt cx="1107996" cy="49289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838813" y="3436609"/>
                <a:ext cx="1108568" cy="2762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kern="0" dirty="0">
                    <a:solidFill>
                      <a:prstClr val="white">
                        <a:lumMod val="50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838813" y="3652514"/>
                <a:ext cx="1108568" cy="2762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kern="0" dirty="0">
                    <a:solidFill>
                      <a:prstClr val="white">
                        <a:lumMod val="50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908675" y="2282825"/>
            <a:ext cx="1152525" cy="2335213"/>
            <a:chOff x="5908329" y="1593478"/>
            <a:chExt cx="1152128" cy="2335267"/>
          </a:xfrm>
        </p:grpSpPr>
        <p:sp>
          <p:nvSpPr>
            <p:cNvPr id="19" name="椭圆 18"/>
            <p:cNvSpPr/>
            <p:nvPr/>
          </p:nvSpPr>
          <p:spPr>
            <a:xfrm>
              <a:off x="5908329" y="2141179"/>
              <a:ext cx="1152128" cy="115255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solidFill>
                    <a:prstClr val="white"/>
                  </a:solidFill>
                  <a:latin typeface="方正超粗黑简体" pitchFamily="65" charset="-122"/>
                  <a:ea typeface="方正超粗黑简体" pitchFamily="65" charset="-122"/>
                </a:rPr>
                <a:t>3</a:t>
              </a:r>
              <a:endParaRPr lang="zh-CN" altLang="en-US" sz="2800" dirty="0">
                <a:solidFill>
                  <a:prstClr val="white"/>
                </a:solidFill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17415" name="TextBox 19"/>
            <p:cNvSpPr txBox="1">
              <a:spLocks noChangeArrowheads="1"/>
            </p:cNvSpPr>
            <p:nvPr/>
          </p:nvSpPr>
          <p:spPr bwMode="auto">
            <a:xfrm>
              <a:off x="6078790" y="1593478"/>
              <a:ext cx="78258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>
                  <a:solidFill>
                    <a:prstClr val="black"/>
                  </a:solidFill>
                  <a:latin typeface="方正正中黑简体"/>
                  <a:ea typeface="方正正中黑简体"/>
                  <a:cs typeface="方正正中黑简体"/>
                </a:rPr>
                <a:t>2013</a:t>
              </a:r>
              <a:endParaRPr lang="zh-CN" altLang="en-US">
                <a:solidFill>
                  <a:prstClr val="black"/>
                </a:solidFill>
                <a:latin typeface="方正正中黑简体"/>
                <a:ea typeface="方正正中黑简体"/>
                <a:cs typeface="方正正中黑简体"/>
              </a:endParaRPr>
            </a:p>
          </p:txBody>
        </p:sp>
        <p:grpSp>
          <p:nvGrpSpPr>
            <p:cNvPr id="17416" name="组合 20"/>
            <p:cNvGrpSpPr>
              <a:grpSpLocks/>
            </p:cNvGrpSpPr>
            <p:nvPr/>
          </p:nvGrpSpPr>
          <p:grpSpPr bwMode="auto">
            <a:xfrm>
              <a:off x="5916085" y="3435846"/>
              <a:ext cx="1107996" cy="492899"/>
              <a:chOff x="1839385" y="3435846"/>
              <a:chExt cx="1107996" cy="492899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839564" y="3436609"/>
                <a:ext cx="1107693" cy="2762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kern="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839564" y="3652514"/>
                <a:ext cx="1107693" cy="2762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kern="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80588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855913" y="1828800"/>
            <a:ext cx="5570537" cy="3217863"/>
            <a:chOff x="1669334" y="1124817"/>
            <a:chExt cx="5571232" cy="3218157"/>
          </a:xfrm>
        </p:grpSpPr>
        <p:grpSp>
          <p:nvGrpSpPr>
            <p:cNvPr id="18444" name="组合 2"/>
            <p:cNvGrpSpPr>
              <a:grpSpLocks/>
            </p:cNvGrpSpPr>
            <p:nvPr/>
          </p:nvGrpSpPr>
          <p:grpSpPr bwMode="auto">
            <a:xfrm>
              <a:off x="5302326" y="1823492"/>
              <a:ext cx="1249908" cy="1249908"/>
              <a:chOff x="2279030" y="1747292"/>
              <a:chExt cx="1249908" cy="124990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278691" y="1747181"/>
                <a:ext cx="1249518" cy="124947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551775" y="2140917"/>
                <a:ext cx="703350" cy="4620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20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18445" name="组合 3"/>
            <p:cNvGrpSpPr>
              <a:grpSpLocks/>
            </p:cNvGrpSpPr>
            <p:nvPr/>
          </p:nvGrpSpPr>
          <p:grpSpPr bwMode="auto">
            <a:xfrm>
              <a:off x="3924175" y="1124817"/>
              <a:ext cx="897632" cy="897632"/>
              <a:chOff x="3979168" y="1034430"/>
              <a:chExt cx="897632" cy="89763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978858" y="1034430"/>
                <a:ext cx="898637" cy="897020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18470" name="Picture 3" descr="F:\工作夹\PPT设计\PPT模板\PPT模板2013\s1025\8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216274" y="1244642"/>
                <a:ext cx="423420" cy="4772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8446" name="组合 4"/>
            <p:cNvGrpSpPr>
              <a:grpSpLocks/>
            </p:cNvGrpSpPr>
            <p:nvPr/>
          </p:nvGrpSpPr>
          <p:grpSpPr bwMode="auto">
            <a:xfrm>
              <a:off x="2178126" y="1823492"/>
              <a:ext cx="1249908" cy="1249908"/>
              <a:chOff x="2279030" y="1747292"/>
              <a:chExt cx="1249908" cy="124990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278301" y="1747181"/>
                <a:ext cx="1251106" cy="124947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551385" y="2140917"/>
                <a:ext cx="704938" cy="4620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20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18447" name="组合 5"/>
            <p:cNvGrpSpPr>
              <a:grpSpLocks/>
            </p:cNvGrpSpPr>
            <p:nvPr/>
          </p:nvGrpSpPr>
          <p:grpSpPr bwMode="auto">
            <a:xfrm>
              <a:off x="1669334" y="3445342"/>
              <a:ext cx="897632" cy="897632"/>
              <a:chOff x="2455168" y="1923430"/>
              <a:chExt cx="897632" cy="89763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455168" y="1924042"/>
                <a:ext cx="897049" cy="897020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52017" y="2141550"/>
                <a:ext cx="703351" cy="4620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200" kern="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18448" name="组合 6"/>
            <p:cNvGrpSpPr>
              <a:grpSpLocks/>
            </p:cNvGrpSpPr>
            <p:nvPr/>
          </p:nvGrpSpPr>
          <p:grpSpPr bwMode="auto">
            <a:xfrm>
              <a:off x="3227201" y="3445342"/>
              <a:ext cx="897632" cy="897632"/>
              <a:chOff x="2455168" y="1923430"/>
              <a:chExt cx="897632" cy="89763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454832" y="1924042"/>
                <a:ext cx="898637" cy="897020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51682" y="2141550"/>
                <a:ext cx="704938" cy="4620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200" kern="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18449" name="组合 7"/>
            <p:cNvGrpSpPr>
              <a:grpSpLocks/>
            </p:cNvGrpSpPr>
            <p:nvPr/>
          </p:nvGrpSpPr>
          <p:grpSpPr bwMode="auto">
            <a:xfrm>
              <a:off x="4785068" y="3445342"/>
              <a:ext cx="897632" cy="897632"/>
              <a:chOff x="2455168" y="1923430"/>
              <a:chExt cx="897632" cy="89763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454498" y="1924042"/>
                <a:ext cx="898637" cy="897020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51347" y="2141550"/>
                <a:ext cx="704938" cy="4620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200" kern="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18450" name="组合 8"/>
            <p:cNvGrpSpPr>
              <a:grpSpLocks/>
            </p:cNvGrpSpPr>
            <p:nvPr/>
          </p:nvGrpSpPr>
          <p:grpSpPr bwMode="auto">
            <a:xfrm>
              <a:off x="6342934" y="3445342"/>
              <a:ext cx="897632" cy="897632"/>
              <a:chOff x="2455168" y="1923430"/>
              <a:chExt cx="897632" cy="89763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2455751" y="1924042"/>
                <a:ext cx="897049" cy="897020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552600" y="2141550"/>
                <a:ext cx="703351" cy="4620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200" kern="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>
              <a:off x="4812976" y="1594760"/>
              <a:ext cx="1105038" cy="477882"/>
            </a:xfrm>
            <a:custGeom>
              <a:avLst/>
              <a:gdLst>
                <a:gd name="connsiteX0" fmla="*/ 0 w 1104900"/>
                <a:gd name="connsiteY0" fmla="*/ 0 h 698500"/>
                <a:gd name="connsiteX1" fmla="*/ 1104900 w 1104900"/>
                <a:gd name="connsiteY1" fmla="*/ 0 h 698500"/>
                <a:gd name="connsiteX2" fmla="*/ 1104900 w 1104900"/>
                <a:gd name="connsiteY2" fmla="*/ 69850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698500">
                  <a:moveTo>
                    <a:pt x="0" y="0"/>
                  </a:moveTo>
                  <a:lnTo>
                    <a:pt x="1104900" y="0"/>
                  </a:lnTo>
                  <a:lnTo>
                    <a:pt x="1104900" y="6985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flipH="1">
              <a:off x="2812477" y="1594760"/>
              <a:ext cx="1105038" cy="477882"/>
            </a:xfrm>
            <a:custGeom>
              <a:avLst/>
              <a:gdLst>
                <a:gd name="connsiteX0" fmla="*/ 0 w 1104900"/>
                <a:gd name="connsiteY0" fmla="*/ 0 h 698500"/>
                <a:gd name="connsiteX1" fmla="*/ 1104900 w 1104900"/>
                <a:gd name="connsiteY1" fmla="*/ 0 h 698500"/>
                <a:gd name="connsiteX2" fmla="*/ 1104900 w 1104900"/>
                <a:gd name="connsiteY2" fmla="*/ 69850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698500">
                  <a:moveTo>
                    <a:pt x="0" y="0"/>
                  </a:moveTo>
                  <a:lnTo>
                    <a:pt x="1104900" y="0"/>
                  </a:lnTo>
                  <a:lnTo>
                    <a:pt x="1104900" y="6985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8453" name="组合 11"/>
            <p:cNvGrpSpPr>
              <a:grpSpLocks/>
            </p:cNvGrpSpPr>
            <p:nvPr/>
          </p:nvGrpSpPr>
          <p:grpSpPr bwMode="auto">
            <a:xfrm>
              <a:off x="2078625" y="2973462"/>
              <a:ext cx="1590805" cy="485809"/>
              <a:chOff x="2129425" y="2821062"/>
              <a:chExt cx="1590805" cy="485809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2129760" y="3006191"/>
                <a:ext cx="1590873" cy="300064"/>
              </a:xfrm>
              <a:custGeom>
                <a:avLst/>
                <a:gdLst>
                  <a:gd name="connsiteX0" fmla="*/ 0 w 1590805"/>
                  <a:gd name="connsiteY0" fmla="*/ 275572 h 300624"/>
                  <a:gd name="connsiteX1" fmla="*/ 0 w 1590805"/>
                  <a:gd name="connsiteY1" fmla="*/ 0 h 300624"/>
                  <a:gd name="connsiteX2" fmla="*/ 1590805 w 1590805"/>
                  <a:gd name="connsiteY2" fmla="*/ 0 h 300624"/>
                  <a:gd name="connsiteX3" fmla="*/ 1590805 w 1590805"/>
                  <a:gd name="connsiteY3" fmla="*/ 300624 h 30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805" h="300624">
                    <a:moveTo>
                      <a:pt x="0" y="275572"/>
                    </a:moveTo>
                    <a:lnTo>
                      <a:pt x="0" y="0"/>
                    </a:lnTo>
                    <a:lnTo>
                      <a:pt x="1590805" y="0"/>
                    </a:lnTo>
                    <a:lnTo>
                      <a:pt x="1590805" y="300624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V="1">
                <a:off x="2864864" y="2820436"/>
                <a:ext cx="0" cy="185755"/>
              </a:xfrm>
              <a:prstGeom prst="lin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8454" name="组合 12"/>
            <p:cNvGrpSpPr>
              <a:grpSpLocks/>
            </p:cNvGrpSpPr>
            <p:nvPr/>
          </p:nvGrpSpPr>
          <p:grpSpPr bwMode="auto">
            <a:xfrm>
              <a:off x="5197606" y="2973462"/>
              <a:ext cx="1590805" cy="485809"/>
              <a:chOff x="5248406" y="2821062"/>
              <a:chExt cx="1590805" cy="485809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5247999" y="3006191"/>
                <a:ext cx="1590873" cy="300064"/>
              </a:xfrm>
              <a:custGeom>
                <a:avLst/>
                <a:gdLst>
                  <a:gd name="connsiteX0" fmla="*/ 0 w 1590805"/>
                  <a:gd name="connsiteY0" fmla="*/ 275572 h 300624"/>
                  <a:gd name="connsiteX1" fmla="*/ 0 w 1590805"/>
                  <a:gd name="connsiteY1" fmla="*/ 0 h 300624"/>
                  <a:gd name="connsiteX2" fmla="*/ 1590805 w 1590805"/>
                  <a:gd name="connsiteY2" fmla="*/ 0 h 300624"/>
                  <a:gd name="connsiteX3" fmla="*/ 1590805 w 1590805"/>
                  <a:gd name="connsiteY3" fmla="*/ 300624 h 30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805" h="300624">
                    <a:moveTo>
                      <a:pt x="0" y="275572"/>
                    </a:moveTo>
                    <a:lnTo>
                      <a:pt x="0" y="0"/>
                    </a:lnTo>
                    <a:lnTo>
                      <a:pt x="1590805" y="0"/>
                    </a:lnTo>
                    <a:lnTo>
                      <a:pt x="1590805" y="300624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 flipV="1">
                <a:off x="6018032" y="2820436"/>
                <a:ext cx="0" cy="185755"/>
              </a:xfrm>
              <a:prstGeom prst="lin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4825" y="3057525"/>
            <a:ext cx="2073275" cy="419100"/>
            <a:chOff x="263908" y="2319952"/>
            <a:chExt cx="2073133" cy="419436"/>
          </a:xfrm>
        </p:grpSpPr>
        <p:grpSp>
          <p:nvGrpSpPr>
            <p:cNvPr id="18440" name="组合 32"/>
            <p:cNvGrpSpPr>
              <a:grpSpLocks/>
            </p:cNvGrpSpPr>
            <p:nvPr/>
          </p:nvGrpSpPr>
          <p:grpSpPr bwMode="auto">
            <a:xfrm>
              <a:off x="263908" y="2319952"/>
              <a:ext cx="1354088" cy="379706"/>
              <a:chOff x="263908" y="2319952"/>
              <a:chExt cx="1354088" cy="379706"/>
            </a:xfrm>
          </p:grpSpPr>
          <p:sp>
            <p:nvSpPr>
              <p:cNvPr id="35" name="矩形 34"/>
              <p:cNvSpPr/>
              <p:nvPr/>
            </p:nvSpPr>
            <p:spPr>
              <a:xfrm flipV="1">
                <a:off x="714727" y="2482007"/>
                <a:ext cx="903226" cy="204952"/>
              </a:xfrm>
              <a:prstGeom prst="rect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18443" name="Picture 3" descr="F:\工作夹\PPT设计\PPT模板\PPT模板2013\s1025\8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63908" y="2319952"/>
                <a:ext cx="336908" cy="3797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1705259" y="2370793"/>
              <a:ext cx="631782" cy="3685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Rockwell Extra Bold" pitchFamily="18" charset="0"/>
                </a:rPr>
                <a:t>80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Rockwell Extra Bold" pitchFamily="18" charset="0"/>
                </a:rPr>
                <a:t>%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Rockwell Extra Bold" pitchFamily="18" charset="0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522288" y="3630613"/>
            <a:ext cx="2055812" cy="422275"/>
            <a:chOff x="282062" y="3042883"/>
            <a:chExt cx="2054979" cy="423015"/>
          </a:xfrm>
        </p:grpSpPr>
        <p:grpSp>
          <p:nvGrpSpPr>
            <p:cNvPr id="18436" name="组合 37"/>
            <p:cNvGrpSpPr>
              <a:grpSpLocks/>
            </p:cNvGrpSpPr>
            <p:nvPr/>
          </p:nvGrpSpPr>
          <p:grpSpPr bwMode="auto">
            <a:xfrm>
              <a:off x="282062" y="3042883"/>
              <a:ext cx="1335934" cy="379706"/>
              <a:chOff x="282062" y="2319952"/>
              <a:chExt cx="1335934" cy="379706"/>
            </a:xfrm>
          </p:grpSpPr>
          <p:sp>
            <p:nvSpPr>
              <p:cNvPr id="40" name="矩形 39"/>
              <p:cNvSpPr/>
              <p:nvPr/>
            </p:nvSpPr>
            <p:spPr>
              <a:xfrm flipV="1">
                <a:off x="715273" y="2482161"/>
                <a:ext cx="902922" cy="205146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18439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82062" y="2319952"/>
                <a:ext cx="300600" cy="37970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9" name="TextBox 38"/>
            <p:cNvSpPr txBox="1"/>
            <p:nvPr/>
          </p:nvSpPr>
          <p:spPr>
            <a:xfrm>
              <a:off x="1705472" y="3096953"/>
              <a:ext cx="631569" cy="3689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Rockwell Extra Bold" pitchFamily="18" charset="0"/>
                </a:rPr>
                <a:t>30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Rockwell Extra Bold" pitchFamily="18" charset="0"/>
                </a:rPr>
                <a:t>%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Rockwell Extra Bold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04624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44525" y="2632075"/>
            <a:ext cx="2420938" cy="2073275"/>
            <a:chOff x="532008" y="1661633"/>
            <a:chExt cx="2420438" cy="2074698"/>
          </a:xfrm>
        </p:grpSpPr>
        <p:sp>
          <p:nvSpPr>
            <p:cNvPr id="3" name="矩形 2"/>
            <p:cNvSpPr/>
            <p:nvPr/>
          </p:nvSpPr>
          <p:spPr>
            <a:xfrm>
              <a:off x="532008" y="1661633"/>
              <a:ext cx="2420438" cy="207469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46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3412" y="1814160"/>
              <a:ext cx="2092660" cy="1313996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5" name="矩形 4"/>
            <p:cNvSpPr/>
            <p:nvPr/>
          </p:nvSpPr>
          <p:spPr>
            <a:xfrm>
              <a:off x="709771" y="3275640"/>
              <a:ext cx="1952222" cy="2954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en-US" altLang="zh-CN" sz="12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59088" y="1665288"/>
            <a:ext cx="1709737" cy="1708150"/>
            <a:chOff x="6257196" y="770525"/>
            <a:chExt cx="1708882" cy="1708882"/>
          </a:xfrm>
        </p:grpSpPr>
        <p:sp>
          <p:nvSpPr>
            <p:cNvPr id="7" name="任意多边形 6"/>
            <p:cNvSpPr/>
            <p:nvPr/>
          </p:nvSpPr>
          <p:spPr>
            <a:xfrm rot="20981648">
              <a:off x="6257196" y="770525"/>
              <a:ext cx="1708882" cy="1708882"/>
            </a:xfrm>
            <a:custGeom>
              <a:avLst/>
              <a:gdLst/>
              <a:ahLst/>
              <a:cxnLst/>
              <a:rect l="l" t="t" r="r" b="b"/>
              <a:pathLst>
                <a:path w="2037778" h="2037778">
                  <a:moveTo>
                    <a:pt x="1201140" y="16611"/>
                  </a:moveTo>
                  <a:cubicBezTo>
                    <a:pt x="1754683" y="117266"/>
                    <a:pt x="2121821" y="647597"/>
                    <a:pt x="2021167" y="1201140"/>
                  </a:cubicBezTo>
                  <a:cubicBezTo>
                    <a:pt x="1920512" y="1754683"/>
                    <a:pt x="1390181" y="2121821"/>
                    <a:pt x="836638" y="2021167"/>
                  </a:cubicBezTo>
                  <a:cubicBezTo>
                    <a:pt x="731525" y="2002054"/>
                    <a:pt x="633134" y="1967447"/>
                    <a:pt x="543476" y="1919969"/>
                  </a:cubicBezTo>
                  <a:cubicBezTo>
                    <a:pt x="379926" y="1975646"/>
                    <a:pt x="193523" y="1966561"/>
                    <a:pt x="19928" y="1946271"/>
                  </a:cubicBezTo>
                  <a:cubicBezTo>
                    <a:pt x="24161" y="1950504"/>
                    <a:pt x="185028" y="1909758"/>
                    <a:pt x="283453" y="1781171"/>
                  </a:cubicBezTo>
                  <a:cubicBezTo>
                    <a:pt x="292222" y="1769715"/>
                    <a:pt x="299966" y="1758368"/>
                    <a:pt x="306069" y="1746684"/>
                  </a:cubicBezTo>
                  <a:cubicBezTo>
                    <a:pt x="73055" y="1518178"/>
                    <a:pt x="-46174" y="1181924"/>
                    <a:pt x="16611" y="836638"/>
                  </a:cubicBezTo>
                  <a:cubicBezTo>
                    <a:pt x="117265" y="283095"/>
                    <a:pt x="647597" y="-84043"/>
                    <a:pt x="1201140" y="16611"/>
                  </a:cubicBezTo>
                  <a:close/>
                </a:path>
              </a:pathLst>
            </a:custGeom>
            <a:solidFill>
              <a:srgbClr val="9DB9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67" name="矩形 7"/>
            <p:cNvSpPr>
              <a:spLocks noChangeArrowheads="1"/>
            </p:cNvSpPr>
            <p:nvPr/>
          </p:nvSpPr>
          <p:spPr bwMode="auto">
            <a:xfrm>
              <a:off x="6485488" y="1206780"/>
              <a:ext cx="1414786" cy="1118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/>
                  </a:solidFill>
                </a:rPr>
                <a:t>单击此处输入文本内容单击此处输入文本内容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972050" y="2632075"/>
            <a:ext cx="2419350" cy="2073275"/>
            <a:chOff x="532008" y="1661633"/>
            <a:chExt cx="2420438" cy="2074698"/>
          </a:xfrm>
        </p:grpSpPr>
        <p:sp>
          <p:nvSpPr>
            <p:cNvPr id="10" name="矩形 9"/>
            <p:cNvSpPr/>
            <p:nvPr/>
          </p:nvSpPr>
          <p:spPr>
            <a:xfrm>
              <a:off x="532008" y="1661633"/>
              <a:ext cx="2420438" cy="207469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464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77167" y="1814160"/>
              <a:ext cx="1925150" cy="1313996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12" name="矩形 11"/>
            <p:cNvSpPr/>
            <p:nvPr/>
          </p:nvSpPr>
          <p:spPr>
            <a:xfrm>
              <a:off x="709888" y="3275640"/>
              <a:ext cx="1951915" cy="2954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en-US" altLang="zh-CN" sz="12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7170738" y="1708150"/>
            <a:ext cx="1708150" cy="1709738"/>
            <a:chOff x="6257196" y="770525"/>
            <a:chExt cx="1708882" cy="1708882"/>
          </a:xfrm>
        </p:grpSpPr>
        <p:sp>
          <p:nvSpPr>
            <p:cNvPr id="14" name="任意多边形 13"/>
            <p:cNvSpPr/>
            <p:nvPr/>
          </p:nvSpPr>
          <p:spPr>
            <a:xfrm rot="20981648">
              <a:off x="6257196" y="770525"/>
              <a:ext cx="1708882" cy="1708882"/>
            </a:xfrm>
            <a:custGeom>
              <a:avLst/>
              <a:gdLst/>
              <a:ahLst/>
              <a:cxnLst/>
              <a:rect l="l" t="t" r="r" b="b"/>
              <a:pathLst>
                <a:path w="2037778" h="2037778">
                  <a:moveTo>
                    <a:pt x="1201140" y="16611"/>
                  </a:moveTo>
                  <a:cubicBezTo>
                    <a:pt x="1754683" y="117266"/>
                    <a:pt x="2121821" y="647597"/>
                    <a:pt x="2021167" y="1201140"/>
                  </a:cubicBezTo>
                  <a:cubicBezTo>
                    <a:pt x="1920512" y="1754683"/>
                    <a:pt x="1390181" y="2121821"/>
                    <a:pt x="836638" y="2021167"/>
                  </a:cubicBezTo>
                  <a:cubicBezTo>
                    <a:pt x="731525" y="2002054"/>
                    <a:pt x="633134" y="1967447"/>
                    <a:pt x="543476" y="1919969"/>
                  </a:cubicBezTo>
                  <a:cubicBezTo>
                    <a:pt x="379926" y="1975646"/>
                    <a:pt x="193523" y="1966561"/>
                    <a:pt x="19928" y="1946271"/>
                  </a:cubicBezTo>
                  <a:cubicBezTo>
                    <a:pt x="24161" y="1950504"/>
                    <a:pt x="185028" y="1909758"/>
                    <a:pt x="283453" y="1781171"/>
                  </a:cubicBezTo>
                  <a:cubicBezTo>
                    <a:pt x="292222" y="1769715"/>
                    <a:pt x="299966" y="1758368"/>
                    <a:pt x="306069" y="1746684"/>
                  </a:cubicBezTo>
                  <a:cubicBezTo>
                    <a:pt x="73055" y="1518178"/>
                    <a:pt x="-46174" y="1181924"/>
                    <a:pt x="16611" y="836638"/>
                  </a:cubicBezTo>
                  <a:cubicBezTo>
                    <a:pt x="117265" y="283095"/>
                    <a:pt x="647597" y="-84043"/>
                    <a:pt x="1201140" y="16611"/>
                  </a:cubicBezTo>
                  <a:close/>
                </a:path>
              </a:pathLst>
            </a:custGeom>
            <a:solidFill>
              <a:srgbClr val="9DB9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62" name="矩形 14"/>
            <p:cNvSpPr>
              <a:spLocks noChangeArrowheads="1"/>
            </p:cNvSpPr>
            <p:nvPr/>
          </p:nvSpPr>
          <p:spPr bwMode="auto">
            <a:xfrm>
              <a:off x="6485488" y="1206780"/>
              <a:ext cx="1414786" cy="1117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/>
                  </a:solidFill>
                </a:rPr>
                <a:t>单击此处输入文本内容单击此处输入文本内容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16355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2241550"/>
            <a:ext cx="9144000" cy="24447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862013" y="2995613"/>
            <a:ext cx="936625" cy="936625"/>
            <a:chOff x="971600" y="1635646"/>
            <a:chExt cx="936104" cy="936104"/>
          </a:xfrm>
        </p:grpSpPr>
        <p:sp>
          <p:nvSpPr>
            <p:cNvPr id="19" name="椭圆 18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35021" y="1745122"/>
              <a:ext cx="566423" cy="7679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正中黑简体" pitchFamily="2" charset="-122"/>
                  <a:ea typeface="方正正中黑简体" pitchFamily="2" charset="-122"/>
                </a:rPr>
                <a:t>2</a:t>
              </a:r>
              <a:endParaRPr lang="zh-CN" altLang="en-US" sz="4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3798888" y="1947863"/>
            <a:ext cx="2349500" cy="2057400"/>
            <a:chOff x="3482595" y="805643"/>
            <a:chExt cx="2349499" cy="2057471"/>
          </a:xfrm>
        </p:grpSpPr>
        <p:grpSp>
          <p:nvGrpSpPr>
            <p:cNvPr id="20504" name="组合 32"/>
            <p:cNvGrpSpPr>
              <a:grpSpLocks/>
            </p:cNvGrpSpPr>
            <p:nvPr/>
          </p:nvGrpSpPr>
          <p:grpSpPr bwMode="auto"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2171701" y="940585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2298701" y="940585"/>
                <a:ext cx="2222499" cy="1922529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3269671">
              <a:off x="3700050" y="1548625"/>
              <a:ext cx="1825688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484" name="组合 36"/>
          <p:cNvGrpSpPr>
            <a:grpSpLocks/>
          </p:cNvGrpSpPr>
          <p:nvPr/>
        </p:nvGrpSpPr>
        <p:grpSpPr bwMode="auto">
          <a:xfrm>
            <a:off x="4954588" y="2011363"/>
            <a:ext cx="2349500" cy="1993900"/>
            <a:chOff x="4716310" y="869141"/>
            <a:chExt cx="2349499" cy="1993973"/>
          </a:xfrm>
        </p:grpSpPr>
        <p:grpSp>
          <p:nvGrpSpPr>
            <p:cNvPr id="20500" name="组合 37"/>
            <p:cNvGrpSpPr>
              <a:grpSpLocks/>
            </p:cNvGrpSpPr>
            <p:nvPr/>
          </p:nvGrpSpPr>
          <p:grpSpPr bwMode="auto"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2171701" y="940581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2298701" y="940581"/>
                <a:ext cx="2222499" cy="1922533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 rot="3257822">
              <a:off x="4979007" y="1612918"/>
              <a:ext cx="1825692" cy="338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485" name="组合 41"/>
          <p:cNvGrpSpPr>
            <a:grpSpLocks/>
          </p:cNvGrpSpPr>
          <p:nvPr/>
        </p:nvGrpSpPr>
        <p:grpSpPr bwMode="auto">
          <a:xfrm>
            <a:off x="6110288" y="1973263"/>
            <a:ext cx="2349500" cy="2032000"/>
            <a:chOff x="6138710" y="831042"/>
            <a:chExt cx="2349499" cy="2032072"/>
          </a:xfrm>
        </p:grpSpPr>
        <p:grpSp>
          <p:nvGrpSpPr>
            <p:cNvPr id="20496" name="组合 42"/>
            <p:cNvGrpSpPr>
              <a:grpSpLocks/>
            </p:cNvGrpSpPr>
            <p:nvPr/>
          </p:nvGrpSpPr>
          <p:grpSpPr bwMode="auto"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2171701" y="940583"/>
                <a:ext cx="293687" cy="160344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2298701" y="940583"/>
                <a:ext cx="2222499" cy="1922531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矩形 43"/>
            <p:cNvSpPr/>
            <p:nvPr/>
          </p:nvSpPr>
          <p:spPr>
            <a:xfrm rot="3279009">
              <a:off x="6356164" y="1574024"/>
              <a:ext cx="1825690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486" name="组合 46"/>
          <p:cNvGrpSpPr>
            <a:grpSpLocks/>
          </p:cNvGrpSpPr>
          <p:nvPr/>
        </p:nvGrpSpPr>
        <p:grpSpPr bwMode="auto">
          <a:xfrm>
            <a:off x="2643188" y="1973263"/>
            <a:ext cx="2349500" cy="2032000"/>
            <a:chOff x="3482595" y="831043"/>
            <a:chExt cx="2349499" cy="2032071"/>
          </a:xfrm>
        </p:grpSpPr>
        <p:grpSp>
          <p:nvGrpSpPr>
            <p:cNvPr id="20492" name="组合 47"/>
            <p:cNvGrpSpPr>
              <a:grpSpLocks/>
            </p:cNvGrpSpPr>
            <p:nvPr/>
          </p:nvGrpSpPr>
          <p:grpSpPr bwMode="auto"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2171701" y="942172"/>
                <a:ext cx="293687" cy="158756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2298701" y="940584"/>
                <a:ext cx="2222499" cy="1922530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 rot="3273216">
              <a:off x="3674650" y="1574025"/>
              <a:ext cx="1825689" cy="339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794125" y="2066925"/>
            <a:ext cx="2830513" cy="2617788"/>
            <a:chOff x="2171701" y="934519"/>
            <a:chExt cx="2829559" cy="2617822"/>
          </a:xfrm>
        </p:grpSpPr>
        <p:grpSp>
          <p:nvGrpSpPr>
            <p:cNvPr id="20488" name="组合 52"/>
            <p:cNvGrpSpPr>
              <a:grpSpLocks/>
            </p:cNvGrpSpPr>
            <p:nvPr/>
          </p:nvGrpSpPr>
          <p:grpSpPr bwMode="auto"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2171701" y="940869"/>
                <a:ext cx="293589" cy="158752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2298658" y="939282"/>
                <a:ext cx="2702602" cy="2613059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 rot="3329058">
              <a:off x="2396659" y="1883916"/>
              <a:ext cx="2236817" cy="3380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68912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257550" y="2468563"/>
            <a:ext cx="5113338" cy="2141537"/>
            <a:chOff x="2972083" y="1979113"/>
            <a:chExt cx="5113168" cy="2141950"/>
          </a:xfrm>
        </p:grpSpPr>
        <p:sp>
          <p:nvSpPr>
            <p:cNvPr id="3" name="矩形 2"/>
            <p:cNvSpPr/>
            <p:nvPr/>
          </p:nvSpPr>
          <p:spPr>
            <a:xfrm>
              <a:off x="2972083" y="1979113"/>
              <a:ext cx="5113168" cy="21419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516" name="矩形 3"/>
            <p:cNvSpPr>
              <a:spLocks noChangeArrowheads="1"/>
            </p:cNvSpPr>
            <p:nvPr/>
          </p:nvSpPr>
          <p:spPr bwMode="auto">
            <a:xfrm>
              <a:off x="3116099" y="2213309"/>
              <a:ext cx="4969152" cy="1631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Arial" charset="0"/>
                </a:rPr>
                <a:t>单击此处输入文本内容单击此处输入文本内容</a:t>
              </a:r>
            </a:p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Arial" charset="0"/>
                </a:rPr>
                <a:t>单击此处输入文本内容单击此处输入文本内容</a:t>
              </a:r>
            </a:p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Arial" charset="0"/>
                </a:rPr>
                <a:t>单击此处输入文本内容单击此处输入文本内容</a:t>
              </a:r>
            </a:p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Arial" charset="0"/>
                </a:rPr>
                <a:t>单击此处输入文本内容单击此处输入文本内容</a:t>
              </a:r>
            </a:p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Arial" charset="0"/>
                </a:rPr>
                <a:t>单击此处输入文本内容单击此处输入文本内容</a:t>
              </a:r>
            </a:p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Arial" charset="0"/>
                </a:rPr>
                <a:t>单击此处输入文本内容单击此处输入文本内容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14363" y="2465388"/>
            <a:ext cx="2471737" cy="314325"/>
            <a:chOff x="438410" y="1824281"/>
            <a:chExt cx="2471242" cy="313932"/>
          </a:xfrm>
        </p:grpSpPr>
        <p:sp>
          <p:nvSpPr>
            <p:cNvPr id="6" name="矩形 5"/>
            <p:cNvSpPr/>
            <p:nvPr/>
          </p:nvSpPr>
          <p:spPr>
            <a:xfrm>
              <a:off x="438410" y="1825866"/>
              <a:ext cx="2471242" cy="29807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313" y="1824281"/>
              <a:ext cx="1723680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14363" y="2894013"/>
            <a:ext cx="2471737" cy="323850"/>
            <a:chOff x="438410" y="2239910"/>
            <a:chExt cx="2471242" cy="324188"/>
          </a:xfrm>
        </p:grpSpPr>
        <p:sp>
          <p:nvSpPr>
            <p:cNvPr id="9" name="矩形 8"/>
            <p:cNvSpPr/>
            <p:nvPr/>
          </p:nvSpPr>
          <p:spPr>
            <a:xfrm>
              <a:off x="438410" y="2239910"/>
              <a:ext cx="2471242" cy="2971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73313" y="2249445"/>
              <a:ext cx="1723680" cy="3146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14363" y="3343275"/>
            <a:ext cx="2471737" cy="312738"/>
            <a:chOff x="438410" y="2701103"/>
            <a:chExt cx="2471242" cy="313932"/>
          </a:xfrm>
        </p:grpSpPr>
        <p:sp>
          <p:nvSpPr>
            <p:cNvPr id="12" name="矩形 11"/>
            <p:cNvSpPr/>
            <p:nvPr/>
          </p:nvSpPr>
          <p:spPr>
            <a:xfrm>
              <a:off x="438410" y="2702697"/>
              <a:ext cx="2471242" cy="29799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73313" y="2701103"/>
              <a:ext cx="1723680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02914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944</Words>
  <Application>Microsoft Office PowerPoint</Application>
  <PresentationFormat>全屏显示(4:3)</PresentationFormat>
  <Paragraphs>242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9" baseType="lpstr">
      <vt:lpstr>Adobe 明體 Std L</vt:lpstr>
      <vt:lpstr>MStiffHeiHK-UltraBold</vt:lpstr>
      <vt:lpstr>方正超粗黑简体</vt:lpstr>
      <vt:lpstr>方正粗宋简体</vt:lpstr>
      <vt:lpstr>方正正粗黑简体</vt:lpstr>
      <vt:lpstr>方正正中黑简体</vt:lpstr>
      <vt:lpstr>方正综艺_GBK</vt:lpstr>
      <vt:lpstr>宋体</vt:lpstr>
      <vt:lpstr>微软雅黑</vt:lpstr>
      <vt:lpstr>叶根友刀锋黑草</vt:lpstr>
      <vt:lpstr>Arial</vt:lpstr>
      <vt:lpstr>Arial Black</vt:lpstr>
      <vt:lpstr>Calibri</vt:lpstr>
      <vt:lpstr>Edwardian Script ITC</vt:lpstr>
      <vt:lpstr>Franklin Gothic Book</vt:lpstr>
      <vt:lpstr>Rockwell Extra Bold</vt:lpstr>
      <vt:lpstr>Times New Roman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2015-01-02T03:54:50Z</dcterms:created>
  <dcterms:modified xsi:type="dcterms:W3CDTF">2017-09-30T03:04:28Z</dcterms:modified>
</cp:coreProperties>
</file>