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29"/>
  </p:notesMasterIdLst>
  <p:sldIdLst>
    <p:sldId id="256" r:id="rId2"/>
    <p:sldId id="257" r:id="rId3"/>
    <p:sldId id="265" r:id="rId4"/>
    <p:sldId id="259" r:id="rId5"/>
    <p:sldId id="263" r:id="rId6"/>
    <p:sldId id="264" r:id="rId7"/>
    <p:sldId id="258" r:id="rId8"/>
    <p:sldId id="261" r:id="rId9"/>
    <p:sldId id="262" r:id="rId10"/>
    <p:sldId id="280" r:id="rId11"/>
    <p:sldId id="260" r:id="rId12"/>
    <p:sldId id="266" r:id="rId13"/>
    <p:sldId id="268" r:id="rId14"/>
    <p:sldId id="267" r:id="rId15"/>
    <p:sldId id="281" r:id="rId16"/>
    <p:sldId id="269" r:id="rId17"/>
    <p:sldId id="270" r:id="rId18"/>
    <p:sldId id="272" r:id="rId19"/>
    <p:sldId id="271" r:id="rId20"/>
    <p:sldId id="273" r:id="rId21"/>
    <p:sldId id="282" r:id="rId22"/>
    <p:sldId id="276" r:id="rId23"/>
    <p:sldId id="274" r:id="rId24"/>
    <p:sldId id="275" r:id="rId25"/>
    <p:sldId id="277" r:id="rId26"/>
    <p:sldId id="278" r:id="rId27"/>
    <p:sldId id="284" r:id="rId28"/>
  </p:sldIdLst>
  <p:sldSz cx="12192000" cy="6858000"/>
  <p:notesSz cx="7104063" cy="10234613"/>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64E6C"/>
    <a:srgbClr val="52B2A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987" autoAdjust="0"/>
    <p:restoredTop sz="94660"/>
  </p:normalViewPr>
  <p:slideViewPr>
    <p:cSldViewPr snapToGrid="0">
      <p:cViewPr varScale="1">
        <p:scale>
          <a:sx n="16" d="100"/>
          <a:sy n="16" d="100"/>
        </p:scale>
        <p:origin x="54" y="105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3078290" cy="513492"/>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4023812" y="0"/>
            <a:ext cx="3078290" cy="513492"/>
          </a:xfrm>
          <a:prstGeom prst="rect">
            <a:avLst/>
          </a:prstGeom>
        </p:spPr>
        <p:txBody>
          <a:bodyPr vert="horz" lIns="91440" tIns="45720" rIns="91440" bIns="45720" rtlCol="0"/>
          <a:lstStyle>
            <a:lvl1pPr algn="r">
              <a:defRPr sz="1200"/>
            </a:lvl1pPr>
          </a:lstStyle>
          <a:p>
            <a:fld id="{D2A48B96-639E-45A3-A0BA-2464DFDB1FAA}" type="datetimeFigureOut">
              <a:rPr lang="zh-CN" altLang="en-US" smtClean="0"/>
              <a:t>2019/4/16</a:t>
            </a:fld>
            <a:endParaRPr lang="zh-CN" altLang="en-US"/>
          </a:p>
        </p:txBody>
      </p:sp>
      <p:sp>
        <p:nvSpPr>
          <p:cNvPr id="4" name="幻灯片图像占位符 3"/>
          <p:cNvSpPr>
            <a:spLocks noGrp="1" noRot="1" noChangeAspect="1"/>
          </p:cNvSpPr>
          <p:nvPr>
            <p:ph type="sldImg" idx="2"/>
          </p:nvPr>
        </p:nvSpPr>
        <p:spPr>
          <a:xfrm>
            <a:off x="481584" y="1279287"/>
            <a:ext cx="6140577" cy="3454075"/>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710375" y="4925254"/>
            <a:ext cx="5682996" cy="4029754"/>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9720804"/>
            <a:ext cx="3078290" cy="513491"/>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4023812" y="9720804"/>
            <a:ext cx="3078290" cy="513491"/>
          </a:xfrm>
          <a:prstGeom prst="rect">
            <a:avLst/>
          </a:prstGeom>
        </p:spPr>
        <p:txBody>
          <a:bodyPr vert="horz" lIns="91440" tIns="45720" rIns="91440" bIns="45720" rtlCol="0" anchor="b"/>
          <a:lstStyle>
            <a:lvl1pPr algn="r">
              <a:defRPr sz="1200"/>
            </a:lvl1pPr>
          </a:lstStyle>
          <a:p>
            <a:fld id="{A6837353-30EB-4A48-80EB-173D804AEFBD}" type="slidenum">
              <a:rPr lang="zh-CN" altLang="en-US" smtClean="0"/>
              <a:t>‹#›</a:t>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481013" y="1279525"/>
            <a:ext cx="6140450" cy="3454400"/>
          </a:xfrm>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4" name="日期占位符 3"/>
          <p:cNvSpPr>
            <a:spLocks noGrp="1"/>
          </p:cNvSpPr>
          <p:nvPr>
            <p:ph type="dt" sz="half" idx="10"/>
          </p:nvPr>
        </p:nvSpPr>
        <p:spPr/>
        <p:txBody>
          <a:bodyPr/>
          <a:lstStyle/>
          <a:p>
            <a:fld id="{82F288E0-7875-42C4-84C8-98DBBD3BF4D2}" type="datetimeFigureOut">
              <a:rPr lang="zh-CN" altLang="en-US" smtClean="0"/>
              <a:t>2019/4/16</a:t>
            </a:fld>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Only" preserve="1">
  <p:cSld name="内容">
    <p:spTree>
      <p:nvGrpSpPr>
        <p:cNvPr id="1" name=""/>
        <p:cNvGrpSpPr/>
        <p:nvPr/>
      </p:nvGrpSpPr>
      <p:grpSpPr>
        <a:xfrm>
          <a:off x="0" y="0"/>
          <a:ext cx="0" cy="0"/>
          <a:chOff x="0" y="0"/>
          <a:chExt cx="0" cy="0"/>
        </a:xfrm>
      </p:grpSpPr>
      <p:sp>
        <p:nvSpPr>
          <p:cNvPr id="2" name="内容占位符 1"/>
          <p:cNvSpPr>
            <a:spLocks noGrp="1"/>
          </p:cNvSpPr>
          <p:nvPr>
            <p:ph/>
          </p:nvPr>
        </p:nvSpPr>
        <p:spPr>
          <a:xfrm>
            <a:off x="838200" y="365125"/>
            <a:ext cx="10515600" cy="58118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3" name="日期占位符 2"/>
          <p:cNvSpPr>
            <a:spLocks noGrp="1"/>
          </p:cNvSpPr>
          <p:nvPr>
            <p:ph type="dt" sz="half" idx="10"/>
          </p:nvPr>
        </p:nvSpPr>
        <p:spPr/>
        <p:txBody>
          <a:bodyPr/>
          <a:lstStyle/>
          <a:p>
            <a:fld id="{82F288E0-7875-42C4-84C8-98DBBD3BF4D2}" type="datetimeFigureOut">
              <a:rPr lang="zh-CN" altLang="en-US" smtClean="0"/>
              <a:t>2019/4/16</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25563"/>
          </a:xfrm>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a:xfrm>
            <a:off x="838200" y="1825625"/>
            <a:ext cx="10515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t>2019/4/16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82F288E0-7875-42C4-84C8-98DBBD3BF4D2}" type="datetimeFigureOut">
              <a:rPr lang="zh-CN" altLang="en-US" smtClean="0"/>
              <a:t>2019/4/16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25563"/>
          </a:xfrm>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82F288E0-7875-42C4-84C8-98DBBD3BF4D2}" type="datetimeFigureOut">
              <a:rPr lang="zh-CN" altLang="en-US" smtClean="0"/>
              <a:t>2019/4/16</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1186774" y="1778438"/>
            <a:ext cx="4873574" cy="823912"/>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smtClean="0"/>
              <a:t>单击此处编辑母版文本样式</a:t>
            </a:r>
          </a:p>
        </p:txBody>
      </p:sp>
      <p:sp>
        <p:nvSpPr>
          <p:cNvPr id="4" name="内容占位符 3"/>
          <p:cNvSpPr>
            <a:spLocks noGrp="1"/>
          </p:cNvSpPr>
          <p:nvPr>
            <p:ph sz="half" idx="2"/>
          </p:nvPr>
        </p:nvSpPr>
        <p:spPr>
          <a:xfrm>
            <a:off x="1186774" y="2665379"/>
            <a:ext cx="4873574" cy="352428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256938" y="1778438"/>
            <a:ext cx="4897576" cy="823912"/>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smtClean="0"/>
              <a:t>单击此处编辑母版文本样式</a:t>
            </a:r>
          </a:p>
        </p:txBody>
      </p:sp>
      <p:sp>
        <p:nvSpPr>
          <p:cNvPr id="6" name="内容占位符 5"/>
          <p:cNvSpPr>
            <a:spLocks noGrp="1"/>
          </p:cNvSpPr>
          <p:nvPr>
            <p:ph sz="quarter" idx="4"/>
          </p:nvPr>
        </p:nvSpPr>
        <p:spPr>
          <a:xfrm>
            <a:off x="6256938" y="2665379"/>
            <a:ext cx="4897576" cy="352428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82F288E0-7875-42C4-84C8-98DBBD3BF4D2}" type="datetimeFigureOut">
              <a:rPr lang="zh-CN" altLang="en-US" smtClean="0"/>
              <a:t>2019/4/16</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25563"/>
          </a:xfrm>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82F288E0-7875-42C4-84C8-98DBBD3BF4D2}" type="datetimeFigureOut">
              <a:rPr lang="zh-CN" altLang="en-US" smtClean="0"/>
              <a:t>2019/4/16</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82F288E0-7875-42C4-84C8-98DBBD3BF4D2}" type="datetimeFigureOut">
              <a:rPr lang="zh-CN" altLang="en-US" smtClean="0"/>
              <a:t>2019/4/16</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4165349"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457201"/>
            <a:ext cx="6172200" cy="540385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4165349" cy="3811588"/>
          </a:xfrm>
        </p:spPr>
        <p:txBody>
          <a:bodyPr/>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82F288E0-7875-42C4-84C8-98DBBD3BF4D2}" type="datetimeFigureOut">
              <a:rPr lang="zh-CN" altLang="en-US" smtClean="0"/>
              <a:t>2019/4/16</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t>2019/4/16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2F288E0-7875-42C4-84C8-98DBBD3BF4D2}" type="datetimeFigureOut">
              <a:rPr lang="zh-CN" altLang="en-US" smtClean="0"/>
              <a:t>2019/4/16</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D9BB5D0-35E4-459D-AEF3-FE4D7C45CC19}"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3.png"/></Relationships>
</file>

<file path=ppt/slides/_rels/slide11.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3.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jpeg"/><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3.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3.png"/></Relationships>
</file>

<file path=ppt/slides/_rels/slide2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3.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descr="1"/>
          <p:cNvPicPr>
            <a:picLocks noChangeAspect="1"/>
          </p:cNvPicPr>
          <p:nvPr userDrawn="1"/>
        </p:nvPicPr>
        <p:blipFill>
          <a:blip r:embed="rId2"/>
          <a:stretch>
            <a:fillRect/>
          </a:stretch>
        </p:blipFill>
        <p:spPr>
          <a:xfrm>
            <a:off x="-681355" y="-666750"/>
            <a:ext cx="4882515" cy="2453005"/>
          </a:xfrm>
          <a:prstGeom prst="rect">
            <a:avLst/>
          </a:prstGeom>
        </p:spPr>
      </p:pic>
      <p:pic>
        <p:nvPicPr>
          <p:cNvPr id="8" name="图片 7" descr="2"/>
          <p:cNvPicPr>
            <a:picLocks noChangeAspect="1"/>
          </p:cNvPicPr>
          <p:nvPr userDrawn="1"/>
        </p:nvPicPr>
        <p:blipFill>
          <a:blip r:embed="rId3"/>
          <a:stretch>
            <a:fillRect/>
          </a:stretch>
        </p:blipFill>
        <p:spPr>
          <a:xfrm>
            <a:off x="-302895" y="4260850"/>
            <a:ext cx="4182110" cy="3067050"/>
          </a:xfrm>
          <a:prstGeom prst="rect">
            <a:avLst/>
          </a:prstGeom>
        </p:spPr>
      </p:pic>
      <p:pic>
        <p:nvPicPr>
          <p:cNvPr id="9" name="图片 8" descr="3"/>
          <p:cNvPicPr>
            <a:picLocks noChangeAspect="1"/>
          </p:cNvPicPr>
          <p:nvPr userDrawn="1"/>
        </p:nvPicPr>
        <p:blipFill>
          <a:blip r:embed="rId4"/>
          <a:srcRect l="9533"/>
          <a:stretch>
            <a:fillRect/>
          </a:stretch>
        </p:blipFill>
        <p:spPr>
          <a:xfrm flipV="1">
            <a:off x="8408670" y="4526280"/>
            <a:ext cx="3990975" cy="3013710"/>
          </a:xfrm>
          <a:prstGeom prst="rect">
            <a:avLst/>
          </a:prstGeom>
        </p:spPr>
      </p:pic>
      <p:pic>
        <p:nvPicPr>
          <p:cNvPr id="10" name="图片 9" descr="4"/>
          <p:cNvPicPr>
            <a:picLocks noChangeAspect="1"/>
          </p:cNvPicPr>
          <p:nvPr userDrawn="1"/>
        </p:nvPicPr>
        <p:blipFill>
          <a:blip r:embed="rId5"/>
          <a:stretch>
            <a:fillRect/>
          </a:stretch>
        </p:blipFill>
        <p:spPr>
          <a:xfrm>
            <a:off x="8038465" y="-666750"/>
            <a:ext cx="4302760" cy="2626995"/>
          </a:xfrm>
          <a:prstGeom prst="rect">
            <a:avLst/>
          </a:prstGeom>
        </p:spPr>
      </p:pic>
      <p:sp>
        <p:nvSpPr>
          <p:cNvPr id="11" name="文本框 10"/>
          <p:cNvSpPr txBox="1"/>
          <p:nvPr/>
        </p:nvSpPr>
        <p:spPr>
          <a:xfrm>
            <a:off x="3326130" y="1485900"/>
            <a:ext cx="5318760" cy="2642235"/>
          </a:xfrm>
          <a:prstGeom prst="rect">
            <a:avLst/>
          </a:prstGeom>
          <a:noFill/>
        </p:spPr>
        <p:txBody>
          <a:bodyPr wrap="square" rtlCol="0">
            <a:spAutoFit/>
          </a:bodyPr>
          <a:lstStyle/>
          <a:p>
            <a:pPr algn="ctr"/>
            <a:r>
              <a:rPr lang="en-US" altLang="zh-CN" sz="16600" noProof="0" dirty="0" smtClean="0">
                <a:ln>
                  <a:noFill/>
                </a:ln>
                <a:solidFill>
                  <a:srgbClr val="464E6C"/>
                </a:solidFill>
                <a:uLnTx/>
                <a:uFillTx/>
                <a:latin typeface="Impact" panose="020B0806030902050204" pitchFamily="34" charset="0"/>
                <a:ea typeface="方正舒体" panose="02010601030101010101" pitchFamily="2" charset="-122"/>
                <a:sym typeface="+mn-ea"/>
              </a:rPr>
              <a:t>2018</a:t>
            </a:r>
            <a:endParaRPr lang="en-US" altLang="zh-CN" sz="16600" b="1" noProof="0" dirty="0">
              <a:ln>
                <a:noFill/>
              </a:ln>
              <a:solidFill>
                <a:srgbClr val="464E6C"/>
              </a:solidFill>
              <a:uLnTx/>
              <a:uFillTx/>
              <a:latin typeface="Impact" panose="020B0806030902050204" pitchFamily="34" charset="0"/>
              <a:ea typeface="方正舒体" panose="02010601030101010101" pitchFamily="2" charset="-122"/>
              <a:sym typeface="+mn-ea"/>
            </a:endParaRPr>
          </a:p>
        </p:txBody>
      </p:sp>
      <p:sp>
        <p:nvSpPr>
          <p:cNvPr id="4" name="文本框 3"/>
          <p:cNvSpPr txBox="1"/>
          <p:nvPr/>
        </p:nvSpPr>
        <p:spPr>
          <a:xfrm>
            <a:off x="2437765" y="3897299"/>
            <a:ext cx="7095490" cy="583565"/>
          </a:xfrm>
          <a:prstGeom prst="rect">
            <a:avLst/>
          </a:prstGeom>
          <a:noFill/>
        </p:spPr>
        <p:txBody>
          <a:bodyPr wrap="square" rtlCol="0">
            <a:spAutoFit/>
          </a:bodyPr>
          <a:lstStyle/>
          <a:p>
            <a:pPr lvl="0" algn="ctr"/>
            <a:r>
              <a:rPr lang="zh-CN" altLang="en-US" sz="3200" b="1" noProof="0" dirty="0">
                <a:ln>
                  <a:noFill/>
                </a:ln>
                <a:solidFill>
                  <a:srgbClr val="464E6C"/>
                </a:solidFill>
                <a:uLnTx/>
                <a:uFillTx/>
                <a:latin typeface="微软雅黑" panose="020B0503020204020204" charset="-122"/>
                <a:ea typeface="微软雅黑" panose="020B0503020204020204" charset="-122"/>
                <a:sym typeface="+mn-ea"/>
              </a:rPr>
              <a:t> 清凉夏日总结汇报商务模板</a:t>
            </a:r>
            <a:endParaRPr lang="zh-CN" altLang="en-US" sz="3200" b="1" noProof="0" dirty="0">
              <a:ln>
                <a:noFill/>
              </a:ln>
              <a:solidFill>
                <a:srgbClr val="464E6C"/>
              </a:solidFill>
              <a:effectLst>
                <a:outerShdw blurRad="50800" dist="38100" dir="5400000" algn="t" rotWithShape="0">
                  <a:prstClr val="black">
                    <a:alpha val="40000"/>
                  </a:prstClr>
                </a:outerShdw>
              </a:effectLst>
              <a:uLnTx/>
              <a:uFillTx/>
              <a:latin typeface="微软雅黑" panose="020B0503020204020204" charset="-122"/>
              <a:ea typeface="微软雅黑" panose="020B0503020204020204" charset="-122"/>
              <a:sym typeface="+mn-ea"/>
            </a:endParaRPr>
          </a:p>
        </p:txBody>
      </p:sp>
      <p:sp>
        <p:nvSpPr>
          <p:cNvPr id="5" name="文本框 4"/>
          <p:cNvSpPr txBox="1"/>
          <p:nvPr/>
        </p:nvSpPr>
        <p:spPr>
          <a:xfrm>
            <a:off x="3407410" y="4407839"/>
            <a:ext cx="5201920" cy="368300"/>
          </a:xfrm>
          <a:prstGeom prst="rect">
            <a:avLst/>
          </a:prstGeom>
          <a:noFill/>
        </p:spPr>
        <p:txBody>
          <a:bodyPr wrap="square" rtlCol="0">
            <a:spAutoFit/>
          </a:bodyPr>
          <a:lstStyle/>
          <a:p>
            <a:pPr algn="dist"/>
            <a:r>
              <a:rPr lang="en-US" altLang="zh-CN" dirty="0">
                <a:solidFill>
                  <a:srgbClr val="464E6C"/>
                </a:solidFill>
                <a:latin typeface="+mj-lt"/>
                <a:ea typeface="Kozuka Mincho Pro H" panose="02020A00000000000000" charset="-128"/>
                <a:sym typeface="+mn-ea"/>
              </a:rPr>
              <a:t>THE  PROFESSIONAL   TEMPLATE</a:t>
            </a:r>
            <a:endParaRPr lang="en-US" altLang="zh-CN" dirty="0">
              <a:solidFill>
                <a:srgbClr val="464E6C"/>
              </a:solidFill>
              <a:effectLst>
                <a:outerShdw blurRad="50800" dist="38100" dir="5400000" algn="t" rotWithShape="0">
                  <a:prstClr val="black">
                    <a:alpha val="40000"/>
                  </a:prstClr>
                </a:outerShdw>
              </a:effectLst>
              <a:latin typeface="+mj-lt"/>
              <a:ea typeface="Kozuka Mincho Pro H" panose="02020A00000000000000" charset="-128"/>
              <a:sym typeface="+mn-ea"/>
            </a:endParaRPr>
          </a:p>
        </p:txBody>
      </p:sp>
      <p:sp>
        <p:nvSpPr>
          <p:cNvPr id="6" name="文本框 5"/>
          <p:cNvSpPr txBox="1"/>
          <p:nvPr/>
        </p:nvSpPr>
        <p:spPr>
          <a:xfrm>
            <a:off x="3118485" y="4785360"/>
            <a:ext cx="5812155" cy="553085"/>
          </a:xfrm>
          <a:prstGeom prst="rect">
            <a:avLst/>
          </a:prstGeom>
          <a:noFill/>
        </p:spPr>
        <p:txBody>
          <a:bodyPr wrap="square" rtlCol="0">
            <a:spAutoFit/>
          </a:bodyPr>
          <a:lstStyle/>
          <a:p>
            <a:pPr lvl="0" algn="ctr" defTabSz="1216025" fontAlgn="auto">
              <a:lnSpc>
                <a:spcPct val="150000"/>
              </a:lnSpc>
              <a:spcBef>
                <a:spcPts val="0"/>
              </a:spcBef>
            </a:pPr>
            <a:r>
              <a:rPr lang="en-US" altLang="zh-CN" sz="1000">
                <a:solidFill>
                  <a:srgbClr val="464E6C"/>
                </a:solidFill>
                <a:latin typeface="Verdana" panose="020B0604030504040204" charset="0"/>
              </a:rPr>
              <a:t> </a:t>
            </a:r>
            <a:r>
              <a:rPr lang="zh-CN" altLang="en-US" sz="1000" dirty="0">
                <a:solidFill>
                  <a:srgbClr val="464E6C"/>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00" dirty="0">
                <a:solidFill>
                  <a:srgbClr val="464E6C"/>
                </a:solidFill>
                <a:latin typeface="Arial" panose="020B0604020202020204" pitchFamily="34" charset="0"/>
                <a:ea typeface="微软雅黑" panose="020B0503020204020204" charset="-122"/>
                <a:sym typeface="Arial" panose="020B0604020202020204" pitchFamily="34" charset="0"/>
              </a:rPr>
              <a:t>.</a:t>
            </a:r>
            <a:r>
              <a:rPr lang="zh-CN" altLang="en-US" sz="1000" dirty="0">
                <a:solidFill>
                  <a:srgbClr val="464E6C"/>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00" dirty="0">
                <a:solidFill>
                  <a:srgbClr val="464E6C"/>
                </a:solidFill>
                <a:latin typeface="Arial" panose="020B0604020202020204" pitchFamily="34" charset="0"/>
                <a:ea typeface="微软雅黑" panose="020B0503020204020204" charset="-122"/>
                <a:sym typeface="Arial" panose="020B0604020202020204" pitchFamily="34" charset="0"/>
              </a:rPr>
              <a:t>.</a:t>
            </a:r>
            <a:r>
              <a:rPr lang="zh-CN" altLang="en-US" sz="1000" dirty="0">
                <a:solidFill>
                  <a:srgbClr val="464E6C"/>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00" dirty="0">
                <a:solidFill>
                  <a:srgbClr val="464E6C"/>
                </a:solidFill>
                <a:latin typeface="Arial" panose="020B0604020202020204" pitchFamily="34" charset="0"/>
                <a:ea typeface="微软雅黑" panose="020B0503020204020204" charset="-122"/>
                <a:sym typeface="Arial" panose="020B0604020202020204" pitchFamily="34" charset="0"/>
              </a:rPr>
              <a:t>.</a:t>
            </a:r>
            <a:r>
              <a:rPr lang="zh-CN" altLang="en-US" sz="1000" dirty="0">
                <a:solidFill>
                  <a:srgbClr val="464E6C"/>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00" dirty="0">
                <a:solidFill>
                  <a:srgbClr val="464E6C"/>
                </a:solidFill>
                <a:latin typeface="Arial" panose="020B0604020202020204" pitchFamily="34" charset="0"/>
                <a:ea typeface="微软雅黑" panose="020B0503020204020204" charset="-122"/>
                <a:sym typeface="Arial" panose="020B0604020202020204" pitchFamily="34" charset="0"/>
              </a:rPr>
              <a:t>.</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5378450" y="2032635"/>
            <a:ext cx="1339850" cy="1311275"/>
          </a:xfrm>
          <a:prstGeom prst="rect">
            <a:avLst/>
          </a:prstGeom>
          <a:solidFill>
            <a:srgbClr val="464E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7" name="图片 6" descr="1"/>
          <p:cNvPicPr>
            <a:picLocks noChangeAspect="1"/>
          </p:cNvPicPr>
          <p:nvPr userDrawn="1"/>
        </p:nvPicPr>
        <p:blipFill>
          <a:blip r:embed="rId2"/>
          <a:stretch>
            <a:fillRect/>
          </a:stretch>
        </p:blipFill>
        <p:spPr>
          <a:xfrm>
            <a:off x="-681355" y="-666750"/>
            <a:ext cx="4882515" cy="2453005"/>
          </a:xfrm>
          <a:prstGeom prst="rect">
            <a:avLst/>
          </a:prstGeom>
        </p:spPr>
      </p:pic>
      <p:pic>
        <p:nvPicPr>
          <p:cNvPr id="8" name="图片 7" descr="2"/>
          <p:cNvPicPr>
            <a:picLocks noChangeAspect="1"/>
          </p:cNvPicPr>
          <p:nvPr userDrawn="1"/>
        </p:nvPicPr>
        <p:blipFill>
          <a:blip r:embed="rId3"/>
          <a:stretch>
            <a:fillRect/>
          </a:stretch>
        </p:blipFill>
        <p:spPr>
          <a:xfrm>
            <a:off x="-302895" y="4260850"/>
            <a:ext cx="4182110" cy="3067050"/>
          </a:xfrm>
          <a:prstGeom prst="rect">
            <a:avLst/>
          </a:prstGeom>
        </p:spPr>
      </p:pic>
      <p:pic>
        <p:nvPicPr>
          <p:cNvPr id="9" name="图片 8" descr="3"/>
          <p:cNvPicPr>
            <a:picLocks noChangeAspect="1"/>
          </p:cNvPicPr>
          <p:nvPr userDrawn="1"/>
        </p:nvPicPr>
        <p:blipFill>
          <a:blip r:embed="rId4"/>
          <a:srcRect l="9533"/>
          <a:stretch>
            <a:fillRect/>
          </a:stretch>
        </p:blipFill>
        <p:spPr>
          <a:xfrm flipV="1">
            <a:off x="8408670" y="4526280"/>
            <a:ext cx="3990975" cy="3013710"/>
          </a:xfrm>
          <a:prstGeom prst="rect">
            <a:avLst/>
          </a:prstGeom>
        </p:spPr>
      </p:pic>
      <p:pic>
        <p:nvPicPr>
          <p:cNvPr id="10" name="图片 9" descr="4"/>
          <p:cNvPicPr>
            <a:picLocks noChangeAspect="1"/>
          </p:cNvPicPr>
          <p:nvPr userDrawn="1"/>
        </p:nvPicPr>
        <p:blipFill>
          <a:blip r:embed="rId5"/>
          <a:stretch>
            <a:fillRect/>
          </a:stretch>
        </p:blipFill>
        <p:spPr>
          <a:xfrm>
            <a:off x="8038465" y="-666750"/>
            <a:ext cx="4302760" cy="2626995"/>
          </a:xfrm>
          <a:prstGeom prst="rect">
            <a:avLst/>
          </a:prstGeom>
        </p:spPr>
      </p:pic>
      <p:sp>
        <p:nvSpPr>
          <p:cNvPr id="38" name="文本框 37"/>
          <p:cNvSpPr txBox="1"/>
          <p:nvPr/>
        </p:nvSpPr>
        <p:spPr>
          <a:xfrm>
            <a:off x="4466590" y="1970405"/>
            <a:ext cx="2964180" cy="1445260"/>
          </a:xfrm>
          <a:prstGeom prst="rect">
            <a:avLst/>
          </a:prstGeom>
          <a:noFill/>
        </p:spPr>
        <p:txBody>
          <a:bodyPr wrap="square" rtlCol="0">
            <a:spAutoFit/>
          </a:bodyPr>
          <a:lstStyle/>
          <a:p>
            <a:pPr algn="ctr"/>
            <a:r>
              <a:rPr lang="en-US" altLang="zh-CN" sz="8800">
                <a:solidFill>
                  <a:schemeClr val="bg1"/>
                </a:solidFill>
                <a:latin typeface="Impact" panose="020B0806030902050204" pitchFamily="34" charset="0"/>
                <a:ea typeface="MingLiU_HKSCS-ExtB" panose="02020500000000000000" charset="-120"/>
              </a:rPr>
              <a:t> 02</a:t>
            </a:r>
          </a:p>
        </p:txBody>
      </p:sp>
      <p:sp>
        <p:nvSpPr>
          <p:cNvPr id="39" name="文本框 38"/>
          <p:cNvSpPr txBox="1"/>
          <p:nvPr/>
        </p:nvSpPr>
        <p:spPr>
          <a:xfrm>
            <a:off x="3769995" y="3362960"/>
            <a:ext cx="4808220" cy="942975"/>
          </a:xfrm>
          <a:prstGeom prst="rect">
            <a:avLst/>
          </a:prstGeom>
          <a:noFill/>
        </p:spPr>
        <p:txBody>
          <a:bodyPr anchor="ctr"/>
          <a:lstStyle/>
          <a:p>
            <a:pPr marL="0" marR="0" lvl="0" indent="0" algn="ctr" defTabSz="914400" rtl="0" eaLnBrk="1" fontAlgn="t" latinLnBrk="0" hangingPunct="1">
              <a:spcBef>
                <a:spcPts val="0"/>
              </a:spcBef>
              <a:spcAft>
                <a:spcPts val="0"/>
              </a:spcAft>
              <a:buClrTx/>
              <a:buSzTx/>
              <a:buFontTx/>
              <a:buNone/>
              <a:defRPr/>
            </a:pPr>
            <a:r>
              <a:rPr lang="zh-CN" altLang="en-US" sz="4400">
                <a:solidFill>
                  <a:srgbClr val="464E6C"/>
                </a:solidFill>
                <a:latin typeface="微软雅黑" panose="020B0503020204020204" charset="-122"/>
                <a:ea typeface="微软雅黑" panose="020B0503020204020204" charset="-122"/>
                <a:sym typeface="+mn-ea"/>
              </a:rPr>
              <a:t>在此输入您的文本</a:t>
            </a:r>
            <a:endParaRPr kumimoji="0" lang="zh-CN" altLang="en-US" sz="4400" i="0" u="none" strike="noStrike" kern="0" cap="none" spc="0" normalizeH="0" baseline="0" noProof="0" dirty="0">
              <a:ln>
                <a:noFill/>
              </a:ln>
              <a:solidFill>
                <a:srgbClr val="464E6C"/>
              </a:solidFill>
              <a:effectLst/>
              <a:uLnTx/>
              <a:uFillTx/>
              <a:latin typeface="微软雅黑" panose="020B0503020204020204" charset="-122"/>
              <a:ea typeface="微软雅黑" panose="020B0503020204020204" charset="-122"/>
              <a:cs typeface="+mn-cs"/>
              <a:sym typeface="+mn-ea"/>
            </a:endParaRPr>
          </a:p>
        </p:txBody>
      </p:sp>
      <p:sp>
        <p:nvSpPr>
          <p:cNvPr id="40" name="文本框 34"/>
          <p:cNvSpPr txBox="1"/>
          <p:nvPr/>
        </p:nvSpPr>
        <p:spPr>
          <a:xfrm>
            <a:off x="2959735" y="4209415"/>
            <a:ext cx="6101080" cy="46037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ctr" defTabSz="1216025" eaLnBrk="1" hangingPunct="1">
              <a:lnSpc>
                <a:spcPct val="120000"/>
              </a:lnSpc>
              <a:spcBef>
                <a:spcPct val="20000"/>
              </a:spcBef>
            </a:pPr>
            <a:r>
              <a:rPr lang="zh-CN" altLang="en-US" sz="1000" dirty="0">
                <a:solidFill>
                  <a:srgbClr val="464E6C"/>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00" dirty="0">
                <a:solidFill>
                  <a:srgbClr val="464E6C"/>
                </a:solidFill>
                <a:latin typeface="Arial" panose="020B0604020202020204" pitchFamily="34" charset="0"/>
                <a:ea typeface="微软雅黑" panose="020B0503020204020204" charset="-122"/>
                <a:sym typeface="Arial" panose="020B0604020202020204" pitchFamily="34" charset="0"/>
              </a:rPr>
              <a:t>.</a:t>
            </a:r>
            <a:r>
              <a:rPr lang="zh-CN" altLang="en-US" sz="1000" dirty="0">
                <a:solidFill>
                  <a:srgbClr val="464E6C"/>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00" dirty="0">
                <a:solidFill>
                  <a:srgbClr val="464E6C"/>
                </a:solidFill>
                <a:latin typeface="Arial" panose="020B0604020202020204" pitchFamily="34" charset="0"/>
                <a:ea typeface="微软雅黑" panose="020B0503020204020204" charset="-122"/>
                <a:sym typeface="Arial" panose="020B0604020202020204" pitchFamily="34" charset="0"/>
              </a:rPr>
              <a:t>.</a:t>
            </a:r>
            <a:r>
              <a:rPr lang="zh-CN" altLang="en-US" sz="1000" dirty="0">
                <a:solidFill>
                  <a:srgbClr val="464E6C"/>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00" dirty="0">
                <a:solidFill>
                  <a:srgbClr val="464E6C"/>
                </a:solidFill>
                <a:latin typeface="Arial" panose="020B0604020202020204" pitchFamily="34" charset="0"/>
                <a:ea typeface="微软雅黑" panose="020B0503020204020204" charset="-122"/>
                <a:sym typeface="Arial" panose="020B0604020202020204" pitchFamily="34" charset="0"/>
              </a:rPr>
              <a:t>.</a:t>
            </a:r>
            <a:r>
              <a:rPr lang="zh-CN" altLang="en-US" sz="1000" dirty="0">
                <a:solidFill>
                  <a:srgbClr val="464E6C"/>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00" dirty="0">
                <a:solidFill>
                  <a:srgbClr val="464E6C"/>
                </a:solidFill>
                <a:latin typeface="Arial" panose="020B0604020202020204" pitchFamily="34" charset="0"/>
                <a:ea typeface="微软雅黑" panose="020B0503020204020204" charset="-122"/>
                <a:sym typeface="Arial" panose="020B0604020202020204" pitchFamily="34" charset="0"/>
              </a:rPr>
              <a:t>.</a:t>
            </a:r>
            <a:r>
              <a:rPr lang="zh-CN" altLang="en-US" sz="1000" dirty="0">
                <a:solidFill>
                  <a:srgbClr val="464E6C"/>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00" dirty="0">
                <a:solidFill>
                  <a:srgbClr val="464E6C"/>
                </a:solidFill>
                <a:latin typeface="Arial" panose="020B0604020202020204" pitchFamily="34" charset="0"/>
                <a:ea typeface="微软雅黑" panose="020B0503020204020204" charset="-122"/>
                <a:sym typeface="Arial" panose="020B0604020202020204" pitchFamily="34" charset="0"/>
              </a:rPr>
              <a:t>.</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6" name="组合 25"/>
          <p:cNvGrpSpPr/>
          <p:nvPr/>
        </p:nvGrpSpPr>
        <p:grpSpPr>
          <a:xfrm>
            <a:off x="4147820" y="1795780"/>
            <a:ext cx="3896995" cy="3535590"/>
            <a:chOff x="5851" y="2889"/>
            <a:chExt cx="7148" cy="6485"/>
          </a:xfrm>
        </p:grpSpPr>
        <p:pic>
          <p:nvPicPr>
            <p:cNvPr id="4" name="Picture 3"/>
            <p:cNvPicPr>
              <a:picLocks noChangeAspect="1"/>
            </p:cNvPicPr>
            <p:nvPr/>
          </p:nvPicPr>
          <p:blipFill>
            <a:blip r:embed="rId2"/>
            <a:srcRect/>
            <a:stretch>
              <a:fillRect/>
            </a:stretch>
          </p:blipFill>
          <p:spPr>
            <a:xfrm>
              <a:off x="5851" y="2889"/>
              <a:ext cx="7148" cy="6485"/>
            </a:xfrm>
            <a:prstGeom prst="rect">
              <a:avLst/>
            </a:prstGeom>
            <a:noFill/>
            <a:ln w="9525">
              <a:noFill/>
            </a:ln>
          </p:spPr>
        </p:pic>
        <p:pic>
          <p:nvPicPr>
            <p:cNvPr id="9" name="图片 8" descr="C:\Users\影\Desktop\21.jpg21"/>
            <p:cNvPicPr>
              <a:picLocks noChangeAspect="1"/>
            </p:cNvPicPr>
            <p:nvPr/>
          </p:nvPicPr>
          <p:blipFill rotWithShape="1">
            <a:blip r:embed="rId3"/>
            <a:srcRect/>
            <a:stretch>
              <a:fillRect/>
            </a:stretch>
          </p:blipFill>
          <p:spPr>
            <a:xfrm>
              <a:off x="6316" y="3584"/>
              <a:ext cx="6217" cy="3859"/>
            </a:xfrm>
            <a:prstGeom prst="rect">
              <a:avLst/>
            </a:prstGeom>
          </p:spPr>
        </p:pic>
      </p:grpSp>
      <p:sp>
        <p:nvSpPr>
          <p:cNvPr id="36" name="TextBox 35"/>
          <p:cNvSpPr txBox="1"/>
          <p:nvPr/>
        </p:nvSpPr>
        <p:spPr>
          <a:xfrm>
            <a:off x="9263380" y="1502410"/>
            <a:ext cx="2478405" cy="672465"/>
          </a:xfrm>
          <a:prstGeom prst="rect">
            <a:avLst/>
          </a:prstGeom>
          <a:noFill/>
        </p:spPr>
        <p:txBody>
          <a:bodyPr wrap="square" rtlCol="0">
            <a:spAutoFit/>
          </a:bodyPr>
          <a:lstStyle/>
          <a:p>
            <a:r>
              <a:rPr lang="en-US" altLang="zh-CN" sz="1400" spc="42" noProof="0" dirty="0">
                <a:ln>
                  <a:noFill/>
                </a:ln>
                <a:solidFill>
                  <a:schemeClr val="tx1">
                    <a:lumMod val="65000"/>
                    <a:lumOff val="35000"/>
                  </a:schemeClr>
                </a:solidFill>
                <a:effectLst/>
                <a:uLnTx/>
                <a:ea typeface="方正舒体" panose="02010601030101010101" pitchFamily="2" charset="-122"/>
                <a:cs typeface="Oswald Light"/>
                <a:sym typeface="+mn-ea"/>
              </a:rPr>
              <a:t>KEYWORD</a:t>
            </a:r>
            <a:endParaRPr lang="en-US" altLang="zh-CN" sz="1600" spc="42" noProof="0" dirty="0">
              <a:ln>
                <a:noFill/>
              </a:ln>
              <a:solidFill>
                <a:schemeClr val="tx1">
                  <a:lumMod val="65000"/>
                  <a:lumOff val="35000"/>
                </a:schemeClr>
              </a:solidFill>
              <a:effectLst/>
              <a:uLnTx/>
              <a:ea typeface="方正舒体" panose="02010601030101010101" pitchFamily="2" charset="-122"/>
              <a:cs typeface="Oswald Light"/>
              <a:sym typeface="+mn-ea"/>
            </a:endParaRPr>
          </a:p>
          <a:p>
            <a:r>
              <a:rPr lang="en-US" sz="1200" dirty="0">
                <a:solidFill>
                  <a:schemeClr val="tx1">
                    <a:lumMod val="65000"/>
                    <a:lumOff val="35000"/>
                  </a:schemeClr>
                </a:solidFill>
              </a:rPr>
              <a:t>There are many variations of passages of Lorem Ipsum available .</a:t>
            </a:r>
          </a:p>
        </p:txBody>
      </p:sp>
      <p:sp>
        <p:nvSpPr>
          <p:cNvPr id="37" name="TextBox 36"/>
          <p:cNvSpPr txBox="1"/>
          <p:nvPr/>
        </p:nvSpPr>
        <p:spPr>
          <a:xfrm>
            <a:off x="9263380" y="2505075"/>
            <a:ext cx="2478405" cy="672465"/>
          </a:xfrm>
          <a:prstGeom prst="rect">
            <a:avLst/>
          </a:prstGeom>
          <a:noFill/>
        </p:spPr>
        <p:txBody>
          <a:bodyPr wrap="square" rtlCol="0">
            <a:spAutoFit/>
          </a:bodyPr>
          <a:lstStyle/>
          <a:p>
            <a:r>
              <a:rPr lang="en-US" altLang="zh-CN" sz="1400" spc="42" noProof="0" dirty="0">
                <a:ln>
                  <a:noFill/>
                </a:ln>
                <a:solidFill>
                  <a:schemeClr val="tx1">
                    <a:lumMod val="65000"/>
                    <a:lumOff val="35000"/>
                  </a:schemeClr>
                </a:solidFill>
                <a:effectLst/>
                <a:uLnTx/>
                <a:ea typeface="方正舒体" panose="02010601030101010101" pitchFamily="2" charset="-122"/>
                <a:cs typeface="Oswald Light"/>
                <a:sym typeface="+mn-ea"/>
              </a:rPr>
              <a:t>KEYWORD</a:t>
            </a:r>
            <a:endParaRPr lang="en-US" altLang="zh-CN" sz="1600" spc="42" noProof="0" dirty="0">
              <a:ln>
                <a:noFill/>
              </a:ln>
              <a:solidFill>
                <a:schemeClr val="tx1">
                  <a:lumMod val="65000"/>
                  <a:lumOff val="35000"/>
                </a:schemeClr>
              </a:solidFill>
              <a:effectLst/>
              <a:uLnTx/>
              <a:ea typeface="方正舒体" panose="02010601030101010101" pitchFamily="2" charset="-122"/>
              <a:cs typeface="Oswald Light"/>
              <a:sym typeface="+mn-ea"/>
            </a:endParaRPr>
          </a:p>
          <a:p>
            <a:r>
              <a:rPr lang="en-US" sz="1200" dirty="0">
                <a:solidFill>
                  <a:schemeClr val="tx1">
                    <a:lumMod val="65000"/>
                    <a:lumOff val="35000"/>
                  </a:schemeClr>
                </a:solidFill>
              </a:rPr>
              <a:t>There are many variations of passages of Lorem Ipsum available.</a:t>
            </a:r>
          </a:p>
        </p:txBody>
      </p:sp>
      <p:sp>
        <p:nvSpPr>
          <p:cNvPr id="38" name="TextBox 37"/>
          <p:cNvSpPr txBox="1"/>
          <p:nvPr/>
        </p:nvSpPr>
        <p:spPr>
          <a:xfrm>
            <a:off x="9263380" y="3562985"/>
            <a:ext cx="2478405" cy="672465"/>
          </a:xfrm>
          <a:prstGeom prst="rect">
            <a:avLst/>
          </a:prstGeom>
          <a:noFill/>
        </p:spPr>
        <p:txBody>
          <a:bodyPr wrap="square" rtlCol="0">
            <a:spAutoFit/>
          </a:bodyPr>
          <a:lstStyle/>
          <a:p>
            <a:r>
              <a:rPr lang="en-US" altLang="zh-CN" sz="1400" spc="42" noProof="0" dirty="0">
                <a:ln>
                  <a:noFill/>
                </a:ln>
                <a:solidFill>
                  <a:schemeClr val="tx1">
                    <a:lumMod val="65000"/>
                    <a:lumOff val="35000"/>
                  </a:schemeClr>
                </a:solidFill>
                <a:effectLst/>
                <a:uLnTx/>
                <a:ea typeface="方正舒体" panose="02010601030101010101" pitchFamily="2" charset="-122"/>
                <a:cs typeface="Oswald Light"/>
                <a:sym typeface="+mn-ea"/>
              </a:rPr>
              <a:t>KEYWORD</a:t>
            </a:r>
            <a:endParaRPr lang="en-US" altLang="zh-CN" sz="1600" spc="42" noProof="0" dirty="0">
              <a:ln>
                <a:noFill/>
              </a:ln>
              <a:solidFill>
                <a:schemeClr val="tx1">
                  <a:lumMod val="65000"/>
                  <a:lumOff val="35000"/>
                </a:schemeClr>
              </a:solidFill>
              <a:effectLst/>
              <a:uLnTx/>
              <a:ea typeface="方正舒体" panose="02010601030101010101" pitchFamily="2" charset="-122"/>
              <a:cs typeface="Oswald Light"/>
              <a:sym typeface="+mn-ea"/>
            </a:endParaRPr>
          </a:p>
          <a:p>
            <a:r>
              <a:rPr lang="en-US" sz="1200" dirty="0">
                <a:solidFill>
                  <a:schemeClr val="tx1">
                    <a:lumMod val="65000"/>
                    <a:lumOff val="35000"/>
                  </a:schemeClr>
                </a:solidFill>
              </a:rPr>
              <a:t>There are many variations of passages of Lorem Ipsum available</a:t>
            </a:r>
          </a:p>
        </p:txBody>
      </p:sp>
      <p:sp>
        <p:nvSpPr>
          <p:cNvPr id="39" name="TextBox 38"/>
          <p:cNvSpPr txBox="1"/>
          <p:nvPr/>
        </p:nvSpPr>
        <p:spPr>
          <a:xfrm>
            <a:off x="9263380" y="4708525"/>
            <a:ext cx="2478405" cy="672465"/>
          </a:xfrm>
          <a:prstGeom prst="rect">
            <a:avLst/>
          </a:prstGeom>
          <a:noFill/>
        </p:spPr>
        <p:txBody>
          <a:bodyPr wrap="square" rtlCol="0">
            <a:spAutoFit/>
          </a:bodyPr>
          <a:lstStyle/>
          <a:p>
            <a:r>
              <a:rPr lang="en-US" altLang="zh-CN" sz="1400" spc="42" noProof="0" dirty="0">
                <a:ln>
                  <a:noFill/>
                </a:ln>
                <a:solidFill>
                  <a:schemeClr val="tx1">
                    <a:lumMod val="65000"/>
                    <a:lumOff val="35000"/>
                  </a:schemeClr>
                </a:solidFill>
                <a:effectLst/>
                <a:uLnTx/>
                <a:ea typeface="方正舒体" panose="02010601030101010101" pitchFamily="2" charset="-122"/>
                <a:cs typeface="Oswald Light"/>
                <a:sym typeface="+mn-ea"/>
              </a:rPr>
              <a:t>KEYWORD</a:t>
            </a:r>
            <a:endParaRPr lang="en-US" altLang="zh-CN" sz="1600" spc="42" noProof="0" dirty="0">
              <a:ln>
                <a:noFill/>
              </a:ln>
              <a:solidFill>
                <a:schemeClr val="tx1">
                  <a:lumMod val="65000"/>
                  <a:lumOff val="35000"/>
                </a:schemeClr>
              </a:solidFill>
              <a:effectLst/>
              <a:uLnTx/>
              <a:ea typeface="方正舒体" panose="02010601030101010101" pitchFamily="2" charset="-122"/>
              <a:cs typeface="Oswald Light"/>
              <a:sym typeface="+mn-ea"/>
            </a:endParaRPr>
          </a:p>
          <a:p>
            <a:r>
              <a:rPr lang="en-US" sz="1200" dirty="0">
                <a:solidFill>
                  <a:schemeClr val="tx1">
                    <a:lumMod val="65000"/>
                    <a:lumOff val="35000"/>
                  </a:schemeClr>
                </a:solidFill>
              </a:rPr>
              <a:t>There are many variations of passages of Lorem Ipsum available</a:t>
            </a:r>
          </a:p>
        </p:txBody>
      </p:sp>
      <p:grpSp>
        <p:nvGrpSpPr>
          <p:cNvPr id="44" name="Group 43"/>
          <p:cNvGrpSpPr/>
          <p:nvPr/>
        </p:nvGrpSpPr>
        <p:grpSpPr>
          <a:xfrm>
            <a:off x="8468360" y="1544320"/>
            <a:ext cx="608330" cy="591185"/>
            <a:chOff x="860271" y="1518068"/>
            <a:chExt cx="493370" cy="479245"/>
          </a:xfrm>
        </p:grpSpPr>
        <p:sp>
          <p:nvSpPr>
            <p:cNvPr id="45" name="Rounded Rectangle 44"/>
            <p:cNvSpPr/>
            <p:nvPr/>
          </p:nvSpPr>
          <p:spPr>
            <a:xfrm>
              <a:off x="860271" y="1518068"/>
              <a:ext cx="493370" cy="479245"/>
            </a:xfrm>
            <a:prstGeom prst="roundRect">
              <a:avLst/>
            </a:prstGeom>
            <a:solidFill>
              <a:srgbClr val="464E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latin typeface="FontAwesome" pitchFamily="2" charset="0"/>
              </a:endParaRPr>
            </a:p>
          </p:txBody>
        </p:sp>
        <p:sp>
          <p:nvSpPr>
            <p:cNvPr id="46" name="Freeform 6"/>
            <p:cNvSpPr>
              <a:spLocks noEditPoints="1"/>
            </p:cNvSpPr>
            <p:nvPr/>
          </p:nvSpPr>
          <p:spPr bwMode="auto">
            <a:xfrm>
              <a:off x="997419" y="1671965"/>
              <a:ext cx="219075" cy="171450"/>
            </a:xfrm>
            <a:custGeom>
              <a:avLst/>
              <a:gdLst/>
              <a:ahLst/>
              <a:cxnLst>
                <a:cxn ang="0">
                  <a:pos x="64" y="48"/>
                </a:cxn>
                <a:cxn ang="0">
                  <a:pos x="61" y="50"/>
                </a:cxn>
                <a:cxn ang="0">
                  <a:pos x="2" y="50"/>
                </a:cxn>
                <a:cxn ang="0">
                  <a:pos x="0" y="48"/>
                </a:cxn>
                <a:cxn ang="0">
                  <a:pos x="0" y="43"/>
                </a:cxn>
                <a:cxn ang="0">
                  <a:pos x="2" y="41"/>
                </a:cxn>
                <a:cxn ang="0">
                  <a:pos x="61" y="41"/>
                </a:cxn>
                <a:cxn ang="0">
                  <a:pos x="64" y="43"/>
                </a:cxn>
                <a:cxn ang="0">
                  <a:pos x="64" y="48"/>
                </a:cxn>
                <a:cxn ang="0">
                  <a:pos x="59" y="20"/>
                </a:cxn>
                <a:cxn ang="0">
                  <a:pos x="57" y="23"/>
                </a:cxn>
                <a:cxn ang="0">
                  <a:pos x="7" y="23"/>
                </a:cxn>
                <a:cxn ang="0">
                  <a:pos x="4" y="20"/>
                </a:cxn>
                <a:cxn ang="0">
                  <a:pos x="4" y="16"/>
                </a:cxn>
                <a:cxn ang="0">
                  <a:pos x="7" y="13"/>
                </a:cxn>
                <a:cxn ang="0">
                  <a:pos x="57" y="13"/>
                </a:cxn>
                <a:cxn ang="0">
                  <a:pos x="59" y="16"/>
                </a:cxn>
                <a:cxn ang="0">
                  <a:pos x="59" y="20"/>
                </a:cxn>
                <a:cxn ang="0">
                  <a:pos x="50" y="34"/>
                </a:cxn>
                <a:cxn ang="0">
                  <a:pos x="48" y="36"/>
                </a:cxn>
                <a:cxn ang="0">
                  <a:pos x="16" y="36"/>
                </a:cxn>
                <a:cxn ang="0">
                  <a:pos x="13" y="34"/>
                </a:cxn>
                <a:cxn ang="0">
                  <a:pos x="13" y="29"/>
                </a:cxn>
                <a:cxn ang="0">
                  <a:pos x="16" y="27"/>
                </a:cxn>
                <a:cxn ang="0">
                  <a:pos x="48" y="27"/>
                </a:cxn>
                <a:cxn ang="0">
                  <a:pos x="50" y="29"/>
                </a:cxn>
                <a:cxn ang="0">
                  <a:pos x="50" y="34"/>
                </a:cxn>
                <a:cxn ang="0">
                  <a:pos x="45" y="7"/>
                </a:cxn>
                <a:cxn ang="0">
                  <a:pos x="43" y="9"/>
                </a:cxn>
                <a:cxn ang="0">
                  <a:pos x="20" y="9"/>
                </a:cxn>
                <a:cxn ang="0">
                  <a:pos x="18" y="7"/>
                </a:cxn>
                <a:cxn ang="0">
                  <a:pos x="18" y="2"/>
                </a:cxn>
                <a:cxn ang="0">
                  <a:pos x="20" y="0"/>
                </a:cxn>
                <a:cxn ang="0">
                  <a:pos x="43" y="0"/>
                </a:cxn>
                <a:cxn ang="0">
                  <a:pos x="45" y="2"/>
                </a:cxn>
                <a:cxn ang="0">
                  <a:pos x="45" y="7"/>
                </a:cxn>
              </a:cxnLst>
              <a:rect l="0" t="0" r="r" b="b"/>
              <a:pathLst>
                <a:path w="64" h="50">
                  <a:moveTo>
                    <a:pt x="64" y="48"/>
                  </a:moveTo>
                  <a:cubicBezTo>
                    <a:pt x="64" y="49"/>
                    <a:pt x="63" y="50"/>
                    <a:pt x="61" y="50"/>
                  </a:cubicBezTo>
                  <a:cubicBezTo>
                    <a:pt x="2" y="50"/>
                    <a:pt x="2" y="50"/>
                    <a:pt x="2" y="50"/>
                  </a:cubicBezTo>
                  <a:cubicBezTo>
                    <a:pt x="1" y="50"/>
                    <a:pt x="0" y="49"/>
                    <a:pt x="0" y="48"/>
                  </a:cubicBezTo>
                  <a:cubicBezTo>
                    <a:pt x="0" y="43"/>
                    <a:pt x="0" y="43"/>
                    <a:pt x="0" y="43"/>
                  </a:cubicBezTo>
                  <a:cubicBezTo>
                    <a:pt x="0" y="42"/>
                    <a:pt x="1" y="41"/>
                    <a:pt x="2" y="41"/>
                  </a:cubicBezTo>
                  <a:cubicBezTo>
                    <a:pt x="61" y="41"/>
                    <a:pt x="61" y="41"/>
                    <a:pt x="61" y="41"/>
                  </a:cubicBezTo>
                  <a:cubicBezTo>
                    <a:pt x="63" y="41"/>
                    <a:pt x="64" y="42"/>
                    <a:pt x="64" y="43"/>
                  </a:cubicBezTo>
                  <a:lnTo>
                    <a:pt x="64" y="48"/>
                  </a:lnTo>
                  <a:close/>
                  <a:moveTo>
                    <a:pt x="59" y="20"/>
                  </a:moveTo>
                  <a:cubicBezTo>
                    <a:pt x="59" y="22"/>
                    <a:pt x="58" y="23"/>
                    <a:pt x="57" y="23"/>
                  </a:cubicBezTo>
                  <a:cubicBezTo>
                    <a:pt x="7" y="23"/>
                    <a:pt x="7" y="23"/>
                    <a:pt x="7" y="23"/>
                  </a:cubicBezTo>
                  <a:cubicBezTo>
                    <a:pt x="5" y="23"/>
                    <a:pt x="4" y="22"/>
                    <a:pt x="4" y="20"/>
                  </a:cubicBezTo>
                  <a:cubicBezTo>
                    <a:pt x="4" y="16"/>
                    <a:pt x="4" y="16"/>
                    <a:pt x="4" y="16"/>
                  </a:cubicBezTo>
                  <a:cubicBezTo>
                    <a:pt x="4" y="14"/>
                    <a:pt x="5" y="13"/>
                    <a:pt x="7" y="13"/>
                  </a:cubicBezTo>
                  <a:cubicBezTo>
                    <a:pt x="57" y="13"/>
                    <a:pt x="57" y="13"/>
                    <a:pt x="57" y="13"/>
                  </a:cubicBezTo>
                  <a:cubicBezTo>
                    <a:pt x="58" y="13"/>
                    <a:pt x="59" y="14"/>
                    <a:pt x="59" y="16"/>
                  </a:cubicBezTo>
                  <a:lnTo>
                    <a:pt x="59" y="20"/>
                  </a:lnTo>
                  <a:close/>
                  <a:moveTo>
                    <a:pt x="50" y="34"/>
                  </a:moveTo>
                  <a:cubicBezTo>
                    <a:pt x="50" y="35"/>
                    <a:pt x="49" y="36"/>
                    <a:pt x="48" y="36"/>
                  </a:cubicBezTo>
                  <a:cubicBezTo>
                    <a:pt x="16" y="36"/>
                    <a:pt x="16" y="36"/>
                    <a:pt x="16" y="36"/>
                  </a:cubicBezTo>
                  <a:cubicBezTo>
                    <a:pt x="15" y="36"/>
                    <a:pt x="13" y="35"/>
                    <a:pt x="13" y="34"/>
                  </a:cubicBezTo>
                  <a:cubicBezTo>
                    <a:pt x="13" y="29"/>
                    <a:pt x="13" y="29"/>
                    <a:pt x="13" y="29"/>
                  </a:cubicBezTo>
                  <a:cubicBezTo>
                    <a:pt x="13" y="28"/>
                    <a:pt x="15" y="27"/>
                    <a:pt x="16" y="27"/>
                  </a:cubicBezTo>
                  <a:cubicBezTo>
                    <a:pt x="48" y="27"/>
                    <a:pt x="48" y="27"/>
                    <a:pt x="48" y="27"/>
                  </a:cubicBezTo>
                  <a:cubicBezTo>
                    <a:pt x="49" y="27"/>
                    <a:pt x="50" y="28"/>
                    <a:pt x="50" y="29"/>
                  </a:cubicBezTo>
                  <a:lnTo>
                    <a:pt x="50" y="34"/>
                  </a:lnTo>
                  <a:close/>
                  <a:moveTo>
                    <a:pt x="45" y="7"/>
                  </a:moveTo>
                  <a:cubicBezTo>
                    <a:pt x="45" y="8"/>
                    <a:pt x="44" y="9"/>
                    <a:pt x="43" y="9"/>
                  </a:cubicBezTo>
                  <a:cubicBezTo>
                    <a:pt x="20" y="9"/>
                    <a:pt x="20" y="9"/>
                    <a:pt x="20" y="9"/>
                  </a:cubicBezTo>
                  <a:cubicBezTo>
                    <a:pt x="19" y="9"/>
                    <a:pt x="18" y="8"/>
                    <a:pt x="18" y="7"/>
                  </a:cubicBezTo>
                  <a:cubicBezTo>
                    <a:pt x="18" y="2"/>
                    <a:pt x="18" y="2"/>
                    <a:pt x="18" y="2"/>
                  </a:cubicBezTo>
                  <a:cubicBezTo>
                    <a:pt x="18" y="1"/>
                    <a:pt x="19" y="0"/>
                    <a:pt x="20" y="0"/>
                  </a:cubicBezTo>
                  <a:cubicBezTo>
                    <a:pt x="43" y="0"/>
                    <a:pt x="43" y="0"/>
                    <a:pt x="43" y="0"/>
                  </a:cubicBezTo>
                  <a:cubicBezTo>
                    <a:pt x="44" y="0"/>
                    <a:pt x="45" y="1"/>
                    <a:pt x="45" y="2"/>
                  </a:cubicBezTo>
                  <a:lnTo>
                    <a:pt x="45" y="7"/>
                  </a:lnTo>
                  <a:close/>
                </a:path>
              </a:pathLst>
            </a:custGeom>
            <a:solidFill>
              <a:schemeClr val="bg1"/>
            </a:solidFill>
            <a:ln w="9525">
              <a:noFill/>
              <a:round/>
            </a:ln>
          </p:spPr>
          <p:txBody>
            <a:bodyPr vert="horz" wrap="square" lIns="91440" tIns="45720" rIns="91440" bIns="45720" numCol="1" anchor="t" anchorCtr="0" compatLnSpc="1"/>
            <a:lstStyle/>
            <a:p>
              <a:endParaRPr lang="en-US"/>
            </a:p>
          </p:txBody>
        </p:sp>
      </p:grpSp>
      <p:grpSp>
        <p:nvGrpSpPr>
          <p:cNvPr id="47" name="Group 46"/>
          <p:cNvGrpSpPr/>
          <p:nvPr/>
        </p:nvGrpSpPr>
        <p:grpSpPr>
          <a:xfrm>
            <a:off x="8513445" y="2557780"/>
            <a:ext cx="608330" cy="591185"/>
            <a:chOff x="840159" y="2185414"/>
            <a:chExt cx="493370" cy="479245"/>
          </a:xfrm>
        </p:grpSpPr>
        <p:sp>
          <p:nvSpPr>
            <p:cNvPr id="48" name="Rounded Rectangle 47"/>
            <p:cNvSpPr/>
            <p:nvPr/>
          </p:nvSpPr>
          <p:spPr>
            <a:xfrm>
              <a:off x="840159" y="2185414"/>
              <a:ext cx="493370" cy="479245"/>
            </a:xfrm>
            <a:prstGeom prst="roundRect">
              <a:avLst/>
            </a:prstGeom>
            <a:solidFill>
              <a:srgbClr val="52B2A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latin typeface="FontAwesome" pitchFamily="2" charset="0"/>
              </a:endParaRPr>
            </a:p>
          </p:txBody>
        </p:sp>
        <p:sp>
          <p:nvSpPr>
            <p:cNvPr id="49" name="Freeform 100"/>
            <p:cNvSpPr>
              <a:spLocks noEditPoints="1"/>
            </p:cNvSpPr>
            <p:nvPr/>
          </p:nvSpPr>
          <p:spPr bwMode="auto">
            <a:xfrm>
              <a:off x="971750" y="2314705"/>
              <a:ext cx="230188" cy="220663"/>
            </a:xfrm>
            <a:custGeom>
              <a:avLst/>
              <a:gdLst/>
              <a:ahLst/>
              <a:cxnLst>
                <a:cxn ang="0">
                  <a:pos x="63" y="49"/>
                </a:cxn>
                <a:cxn ang="0">
                  <a:pos x="58" y="44"/>
                </a:cxn>
                <a:cxn ang="0">
                  <a:pos x="54" y="48"/>
                </a:cxn>
                <a:cxn ang="0">
                  <a:pos x="63" y="57"/>
                </a:cxn>
                <a:cxn ang="0">
                  <a:pos x="64" y="60"/>
                </a:cxn>
                <a:cxn ang="0">
                  <a:pos x="59" y="64"/>
                </a:cxn>
                <a:cxn ang="0">
                  <a:pos x="56" y="63"/>
                </a:cxn>
                <a:cxn ang="0">
                  <a:pos x="29" y="36"/>
                </a:cxn>
                <a:cxn ang="0">
                  <a:pos x="15" y="42"/>
                </a:cxn>
                <a:cxn ang="0">
                  <a:pos x="0" y="27"/>
                </a:cxn>
                <a:cxn ang="0">
                  <a:pos x="26" y="0"/>
                </a:cxn>
                <a:cxn ang="0">
                  <a:pos x="41" y="15"/>
                </a:cxn>
                <a:cxn ang="0">
                  <a:pos x="36" y="30"/>
                </a:cxn>
                <a:cxn ang="0">
                  <a:pos x="50" y="44"/>
                </a:cxn>
                <a:cxn ang="0">
                  <a:pos x="54" y="40"/>
                </a:cxn>
                <a:cxn ang="0">
                  <a:pos x="49" y="35"/>
                </a:cxn>
                <a:cxn ang="0">
                  <a:pos x="54" y="31"/>
                </a:cxn>
                <a:cxn ang="0">
                  <a:pos x="55" y="31"/>
                </a:cxn>
                <a:cxn ang="0">
                  <a:pos x="67" y="44"/>
                </a:cxn>
                <a:cxn ang="0">
                  <a:pos x="63" y="49"/>
                </a:cxn>
                <a:cxn ang="0">
                  <a:pos x="25" y="8"/>
                </a:cxn>
                <a:cxn ang="0">
                  <a:pos x="18" y="16"/>
                </a:cxn>
                <a:cxn ang="0">
                  <a:pos x="19" y="19"/>
                </a:cxn>
                <a:cxn ang="0">
                  <a:pos x="15" y="18"/>
                </a:cxn>
                <a:cxn ang="0">
                  <a:pos x="7" y="26"/>
                </a:cxn>
                <a:cxn ang="0">
                  <a:pos x="15" y="34"/>
                </a:cxn>
                <a:cxn ang="0">
                  <a:pos x="23" y="26"/>
                </a:cxn>
                <a:cxn ang="0">
                  <a:pos x="22" y="23"/>
                </a:cxn>
                <a:cxn ang="0">
                  <a:pos x="25" y="24"/>
                </a:cxn>
                <a:cxn ang="0">
                  <a:pos x="33" y="16"/>
                </a:cxn>
                <a:cxn ang="0">
                  <a:pos x="25" y="8"/>
                </a:cxn>
              </a:cxnLst>
              <a:rect l="0" t="0" r="r" b="b"/>
              <a:pathLst>
                <a:path w="67" h="64">
                  <a:moveTo>
                    <a:pt x="63" y="49"/>
                  </a:moveTo>
                  <a:cubicBezTo>
                    <a:pt x="62" y="49"/>
                    <a:pt x="58" y="45"/>
                    <a:pt x="58" y="44"/>
                  </a:cubicBezTo>
                  <a:cubicBezTo>
                    <a:pt x="54" y="48"/>
                    <a:pt x="54" y="48"/>
                    <a:pt x="54" y="48"/>
                  </a:cubicBezTo>
                  <a:cubicBezTo>
                    <a:pt x="63" y="57"/>
                    <a:pt x="63" y="57"/>
                    <a:pt x="63" y="57"/>
                  </a:cubicBezTo>
                  <a:cubicBezTo>
                    <a:pt x="63" y="58"/>
                    <a:pt x="64" y="59"/>
                    <a:pt x="64" y="60"/>
                  </a:cubicBezTo>
                  <a:cubicBezTo>
                    <a:pt x="64" y="62"/>
                    <a:pt x="61" y="64"/>
                    <a:pt x="59" y="64"/>
                  </a:cubicBezTo>
                  <a:cubicBezTo>
                    <a:pt x="58" y="64"/>
                    <a:pt x="57" y="64"/>
                    <a:pt x="56" y="63"/>
                  </a:cubicBezTo>
                  <a:cubicBezTo>
                    <a:pt x="29" y="36"/>
                    <a:pt x="29" y="36"/>
                    <a:pt x="29" y="36"/>
                  </a:cubicBezTo>
                  <a:cubicBezTo>
                    <a:pt x="25" y="39"/>
                    <a:pt x="20" y="42"/>
                    <a:pt x="15" y="42"/>
                  </a:cubicBezTo>
                  <a:cubicBezTo>
                    <a:pt x="6" y="42"/>
                    <a:pt x="0" y="36"/>
                    <a:pt x="0" y="27"/>
                  </a:cubicBezTo>
                  <a:cubicBezTo>
                    <a:pt x="0" y="14"/>
                    <a:pt x="13" y="0"/>
                    <a:pt x="26" y="0"/>
                  </a:cubicBezTo>
                  <a:cubicBezTo>
                    <a:pt x="35" y="0"/>
                    <a:pt x="41" y="6"/>
                    <a:pt x="41" y="15"/>
                  </a:cubicBezTo>
                  <a:cubicBezTo>
                    <a:pt x="41" y="21"/>
                    <a:pt x="39" y="26"/>
                    <a:pt x="36" y="30"/>
                  </a:cubicBezTo>
                  <a:cubicBezTo>
                    <a:pt x="50" y="44"/>
                    <a:pt x="50" y="44"/>
                    <a:pt x="50" y="44"/>
                  </a:cubicBezTo>
                  <a:cubicBezTo>
                    <a:pt x="54" y="40"/>
                    <a:pt x="54" y="40"/>
                    <a:pt x="54" y="40"/>
                  </a:cubicBezTo>
                  <a:cubicBezTo>
                    <a:pt x="53" y="39"/>
                    <a:pt x="49" y="36"/>
                    <a:pt x="49" y="35"/>
                  </a:cubicBezTo>
                  <a:cubicBezTo>
                    <a:pt x="49" y="34"/>
                    <a:pt x="53" y="31"/>
                    <a:pt x="54" y="31"/>
                  </a:cubicBezTo>
                  <a:cubicBezTo>
                    <a:pt x="54" y="31"/>
                    <a:pt x="54" y="31"/>
                    <a:pt x="55" y="31"/>
                  </a:cubicBezTo>
                  <a:cubicBezTo>
                    <a:pt x="56" y="32"/>
                    <a:pt x="67" y="43"/>
                    <a:pt x="67" y="44"/>
                  </a:cubicBezTo>
                  <a:cubicBezTo>
                    <a:pt x="67" y="45"/>
                    <a:pt x="64" y="49"/>
                    <a:pt x="63" y="49"/>
                  </a:cubicBezTo>
                  <a:close/>
                  <a:moveTo>
                    <a:pt x="25" y="8"/>
                  </a:moveTo>
                  <a:cubicBezTo>
                    <a:pt x="21" y="8"/>
                    <a:pt x="18" y="12"/>
                    <a:pt x="18" y="16"/>
                  </a:cubicBezTo>
                  <a:cubicBezTo>
                    <a:pt x="18" y="17"/>
                    <a:pt x="18" y="18"/>
                    <a:pt x="19" y="19"/>
                  </a:cubicBezTo>
                  <a:cubicBezTo>
                    <a:pt x="17" y="19"/>
                    <a:pt x="16" y="18"/>
                    <a:pt x="15" y="18"/>
                  </a:cubicBezTo>
                  <a:cubicBezTo>
                    <a:pt x="11" y="18"/>
                    <a:pt x="7" y="22"/>
                    <a:pt x="7" y="26"/>
                  </a:cubicBezTo>
                  <a:cubicBezTo>
                    <a:pt x="7" y="30"/>
                    <a:pt x="11" y="34"/>
                    <a:pt x="15" y="34"/>
                  </a:cubicBezTo>
                  <a:cubicBezTo>
                    <a:pt x="19" y="34"/>
                    <a:pt x="23" y="30"/>
                    <a:pt x="23" y="26"/>
                  </a:cubicBezTo>
                  <a:cubicBezTo>
                    <a:pt x="23" y="25"/>
                    <a:pt x="23" y="24"/>
                    <a:pt x="22" y="23"/>
                  </a:cubicBezTo>
                  <a:cubicBezTo>
                    <a:pt x="23" y="23"/>
                    <a:pt x="24" y="24"/>
                    <a:pt x="25" y="24"/>
                  </a:cubicBezTo>
                  <a:cubicBezTo>
                    <a:pt x="30" y="24"/>
                    <a:pt x="33" y="20"/>
                    <a:pt x="33" y="16"/>
                  </a:cubicBezTo>
                  <a:cubicBezTo>
                    <a:pt x="33" y="12"/>
                    <a:pt x="30" y="8"/>
                    <a:pt x="25" y="8"/>
                  </a:cubicBezTo>
                  <a:close/>
                </a:path>
              </a:pathLst>
            </a:custGeom>
            <a:solidFill>
              <a:schemeClr val="bg1"/>
            </a:solidFill>
            <a:ln w="9525">
              <a:noFill/>
              <a:round/>
            </a:ln>
          </p:spPr>
          <p:txBody>
            <a:bodyPr vert="horz" wrap="square" lIns="91440" tIns="45720" rIns="91440" bIns="45720" numCol="1" anchor="t" anchorCtr="0" compatLnSpc="1"/>
            <a:lstStyle/>
            <a:p>
              <a:endParaRPr lang="en-US"/>
            </a:p>
          </p:txBody>
        </p:sp>
      </p:grpSp>
      <p:grpSp>
        <p:nvGrpSpPr>
          <p:cNvPr id="50" name="Group 49"/>
          <p:cNvGrpSpPr/>
          <p:nvPr/>
        </p:nvGrpSpPr>
        <p:grpSpPr>
          <a:xfrm>
            <a:off x="8513445" y="3615690"/>
            <a:ext cx="608330" cy="591185"/>
            <a:chOff x="840159" y="2852760"/>
            <a:chExt cx="493370" cy="479245"/>
          </a:xfrm>
        </p:grpSpPr>
        <p:sp>
          <p:nvSpPr>
            <p:cNvPr id="51" name="Rounded Rectangle 50"/>
            <p:cNvSpPr/>
            <p:nvPr/>
          </p:nvSpPr>
          <p:spPr>
            <a:xfrm>
              <a:off x="840159" y="2852760"/>
              <a:ext cx="493370" cy="479245"/>
            </a:xfrm>
            <a:prstGeom prst="roundRect">
              <a:avLst/>
            </a:prstGeom>
            <a:solidFill>
              <a:srgbClr val="464E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latin typeface="FontAwesome" pitchFamily="2" charset="0"/>
              </a:endParaRPr>
            </a:p>
          </p:txBody>
        </p:sp>
        <p:sp>
          <p:nvSpPr>
            <p:cNvPr id="52" name="Freeform 144"/>
            <p:cNvSpPr>
              <a:spLocks noEditPoints="1"/>
            </p:cNvSpPr>
            <p:nvPr/>
          </p:nvSpPr>
          <p:spPr bwMode="auto">
            <a:xfrm>
              <a:off x="955869" y="2990792"/>
              <a:ext cx="261950" cy="203180"/>
            </a:xfrm>
            <a:custGeom>
              <a:avLst/>
              <a:gdLst/>
              <a:ahLst/>
              <a:cxnLst>
                <a:cxn ang="0">
                  <a:pos x="67" y="55"/>
                </a:cxn>
                <a:cxn ang="0">
                  <a:pos x="65" y="56"/>
                </a:cxn>
                <a:cxn ang="0">
                  <a:pos x="8" y="56"/>
                </a:cxn>
                <a:cxn ang="0">
                  <a:pos x="6" y="55"/>
                </a:cxn>
                <a:cxn ang="0">
                  <a:pos x="0" y="36"/>
                </a:cxn>
                <a:cxn ang="0">
                  <a:pos x="36" y="0"/>
                </a:cxn>
                <a:cxn ang="0">
                  <a:pos x="72" y="36"/>
                </a:cxn>
                <a:cxn ang="0">
                  <a:pos x="67" y="55"/>
                </a:cxn>
                <a:cxn ang="0">
                  <a:pos x="11" y="30"/>
                </a:cxn>
                <a:cxn ang="0">
                  <a:pos x="6" y="36"/>
                </a:cxn>
                <a:cxn ang="0">
                  <a:pos x="11" y="41"/>
                </a:cxn>
                <a:cxn ang="0">
                  <a:pos x="16" y="36"/>
                </a:cxn>
                <a:cxn ang="0">
                  <a:pos x="11" y="30"/>
                </a:cxn>
                <a:cxn ang="0">
                  <a:pos x="18" y="12"/>
                </a:cxn>
                <a:cxn ang="0">
                  <a:pos x="13" y="18"/>
                </a:cxn>
                <a:cxn ang="0">
                  <a:pos x="18" y="23"/>
                </a:cxn>
                <a:cxn ang="0">
                  <a:pos x="24" y="18"/>
                </a:cxn>
                <a:cxn ang="0">
                  <a:pos x="18" y="12"/>
                </a:cxn>
                <a:cxn ang="0">
                  <a:pos x="45" y="22"/>
                </a:cxn>
                <a:cxn ang="0">
                  <a:pos x="43" y="18"/>
                </a:cxn>
                <a:cxn ang="0">
                  <a:pos x="40" y="20"/>
                </a:cxn>
                <a:cxn ang="0">
                  <a:pos x="36" y="36"/>
                </a:cxn>
                <a:cxn ang="0">
                  <a:pos x="29" y="41"/>
                </a:cxn>
                <a:cxn ang="0">
                  <a:pos x="34" y="51"/>
                </a:cxn>
                <a:cxn ang="0">
                  <a:pos x="44" y="45"/>
                </a:cxn>
                <a:cxn ang="0">
                  <a:pos x="41" y="37"/>
                </a:cxn>
                <a:cxn ang="0">
                  <a:pos x="45" y="22"/>
                </a:cxn>
                <a:cxn ang="0">
                  <a:pos x="36" y="5"/>
                </a:cxn>
                <a:cxn ang="0">
                  <a:pos x="31" y="10"/>
                </a:cxn>
                <a:cxn ang="0">
                  <a:pos x="36" y="15"/>
                </a:cxn>
                <a:cxn ang="0">
                  <a:pos x="42" y="10"/>
                </a:cxn>
                <a:cxn ang="0">
                  <a:pos x="36" y="5"/>
                </a:cxn>
                <a:cxn ang="0">
                  <a:pos x="54" y="12"/>
                </a:cxn>
                <a:cxn ang="0">
                  <a:pos x="49" y="18"/>
                </a:cxn>
                <a:cxn ang="0">
                  <a:pos x="54" y="23"/>
                </a:cxn>
                <a:cxn ang="0">
                  <a:pos x="60" y="18"/>
                </a:cxn>
                <a:cxn ang="0">
                  <a:pos x="54" y="12"/>
                </a:cxn>
                <a:cxn ang="0">
                  <a:pos x="62" y="30"/>
                </a:cxn>
                <a:cxn ang="0">
                  <a:pos x="57" y="36"/>
                </a:cxn>
                <a:cxn ang="0">
                  <a:pos x="62" y="41"/>
                </a:cxn>
                <a:cxn ang="0">
                  <a:pos x="67" y="36"/>
                </a:cxn>
                <a:cxn ang="0">
                  <a:pos x="62" y="30"/>
                </a:cxn>
              </a:cxnLst>
              <a:rect l="0" t="0" r="r" b="b"/>
              <a:pathLst>
                <a:path w="72" h="56">
                  <a:moveTo>
                    <a:pt x="67" y="55"/>
                  </a:moveTo>
                  <a:cubicBezTo>
                    <a:pt x="66" y="56"/>
                    <a:pt x="66" y="56"/>
                    <a:pt x="65" y="56"/>
                  </a:cubicBezTo>
                  <a:cubicBezTo>
                    <a:pt x="8" y="56"/>
                    <a:pt x="8" y="56"/>
                    <a:pt x="8" y="56"/>
                  </a:cubicBezTo>
                  <a:cubicBezTo>
                    <a:pt x="7" y="56"/>
                    <a:pt x="7" y="56"/>
                    <a:pt x="6" y="55"/>
                  </a:cubicBezTo>
                  <a:cubicBezTo>
                    <a:pt x="2" y="49"/>
                    <a:pt x="0" y="42"/>
                    <a:pt x="0" y="36"/>
                  </a:cubicBezTo>
                  <a:cubicBezTo>
                    <a:pt x="0" y="16"/>
                    <a:pt x="17" y="0"/>
                    <a:pt x="36" y="0"/>
                  </a:cubicBezTo>
                  <a:cubicBezTo>
                    <a:pt x="56" y="0"/>
                    <a:pt x="72" y="16"/>
                    <a:pt x="72" y="36"/>
                  </a:cubicBezTo>
                  <a:cubicBezTo>
                    <a:pt x="72" y="42"/>
                    <a:pt x="70" y="49"/>
                    <a:pt x="67" y="55"/>
                  </a:cubicBezTo>
                  <a:close/>
                  <a:moveTo>
                    <a:pt x="11" y="30"/>
                  </a:moveTo>
                  <a:cubicBezTo>
                    <a:pt x="8" y="30"/>
                    <a:pt x="6" y="33"/>
                    <a:pt x="6" y="36"/>
                  </a:cubicBezTo>
                  <a:cubicBezTo>
                    <a:pt x="6" y="38"/>
                    <a:pt x="8" y="41"/>
                    <a:pt x="11" y="41"/>
                  </a:cubicBezTo>
                  <a:cubicBezTo>
                    <a:pt x="14" y="41"/>
                    <a:pt x="16" y="38"/>
                    <a:pt x="16" y="36"/>
                  </a:cubicBezTo>
                  <a:cubicBezTo>
                    <a:pt x="16" y="33"/>
                    <a:pt x="14" y="30"/>
                    <a:pt x="11" y="30"/>
                  </a:cubicBezTo>
                  <a:close/>
                  <a:moveTo>
                    <a:pt x="18" y="12"/>
                  </a:moveTo>
                  <a:cubicBezTo>
                    <a:pt x="16" y="12"/>
                    <a:pt x="13" y="15"/>
                    <a:pt x="13" y="18"/>
                  </a:cubicBezTo>
                  <a:cubicBezTo>
                    <a:pt x="13" y="20"/>
                    <a:pt x="16" y="23"/>
                    <a:pt x="18" y="23"/>
                  </a:cubicBezTo>
                  <a:cubicBezTo>
                    <a:pt x="21" y="23"/>
                    <a:pt x="24" y="20"/>
                    <a:pt x="24" y="18"/>
                  </a:cubicBezTo>
                  <a:cubicBezTo>
                    <a:pt x="24" y="15"/>
                    <a:pt x="21" y="12"/>
                    <a:pt x="18" y="12"/>
                  </a:cubicBezTo>
                  <a:close/>
                  <a:moveTo>
                    <a:pt x="45" y="22"/>
                  </a:moveTo>
                  <a:cubicBezTo>
                    <a:pt x="45" y="20"/>
                    <a:pt x="44" y="19"/>
                    <a:pt x="43" y="18"/>
                  </a:cubicBezTo>
                  <a:cubicBezTo>
                    <a:pt x="42" y="18"/>
                    <a:pt x="40" y="19"/>
                    <a:pt x="40" y="20"/>
                  </a:cubicBezTo>
                  <a:cubicBezTo>
                    <a:pt x="36" y="36"/>
                    <a:pt x="36" y="36"/>
                    <a:pt x="36" y="36"/>
                  </a:cubicBezTo>
                  <a:cubicBezTo>
                    <a:pt x="33" y="36"/>
                    <a:pt x="30" y="38"/>
                    <a:pt x="29" y="41"/>
                  </a:cubicBezTo>
                  <a:cubicBezTo>
                    <a:pt x="28" y="45"/>
                    <a:pt x="30" y="50"/>
                    <a:pt x="34" y="51"/>
                  </a:cubicBezTo>
                  <a:cubicBezTo>
                    <a:pt x="39" y="52"/>
                    <a:pt x="43" y="49"/>
                    <a:pt x="44" y="45"/>
                  </a:cubicBezTo>
                  <a:cubicBezTo>
                    <a:pt x="45" y="42"/>
                    <a:pt x="43" y="39"/>
                    <a:pt x="41" y="37"/>
                  </a:cubicBezTo>
                  <a:lnTo>
                    <a:pt x="45" y="22"/>
                  </a:lnTo>
                  <a:close/>
                  <a:moveTo>
                    <a:pt x="36" y="5"/>
                  </a:moveTo>
                  <a:cubicBezTo>
                    <a:pt x="34" y="5"/>
                    <a:pt x="31" y="7"/>
                    <a:pt x="31" y="10"/>
                  </a:cubicBezTo>
                  <a:cubicBezTo>
                    <a:pt x="31" y="13"/>
                    <a:pt x="34" y="15"/>
                    <a:pt x="36" y="15"/>
                  </a:cubicBezTo>
                  <a:cubicBezTo>
                    <a:pt x="39" y="15"/>
                    <a:pt x="42" y="13"/>
                    <a:pt x="42" y="10"/>
                  </a:cubicBezTo>
                  <a:cubicBezTo>
                    <a:pt x="42" y="7"/>
                    <a:pt x="39" y="5"/>
                    <a:pt x="36" y="5"/>
                  </a:cubicBezTo>
                  <a:close/>
                  <a:moveTo>
                    <a:pt x="54" y="12"/>
                  </a:moveTo>
                  <a:cubicBezTo>
                    <a:pt x="52" y="12"/>
                    <a:pt x="49" y="15"/>
                    <a:pt x="49" y="18"/>
                  </a:cubicBezTo>
                  <a:cubicBezTo>
                    <a:pt x="49" y="20"/>
                    <a:pt x="52" y="23"/>
                    <a:pt x="54" y="23"/>
                  </a:cubicBezTo>
                  <a:cubicBezTo>
                    <a:pt x="57" y="23"/>
                    <a:pt x="60" y="20"/>
                    <a:pt x="60" y="18"/>
                  </a:cubicBezTo>
                  <a:cubicBezTo>
                    <a:pt x="60" y="15"/>
                    <a:pt x="57" y="12"/>
                    <a:pt x="54" y="12"/>
                  </a:cubicBezTo>
                  <a:close/>
                  <a:moveTo>
                    <a:pt x="62" y="30"/>
                  </a:moveTo>
                  <a:cubicBezTo>
                    <a:pt x="59" y="30"/>
                    <a:pt x="57" y="33"/>
                    <a:pt x="57" y="36"/>
                  </a:cubicBezTo>
                  <a:cubicBezTo>
                    <a:pt x="57" y="38"/>
                    <a:pt x="59" y="41"/>
                    <a:pt x="62" y="41"/>
                  </a:cubicBezTo>
                  <a:cubicBezTo>
                    <a:pt x="65" y="41"/>
                    <a:pt x="67" y="38"/>
                    <a:pt x="67" y="36"/>
                  </a:cubicBezTo>
                  <a:cubicBezTo>
                    <a:pt x="67" y="33"/>
                    <a:pt x="65" y="30"/>
                    <a:pt x="62" y="30"/>
                  </a:cubicBezTo>
                  <a:close/>
                </a:path>
              </a:pathLst>
            </a:custGeom>
            <a:solidFill>
              <a:schemeClr val="bg1"/>
            </a:solidFill>
            <a:ln w="9525">
              <a:noFill/>
              <a:round/>
            </a:ln>
          </p:spPr>
          <p:txBody>
            <a:bodyPr vert="horz" wrap="square" lIns="91440" tIns="45720" rIns="91440" bIns="45720" numCol="1" anchor="t" anchorCtr="0" compatLnSpc="1"/>
            <a:lstStyle/>
            <a:p>
              <a:endParaRPr lang="en-US"/>
            </a:p>
          </p:txBody>
        </p:sp>
      </p:grpSp>
      <p:grpSp>
        <p:nvGrpSpPr>
          <p:cNvPr id="53" name="Group 52"/>
          <p:cNvGrpSpPr/>
          <p:nvPr/>
        </p:nvGrpSpPr>
        <p:grpSpPr>
          <a:xfrm>
            <a:off x="8514080" y="4789805"/>
            <a:ext cx="608330" cy="591185"/>
            <a:chOff x="840159" y="3520106"/>
            <a:chExt cx="493370" cy="479245"/>
          </a:xfrm>
        </p:grpSpPr>
        <p:sp>
          <p:nvSpPr>
            <p:cNvPr id="54" name="Rounded Rectangle 53"/>
            <p:cNvSpPr/>
            <p:nvPr/>
          </p:nvSpPr>
          <p:spPr>
            <a:xfrm>
              <a:off x="840159" y="3520106"/>
              <a:ext cx="493370" cy="479245"/>
            </a:xfrm>
            <a:prstGeom prst="roundRect">
              <a:avLst/>
            </a:prstGeom>
            <a:solidFill>
              <a:srgbClr val="52B2A7"/>
            </a:solidFill>
            <a:ln>
              <a:noFill/>
            </a:ln>
          </p:spPr>
          <p:style>
            <a:lnRef idx="2">
              <a:schemeClr val="accent1">
                <a:shade val="50000"/>
              </a:schemeClr>
            </a:lnRef>
            <a:fillRef idx="1">
              <a:schemeClr val="accent1"/>
            </a:fillRef>
            <a:effectRef idx="0">
              <a:schemeClr val="accent1"/>
            </a:effectRef>
            <a:fontRef idx="minor">
              <a:schemeClr val="lt1"/>
            </a:fontRef>
          </p:style>
          <p:txBody>
            <a:bodyPr bIns="91440" rtlCol="0" anchor="ctr"/>
            <a:lstStyle/>
            <a:p>
              <a:pPr algn="ctr"/>
              <a:endParaRPr lang="en-US" dirty="0">
                <a:solidFill>
                  <a:schemeClr val="bg1"/>
                </a:solidFill>
                <a:latin typeface="FontAwesome" pitchFamily="2" charset="0"/>
              </a:endParaRPr>
            </a:p>
          </p:txBody>
        </p:sp>
        <p:sp>
          <p:nvSpPr>
            <p:cNvPr id="55" name="Freeform 152"/>
            <p:cNvSpPr>
              <a:spLocks noEditPoints="1"/>
            </p:cNvSpPr>
            <p:nvPr/>
          </p:nvSpPr>
          <p:spPr bwMode="auto">
            <a:xfrm>
              <a:off x="955869" y="3638690"/>
              <a:ext cx="261950" cy="242077"/>
            </a:xfrm>
            <a:custGeom>
              <a:avLst/>
              <a:gdLst/>
              <a:ahLst/>
              <a:cxnLst>
                <a:cxn ang="0">
                  <a:pos x="67" y="20"/>
                </a:cxn>
                <a:cxn ang="0">
                  <a:pos x="46" y="36"/>
                </a:cxn>
                <a:cxn ang="0">
                  <a:pos x="42" y="40"/>
                </a:cxn>
                <a:cxn ang="0">
                  <a:pos x="39" y="47"/>
                </a:cxn>
                <a:cxn ang="0">
                  <a:pos x="44" y="52"/>
                </a:cxn>
                <a:cxn ang="0">
                  <a:pos x="52" y="58"/>
                </a:cxn>
                <a:cxn ang="0">
                  <a:pos x="52" y="61"/>
                </a:cxn>
                <a:cxn ang="0">
                  <a:pos x="51" y="62"/>
                </a:cxn>
                <a:cxn ang="0">
                  <a:pos x="17" y="62"/>
                </a:cxn>
                <a:cxn ang="0">
                  <a:pos x="16" y="61"/>
                </a:cxn>
                <a:cxn ang="0">
                  <a:pos x="16" y="58"/>
                </a:cxn>
                <a:cxn ang="0">
                  <a:pos x="24" y="52"/>
                </a:cxn>
                <a:cxn ang="0">
                  <a:pos x="29" y="47"/>
                </a:cxn>
                <a:cxn ang="0">
                  <a:pos x="26" y="40"/>
                </a:cxn>
                <a:cxn ang="0">
                  <a:pos x="22" y="36"/>
                </a:cxn>
                <a:cxn ang="0">
                  <a:pos x="0" y="20"/>
                </a:cxn>
                <a:cxn ang="0">
                  <a:pos x="0" y="15"/>
                </a:cxn>
                <a:cxn ang="0">
                  <a:pos x="4" y="11"/>
                </a:cxn>
                <a:cxn ang="0">
                  <a:pos x="16" y="11"/>
                </a:cxn>
                <a:cxn ang="0">
                  <a:pos x="16" y="7"/>
                </a:cxn>
                <a:cxn ang="0">
                  <a:pos x="22" y="0"/>
                </a:cxn>
                <a:cxn ang="0">
                  <a:pos x="45" y="0"/>
                </a:cxn>
                <a:cxn ang="0">
                  <a:pos x="52" y="7"/>
                </a:cxn>
                <a:cxn ang="0">
                  <a:pos x="52" y="11"/>
                </a:cxn>
                <a:cxn ang="0">
                  <a:pos x="63" y="11"/>
                </a:cxn>
                <a:cxn ang="0">
                  <a:pos x="67" y="15"/>
                </a:cxn>
                <a:cxn ang="0">
                  <a:pos x="67" y="20"/>
                </a:cxn>
                <a:cxn ang="0">
                  <a:pos x="16" y="16"/>
                </a:cxn>
                <a:cxn ang="0">
                  <a:pos x="6" y="16"/>
                </a:cxn>
                <a:cxn ang="0">
                  <a:pos x="6" y="20"/>
                </a:cxn>
                <a:cxn ang="0">
                  <a:pos x="19" y="31"/>
                </a:cxn>
                <a:cxn ang="0">
                  <a:pos x="16" y="16"/>
                </a:cxn>
                <a:cxn ang="0">
                  <a:pos x="62" y="16"/>
                </a:cxn>
                <a:cxn ang="0">
                  <a:pos x="52" y="16"/>
                </a:cxn>
                <a:cxn ang="0">
                  <a:pos x="49" y="31"/>
                </a:cxn>
                <a:cxn ang="0">
                  <a:pos x="62" y="20"/>
                </a:cxn>
                <a:cxn ang="0">
                  <a:pos x="62" y="16"/>
                </a:cxn>
              </a:cxnLst>
              <a:rect l="0" t="0" r="r" b="b"/>
              <a:pathLst>
                <a:path w="67" h="62">
                  <a:moveTo>
                    <a:pt x="67" y="20"/>
                  </a:moveTo>
                  <a:cubicBezTo>
                    <a:pt x="67" y="27"/>
                    <a:pt x="58" y="36"/>
                    <a:pt x="46" y="36"/>
                  </a:cubicBezTo>
                  <a:cubicBezTo>
                    <a:pt x="44" y="38"/>
                    <a:pt x="42" y="40"/>
                    <a:pt x="42" y="40"/>
                  </a:cubicBezTo>
                  <a:cubicBezTo>
                    <a:pt x="40" y="42"/>
                    <a:pt x="39" y="44"/>
                    <a:pt x="39" y="47"/>
                  </a:cubicBezTo>
                  <a:cubicBezTo>
                    <a:pt x="39" y="49"/>
                    <a:pt x="40" y="52"/>
                    <a:pt x="44" y="52"/>
                  </a:cubicBezTo>
                  <a:cubicBezTo>
                    <a:pt x="48" y="52"/>
                    <a:pt x="52" y="54"/>
                    <a:pt x="52" y="58"/>
                  </a:cubicBezTo>
                  <a:cubicBezTo>
                    <a:pt x="52" y="61"/>
                    <a:pt x="52" y="61"/>
                    <a:pt x="52" y="61"/>
                  </a:cubicBezTo>
                  <a:cubicBezTo>
                    <a:pt x="52" y="62"/>
                    <a:pt x="51" y="62"/>
                    <a:pt x="51" y="62"/>
                  </a:cubicBezTo>
                  <a:cubicBezTo>
                    <a:pt x="17" y="62"/>
                    <a:pt x="17" y="62"/>
                    <a:pt x="17" y="62"/>
                  </a:cubicBezTo>
                  <a:cubicBezTo>
                    <a:pt x="16" y="62"/>
                    <a:pt x="16" y="62"/>
                    <a:pt x="16" y="61"/>
                  </a:cubicBezTo>
                  <a:cubicBezTo>
                    <a:pt x="16" y="58"/>
                    <a:pt x="16" y="58"/>
                    <a:pt x="16" y="58"/>
                  </a:cubicBezTo>
                  <a:cubicBezTo>
                    <a:pt x="16" y="54"/>
                    <a:pt x="20" y="52"/>
                    <a:pt x="24" y="52"/>
                  </a:cubicBezTo>
                  <a:cubicBezTo>
                    <a:pt x="27" y="52"/>
                    <a:pt x="29" y="49"/>
                    <a:pt x="29" y="47"/>
                  </a:cubicBezTo>
                  <a:cubicBezTo>
                    <a:pt x="29" y="44"/>
                    <a:pt x="28" y="42"/>
                    <a:pt x="26" y="40"/>
                  </a:cubicBezTo>
                  <a:cubicBezTo>
                    <a:pt x="25" y="40"/>
                    <a:pt x="24" y="38"/>
                    <a:pt x="22" y="36"/>
                  </a:cubicBezTo>
                  <a:cubicBezTo>
                    <a:pt x="10" y="36"/>
                    <a:pt x="0" y="27"/>
                    <a:pt x="0" y="20"/>
                  </a:cubicBezTo>
                  <a:cubicBezTo>
                    <a:pt x="0" y="15"/>
                    <a:pt x="0" y="15"/>
                    <a:pt x="0" y="15"/>
                  </a:cubicBezTo>
                  <a:cubicBezTo>
                    <a:pt x="0" y="12"/>
                    <a:pt x="2" y="11"/>
                    <a:pt x="4" y="11"/>
                  </a:cubicBezTo>
                  <a:cubicBezTo>
                    <a:pt x="16" y="11"/>
                    <a:pt x="16" y="11"/>
                    <a:pt x="16" y="11"/>
                  </a:cubicBezTo>
                  <a:cubicBezTo>
                    <a:pt x="16" y="7"/>
                    <a:pt x="16" y="7"/>
                    <a:pt x="16" y="7"/>
                  </a:cubicBezTo>
                  <a:cubicBezTo>
                    <a:pt x="16" y="3"/>
                    <a:pt x="19" y="0"/>
                    <a:pt x="22" y="0"/>
                  </a:cubicBezTo>
                  <a:cubicBezTo>
                    <a:pt x="45" y="0"/>
                    <a:pt x="45" y="0"/>
                    <a:pt x="45" y="0"/>
                  </a:cubicBezTo>
                  <a:cubicBezTo>
                    <a:pt x="49" y="0"/>
                    <a:pt x="52" y="3"/>
                    <a:pt x="52" y="7"/>
                  </a:cubicBezTo>
                  <a:cubicBezTo>
                    <a:pt x="52" y="11"/>
                    <a:pt x="52" y="11"/>
                    <a:pt x="52" y="11"/>
                  </a:cubicBezTo>
                  <a:cubicBezTo>
                    <a:pt x="63" y="11"/>
                    <a:pt x="63" y="11"/>
                    <a:pt x="63" y="11"/>
                  </a:cubicBezTo>
                  <a:cubicBezTo>
                    <a:pt x="66" y="11"/>
                    <a:pt x="67" y="12"/>
                    <a:pt x="67" y="15"/>
                  </a:cubicBezTo>
                  <a:lnTo>
                    <a:pt x="67" y="20"/>
                  </a:lnTo>
                  <a:close/>
                  <a:moveTo>
                    <a:pt x="16" y="16"/>
                  </a:moveTo>
                  <a:cubicBezTo>
                    <a:pt x="6" y="16"/>
                    <a:pt x="6" y="16"/>
                    <a:pt x="6" y="16"/>
                  </a:cubicBezTo>
                  <a:cubicBezTo>
                    <a:pt x="6" y="20"/>
                    <a:pt x="6" y="20"/>
                    <a:pt x="6" y="20"/>
                  </a:cubicBezTo>
                  <a:cubicBezTo>
                    <a:pt x="6" y="24"/>
                    <a:pt x="11" y="29"/>
                    <a:pt x="19" y="31"/>
                  </a:cubicBezTo>
                  <a:cubicBezTo>
                    <a:pt x="17" y="27"/>
                    <a:pt x="16" y="22"/>
                    <a:pt x="16" y="16"/>
                  </a:cubicBezTo>
                  <a:close/>
                  <a:moveTo>
                    <a:pt x="62" y="16"/>
                  </a:moveTo>
                  <a:cubicBezTo>
                    <a:pt x="52" y="16"/>
                    <a:pt x="52" y="16"/>
                    <a:pt x="52" y="16"/>
                  </a:cubicBezTo>
                  <a:cubicBezTo>
                    <a:pt x="52" y="22"/>
                    <a:pt x="51" y="27"/>
                    <a:pt x="49" y="31"/>
                  </a:cubicBezTo>
                  <a:cubicBezTo>
                    <a:pt x="57" y="29"/>
                    <a:pt x="62" y="24"/>
                    <a:pt x="62" y="20"/>
                  </a:cubicBezTo>
                  <a:lnTo>
                    <a:pt x="62" y="16"/>
                  </a:lnTo>
                  <a:close/>
                </a:path>
              </a:pathLst>
            </a:custGeom>
            <a:solidFill>
              <a:schemeClr val="bg1"/>
            </a:solidFill>
            <a:ln w="9525">
              <a:noFill/>
              <a:round/>
            </a:ln>
          </p:spPr>
          <p:txBody>
            <a:bodyPr vert="horz" wrap="square" lIns="91440" tIns="45720" rIns="91440" bIns="45720" numCol="1" anchor="t" anchorCtr="0" compatLnSpc="1"/>
            <a:lstStyle/>
            <a:p>
              <a:endParaRPr lang="en-US"/>
            </a:p>
          </p:txBody>
        </p:sp>
      </p:grpSp>
      <p:sp>
        <p:nvSpPr>
          <p:cNvPr id="22" name="TextBox 35"/>
          <p:cNvSpPr txBox="1"/>
          <p:nvPr/>
        </p:nvSpPr>
        <p:spPr>
          <a:xfrm>
            <a:off x="407670" y="1631950"/>
            <a:ext cx="2478405" cy="672465"/>
          </a:xfrm>
          <a:prstGeom prst="rect">
            <a:avLst/>
          </a:prstGeom>
          <a:noFill/>
        </p:spPr>
        <p:txBody>
          <a:bodyPr wrap="square" rtlCol="0">
            <a:spAutoFit/>
          </a:bodyPr>
          <a:lstStyle/>
          <a:p>
            <a:pPr algn="r"/>
            <a:r>
              <a:rPr lang="en-US" altLang="zh-CN" sz="1400" spc="42" noProof="0" dirty="0">
                <a:ln>
                  <a:noFill/>
                </a:ln>
                <a:solidFill>
                  <a:schemeClr val="tx1">
                    <a:lumMod val="65000"/>
                    <a:lumOff val="35000"/>
                  </a:schemeClr>
                </a:solidFill>
                <a:effectLst/>
                <a:uLnTx/>
                <a:ea typeface="方正舒体" panose="02010601030101010101" pitchFamily="2" charset="-122"/>
                <a:cs typeface="Oswald Light"/>
                <a:sym typeface="+mn-ea"/>
              </a:rPr>
              <a:t>KEYWORD</a:t>
            </a:r>
            <a:endParaRPr lang="en-US" altLang="zh-CN" sz="1600" spc="42" noProof="0" dirty="0">
              <a:ln>
                <a:noFill/>
              </a:ln>
              <a:solidFill>
                <a:schemeClr val="tx1">
                  <a:lumMod val="65000"/>
                  <a:lumOff val="35000"/>
                </a:schemeClr>
              </a:solidFill>
              <a:effectLst/>
              <a:uLnTx/>
              <a:ea typeface="方正舒体" panose="02010601030101010101" pitchFamily="2" charset="-122"/>
              <a:cs typeface="Oswald Light"/>
              <a:sym typeface="+mn-ea"/>
            </a:endParaRPr>
          </a:p>
          <a:p>
            <a:pPr algn="r"/>
            <a:r>
              <a:rPr lang="en-US" sz="1200" dirty="0">
                <a:solidFill>
                  <a:schemeClr val="tx1">
                    <a:lumMod val="65000"/>
                    <a:lumOff val="35000"/>
                  </a:schemeClr>
                </a:solidFill>
              </a:rPr>
              <a:t>There are many variations of passages of Lorem Ipsum available .</a:t>
            </a:r>
          </a:p>
        </p:txBody>
      </p:sp>
      <p:sp>
        <p:nvSpPr>
          <p:cNvPr id="23" name="TextBox 36"/>
          <p:cNvSpPr txBox="1"/>
          <p:nvPr/>
        </p:nvSpPr>
        <p:spPr>
          <a:xfrm>
            <a:off x="407670" y="2620010"/>
            <a:ext cx="2478405" cy="672465"/>
          </a:xfrm>
          <a:prstGeom prst="rect">
            <a:avLst/>
          </a:prstGeom>
          <a:noFill/>
        </p:spPr>
        <p:txBody>
          <a:bodyPr wrap="square" rtlCol="0">
            <a:spAutoFit/>
          </a:bodyPr>
          <a:lstStyle/>
          <a:p>
            <a:pPr algn="r"/>
            <a:r>
              <a:rPr lang="en-US" altLang="zh-CN" sz="1400" spc="42" noProof="0" dirty="0">
                <a:ln>
                  <a:noFill/>
                </a:ln>
                <a:solidFill>
                  <a:schemeClr val="tx1">
                    <a:lumMod val="65000"/>
                    <a:lumOff val="35000"/>
                  </a:schemeClr>
                </a:solidFill>
                <a:effectLst/>
                <a:uLnTx/>
                <a:ea typeface="方正舒体" panose="02010601030101010101" pitchFamily="2" charset="-122"/>
                <a:cs typeface="Oswald Light"/>
                <a:sym typeface="+mn-ea"/>
              </a:rPr>
              <a:t>KEYWORD</a:t>
            </a:r>
            <a:endParaRPr lang="en-US" altLang="zh-CN" sz="1600" spc="42" noProof="0" dirty="0">
              <a:ln>
                <a:noFill/>
              </a:ln>
              <a:solidFill>
                <a:schemeClr val="tx1">
                  <a:lumMod val="65000"/>
                  <a:lumOff val="35000"/>
                </a:schemeClr>
              </a:solidFill>
              <a:effectLst/>
              <a:uLnTx/>
              <a:ea typeface="方正舒体" panose="02010601030101010101" pitchFamily="2" charset="-122"/>
              <a:cs typeface="Oswald Light"/>
              <a:sym typeface="+mn-ea"/>
            </a:endParaRPr>
          </a:p>
          <a:p>
            <a:pPr algn="r"/>
            <a:r>
              <a:rPr lang="en-US" sz="1200" dirty="0">
                <a:solidFill>
                  <a:schemeClr val="tx1">
                    <a:lumMod val="65000"/>
                    <a:lumOff val="35000"/>
                  </a:schemeClr>
                </a:solidFill>
              </a:rPr>
              <a:t>There are many variations of passages of Lorem Ipsum available.</a:t>
            </a:r>
          </a:p>
        </p:txBody>
      </p:sp>
      <p:sp>
        <p:nvSpPr>
          <p:cNvPr id="24" name="TextBox 37"/>
          <p:cNvSpPr txBox="1"/>
          <p:nvPr/>
        </p:nvSpPr>
        <p:spPr>
          <a:xfrm>
            <a:off x="407670" y="3636010"/>
            <a:ext cx="2478405" cy="672465"/>
          </a:xfrm>
          <a:prstGeom prst="rect">
            <a:avLst/>
          </a:prstGeom>
          <a:noFill/>
        </p:spPr>
        <p:txBody>
          <a:bodyPr wrap="square" rtlCol="0">
            <a:spAutoFit/>
          </a:bodyPr>
          <a:lstStyle/>
          <a:p>
            <a:pPr algn="r"/>
            <a:r>
              <a:rPr lang="en-US" altLang="zh-CN" sz="1400" spc="42" noProof="0" dirty="0">
                <a:ln>
                  <a:noFill/>
                </a:ln>
                <a:solidFill>
                  <a:schemeClr val="tx1">
                    <a:lumMod val="65000"/>
                    <a:lumOff val="35000"/>
                  </a:schemeClr>
                </a:solidFill>
                <a:effectLst/>
                <a:uLnTx/>
                <a:ea typeface="方正舒体" panose="02010601030101010101" pitchFamily="2" charset="-122"/>
                <a:cs typeface="Oswald Light"/>
                <a:sym typeface="+mn-ea"/>
              </a:rPr>
              <a:t>KEYWORD</a:t>
            </a:r>
            <a:endParaRPr lang="en-US" altLang="zh-CN" sz="1600" spc="42" noProof="0" dirty="0">
              <a:ln>
                <a:noFill/>
              </a:ln>
              <a:solidFill>
                <a:schemeClr val="tx1">
                  <a:lumMod val="65000"/>
                  <a:lumOff val="35000"/>
                </a:schemeClr>
              </a:solidFill>
              <a:effectLst/>
              <a:uLnTx/>
              <a:ea typeface="方正舒体" panose="02010601030101010101" pitchFamily="2" charset="-122"/>
              <a:cs typeface="Oswald Light"/>
              <a:sym typeface="+mn-ea"/>
            </a:endParaRPr>
          </a:p>
          <a:p>
            <a:pPr algn="r"/>
            <a:r>
              <a:rPr lang="en-US" sz="1200" dirty="0">
                <a:solidFill>
                  <a:schemeClr val="tx1">
                    <a:lumMod val="65000"/>
                    <a:lumOff val="35000"/>
                  </a:schemeClr>
                </a:solidFill>
              </a:rPr>
              <a:t>There are many variations of passages of Lorem Ipsum available</a:t>
            </a:r>
          </a:p>
        </p:txBody>
      </p:sp>
      <p:sp>
        <p:nvSpPr>
          <p:cNvPr id="25" name="TextBox 38"/>
          <p:cNvSpPr txBox="1"/>
          <p:nvPr/>
        </p:nvSpPr>
        <p:spPr>
          <a:xfrm>
            <a:off x="407670" y="4753610"/>
            <a:ext cx="2478405" cy="672465"/>
          </a:xfrm>
          <a:prstGeom prst="rect">
            <a:avLst/>
          </a:prstGeom>
          <a:noFill/>
        </p:spPr>
        <p:txBody>
          <a:bodyPr wrap="square" rtlCol="0">
            <a:spAutoFit/>
          </a:bodyPr>
          <a:lstStyle/>
          <a:p>
            <a:pPr algn="r"/>
            <a:r>
              <a:rPr lang="en-US" altLang="zh-CN" sz="1400" spc="42" noProof="0" dirty="0">
                <a:ln>
                  <a:noFill/>
                </a:ln>
                <a:solidFill>
                  <a:schemeClr val="tx1">
                    <a:lumMod val="65000"/>
                    <a:lumOff val="35000"/>
                  </a:schemeClr>
                </a:solidFill>
                <a:effectLst/>
                <a:uLnTx/>
                <a:ea typeface="方正舒体" panose="02010601030101010101" pitchFamily="2" charset="-122"/>
                <a:cs typeface="Oswald Light"/>
                <a:sym typeface="+mn-ea"/>
              </a:rPr>
              <a:t>KEYWORD</a:t>
            </a:r>
            <a:endParaRPr lang="en-US" altLang="zh-CN" sz="1600" spc="42" noProof="0" dirty="0">
              <a:ln>
                <a:noFill/>
              </a:ln>
              <a:solidFill>
                <a:schemeClr val="tx1">
                  <a:lumMod val="65000"/>
                  <a:lumOff val="35000"/>
                </a:schemeClr>
              </a:solidFill>
              <a:effectLst/>
              <a:uLnTx/>
              <a:ea typeface="方正舒体" panose="02010601030101010101" pitchFamily="2" charset="-122"/>
              <a:cs typeface="Oswald Light"/>
              <a:sym typeface="+mn-ea"/>
            </a:endParaRPr>
          </a:p>
          <a:p>
            <a:pPr algn="r"/>
            <a:r>
              <a:rPr lang="en-US" sz="1200" dirty="0">
                <a:solidFill>
                  <a:schemeClr val="tx1">
                    <a:lumMod val="65000"/>
                    <a:lumOff val="35000"/>
                  </a:schemeClr>
                </a:solidFill>
              </a:rPr>
              <a:t>There are many variations of passages of Lorem Ipsum available</a:t>
            </a:r>
          </a:p>
        </p:txBody>
      </p:sp>
      <p:grpSp>
        <p:nvGrpSpPr>
          <p:cNvPr id="30" name="组合 29"/>
          <p:cNvGrpSpPr/>
          <p:nvPr/>
        </p:nvGrpSpPr>
        <p:grpSpPr>
          <a:xfrm>
            <a:off x="2967990" y="4818380"/>
            <a:ext cx="613410" cy="562610"/>
            <a:chOff x="4674" y="7979"/>
            <a:chExt cx="966" cy="886"/>
          </a:xfrm>
        </p:grpSpPr>
        <p:sp>
          <p:nvSpPr>
            <p:cNvPr id="19" name="Rounded Rectangle 53"/>
            <p:cNvSpPr/>
            <p:nvPr/>
          </p:nvSpPr>
          <p:spPr>
            <a:xfrm>
              <a:off x="4674" y="7979"/>
              <a:ext cx="967" cy="886"/>
            </a:xfrm>
            <a:prstGeom prst="roundRect">
              <a:avLst/>
            </a:prstGeom>
            <a:solidFill>
              <a:srgbClr val="464E6C"/>
            </a:solidFill>
            <a:ln>
              <a:noFill/>
            </a:ln>
          </p:spPr>
          <p:style>
            <a:lnRef idx="2">
              <a:schemeClr val="accent1">
                <a:shade val="50000"/>
              </a:schemeClr>
            </a:lnRef>
            <a:fillRef idx="1">
              <a:schemeClr val="accent1"/>
            </a:fillRef>
            <a:effectRef idx="0">
              <a:schemeClr val="accent1"/>
            </a:effectRef>
            <a:fontRef idx="minor">
              <a:schemeClr val="lt1"/>
            </a:fontRef>
          </p:style>
          <p:txBody>
            <a:bodyPr bIns="91440" rtlCol="0" anchor="ctr"/>
            <a:lstStyle/>
            <a:p>
              <a:pPr algn="ctr"/>
              <a:endParaRPr lang="en-US" dirty="0">
                <a:solidFill>
                  <a:schemeClr val="bg1"/>
                </a:solidFill>
                <a:latin typeface="FontAwesome" pitchFamily="2" charset="0"/>
              </a:endParaRPr>
            </a:p>
          </p:txBody>
        </p:sp>
        <p:sp>
          <p:nvSpPr>
            <p:cNvPr id="31810" name="稻壳儿小白白(http://dwz.cn/Wu2UP)"/>
            <p:cNvSpPr>
              <a:spLocks noEditPoints="1"/>
            </p:cNvSpPr>
            <p:nvPr/>
          </p:nvSpPr>
          <p:spPr>
            <a:xfrm>
              <a:off x="4911" y="8179"/>
              <a:ext cx="490" cy="480"/>
            </a:xfrm>
            <a:custGeom>
              <a:avLst/>
              <a:gdLst/>
              <a:ahLst/>
              <a:cxnLst>
                <a:cxn ang="0">
                  <a:pos x="309935" y="165867"/>
                </a:cxn>
                <a:cxn ang="0">
                  <a:pos x="289273" y="193511"/>
                </a:cxn>
                <a:cxn ang="0">
                  <a:pos x="254835" y="200422"/>
                </a:cxn>
                <a:cxn ang="0">
                  <a:pos x="268610" y="234978"/>
                </a:cxn>
                <a:cxn ang="0">
                  <a:pos x="268610" y="241889"/>
                </a:cxn>
                <a:cxn ang="0">
                  <a:pos x="241061" y="269533"/>
                </a:cxn>
                <a:cxn ang="0">
                  <a:pos x="220398" y="248800"/>
                </a:cxn>
                <a:cxn ang="0">
                  <a:pos x="206623" y="221156"/>
                </a:cxn>
                <a:cxn ang="0">
                  <a:pos x="151524" y="241889"/>
                </a:cxn>
                <a:cxn ang="0">
                  <a:pos x="158411" y="269533"/>
                </a:cxn>
                <a:cxn ang="0">
                  <a:pos x="165299" y="276445"/>
                </a:cxn>
                <a:cxn ang="0">
                  <a:pos x="137749" y="304089"/>
                </a:cxn>
                <a:cxn ang="0">
                  <a:pos x="110199" y="290267"/>
                </a:cxn>
                <a:cxn ang="0">
                  <a:pos x="103312" y="255711"/>
                </a:cxn>
                <a:cxn ang="0">
                  <a:pos x="68874" y="269533"/>
                </a:cxn>
                <a:cxn ang="0">
                  <a:pos x="61987" y="269533"/>
                </a:cxn>
                <a:cxn ang="0">
                  <a:pos x="34437" y="241889"/>
                </a:cxn>
                <a:cxn ang="0">
                  <a:pos x="55100" y="214245"/>
                </a:cxn>
                <a:cxn ang="0">
                  <a:pos x="82649" y="207333"/>
                </a:cxn>
                <a:cxn ang="0">
                  <a:pos x="61987" y="152045"/>
                </a:cxn>
                <a:cxn ang="0">
                  <a:pos x="34437" y="158956"/>
                </a:cxn>
                <a:cxn ang="0">
                  <a:pos x="27550" y="158956"/>
                </a:cxn>
                <a:cxn ang="0">
                  <a:pos x="0" y="131311"/>
                </a:cxn>
                <a:cxn ang="0">
                  <a:pos x="20662" y="110578"/>
                </a:cxn>
                <a:cxn ang="0">
                  <a:pos x="48212" y="96756"/>
                </a:cxn>
                <a:cxn ang="0">
                  <a:pos x="34437" y="69111"/>
                </a:cxn>
                <a:cxn ang="0">
                  <a:pos x="34437" y="62200"/>
                </a:cxn>
                <a:cxn ang="0">
                  <a:pos x="61987" y="34556"/>
                </a:cxn>
                <a:cxn ang="0">
                  <a:pos x="89537" y="55289"/>
                </a:cxn>
                <a:cxn ang="0">
                  <a:pos x="96424" y="82933"/>
                </a:cxn>
                <a:cxn ang="0">
                  <a:pos x="158411" y="62200"/>
                </a:cxn>
                <a:cxn ang="0">
                  <a:pos x="144636" y="34556"/>
                </a:cxn>
                <a:cxn ang="0">
                  <a:pos x="144636" y="27644"/>
                </a:cxn>
                <a:cxn ang="0">
                  <a:pos x="172186" y="0"/>
                </a:cxn>
                <a:cxn ang="0">
                  <a:pos x="192848" y="13822"/>
                </a:cxn>
                <a:cxn ang="0">
                  <a:pos x="206623" y="48378"/>
                </a:cxn>
                <a:cxn ang="0">
                  <a:pos x="234173" y="34556"/>
                </a:cxn>
                <a:cxn ang="0">
                  <a:pos x="241061" y="34556"/>
                </a:cxn>
                <a:cxn ang="0">
                  <a:pos x="268610" y="62200"/>
                </a:cxn>
                <a:cxn ang="0">
                  <a:pos x="247948" y="82933"/>
                </a:cxn>
                <a:cxn ang="0">
                  <a:pos x="220398" y="96756"/>
                </a:cxn>
                <a:cxn ang="0">
                  <a:pos x="241061" y="152045"/>
                </a:cxn>
                <a:cxn ang="0">
                  <a:pos x="268610" y="145133"/>
                </a:cxn>
                <a:cxn ang="0">
                  <a:pos x="282385" y="138222"/>
                </a:cxn>
                <a:cxn ang="0">
                  <a:pos x="309935" y="165867"/>
                </a:cxn>
                <a:cxn ang="0">
                  <a:pos x="192848" y="172778"/>
                </a:cxn>
                <a:cxn ang="0">
                  <a:pos x="172186" y="110578"/>
                </a:cxn>
                <a:cxn ang="0">
                  <a:pos x="117087" y="131311"/>
                </a:cxn>
                <a:cxn ang="0">
                  <a:pos x="130861" y="186600"/>
                </a:cxn>
                <a:cxn ang="0">
                  <a:pos x="192848" y="172778"/>
                </a:cxn>
              </a:cxnLst>
              <a:rect l="0" t="0" r="0" b="0"/>
              <a:pathLst>
                <a:path w="45" h="44">
                  <a:moveTo>
                    <a:pt x="45" y="24"/>
                  </a:moveTo>
                  <a:cubicBezTo>
                    <a:pt x="45" y="26"/>
                    <a:pt x="44" y="27"/>
                    <a:pt x="42" y="28"/>
                  </a:cubicBezTo>
                  <a:cubicBezTo>
                    <a:pt x="37" y="29"/>
                    <a:pt x="37" y="29"/>
                    <a:pt x="37" y="29"/>
                  </a:cubicBezTo>
                  <a:cubicBezTo>
                    <a:pt x="39" y="34"/>
                    <a:pt x="39" y="34"/>
                    <a:pt x="39" y="34"/>
                  </a:cubicBezTo>
                  <a:cubicBezTo>
                    <a:pt x="39" y="34"/>
                    <a:pt x="39" y="35"/>
                    <a:pt x="39" y="35"/>
                  </a:cubicBezTo>
                  <a:cubicBezTo>
                    <a:pt x="39" y="37"/>
                    <a:pt x="37" y="39"/>
                    <a:pt x="35" y="39"/>
                  </a:cubicBezTo>
                  <a:cubicBezTo>
                    <a:pt x="34" y="39"/>
                    <a:pt x="32" y="38"/>
                    <a:pt x="32" y="36"/>
                  </a:cubicBezTo>
                  <a:cubicBezTo>
                    <a:pt x="30" y="32"/>
                    <a:pt x="30" y="32"/>
                    <a:pt x="30" y="32"/>
                  </a:cubicBezTo>
                  <a:cubicBezTo>
                    <a:pt x="22" y="35"/>
                    <a:pt x="22" y="35"/>
                    <a:pt x="22" y="35"/>
                  </a:cubicBezTo>
                  <a:cubicBezTo>
                    <a:pt x="23" y="39"/>
                    <a:pt x="23" y="39"/>
                    <a:pt x="23" y="39"/>
                  </a:cubicBezTo>
                  <a:cubicBezTo>
                    <a:pt x="23" y="39"/>
                    <a:pt x="24" y="40"/>
                    <a:pt x="24" y="40"/>
                  </a:cubicBezTo>
                  <a:cubicBezTo>
                    <a:pt x="24" y="42"/>
                    <a:pt x="22" y="44"/>
                    <a:pt x="20" y="44"/>
                  </a:cubicBezTo>
                  <a:cubicBezTo>
                    <a:pt x="18" y="44"/>
                    <a:pt x="17" y="43"/>
                    <a:pt x="16" y="42"/>
                  </a:cubicBezTo>
                  <a:cubicBezTo>
                    <a:pt x="15" y="37"/>
                    <a:pt x="15" y="37"/>
                    <a:pt x="15" y="37"/>
                  </a:cubicBezTo>
                  <a:cubicBezTo>
                    <a:pt x="10" y="39"/>
                    <a:pt x="10" y="39"/>
                    <a:pt x="10" y="39"/>
                  </a:cubicBezTo>
                  <a:cubicBezTo>
                    <a:pt x="10" y="39"/>
                    <a:pt x="10" y="39"/>
                    <a:pt x="9" y="39"/>
                  </a:cubicBezTo>
                  <a:cubicBezTo>
                    <a:pt x="7" y="39"/>
                    <a:pt x="5" y="37"/>
                    <a:pt x="5" y="35"/>
                  </a:cubicBezTo>
                  <a:cubicBezTo>
                    <a:pt x="5" y="33"/>
                    <a:pt x="6" y="32"/>
                    <a:pt x="8" y="31"/>
                  </a:cubicBezTo>
                  <a:cubicBezTo>
                    <a:pt x="12" y="30"/>
                    <a:pt x="12" y="30"/>
                    <a:pt x="12" y="30"/>
                  </a:cubicBezTo>
                  <a:cubicBezTo>
                    <a:pt x="9" y="22"/>
                    <a:pt x="9" y="22"/>
                    <a:pt x="9" y="22"/>
                  </a:cubicBezTo>
                  <a:cubicBezTo>
                    <a:pt x="5" y="23"/>
                    <a:pt x="5" y="23"/>
                    <a:pt x="5" y="23"/>
                  </a:cubicBezTo>
                  <a:cubicBezTo>
                    <a:pt x="5" y="23"/>
                    <a:pt x="4" y="23"/>
                    <a:pt x="4" y="23"/>
                  </a:cubicBezTo>
                  <a:cubicBezTo>
                    <a:pt x="2" y="23"/>
                    <a:pt x="0" y="22"/>
                    <a:pt x="0" y="19"/>
                  </a:cubicBezTo>
                  <a:cubicBezTo>
                    <a:pt x="0" y="18"/>
                    <a:pt x="1" y="16"/>
                    <a:pt x="3" y="16"/>
                  </a:cubicBezTo>
                  <a:cubicBezTo>
                    <a:pt x="7" y="14"/>
                    <a:pt x="7" y="14"/>
                    <a:pt x="7" y="14"/>
                  </a:cubicBezTo>
                  <a:cubicBezTo>
                    <a:pt x="5" y="10"/>
                    <a:pt x="5" y="10"/>
                    <a:pt x="5" y="10"/>
                  </a:cubicBezTo>
                  <a:cubicBezTo>
                    <a:pt x="5" y="10"/>
                    <a:pt x="5" y="9"/>
                    <a:pt x="5" y="9"/>
                  </a:cubicBezTo>
                  <a:cubicBezTo>
                    <a:pt x="5" y="7"/>
                    <a:pt x="7" y="5"/>
                    <a:pt x="9" y="5"/>
                  </a:cubicBezTo>
                  <a:cubicBezTo>
                    <a:pt x="11" y="5"/>
                    <a:pt x="12" y="6"/>
                    <a:pt x="13" y="8"/>
                  </a:cubicBezTo>
                  <a:cubicBezTo>
                    <a:pt x="14" y="12"/>
                    <a:pt x="14" y="12"/>
                    <a:pt x="14" y="12"/>
                  </a:cubicBezTo>
                  <a:cubicBezTo>
                    <a:pt x="23" y="9"/>
                    <a:pt x="23" y="9"/>
                    <a:pt x="23" y="9"/>
                  </a:cubicBezTo>
                  <a:cubicBezTo>
                    <a:pt x="21" y="5"/>
                    <a:pt x="21" y="5"/>
                    <a:pt x="21" y="5"/>
                  </a:cubicBezTo>
                  <a:cubicBezTo>
                    <a:pt x="21" y="4"/>
                    <a:pt x="21" y="4"/>
                    <a:pt x="21" y="4"/>
                  </a:cubicBezTo>
                  <a:cubicBezTo>
                    <a:pt x="21" y="1"/>
                    <a:pt x="23" y="0"/>
                    <a:pt x="25" y="0"/>
                  </a:cubicBezTo>
                  <a:cubicBezTo>
                    <a:pt x="26" y="0"/>
                    <a:pt x="28" y="1"/>
                    <a:pt x="28" y="2"/>
                  </a:cubicBezTo>
                  <a:cubicBezTo>
                    <a:pt x="30" y="7"/>
                    <a:pt x="30" y="7"/>
                    <a:pt x="30" y="7"/>
                  </a:cubicBezTo>
                  <a:cubicBezTo>
                    <a:pt x="34" y="5"/>
                    <a:pt x="34" y="5"/>
                    <a:pt x="34" y="5"/>
                  </a:cubicBezTo>
                  <a:cubicBezTo>
                    <a:pt x="35" y="5"/>
                    <a:pt x="35" y="5"/>
                    <a:pt x="35" y="5"/>
                  </a:cubicBezTo>
                  <a:cubicBezTo>
                    <a:pt x="37" y="5"/>
                    <a:pt x="39" y="7"/>
                    <a:pt x="39" y="9"/>
                  </a:cubicBezTo>
                  <a:cubicBezTo>
                    <a:pt x="39" y="10"/>
                    <a:pt x="38" y="12"/>
                    <a:pt x="36" y="12"/>
                  </a:cubicBezTo>
                  <a:cubicBezTo>
                    <a:pt x="32" y="14"/>
                    <a:pt x="32" y="14"/>
                    <a:pt x="32" y="14"/>
                  </a:cubicBezTo>
                  <a:cubicBezTo>
                    <a:pt x="35" y="22"/>
                    <a:pt x="35" y="22"/>
                    <a:pt x="35" y="22"/>
                  </a:cubicBezTo>
                  <a:cubicBezTo>
                    <a:pt x="39" y="21"/>
                    <a:pt x="39" y="21"/>
                    <a:pt x="39" y="21"/>
                  </a:cubicBezTo>
                  <a:cubicBezTo>
                    <a:pt x="40" y="21"/>
                    <a:pt x="40" y="20"/>
                    <a:pt x="41" y="20"/>
                  </a:cubicBezTo>
                  <a:cubicBezTo>
                    <a:pt x="43" y="20"/>
                    <a:pt x="45" y="22"/>
                    <a:pt x="45" y="24"/>
                  </a:cubicBezTo>
                  <a:close/>
                  <a:moveTo>
                    <a:pt x="28" y="25"/>
                  </a:moveTo>
                  <a:cubicBezTo>
                    <a:pt x="25" y="16"/>
                    <a:pt x="25" y="16"/>
                    <a:pt x="25" y="16"/>
                  </a:cubicBezTo>
                  <a:cubicBezTo>
                    <a:pt x="17" y="19"/>
                    <a:pt x="17" y="19"/>
                    <a:pt x="17" y="19"/>
                  </a:cubicBezTo>
                  <a:cubicBezTo>
                    <a:pt x="19" y="27"/>
                    <a:pt x="19" y="27"/>
                    <a:pt x="19" y="27"/>
                  </a:cubicBezTo>
                  <a:lnTo>
                    <a:pt x="28" y="25"/>
                  </a:lnTo>
                  <a:close/>
                </a:path>
              </a:pathLst>
            </a:custGeom>
            <a:solidFill>
              <a:schemeClr val="bg1"/>
            </a:solidFill>
            <a:ln w="9525">
              <a:noFill/>
            </a:ln>
          </p:spPr>
          <p:txBody>
            <a:bodyPr/>
            <a:lstStyle/>
            <a:p>
              <a:endParaRPr lang="zh-CN" altLang="en-US"/>
            </a:p>
          </p:txBody>
        </p:sp>
      </p:grpSp>
      <p:grpSp>
        <p:nvGrpSpPr>
          <p:cNvPr id="28" name="组合 27"/>
          <p:cNvGrpSpPr/>
          <p:nvPr/>
        </p:nvGrpSpPr>
        <p:grpSpPr>
          <a:xfrm>
            <a:off x="2967990" y="3716020"/>
            <a:ext cx="613410" cy="562610"/>
            <a:chOff x="4674" y="6183"/>
            <a:chExt cx="966" cy="886"/>
          </a:xfrm>
        </p:grpSpPr>
        <p:sp>
          <p:nvSpPr>
            <p:cNvPr id="16" name="Rounded Rectangle 50"/>
            <p:cNvSpPr/>
            <p:nvPr/>
          </p:nvSpPr>
          <p:spPr>
            <a:xfrm>
              <a:off x="4674" y="6183"/>
              <a:ext cx="967" cy="886"/>
            </a:xfrm>
            <a:prstGeom prst="roundRect">
              <a:avLst/>
            </a:prstGeom>
            <a:solidFill>
              <a:srgbClr val="52B2A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latin typeface="FontAwesome" pitchFamily="2" charset="0"/>
              </a:endParaRPr>
            </a:p>
          </p:txBody>
        </p:sp>
        <p:sp>
          <p:nvSpPr>
            <p:cNvPr id="31840" name="稻壳儿小白白(http://dwz.cn/Wu2UP)"/>
            <p:cNvSpPr>
              <a:spLocks noEditPoints="1"/>
            </p:cNvSpPr>
            <p:nvPr/>
          </p:nvSpPr>
          <p:spPr>
            <a:xfrm>
              <a:off x="4911" y="6419"/>
              <a:ext cx="470" cy="447"/>
            </a:xfrm>
            <a:custGeom>
              <a:avLst/>
              <a:gdLst/>
              <a:ahLst/>
              <a:cxnLst>
                <a:cxn ang="0">
                  <a:pos x="76294" y="249031"/>
                </a:cxn>
                <a:cxn ang="0">
                  <a:pos x="62422" y="262866"/>
                </a:cxn>
                <a:cxn ang="0">
                  <a:pos x="6936" y="262866"/>
                </a:cxn>
                <a:cxn ang="0">
                  <a:pos x="0" y="249031"/>
                </a:cxn>
                <a:cxn ang="0">
                  <a:pos x="0" y="131433"/>
                </a:cxn>
                <a:cxn ang="0">
                  <a:pos x="6936" y="117598"/>
                </a:cxn>
                <a:cxn ang="0">
                  <a:pos x="62422" y="117598"/>
                </a:cxn>
                <a:cxn ang="0">
                  <a:pos x="76294" y="131433"/>
                </a:cxn>
                <a:cxn ang="0">
                  <a:pos x="76294" y="249031"/>
                </a:cxn>
                <a:cxn ang="0">
                  <a:pos x="34679" y="214444"/>
                </a:cxn>
                <a:cxn ang="0">
                  <a:pos x="20807" y="228279"/>
                </a:cxn>
                <a:cxn ang="0">
                  <a:pos x="34679" y="235196"/>
                </a:cxn>
                <a:cxn ang="0">
                  <a:pos x="48551" y="228279"/>
                </a:cxn>
                <a:cxn ang="0">
                  <a:pos x="34679" y="214444"/>
                </a:cxn>
                <a:cxn ang="0">
                  <a:pos x="284367" y="159103"/>
                </a:cxn>
                <a:cxn ang="0">
                  <a:pos x="284367" y="172938"/>
                </a:cxn>
                <a:cxn ang="0">
                  <a:pos x="277432" y="200609"/>
                </a:cxn>
                <a:cxn ang="0">
                  <a:pos x="277432" y="221361"/>
                </a:cxn>
                <a:cxn ang="0">
                  <a:pos x="270496" y="235196"/>
                </a:cxn>
                <a:cxn ang="0">
                  <a:pos x="263560" y="269784"/>
                </a:cxn>
                <a:cxn ang="0">
                  <a:pos x="221945" y="283619"/>
                </a:cxn>
                <a:cxn ang="0">
                  <a:pos x="215010" y="283619"/>
                </a:cxn>
                <a:cxn ang="0">
                  <a:pos x="201138" y="283619"/>
                </a:cxn>
                <a:cxn ang="0">
                  <a:pos x="201138" y="283619"/>
                </a:cxn>
                <a:cxn ang="0">
                  <a:pos x="124844" y="269784"/>
                </a:cxn>
                <a:cxn ang="0">
                  <a:pos x="97101" y="262866"/>
                </a:cxn>
                <a:cxn ang="0">
                  <a:pos x="90165" y="249031"/>
                </a:cxn>
                <a:cxn ang="0">
                  <a:pos x="90165" y="131433"/>
                </a:cxn>
                <a:cxn ang="0">
                  <a:pos x="97101" y="117598"/>
                </a:cxn>
                <a:cxn ang="0">
                  <a:pos x="131780" y="83010"/>
                </a:cxn>
                <a:cxn ang="0">
                  <a:pos x="152587" y="62258"/>
                </a:cxn>
                <a:cxn ang="0">
                  <a:pos x="159523" y="34588"/>
                </a:cxn>
                <a:cxn ang="0">
                  <a:pos x="173395" y="6918"/>
                </a:cxn>
                <a:cxn ang="0">
                  <a:pos x="180331" y="0"/>
                </a:cxn>
                <a:cxn ang="0">
                  <a:pos x="221945" y="48423"/>
                </a:cxn>
                <a:cxn ang="0">
                  <a:pos x="215010" y="83010"/>
                </a:cxn>
                <a:cxn ang="0">
                  <a:pos x="208074" y="96846"/>
                </a:cxn>
                <a:cxn ang="0">
                  <a:pos x="256624" y="96846"/>
                </a:cxn>
                <a:cxn ang="0">
                  <a:pos x="298239" y="131433"/>
                </a:cxn>
                <a:cxn ang="0">
                  <a:pos x="284367" y="159103"/>
                </a:cxn>
              </a:cxnLst>
              <a:rect l="0" t="0" r="0" b="0"/>
              <a:pathLst>
                <a:path w="43" h="41">
                  <a:moveTo>
                    <a:pt x="11" y="36"/>
                  </a:moveTo>
                  <a:cubicBezTo>
                    <a:pt x="11" y="37"/>
                    <a:pt x="10" y="38"/>
                    <a:pt x="9" y="38"/>
                  </a:cubicBezTo>
                  <a:cubicBezTo>
                    <a:pt x="1" y="38"/>
                    <a:pt x="1" y="38"/>
                    <a:pt x="1" y="38"/>
                  </a:cubicBezTo>
                  <a:cubicBezTo>
                    <a:pt x="0" y="38"/>
                    <a:pt x="0" y="37"/>
                    <a:pt x="0" y="36"/>
                  </a:cubicBezTo>
                  <a:cubicBezTo>
                    <a:pt x="0" y="19"/>
                    <a:pt x="0" y="19"/>
                    <a:pt x="0" y="19"/>
                  </a:cubicBezTo>
                  <a:cubicBezTo>
                    <a:pt x="0" y="18"/>
                    <a:pt x="0" y="17"/>
                    <a:pt x="1" y="17"/>
                  </a:cubicBezTo>
                  <a:cubicBezTo>
                    <a:pt x="9" y="17"/>
                    <a:pt x="9" y="17"/>
                    <a:pt x="9" y="17"/>
                  </a:cubicBezTo>
                  <a:cubicBezTo>
                    <a:pt x="10" y="17"/>
                    <a:pt x="11" y="18"/>
                    <a:pt x="11" y="19"/>
                  </a:cubicBezTo>
                  <a:lnTo>
                    <a:pt x="11" y="36"/>
                  </a:lnTo>
                  <a:close/>
                  <a:moveTo>
                    <a:pt x="5" y="31"/>
                  </a:moveTo>
                  <a:cubicBezTo>
                    <a:pt x="4" y="31"/>
                    <a:pt x="3" y="32"/>
                    <a:pt x="3" y="33"/>
                  </a:cubicBezTo>
                  <a:cubicBezTo>
                    <a:pt x="3" y="34"/>
                    <a:pt x="4" y="34"/>
                    <a:pt x="5" y="34"/>
                  </a:cubicBezTo>
                  <a:cubicBezTo>
                    <a:pt x="6" y="34"/>
                    <a:pt x="7" y="34"/>
                    <a:pt x="7" y="33"/>
                  </a:cubicBezTo>
                  <a:cubicBezTo>
                    <a:pt x="7" y="32"/>
                    <a:pt x="6" y="31"/>
                    <a:pt x="5" y="31"/>
                  </a:cubicBezTo>
                  <a:close/>
                  <a:moveTo>
                    <a:pt x="41" y="23"/>
                  </a:moveTo>
                  <a:cubicBezTo>
                    <a:pt x="41" y="24"/>
                    <a:pt x="41" y="25"/>
                    <a:pt x="41" y="25"/>
                  </a:cubicBezTo>
                  <a:cubicBezTo>
                    <a:pt x="42" y="26"/>
                    <a:pt x="41" y="28"/>
                    <a:pt x="40" y="29"/>
                  </a:cubicBezTo>
                  <a:cubicBezTo>
                    <a:pt x="41" y="30"/>
                    <a:pt x="41" y="31"/>
                    <a:pt x="40" y="32"/>
                  </a:cubicBezTo>
                  <a:cubicBezTo>
                    <a:pt x="40" y="33"/>
                    <a:pt x="40" y="34"/>
                    <a:pt x="39" y="34"/>
                  </a:cubicBezTo>
                  <a:cubicBezTo>
                    <a:pt x="39" y="36"/>
                    <a:pt x="39" y="38"/>
                    <a:pt x="38" y="39"/>
                  </a:cubicBezTo>
                  <a:cubicBezTo>
                    <a:pt x="36" y="41"/>
                    <a:pt x="35" y="41"/>
                    <a:pt x="32" y="41"/>
                  </a:cubicBezTo>
                  <a:cubicBezTo>
                    <a:pt x="32" y="41"/>
                    <a:pt x="32" y="41"/>
                    <a:pt x="31" y="41"/>
                  </a:cubicBezTo>
                  <a:cubicBezTo>
                    <a:pt x="29" y="41"/>
                    <a:pt x="29" y="41"/>
                    <a:pt x="29" y="41"/>
                  </a:cubicBezTo>
                  <a:cubicBezTo>
                    <a:pt x="29" y="41"/>
                    <a:pt x="29" y="41"/>
                    <a:pt x="29" y="41"/>
                  </a:cubicBezTo>
                  <a:cubicBezTo>
                    <a:pt x="25" y="41"/>
                    <a:pt x="21" y="40"/>
                    <a:pt x="18" y="39"/>
                  </a:cubicBezTo>
                  <a:cubicBezTo>
                    <a:pt x="17" y="38"/>
                    <a:pt x="15" y="38"/>
                    <a:pt x="14" y="38"/>
                  </a:cubicBezTo>
                  <a:cubicBezTo>
                    <a:pt x="13" y="38"/>
                    <a:pt x="13" y="37"/>
                    <a:pt x="13" y="36"/>
                  </a:cubicBezTo>
                  <a:cubicBezTo>
                    <a:pt x="13" y="19"/>
                    <a:pt x="13" y="19"/>
                    <a:pt x="13" y="19"/>
                  </a:cubicBezTo>
                  <a:cubicBezTo>
                    <a:pt x="13" y="18"/>
                    <a:pt x="13" y="17"/>
                    <a:pt x="14" y="17"/>
                  </a:cubicBezTo>
                  <a:cubicBezTo>
                    <a:pt x="15" y="17"/>
                    <a:pt x="18" y="14"/>
                    <a:pt x="19" y="12"/>
                  </a:cubicBezTo>
                  <a:cubicBezTo>
                    <a:pt x="20" y="11"/>
                    <a:pt x="21" y="10"/>
                    <a:pt x="22" y="9"/>
                  </a:cubicBezTo>
                  <a:cubicBezTo>
                    <a:pt x="23" y="8"/>
                    <a:pt x="23" y="7"/>
                    <a:pt x="23" y="5"/>
                  </a:cubicBezTo>
                  <a:cubicBezTo>
                    <a:pt x="24" y="3"/>
                    <a:pt x="24" y="2"/>
                    <a:pt x="25" y="1"/>
                  </a:cubicBezTo>
                  <a:cubicBezTo>
                    <a:pt x="25" y="0"/>
                    <a:pt x="26" y="0"/>
                    <a:pt x="26" y="0"/>
                  </a:cubicBezTo>
                  <a:cubicBezTo>
                    <a:pt x="32" y="0"/>
                    <a:pt x="32" y="5"/>
                    <a:pt x="32" y="7"/>
                  </a:cubicBezTo>
                  <a:cubicBezTo>
                    <a:pt x="32" y="9"/>
                    <a:pt x="31" y="11"/>
                    <a:pt x="31" y="12"/>
                  </a:cubicBezTo>
                  <a:cubicBezTo>
                    <a:pt x="30" y="13"/>
                    <a:pt x="30" y="13"/>
                    <a:pt x="30" y="14"/>
                  </a:cubicBezTo>
                  <a:cubicBezTo>
                    <a:pt x="37" y="14"/>
                    <a:pt x="37" y="14"/>
                    <a:pt x="37" y="14"/>
                  </a:cubicBezTo>
                  <a:cubicBezTo>
                    <a:pt x="40" y="14"/>
                    <a:pt x="43" y="16"/>
                    <a:pt x="43" y="19"/>
                  </a:cubicBezTo>
                  <a:cubicBezTo>
                    <a:pt x="43" y="20"/>
                    <a:pt x="42" y="22"/>
                    <a:pt x="41" y="23"/>
                  </a:cubicBezTo>
                  <a:close/>
                </a:path>
              </a:pathLst>
            </a:custGeom>
            <a:solidFill>
              <a:schemeClr val="bg1"/>
            </a:solidFill>
            <a:ln w="9525">
              <a:noFill/>
            </a:ln>
          </p:spPr>
          <p:txBody>
            <a:bodyPr/>
            <a:lstStyle/>
            <a:p>
              <a:endParaRPr lang="zh-CN" altLang="en-US"/>
            </a:p>
          </p:txBody>
        </p:sp>
      </p:grpSp>
      <p:grpSp>
        <p:nvGrpSpPr>
          <p:cNvPr id="29" name="组合 28"/>
          <p:cNvGrpSpPr/>
          <p:nvPr/>
        </p:nvGrpSpPr>
        <p:grpSpPr>
          <a:xfrm>
            <a:off x="2967990" y="2670175"/>
            <a:ext cx="613410" cy="562610"/>
            <a:chOff x="4674" y="4704"/>
            <a:chExt cx="966" cy="886"/>
          </a:xfrm>
        </p:grpSpPr>
        <p:sp>
          <p:nvSpPr>
            <p:cNvPr id="13" name="Rounded Rectangle 47"/>
            <p:cNvSpPr/>
            <p:nvPr/>
          </p:nvSpPr>
          <p:spPr>
            <a:xfrm>
              <a:off x="4674" y="4704"/>
              <a:ext cx="967" cy="886"/>
            </a:xfrm>
            <a:prstGeom prst="roundRect">
              <a:avLst/>
            </a:prstGeom>
            <a:solidFill>
              <a:srgbClr val="464E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latin typeface="FontAwesome" pitchFamily="2" charset="0"/>
              </a:endParaRPr>
            </a:p>
          </p:txBody>
        </p:sp>
        <p:sp>
          <p:nvSpPr>
            <p:cNvPr id="31802" name="稻壳儿小白白(http://dwz.cn/Wu2UP)"/>
            <p:cNvSpPr>
              <a:spLocks noEditPoints="1"/>
            </p:cNvSpPr>
            <p:nvPr/>
          </p:nvSpPr>
          <p:spPr>
            <a:xfrm>
              <a:off x="4901" y="4924"/>
              <a:ext cx="490" cy="492"/>
            </a:xfrm>
            <a:custGeom>
              <a:avLst/>
              <a:gdLst/>
              <a:ahLst/>
              <a:cxnLst>
                <a:cxn ang="0">
                  <a:pos x="289273" y="312861"/>
                </a:cxn>
                <a:cxn ang="0">
                  <a:pos x="268610" y="305909"/>
                </a:cxn>
                <a:cxn ang="0">
                  <a:pos x="206623" y="243336"/>
                </a:cxn>
                <a:cxn ang="0">
                  <a:pos x="130861" y="264194"/>
                </a:cxn>
                <a:cxn ang="0">
                  <a:pos x="0" y="132097"/>
                </a:cxn>
                <a:cxn ang="0">
                  <a:pos x="130861" y="0"/>
                </a:cxn>
                <a:cxn ang="0">
                  <a:pos x="261723" y="132097"/>
                </a:cxn>
                <a:cxn ang="0">
                  <a:pos x="241061" y="208574"/>
                </a:cxn>
                <a:cxn ang="0">
                  <a:pos x="303048" y="271146"/>
                </a:cxn>
                <a:cxn ang="0">
                  <a:pos x="309935" y="285051"/>
                </a:cxn>
                <a:cxn ang="0">
                  <a:pos x="289273" y="312861"/>
                </a:cxn>
                <a:cxn ang="0">
                  <a:pos x="130861" y="48667"/>
                </a:cxn>
                <a:cxn ang="0">
                  <a:pos x="48212" y="132097"/>
                </a:cxn>
                <a:cxn ang="0">
                  <a:pos x="130861" y="215526"/>
                </a:cxn>
                <a:cxn ang="0">
                  <a:pos x="213511" y="132097"/>
                </a:cxn>
                <a:cxn ang="0">
                  <a:pos x="130861" y="48667"/>
                </a:cxn>
              </a:cxnLst>
              <a:rect l="0" t="0" r="0" b="0"/>
              <a:pathLst>
                <a:path w="45" h="45">
                  <a:moveTo>
                    <a:pt x="42" y="45"/>
                  </a:moveTo>
                  <a:cubicBezTo>
                    <a:pt x="41" y="45"/>
                    <a:pt x="40" y="44"/>
                    <a:pt x="39" y="44"/>
                  </a:cubicBezTo>
                  <a:cubicBezTo>
                    <a:pt x="30" y="35"/>
                    <a:pt x="30" y="35"/>
                    <a:pt x="30" y="35"/>
                  </a:cubicBezTo>
                  <a:cubicBezTo>
                    <a:pt x="27" y="37"/>
                    <a:pt x="23" y="38"/>
                    <a:pt x="19" y="38"/>
                  </a:cubicBezTo>
                  <a:cubicBezTo>
                    <a:pt x="9" y="38"/>
                    <a:pt x="0" y="30"/>
                    <a:pt x="0" y="19"/>
                  </a:cubicBezTo>
                  <a:cubicBezTo>
                    <a:pt x="0" y="9"/>
                    <a:pt x="9" y="0"/>
                    <a:pt x="19" y="0"/>
                  </a:cubicBezTo>
                  <a:cubicBezTo>
                    <a:pt x="30" y="0"/>
                    <a:pt x="38" y="9"/>
                    <a:pt x="38" y="19"/>
                  </a:cubicBezTo>
                  <a:cubicBezTo>
                    <a:pt x="38" y="23"/>
                    <a:pt x="37" y="27"/>
                    <a:pt x="35" y="30"/>
                  </a:cubicBezTo>
                  <a:cubicBezTo>
                    <a:pt x="44" y="39"/>
                    <a:pt x="44" y="39"/>
                    <a:pt x="44" y="39"/>
                  </a:cubicBezTo>
                  <a:cubicBezTo>
                    <a:pt x="45" y="40"/>
                    <a:pt x="45" y="41"/>
                    <a:pt x="45" y="41"/>
                  </a:cubicBezTo>
                  <a:cubicBezTo>
                    <a:pt x="45" y="43"/>
                    <a:pt x="43" y="45"/>
                    <a:pt x="42" y="45"/>
                  </a:cubicBezTo>
                  <a:close/>
                  <a:moveTo>
                    <a:pt x="19" y="7"/>
                  </a:moveTo>
                  <a:cubicBezTo>
                    <a:pt x="13" y="7"/>
                    <a:pt x="7" y="13"/>
                    <a:pt x="7" y="19"/>
                  </a:cubicBezTo>
                  <a:cubicBezTo>
                    <a:pt x="7" y="26"/>
                    <a:pt x="13" y="31"/>
                    <a:pt x="19" y="31"/>
                  </a:cubicBezTo>
                  <a:cubicBezTo>
                    <a:pt x="26" y="31"/>
                    <a:pt x="31" y="26"/>
                    <a:pt x="31" y="19"/>
                  </a:cubicBezTo>
                  <a:cubicBezTo>
                    <a:pt x="31" y="13"/>
                    <a:pt x="26" y="7"/>
                    <a:pt x="19" y="7"/>
                  </a:cubicBezTo>
                  <a:close/>
                </a:path>
              </a:pathLst>
            </a:custGeom>
            <a:solidFill>
              <a:schemeClr val="bg1"/>
            </a:solidFill>
            <a:ln w="9525">
              <a:noFill/>
            </a:ln>
          </p:spPr>
          <p:txBody>
            <a:bodyPr/>
            <a:lstStyle/>
            <a:p>
              <a:endParaRPr lang="zh-CN" altLang="en-US"/>
            </a:p>
          </p:txBody>
        </p:sp>
      </p:grpSp>
      <p:grpSp>
        <p:nvGrpSpPr>
          <p:cNvPr id="31" name="组合 30"/>
          <p:cNvGrpSpPr/>
          <p:nvPr/>
        </p:nvGrpSpPr>
        <p:grpSpPr>
          <a:xfrm>
            <a:off x="2993390" y="1612265"/>
            <a:ext cx="613410" cy="562610"/>
            <a:chOff x="4714" y="2996"/>
            <a:chExt cx="966" cy="886"/>
          </a:xfrm>
        </p:grpSpPr>
        <p:sp>
          <p:nvSpPr>
            <p:cNvPr id="10" name="Rounded Rectangle 44"/>
            <p:cNvSpPr/>
            <p:nvPr/>
          </p:nvSpPr>
          <p:spPr>
            <a:xfrm>
              <a:off x="4714" y="2996"/>
              <a:ext cx="967" cy="886"/>
            </a:xfrm>
            <a:prstGeom prst="roundRect">
              <a:avLst/>
            </a:prstGeom>
            <a:solidFill>
              <a:srgbClr val="52B2A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latin typeface="FontAwesome" pitchFamily="2" charset="0"/>
              </a:endParaRPr>
            </a:p>
          </p:txBody>
        </p:sp>
        <p:sp>
          <p:nvSpPr>
            <p:cNvPr id="31811" name="稻壳儿小白白(http://dwz.cn/Wu2UP)"/>
            <p:cNvSpPr>
              <a:spLocks noEditPoints="1"/>
            </p:cNvSpPr>
            <p:nvPr/>
          </p:nvSpPr>
          <p:spPr>
            <a:xfrm>
              <a:off x="4975" y="3222"/>
              <a:ext cx="445" cy="445"/>
            </a:xfrm>
            <a:custGeom>
              <a:avLst/>
              <a:gdLst/>
              <a:ahLst/>
              <a:cxnLst>
                <a:cxn ang="0">
                  <a:pos x="76093" y="138351"/>
                </a:cxn>
                <a:cxn ang="0">
                  <a:pos x="0" y="124516"/>
                </a:cxn>
                <a:cxn ang="0">
                  <a:pos x="13835" y="89928"/>
                </a:cxn>
                <a:cxn ang="0">
                  <a:pos x="89928" y="110681"/>
                </a:cxn>
                <a:cxn ang="0">
                  <a:pos x="69176" y="83010"/>
                </a:cxn>
                <a:cxn ang="0">
                  <a:pos x="20753" y="6918"/>
                </a:cxn>
                <a:cxn ang="0">
                  <a:pos x="62258" y="0"/>
                </a:cxn>
                <a:cxn ang="0">
                  <a:pos x="69176" y="83010"/>
                </a:cxn>
                <a:cxn ang="0">
                  <a:pos x="62258" y="283619"/>
                </a:cxn>
                <a:cxn ang="0">
                  <a:pos x="20753" y="276701"/>
                </a:cxn>
                <a:cxn ang="0">
                  <a:pos x="69176" y="152186"/>
                </a:cxn>
                <a:cxn ang="0">
                  <a:pos x="186774" y="214444"/>
                </a:cxn>
                <a:cxn ang="0">
                  <a:pos x="110681" y="235196"/>
                </a:cxn>
                <a:cxn ang="0">
                  <a:pos x="89928" y="207526"/>
                </a:cxn>
                <a:cxn ang="0">
                  <a:pos x="172939" y="186773"/>
                </a:cxn>
                <a:cxn ang="0">
                  <a:pos x="186774" y="214444"/>
                </a:cxn>
                <a:cxn ang="0">
                  <a:pos x="117599" y="172938"/>
                </a:cxn>
                <a:cxn ang="0">
                  <a:pos x="124516" y="0"/>
                </a:cxn>
                <a:cxn ang="0">
                  <a:pos x="166021" y="6918"/>
                </a:cxn>
                <a:cxn ang="0">
                  <a:pos x="166021" y="276701"/>
                </a:cxn>
                <a:cxn ang="0">
                  <a:pos x="124516" y="283619"/>
                </a:cxn>
                <a:cxn ang="0">
                  <a:pos x="117599" y="249031"/>
                </a:cxn>
                <a:cxn ang="0">
                  <a:pos x="166021" y="276701"/>
                </a:cxn>
                <a:cxn ang="0">
                  <a:pos x="262867" y="89928"/>
                </a:cxn>
                <a:cxn ang="0">
                  <a:pos x="186774" y="76093"/>
                </a:cxn>
                <a:cxn ang="0">
                  <a:pos x="207527" y="48423"/>
                </a:cxn>
                <a:cxn ang="0">
                  <a:pos x="283620" y="62258"/>
                </a:cxn>
                <a:cxn ang="0">
                  <a:pos x="255950" y="34588"/>
                </a:cxn>
                <a:cxn ang="0">
                  <a:pos x="214444" y="6918"/>
                </a:cxn>
                <a:cxn ang="0">
                  <a:pos x="255950" y="0"/>
                </a:cxn>
                <a:cxn ang="0">
                  <a:pos x="255950" y="34588"/>
                </a:cxn>
                <a:cxn ang="0">
                  <a:pos x="255950" y="283619"/>
                </a:cxn>
                <a:cxn ang="0">
                  <a:pos x="214444" y="276701"/>
                </a:cxn>
                <a:cxn ang="0">
                  <a:pos x="255950" y="103763"/>
                </a:cxn>
              </a:cxnLst>
              <a:rect l="0" t="0" r="0" b="0"/>
              <a:pathLst>
                <a:path w="41" h="41">
                  <a:moveTo>
                    <a:pt x="13" y="18"/>
                  </a:moveTo>
                  <a:cubicBezTo>
                    <a:pt x="13" y="19"/>
                    <a:pt x="12" y="20"/>
                    <a:pt x="11" y="20"/>
                  </a:cubicBezTo>
                  <a:cubicBezTo>
                    <a:pt x="2" y="20"/>
                    <a:pt x="2" y="20"/>
                    <a:pt x="2" y="20"/>
                  </a:cubicBezTo>
                  <a:cubicBezTo>
                    <a:pt x="1" y="20"/>
                    <a:pt x="0" y="19"/>
                    <a:pt x="0" y="18"/>
                  </a:cubicBezTo>
                  <a:cubicBezTo>
                    <a:pt x="0" y="16"/>
                    <a:pt x="0" y="16"/>
                    <a:pt x="0" y="16"/>
                  </a:cubicBezTo>
                  <a:cubicBezTo>
                    <a:pt x="0" y="15"/>
                    <a:pt x="1" y="13"/>
                    <a:pt x="2" y="13"/>
                  </a:cubicBezTo>
                  <a:cubicBezTo>
                    <a:pt x="11" y="13"/>
                    <a:pt x="11" y="13"/>
                    <a:pt x="11" y="13"/>
                  </a:cubicBezTo>
                  <a:cubicBezTo>
                    <a:pt x="12" y="13"/>
                    <a:pt x="13" y="15"/>
                    <a:pt x="13" y="16"/>
                  </a:cubicBezTo>
                  <a:lnTo>
                    <a:pt x="13" y="18"/>
                  </a:lnTo>
                  <a:close/>
                  <a:moveTo>
                    <a:pt x="10" y="12"/>
                  </a:moveTo>
                  <a:cubicBezTo>
                    <a:pt x="3" y="12"/>
                    <a:pt x="3" y="12"/>
                    <a:pt x="3" y="12"/>
                  </a:cubicBezTo>
                  <a:cubicBezTo>
                    <a:pt x="3" y="1"/>
                    <a:pt x="3" y="1"/>
                    <a:pt x="3" y="1"/>
                  </a:cubicBezTo>
                  <a:cubicBezTo>
                    <a:pt x="3" y="0"/>
                    <a:pt x="4" y="0"/>
                    <a:pt x="4" y="0"/>
                  </a:cubicBezTo>
                  <a:cubicBezTo>
                    <a:pt x="9" y="0"/>
                    <a:pt x="9" y="0"/>
                    <a:pt x="9" y="0"/>
                  </a:cubicBezTo>
                  <a:cubicBezTo>
                    <a:pt x="10" y="0"/>
                    <a:pt x="10" y="0"/>
                    <a:pt x="10" y="1"/>
                  </a:cubicBezTo>
                  <a:lnTo>
                    <a:pt x="10" y="12"/>
                  </a:lnTo>
                  <a:close/>
                  <a:moveTo>
                    <a:pt x="10" y="40"/>
                  </a:moveTo>
                  <a:cubicBezTo>
                    <a:pt x="10" y="40"/>
                    <a:pt x="10" y="41"/>
                    <a:pt x="9" y="41"/>
                  </a:cubicBezTo>
                  <a:cubicBezTo>
                    <a:pt x="4" y="41"/>
                    <a:pt x="4" y="41"/>
                    <a:pt x="4" y="41"/>
                  </a:cubicBezTo>
                  <a:cubicBezTo>
                    <a:pt x="4" y="41"/>
                    <a:pt x="3" y="40"/>
                    <a:pt x="3" y="40"/>
                  </a:cubicBezTo>
                  <a:cubicBezTo>
                    <a:pt x="3" y="22"/>
                    <a:pt x="3" y="22"/>
                    <a:pt x="3" y="22"/>
                  </a:cubicBezTo>
                  <a:cubicBezTo>
                    <a:pt x="10" y="22"/>
                    <a:pt x="10" y="22"/>
                    <a:pt x="10" y="22"/>
                  </a:cubicBezTo>
                  <a:lnTo>
                    <a:pt x="10" y="40"/>
                  </a:lnTo>
                  <a:close/>
                  <a:moveTo>
                    <a:pt x="27" y="31"/>
                  </a:moveTo>
                  <a:cubicBezTo>
                    <a:pt x="27" y="33"/>
                    <a:pt x="26" y="34"/>
                    <a:pt x="25" y="34"/>
                  </a:cubicBezTo>
                  <a:cubicBezTo>
                    <a:pt x="16" y="34"/>
                    <a:pt x="16" y="34"/>
                    <a:pt x="16" y="34"/>
                  </a:cubicBezTo>
                  <a:cubicBezTo>
                    <a:pt x="15" y="34"/>
                    <a:pt x="13" y="33"/>
                    <a:pt x="13" y="31"/>
                  </a:cubicBezTo>
                  <a:cubicBezTo>
                    <a:pt x="13" y="30"/>
                    <a:pt x="13" y="30"/>
                    <a:pt x="13" y="30"/>
                  </a:cubicBezTo>
                  <a:cubicBezTo>
                    <a:pt x="13" y="28"/>
                    <a:pt x="15" y="27"/>
                    <a:pt x="16" y="27"/>
                  </a:cubicBezTo>
                  <a:cubicBezTo>
                    <a:pt x="25" y="27"/>
                    <a:pt x="25" y="27"/>
                    <a:pt x="25" y="27"/>
                  </a:cubicBezTo>
                  <a:cubicBezTo>
                    <a:pt x="26" y="27"/>
                    <a:pt x="27" y="28"/>
                    <a:pt x="27" y="30"/>
                  </a:cubicBezTo>
                  <a:lnTo>
                    <a:pt x="27" y="31"/>
                  </a:lnTo>
                  <a:close/>
                  <a:moveTo>
                    <a:pt x="24" y="25"/>
                  </a:moveTo>
                  <a:cubicBezTo>
                    <a:pt x="17" y="25"/>
                    <a:pt x="17" y="25"/>
                    <a:pt x="17" y="25"/>
                  </a:cubicBezTo>
                  <a:cubicBezTo>
                    <a:pt x="17" y="1"/>
                    <a:pt x="17" y="1"/>
                    <a:pt x="17" y="1"/>
                  </a:cubicBezTo>
                  <a:cubicBezTo>
                    <a:pt x="17" y="0"/>
                    <a:pt x="17" y="0"/>
                    <a:pt x="18" y="0"/>
                  </a:cubicBezTo>
                  <a:cubicBezTo>
                    <a:pt x="23" y="0"/>
                    <a:pt x="23" y="0"/>
                    <a:pt x="23" y="0"/>
                  </a:cubicBezTo>
                  <a:cubicBezTo>
                    <a:pt x="23" y="0"/>
                    <a:pt x="24" y="0"/>
                    <a:pt x="24" y="1"/>
                  </a:cubicBezTo>
                  <a:lnTo>
                    <a:pt x="24" y="25"/>
                  </a:lnTo>
                  <a:close/>
                  <a:moveTo>
                    <a:pt x="24" y="40"/>
                  </a:moveTo>
                  <a:cubicBezTo>
                    <a:pt x="24" y="40"/>
                    <a:pt x="23" y="41"/>
                    <a:pt x="23" y="41"/>
                  </a:cubicBezTo>
                  <a:cubicBezTo>
                    <a:pt x="18" y="41"/>
                    <a:pt x="18" y="41"/>
                    <a:pt x="18" y="41"/>
                  </a:cubicBezTo>
                  <a:cubicBezTo>
                    <a:pt x="17" y="41"/>
                    <a:pt x="17" y="40"/>
                    <a:pt x="17" y="40"/>
                  </a:cubicBezTo>
                  <a:cubicBezTo>
                    <a:pt x="17" y="36"/>
                    <a:pt x="17" y="36"/>
                    <a:pt x="17" y="36"/>
                  </a:cubicBezTo>
                  <a:cubicBezTo>
                    <a:pt x="24" y="36"/>
                    <a:pt x="24" y="36"/>
                    <a:pt x="24" y="36"/>
                  </a:cubicBezTo>
                  <a:lnTo>
                    <a:pt x="24" y="40"/>
                  </a:lnTo>
                  <a:close/>
                  <a:moveTo>
                    <a:pt x="41" y="11"/>
                  </a:moveTo>
                  <a:cubicBezTo>
                    <a:pt x="41" y="12"/>
                    <a:pt x="40" y="13"/>
                    <a:pt x="38" y="13"/>
                  </a:cubicBezTo>
                  <a:cubicBezTo>
                    <a:pt x="30" y="13"/>
                    <a:pt x="30" y="13"/>
                    <a:pt x="30" y="13"/>
                  </a:cubicBezTo>
                  <a:cubicBezTo>
                    <a:pt x="28" y="13"/>
                    <a:pt x="27" y="12"/>
                    <a:pt x="27" y="11"/>
                  </a:cubicBezTo>
                  <a:cubicBezTo>
                    <a:pt x="27" y="9"/>
                    <a:pt x="27" y="9"/>
                    <a:pt x="27" y="9"/>
                  </a:cubicBezTo>
                  <a:cubicBezTo>
                    <a:pt x="27" y="8"/>
                    <a:pt x="28" y="7"/>
                    <a:pt x="30" y="7"/>
                  </a:cubicBezTo>
                  <a:cubicBezTo>
                    <a:pt x="38" y="7"/>
                    <a:pt x="38" y="7"/>
                    <a:pt x="38" y="7"/>
                  </a:cubicBezTo>
                  <a:cubicBezTo>
                    <a:pt x="40" y="7"/>
                    <a:pt x="41" y="8"/>
                    <a:pt x="41" y="9"/>
                  </a:cubicBezTo>
                  <a:lnTo>
                    <a:pt x="41" y="11"/>
                  </a:lnTo>
                  <a:close/>
                  <a:moveTo>
                    <a:pt x="37" y="5"/>
                  </a:moveTo>
                  <a:cubicBezTo>
                    <a:pt x="31" y="5"/>
                    <a:pt x="31" y="5"/>
                    <a:pt x="31" y="5"/>
                  </a:cubicBezTo>
                  <a:cubicBezTo>
                    <a:pt x="31" y="1"/>
                    <a:pt x="31" y="1"/>
                    <a:pt x="31" y="1"/>
                  </a:cubicBezTo>
                  <a:cubicBezTo>
                    <a:pt x="31" y="0"/>
                    <a:pt x="31" y="0"/>
                    <a:pt x="31" y="0"/>
                  </a:cubicBezTo>
                  <a:cubicBezTo>
                    <a:pt x="37" y="0"/>
                    <a:pt x="37" y="0"/>
                    <a:pt x="37" y="0"/>
                  </a:cubicBezTo>
                  <a:cubicBezTo>
                    <a:pt x="37" y="0"/>
                    <a:pt x="37" y="0"/>
                    <a:pt x="37" y="1"/>
                  </a:cubicBezTo>
                  <a:lnTo>
                    <a:pt x="37" y="5"/>
                  </a:lnTo>
                  <a:close/>
                  <a:moveTo>
                    <a:pt x="37" y="40"/>
                  </a:moveTo>
                  <a:cubicBezTo>
                    <a:pt x="37" y="40"/>
                    <a:pt x="37" y="41"/>
                    <a:pt x="37" y="41"/>
                  </a:cubicBezTo>
                  <a:cubicBezTo>
                    <a:pt x="31" y="41"/>
                    <a:pt x="31" y="41"/>
                    <a:pt x="31" y="41"/>
                  </a:cubicBezTo>
                  <a:cubicBezTo>
                    <a:pt x="31" y="41"/>
                    <a:pt x="31" y="40"/>
                    <a:pt x="31" y="40"/>
                  </a:cubicBezTo>
                  <a:cubicBezTo>
                    <a:pt x="31" y="15"/>
                    <a:pt x="31" y="15"/>
                    <a:pt x="31" y="15"/>
                  </a:cubicBezTo>
                  <a:cubicBezTo>
                    <a:pt x="37" y="15"/>
                    <a:pt x="37" y="15"/>
                    <a:pt x="37" y="15"/>
                  </a:cubicBezTo>
                  <a:lnTo>
                    <a:pt x="37" y="40"/>
                  </a:lnTo>
                  <a:close/>
                </a:path>
              </a:pathLst>
            </a:custGeom>
            <a:solidFill>
              <a:schemeClr val="bg1"/>
            </a:solidFill>
            <a:ln w="9525">
              <a:noFill/>
            </a:ln>
          </p:spPr>
          <p:txBody>
            <a:bodyPr/>
            <a:lstStyle/>
            <a:p>
              <a:endParaRPr lang="zh-CN" altLang="en-US"/>
            </a:p>
          </p:txBody>
        </p:sp>
      </p:gr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4844786" y="1302905"/>
            <a:ext cx="2595803" cy="4277282"/>
            <a:chOff x="7435" y="2219"/>
            <a:chExt cx="3903" cy="6430"/>
          </a:xfrm>
        </p:grpSpPr>
        <p:sp>
          <p:nvSpPr>
            <p:cNvPr id="5" name="Freeform 6"/>
            <p:cNvSpPr/>
            <p:nvPr/>
          </p:nvSpPr>
          <p:spPr>
            <a:xfrm>
              <a:off x="8563" y="7025"/>
              <a:ext cx="1676" cy="1624"/>
            </a:xfrm>
            <a:custGeom>
              <a:avLst/>
              <a:gdLst>
                <a:gd name="connsiteX0" fmla="*/ 55291 w 1064006"/>
                <a:gd name="connsiteY0" fmla="*/ 0 h 1188564"/>
                <a:gd name="connsiteX1" fmla="*/ 1008717 w 1064006"/>
                <a:gd name="connsiteY1" fmla="*/ 0 h 1188564"/>
                <a:gd name="connsiteX2" fmla="*/ 1005879 w 1064006"/>
                <a:gd name="connsiteY2" fmla="*/ 198055 h 1188564"/>
                <a:gd name="connsiteX3" fmla="*/ 1025324 w 1064006"/>
                <a:gd name="connsiteY3" fmla="*/ 201981 h 1188564"/>
                <a:gd name="connsiteX4" fmla="*/ 1064006 w 1064006"/>
                <a:gd name="connsiteY4" fmla="*/ 260338 h 1188564"/>
                <a:gd name="connsiteX5" fmla="*/ 1025324 w 1064006"/>
                <a:gd name="connsiteY5" fmla="*/ 318695 h 1188564"/>
                <a:gd name="connsiteX6" fmla="*/ 1004089 w 1064006"/>
                <a:gd name="connsiteY6" fmla="*/ 322982 h 1188564"/>
                <a:gd name="connsiteX7" fmla="*/ 1003464 w 1064006"/>
                <a:gd name="connsiteY7" fmla="*/ 366582 h 1188564"/>
                <a:gd name="connsiteX8" fmla="*/ 1025324 w 1064006"/>
                <a:gd name="connsiteY8" fmla="*/ 370996 h 1188564"/>
                <a:gd name="connsiteX9" fmla="*/ 1064006 w 1064006"/>
                <a:gd name="connsiteY9" fmla="*/ 429353 h 1188564"/>
                <a:gd name="connsiteX10" fmla="*/ 1025324 w 1064006"/>
                <a:gd name="connsiteY10" fmla="*/ 487710 h 1188564"/>
                <a:gd name="connsiteX11" fmla="*/ 1001659 w 1064006"/>
                <a:gd name="connsiteY11" fmla="*/ 492487 h 1188564"/>
                <a:gd name="connsiteX12" fmla="*/ 1001049 w 1064006"/>
                <a:gd name="connsiteY12" fmla="*/ 535111 h 1188564"/>
                <a:gd name="connsiteX13" fmla="*/ 1025324 w 1064006"/>
                <a:gd name="connsiteY13" fmla="*/ 540012 h 1188564"/>
                <a:gd name="connsiteX14" fmla="*/ 1064006 w 1064006"/>
                <a:gd name="connsiteY14" fmla="*/ 598369 h 1188564"/>
                <a:gd name="connsiteX15" fmla="*/ 1000672 w 1064006"/>
                <a:gd name="connsiteY15" fmla="*/ 661703 h 1188564"/>
                <a:gd name="connsiteX16" fmla="*/ 999234 w 1064006"/>
                <a:gd name="connsiteY16" fmla="*/ 661703 h 1188564"/>
                <a:gd name="connsiteX17" fmla="*/ 998628 w 1064006"/>
                <a:gd name="connsiteY17" fmla="*/ 704051 h 1188564"/>
                <a:gd name="connsiteX18" fmla="*/ 1000672 w 1064006"/>
                <a:gd name="connsiteY18" fmla="*/ 704051 h 1188564"/>
                <a:gd name="connsiteX19" fmla="*/ 1064006 w 1064006"/>
                <a:gd name="connsiteY19" fmla="*/ 767385 h 1188564"/>
                <a:gd name="connsiteX20" fmla="*/ 1000672 w 1064006"/>
                <a:gd name="connsiteY20" fmla="*/ 830719 h 1188564"/>
                <a:gd name="connsiteX21" fmla="*/ 961543 w 1064006"/>
                <a:gd name="connsiteY21" fmla="*/ 830719 h 1188564"/>
                <a:gd name="connsiteX22" fmla="*/ 960691 w 1064006"/>
                <a:gd name="connsiteY22" fmla="*/ 839174 h 1188564"/>
                <a:gd name="connsiteX23" fmla="*/ 532003 w 1064006"/>
                <a:gd name="connsiteY23" fmla="*/ 1188564 h 1188564"/>
                <a:gd name="connsiteX24" fmla="*/ 103315 w 1064006"/>
                <a:gd name="connsiteY24" fmla="*/ 839174 h 1188564"/>
                <a:gd name="connsiteX25" fmla="*/ 102463 w 1064006"/>
                <a:gd name="connsiteY25" fmla="*/ 830719 h 1188564"/>
                <a:gd name="connsiteX26" fmla="*/ 63334 w 1064006"/>
                <a:gd name="connsiteY26" fmla="*/ 830719 h 1188564"/>
                <a:gd name="connsiteX27" fmla="*/ 0 w 1064006"/>
                <a:gd name="connsiteY27" fmla="*/ 767385 h 1188564"/>
                <a:gd name="connsiteX28" fmla="*/ 63334 w 1064006"/>
                <a:gd name="connsiteY28" fmla="*/ 704051 h 1188564"/>
                <a:gd name="connsiteX29" fmla="*/ 65381 w 1064006"/>
                <a:gd name="connsiteY29" fmla="*/ 704051 h 1188564"/>
                <a:gd name="connsiteX30" fmla="*/ 64774 w 1064006"/>
                <a:gd name="connsiteY30" fmla="*/ 661703 h 1188564"/>
                <a:gd name="connsiteX31" fmla="*/ 63334 w 1064006"/>
                <a:gd name="connsiteY31" fmla="*/ 661703 h 1188564"/>
                <a:gd name="connsiteX32" fmla="*/ 0 w 1064006"/>
                <a:gd name="connsiteY32" fmla="*/ 598369 h 1188564"/>
                <a:gd name="connsiteX33" fmla="*/ 38682 w 1064006"/>
                <a:gd name="connsiteY33" fmla="*/ 540012 h 1188564"/>
                <a:gd name="connsiteX34" fmla="*/ 62960 w 1064006"/>
                <a:gd name="connsiteY34" fmla="*/ 535110 h 1188564"/>
                <a:gd name="connsiteX35" fmla="*/ 62349 w 1064006"/>
                <a:gd name="connsiteY35" fmla="*/ 492488 h 1188564"/>
                <a:gd name="connsiteX36" fmla="*/ 38682 w 1064006"/>
                <a:gd name="connsiteY36" fmla="*/ 487710 h 1188564"/>
                <a:gd name="connsiteX37" fmla="*/ 0 w 1064006"/>
                <a:gd name="connsiteY37" fmla="*/ 429353 h 1188564"/>
                <a:gd name="connsiteX38" fmla="*/ 38682 w 1064006"/>
                <a:gd name="connsiteY38" fmla="*/ 370996 h 1188564"/>
                <a:gd name="connsiteX39" fmla="*/ 60544 w 1064006"/>
                <a:gd name="connsiteY39" fmla="*/ 366582 h 1188564"/>
                <a:gd name="connsiteX40" fmla="*/ 59920 w 1064006"/>
                <a:gd name="connsiteY40" fmla="*/ 322982 h 1188564"/>
                <a:gd name="connsiteX41" fmla="*/ 38682 w 1064006"/>
                <a:gd name="connsiteY41" fmla="*/ 318695 h 1188564"/>
                <a:gd name="connsiteX42" fmla="*/ 0 w 1064006"/>
                <a:gd name="connsiteY42" fmla="*/ 260338 h 1188564"/>
                <a:gd name="connsiteX43" fmla="*/ 38682 w 1064006"/>
                <a:gd name="connsiteY43" fmla="*/ 201981 h 1188564"/>
                <a:gd name="connsiteX44" fmla="*/ 58129 w 1064006"/>
                <a:gd name="connsiteY44" fmla="*/ 198055 h 11885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Lst>
              <a:rect l="l" t="t" r="r" b="b"/>
              <a:pathLst>
                <a:path w="1064006" h="1188564">
                  <a:moveTo>
                    <a:pt x="55291" y="0"/>
                  </a:moveTo>
                  <a:lnTo>
                    <a:pt x="1008717" y="0"/>
                  </a:lnTo>
                  <a:lnTo>
                    <a:pt x="1005879" y="198055"/>
                  </a:lnTo>
                  <a:lnTo>
                    <a:pt x="1025324" y="201981"/>
                  </a:lnTo>
                  <a:cubicBezTo>
                    <a:pt x="1048056" y="211596"/>
                    <a:pt x="1064006" y="234104"/>
                    <a:pt x="1064006" y="260338"/>
                  </a:cubicBezTo>
                  <a:cubicBezTo>
                    <a:pt x="1064006" y="286571"/>
                    <a:pt x="1048056" y="309080"/>
                    <a:pt x="1025324" y="318695"/>
                  </a:cubicBezTo>
                  <a:lnTo>
                    <a:pt x="1004089" y="322982"/>
                  </a:lnTo>
                  <a:lnTo>
                    <a:pt x="1003464" y="366582"/>
                  </a:lnTo>
                  <a:lnTo>
                    <a:pt x="1025324" y="370996"/>
                  </a:lnTo>
                  <a:cubicBezTo>
                    <a:pt x="1048056" y="380611"/>
                    <a:pt x="1064006" y="403119"/>
                    <a:pt x="1064006" y="429353"/>
                  </a:cubicBezTo>
                  <a:cubicBezTo>
                    <a:pt x="1064006" y="455586"/>
                    <a:pt x="1048056" y="478095"/>
                    <a:pt x="1025324" y="487710"/>
                  </a:cubicBezTo>
                  <a:lnTo>
                    <a:pt x="1001659" y="492487"/>
                  </a:lnTo>
                  <a:lnTo>
                    <a:pt x="1001049" y="535111"/>
                  </a:lnTo>
                  <a:lnTo>
                    <a:pt x="1025324" y="540012"/>
                  </a:lnTo>
                  <a:cubicBezTo>
                    <a:pt x="1048056" y="549627"/>
                    <a:pt x="1064006" y="572135"/>
                    <a:pt x="1064006" y="598369"/>
                  </a:cubicBezTo>
                  <a:cubicBezTo>
                    <a:pt x="1064006" y="633347"/>
                    <a:pt x="1035650" y="661703"/>
                    <a:pt x="1000672" y="661703"/>
                  </a:cubicBezTo>
                  <a:lnTo>
                    <a:pt x="999234" y="661703"/>
                  </a:lnTo>
                  <a:lnTo>
                    <a:pt x="998628" y="704051"/>
                  </a:lnTo>
                  <a:lnTo>
                    <a:pt x="1000672" y="704051"/>
                  </a:lnTo>
                  <a:cubicBezTo>
                    <a:pt x="1035650" y="704051"/>
                    <a:pt x="1064006" y="732407"/>
                    <a:pt x="1064006" y="767385"/>
                  </a:cubicBezTo>
                  <a:cubicBezTo>
                    <a:pt x="1064006" y="802363"/>
                    <a:pt x="1035650" y="830719"/>
                    <a:pt x="1000672" y="830719"/>
                  </a:cubicBezTo>
                  <a:lnTo>
                    <a:pt x="961543" y="830719"/>
                  </a:lnTo>
                  <a:lnTo>
                    <a:pt x="960691" y="839174"/>
                  </a:lnTo>
                  <a:cubicBezTo>
                    <a:pt x="919889" y="1038571"/>
                    <a:pt x="743463" y="1188564"/>
                    <a:pt x="532003" y="1188564"/>
                  </a:cubicBezTo>
                  <a:cubicBezTo>
                    <a:pt x="320544" y="1188564"/>
                    <a:pt x="144118" y="1038571"/>
                    <a:pt x="103315" y="839174"/>
                  </a:cubicBezTo>
                  <a:lnTo>
                    <a:pt x="102463" y="830719"/>
                  </a:lnTo>
                  <a:lnTo>
                    <a:pt x="63334" y="830719"/>
                  </a:lnTo>
                  <a:cubicBezTo>
                    <a:pt x="28356" y="830719"/>
                    <a:pt x="0" y="802363"/>
                    <a:pt x="0" y="767385"/>
                  </a:cubicBezTo>
                  <a:cubicBezTo>
                    <a:pt x="0" y="732407"/>
                    <a:pt x="28356" y="704051"/>
                    <a:pt x="63334" y="704051"/>
                  </a:cubicBezTo>
                  <a:lnTo>
                    <a:pt x="65381" y="704051"/>
                  </a:lnTo>
                  <a:lnTo>
                    <a:pt x="64774" y="661703"/>
                  </a:lnTo>
                  <a:lnTo>
                    <a:pt x="63334" y="661703"/>
                  </a:lnTo>
                  <a:cubicBezTo>
                    <a:pt x="28356" y="661703"/>
                    <a:pt x="0" y="633347"/>
                    <a:pt x="0" y="598369"/>
                  </a:cubicBezTo>
                  <a:cubicBezTo>
                    <a:pt x="0" y="572135"/>
                    <a:pt x="15950" y="549627"/>
                    <a:pt x="38682" y="540012"/>
                  </a:cubicBezTo>
                  <a:lnTo>
                    <a:pt x="62960" y="535110"/>
                  </a:lnTo>
                  <a:lnTo>
                    <a:pt x="62349" y="492488"/>
                  </a:lnTo>
                  <a:lnTo>
                    <a:pt x="38682" y="487710"/>
                  </a:lnTo>
                  <a:cubicBezTo>
                    <a:pt x="15950" y="478095"/>
                    <a:pt x="0" y="455586"/>
                    <a:pt x="0" y="429353"/>
                  </a:cubicBezTo>
                  <a:cubicBezTo>
                    <a:pt x="0" y="403119"/>
                    <a:pt x="15950" y="380611"/>
                    <a:pt x="38682" y="370996"/>
                  </a:cubicBezTo>
                  <a:lnTo>
                    <a:pt x="60544" y="366582"/>
                  </a:lnTo>
                  <a:lnTo>
                    <a:pt x="59920" y="322982"/>
                  </a:lnTo>
                  <a:lnTo>
                    <a:pt x="38682" y="318695"/>
                  </a:lnTo>
                  <a:cubicBezTo>
                    <a:pt x="15950" y="309080"/>
                    <a:pt x="0" y="286571"/>
                    <a:pt x="0" y="260338"/>
                  </a:cubicBezTo>
                  <a:cubicBezTo>
                    <a:pt x="0" y="234104"/>
                    <a:pt x="15950" y="211596"/>
                    <a:pt x="38682" y="201981"/>
                  </a:cubicBezTo>
                  <a:lnTo>
                    <a:pt x="58129" y="198055"/>
                  </a:lnTo>
                  <a:close/>
                </a:path>
              </a:pathLst>
            </a:cu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sym typeface="微软雅黑" panose="020B0503020204020204" charset="-122"/>
              </a:endParaRPr>
            </a:p>
          </p:txBody>
        </p:sp>
        <p:sp>
          <p:nvSpPr>
            <p:cNvPr id="7" name="Oval 8"/>
            <p:cNvSpPr/>
            <p:nvPr/>
          </p:nvSpPr>
          <p:spPr>
            <a:xfrm>
              <a:off x="8550" y="6525"/>
              <a:ext cx="301" cy="301"/>
            </a:xfrm>
            <a:prstGeom prst="ellipse">
              <a:avLst/>
            </a:prstGeom>
            <a:solidFill>
              <a:srgbClr val="464E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sym typeface="微软雅黑" panose="020B0503020204020204" charset="-122"/>
              </a:endParaRPr>
            </a:p>
          </p:txBody>
        </p:sp>
        <p:sp>
          <p:nvSpPr>
            <p:cNvPr id="8" name="Oval 9"/>
            <p:cNvSpPr/>
            <p:nvPr/>
          </p:nvSpPr>
          <p:spPr>
            <a:xfrm>
              <a:off x="9960" y="6525"/>
              <a:ext cx="219" cy="219"/>
            </a:xfrm>
            <a:prstGeom prst="ellipse">
              <a:avLst/>
            </a:prstGeom>
            <a:solidFill>
              <a:srgbClr val="464E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sym typeface="微软雅黑" panose="020B0503020204020204" charset="-122"/>
              </a:endParaRPr>
            </a:p>
          </p:txBody>
        </p:sp>
        <p:sp>
          <p:nvSpPr>
            <p:cNvPr id="9" name="Oval 10"/>
            <p:cNvSpPr/>
            <p:nvPr/>
          </p:nvSpPr>
          <p:spPr>
            <a:xfrm>
              <a:off x="9284" y="6580"/>
              <a:ext cx="219" cy="219"/>
            </a:xfrm>
            <a:prstGeom prst="ellipse">
              <a:avLst/>
            </a:prstGeom>
            <a:solidFill>
              <a:srgbClr val="464E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sym typeface="微软雅黑" panose="020B0503020204020204" charset="-122"/>
              </a:endParaRPr>
            </a:p>
          </p:txBody>
        </p:sp>
        <p:sp>
          <p:nvSpPr>
            <p:cNvPr id="10" name="Oval 11"/>
            <p:cNvSpPr/>
            <p:nvPr/>
          </p:nvSpPr>
          <p:spPr>
            <a:xfrm>
              <a:off x="8081" y="5708"/>
              <a:ext cx="301" cy="301"/>
            </a:xfrm>
            <a:prstGeom prst="ellipse">
              <a:avLst/>
            </a:prstGeom>
            <a:solidFill>
              <a:srgbClr val="464E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sym typeface="微软雅黑" panose="020B0503020204020204" charset="-122"/>
              </a:endParaRPr>
            </a:p>
          </p:txBody>
        </p:sp>
        <p:sp>
          <p:nvSpPr>
            <p:cNvPr id="11" name="Oval 12"/>
            <p:cNvSpPr/>
            <p:nvPr/>
          </p:nvSpPr>
          <p:spPr>
            <a:xfrm>
              <a:off x="7569" y="4921"/>
              <a:ext cx="301" cy="301"/>
            </a:xfrm>
            <a:prstGeom prst="ellipse">
              <a:avLst/>
            </a:prstGeom>
            <a:solidFill>
              <a:srgbClr val="52B2A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sym typeface="微软雅黑" panose="020B0503020204020204" charset="-122"/>
              </a:endParaRPr>
            </a:p>
          </p:txBody>
        </p:sp>
        <p:sp>
          <p:nvSpPr>
            <p:cNvPr id="12" name="Oval 13"/>
            <p:cNvSpPr/>
            <p:nvPr/>
          </p:nvSpPr>
          <p:spPr>
            <a:xfrm>
              <a:off x="7435" y="3931"/>
              <a:ext cx="301" cy="301"/>
            </a:xfrm>
            <a:prstGeom prst="ellipse">
              <a:avLst/>
            </a:prstGeom>
            <a:solidFill>
              <a:srgbClr val="464E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sym typeface="微软雅黑" panose="020B0503020204020204" charset="-122"/>
              </a:endParaRPr>
            </a:p>
          </p:txBody>
        </p:sp>
        <p:sp>
          <p:nvSpPr>
            <p:cNvPr id="13" name="Oval 14"/>
            <p:cNvSpPr/>
            <p:nvPr/>
          </p:nvSpPr>
          <p:spPr>
            <a:xfrm>
              <a:off x="7930" y="2780"/>
              <a:ext cx="301" cy="301"/>
            </a:xfrm>
            <a:prstGeom prst="ellipse">
              <a:avLst/>
            </a:prstGeom>
            <a:solidFill>
              <a:srgbClr val="464E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sym typeface="微软雅黑" panose="020B0503020204020204" charset="-122"/>
              </a:endParaRPr>
            </a:p>
          </p:txBody>
        </p:sp>
        <p:sp>
          <p:nvSpPr>
            <p:cNvPr id="14" name="Oval 15"/>
            <p:cNvSpPr/>
            <p:nvPr/>
          </p:nvSpPr>
          <p:spPr>
            <a:xfrm>
              <a:off x="8712" y="2269"/>
              <a:ext cx="301" cy="301"/>
            </a:xfrm>
            <a:prstGeom prst="ellipse">
              <a:avLst/>
            </a:prstGeom>
            <a:solidFill>
              <a:srgbClr val="52B2A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sym typeface="微软雅黑" panose="020B0503020204020204" charset="-122"/>
              </a:endParaRPr>
            </a:p>
          </p:txBody>
        </p:sp>
        <p:sp>
          <p:nvSpPr>
            <p:cNvPr id="15" name="Oval 16"/>
            <p:cNvSpPr/>
            <p:nvPr/>
          </p:nvSpPr>
          <p:spPr>
            <a:xfrm>
              <a:off x="9653" y="2219"/>
              <a:ext cx="301" cy="301"/>
            </a:xfrm>
            <a:prstGeom prst="ellipse">
              <a:avLst/>
            </a:prstGeom>
            <a:solidFill>
              <a:srgbClr val="52B2A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sym typeface="微软雅黑" panose="020B0503020204020204" charset="-122"/>
              </a:endParaRPr>
            </a:p>
          </p:txBody>
        </p:sp>
        <p:sp>
          <p:nvSpPr>
            <p:cNvPr id="16" name="Oval 17"/>
            <p:cNvSpPr/>
            <p:nvPr/>
          </p:nvSpPr>
          <p:spPr>
            <a:xfrm>
              <a:off x="10662" y="2859"/>
              <a:ext cx="301" cy="301"/>
            </a:xfrm>
            <a:prstGeom prst="ellipse">
              <a:avLst/>
            </a:prstGeom>
            <a:solidFill>
              <a:srgbClr val="464E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sym typeface="微软雅黑" panose="020B0503020204020204" charset="-122"/>
              </a:endParaRPr>
            </a:p>
          </p:txBody>
        </p:sp>
        <p:sp>
          <p:nvSpPr>
            <p:cNvPr id="17" name="Oval 18"/>
            <p:cNvSpPr/>
            <p:nvPr/>
          </p:nvSpPr>
          <p:spPr>
            <a:xfrm>
              <a:off x="11036" y="3815"/>
              <a:ext cx="301" cy="301"/>
            </a:xfrm>
            <a:prstGeom prst="ellipse">
              <a:avLst/>
            </a:prstGeom>
            <a:solidFill>
              <a:srgbClr val="464E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sym typeface="微软雅黑" panose="020B0503020204020204" charset="-122"/>
              </a:endParaRPr>
            </a:p>
          </p:txBody>
        </p:sp>
        <p:sp>
          <p:nvSpPr>
            <p:cNvPr id="18" name="Oval 19"/>
            <p:cNvSpPr/>
            <p:nvPr/>
          </p:nvSpPr>
          <p:spPr>
            <a:xfrm>
              <a:off x="10950" y="4852"/>
              <a:ext cx="301" cy="301"/>
            </a:xfrm>
            <a:prstGeom prst="ellipse">
              <a:avLst/>
            </a:prstGeom>
            <a:solidFill>
              <a:srgbClr val="464E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sym typeface="微软雅黑" panose="020B0503020204020204" charset="-122"/>
              </a:endParaRPr>
            </a:p>
          </p:txBody>
        </p:sp>
        <p:sp>
          <p:nvSpPr>
            <p:cNvPr id="19" name="Oval 20"/>
            <p:cNvSpPr/>
            <p:nvPr/>
          </p:nvSpPr>
          <p:spPr>
            <a:xfrm>
              <a:off x="10388" y="5777"/>
              <a:ext cx="219" cy="219"/>
            </a:xfrm>
            <a:prstGeom prst="ellipse">
              <a:avLst/>
            </a:prstGeom>
            <a:solidFill>
              <a:srgbClr val="52B2A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sym typeface="微软雅黑" panose="020B0503020204020204" charset="-122"/>
              </a:endParaRPr>
            </a:p>
          </p:txBody>
        </p:sp>
        <p:sp>
          <p:nvSpPr>
            <p:cNvPr id="20" name="Oval 21"/>
            <p:cNvSpPr/>
            <p:nvPr/>
          </p:nvSpPr>
          <p:spPr>
            <a:xfrm>
              <a:off x="8865" y="5612"/>
              <a:ext cx="219" cy="219"/>
            </a:xfrm>
            <a:prstGeom prst="ellipse">
              <a:avLst/>
            </a:prstGeom>
            <a:solidFill>
              <a:srgbClr val="52B2A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sym typeface="微软雅黑" panose="020B0503020204020204" charset="-122"/>
              </a:endParaRPr>
            </a:p>
          </p:txBody>
        </p:sp>
        <p:sp>
          <p:nvSpPr>
            <p:cNvPr id="21" name="Oval 22"/>
            <p:cNvSpPr/>
            <p:nvPr/>
          </p:nvSpPr>
          <p:spPr>
            <a:xfrm>
              <a:off x="8459" y="3806"/>
              <a:ext cx="466" cy="466"/>
            </a:xfrm>
            <a:prstGeom prst="ellipse">
              <a:avLst/>
            </a:prstGeom>
            <a:solidFill>
              <a:srgbClr val="464E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sym typeface="微软雅黑" panose="020B0503020204020204" charset="-122"/>
              </a:endParaRPr>
            </a:p>
          </p:txBody>
        </p:sp>
        <p:sp>
          <p:nvSpPr>
            <p:cNvPr id="22" name="Oval 23"/>
            <p:cNvSpPr/>
            <p:nvPr/>
          </p:nvSpPr>
          <p:spPr>
            <a:xfrm>
              <a:off x="9395" y="4761"/>
              <a:ext cx="681" cy="681"/>
            </a:xfrm>
            <a:prstGeom prst="ellipse">
              <a:avLst/>
            </a:prstGeom>
            <a:solidFill>
              <a:srgbClr val="464E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sym typeface="微软雅黑" panose="020B0503020204020204" charset="-122"/>
              </a:endParaRPr>
            </a:p>
          </p:txBody>
        </p:sp>
        <p:sp>
          <p:nvSpPr>
            <p:cNvPr id="23" name="Oval 24"/>
            <p:cNvSpPr/>
            <p:nvPr/>
          </p:nvSpPr>
          <p:spPr>
            <a:xfrm>
              <a:off x="8948" y="4541"/>
              <a:ext cx="219" cy="219"/>
            </a:xfrm>
            <a:prstGeom prst="ellipse">
              <a:avLst/>
            </a:prstGeom>
            <a:solidFill>
              <a:srgbClr val="52B2A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sym typeface="微软雅黑" panose="020B0503020204020204" charset="-122"/>
              </a:endParaRPr>
            </a:p>
          </p:txBody>
        </p:sp>
        <p:sp>
          <p:nvSpPr>
            <p:cNvPr id="24" name="Oval 25"/>
            <p:cNvSpPr/>
            <p:nvPr/>
          </p:nvSpPr>
          <p:spPr>
            <a:xfrm>
              <a:off x="8208" y="4624"/>
              <a:ext cx="219" cy="219"/>
            </a:xfrm>
            <a:prstGeom prst="ellipse">
              <a:avLst/>
            </a:prstGeom>
            <a:solidFill>
              <a:srgbClr val="52B2A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sym typeface="微软雅黑" panose="020B0503020204020204" charset="-122"/>
              </a:endParaRPr>
            </a:p>
          </p:txBody>
        </p:sp>
        <p:sp>
          <p:nvSpPr>
            <p:cNvPr id="25" name="Oval 26"/>
            <p:cNvSpPr/>
            <p:nvPr/>
          </p:nvSpPr>
          <p:spPr>
            <a:xfrm>
              <a:off x="9388" y="2963"/>
              <a:ext cx="219" cy="219"/>
            </a:xfrm>
            <a:prstGeom prst="ellipse">
              <a:avLst/>
            </a:prstGeom>
            <a:solidFill>
              <a:srgbClr val="52B2A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sym typeface="微软雅黑" panose="020B0503020204020204" charset="-122"/>
              </a:endParaRPr>
            </a:p>
          </p:txBody>
        </p:sp>
        <p:sp>
          <p:nvSpPr>
            <p:cNvPr id="26" name="Oval 27"/>
            <p:cNvSpPr/>
            <p:nvPr/>
          </p:nvSpPr>
          <p:spPr>
            <a:xfrm>
              <a:off x="9703" y="3526"/>
              <a:ext cx="301" cy="301"/>
            </a:xfrm>
            <a:prstGeom prst="ellipse">
              <a:avLst/>
            </a:prstGeom>
            <a:solidFill>
              <a:srgbClr val="52B2A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sym typeface="微软雅黑" panose="020B0503020204020204" charset="-122"/>
              </a:endParaRPr>
            </a:p>
          </p:txBody>
        </p:sp>
        <p:sp>
          <p:nvSpPr>
            <p:cNvPr id="28" name="Oval 29"/>
            <p:cNvSpPr/>
            <p:nvPr/>
          </p:nvSpPr>
          <p:spPr>
            <a:xfrm>
              <a:off x="8476" y="2967"/>
              <a:ext cx="466" cy="466"/>
            </a:xfrm>
            <a:prstGeom prst="ellipse">
              <a:avLst/>
            </a:prstGeom>
            <a:solidFill>
              <a:srgbClr val="464E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sym typeface="微软雅黑" panose="020B0503020204020204" charset="-122"/>
              </a:endParaRPr>
            </a:p>
          </p:txBody>
        </p:sp>
        <p:sp>
          <p:nvSpPr>
            <p:cNvPr id="29" name="Oval 30"/>
            <p:cNvSpPr/>
            <p:nvPr/>
          </p:nvSpPr>
          <p:spPr>
            <a:xfrm>
              <a:off x="9584" y="4274"/>
              <a:ext cx="219" cy="219"/>
            </a:xfrm>
            <a:prstGeom prst="ellipse">
              <a:avLst/>
            </a:prstGeom>
            <a:solidFill>
              <a:srgbClr val="52B2A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sym typeface="微软雅黑" panose="020B0503020204020204" charset="-122"/>
              </a:endParaRPr>
            </a:p>
          </p:txBody>
        </p:sp>
        <p:cxnSp>
          <p:nvCxnSpPr>
            <p:cNvPr id="30" name="Straight Connector 32"/>
            <p:cNvCxnSpPr>
              <a:stCxn id="7" idx="6"/>
              <a:endCxn id="9" idx="2"/>
            </p:cNvCxnSpPr>
            <p:nvPr/>
          </p:nvCxnSpPr>
          <p:spPr>
            <a:xfrm>
              <a:off x="8837" y="6676"/>
              <a:ext cx="433" cy="14"/>
            </a:xfrm>
            <a:prstGeom prst="line">
              <a:avLst/>
            </a:prstGeom>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31" name="Straight Connector 33"/>
            <p:cNvCxnSpPr>
              <a:stCxn id="9" idx="6"/>
              <a:endCxn id="8" idx="2"/>
            </p:cNvCxnSpPr>
            <p:nvPr/>
          </p:nvCxnSpPr>
          <p:spPr>
            <a:xfrm flipV="1">
              <a:off x="9489" y="6635"/>
              <a:ext cx="457" cy="55"/>
            </a:xfrm>
            <a:prstGeom prst="line">
              <a:avLst/>
            </a:prstGeom>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33" name="Straight Connector 34"/>
            <p:cNvCxnSpPr>
              <a:stCxn id="8" idx="7"/>
              <a:endCxn id="19" idx="3"/>
            </p:cNvCxnSpPr>
            <p:nvPr/>
          </p:nvCxnSpPr>
          <p:spPr>
            <a:xfrm flipV="1">
              <a:off x="10133" y="5964"/>
              <a:ext cx="273" cy="593"/>
            </a:xfrm>
            <a:prstGeom prst="line">
              <a:avLst/>
            </a:prstGeom>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34" name="Straight Connector 35"/>
            <p:cNvCxnSpPr>
              <a:stCxn id="19" idx="7"/>
              <a:endCxn id="18" idx="3"/>
            </p:cNvCxnSpPr>
            <p:nvPr/>
          </p:nvCxnSpPr>
          <p:spPr>
            <a:xfrm flipV="1">
              <a:off x="10561" y="5109"/>
              <a:ext cx="419" cy="700"/>
            </a:xfrm>
            <a:prstGeom prst="line">
              <a:avLst/>
            </a:prstGeom>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35" name="Straight Connector 36"/>
            <p:cNvCxnSpPr>
              <a:stCxn id="18" idx="0"/>
              <a:endCxn id="17" idx="4"/>
            </p:cNvCxnSpPr>
            <p:nvPr/>
          </p:nvCxnSpPr>
          <p:spPr>
            <a:xfrm flipV="1">
              <a:off x="11087" y="4116"/>
              <a:ext cx="86" cy="736"/>
            </a:xfrm>
            <a:prstGeom prst="line">
              <a:avLst/>
            </a:prstGeom>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36" name="Straight Connector 37"/>
            <p:cNvCxnSpPr>
              <a:stCxn id="17" idx="0"/>
              <a:endCxn id="16" idx="5"/>
            </p:cNvCxnSpPr>
            <p:nvPr/>
          </p:nvCxnSpPr>
          <p:spPr>
            <a:xfrm flipH="1" flipV="1">
              <a:off x="10905" y="3116"/>
              <a:ext cx="268" cy="699"/>
            </a:xfrm>
            <a:prstGeom prst="line">
              <a:avLst/>
            </a:prstGeom>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37" name="Straight Connector 38"/>
            <p:cNvCxnSpPr>
              <a:stCxn id="16" idx="1"/>
              <a:endCxn id="15" idx="6"/>
            </p:cNvCxnSpPr>
            <p:nvPr/>
          </p:nvCxnSpPr>
          <p:spPr>
            <a:xfrm flipH="1" flipV="1">
              <a:off x="9940" y="2370"/>
              <a:ext cx="752" cy="533"/>
            </a:xfrm>
            <a:prstGeom prst="line">
              <a:avLst/>
            </a:prstGeom>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38" name="Straight Connector 39"/>
            <p:cNvCxnSpPr>
              <a:stCxn id="15" idx="2"/>
              <a:endCxn id="14" idx="6"/>
            </p:cNvCxnSpPr>
            <p:nvPr/>
          </p:nvCxnSpPr>
          <p:spPr>
            <a:xfrm flipH="1">
              <a:off x="8999" y="2370"/>
              <a:ext cx="640" cy="50"/>
            </a:xfrm>
            <a:prstGeom prst="line">
              <a:avLst/>
            </a:prstGeom>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39" name="Straight Connector 40"/>
            <p:cNvCxnSpPr>
              <a:stCxn id="14" idx="2"/>
              <a:endCxn id="13" idx="7"/>
            </p:cNvCxnSpPr>
            <p:nvPr/>
          </p:nvCxnSpPr>
          <p:spPr>
            <a:xfrm flipH="1">
              <a:off x="8173" y="2420"/>
              <a:ext cx="525" cy="404"/>
            </a:xfrm>
            <a:prstGeom prst="line">
              <a:avLst/>
            </a:prstGeom>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40" name="Straight Connector 41"/>
            <p:cNvCxnSpPr>
              <a:stCxn id="13" idx="3"/>
              <a:endCxn id="12" idx="0"/>
            </p:cNvCxnSpPr>
            <p:nvPr/>
          </p:nvCxnSpPr>
          <p:spPr>
            <a:xfrm flipH="1">
              <a:off x="7572" y="3037"/>
              <a:ext cx="388" cy="894"/>
            </a:xfrm>
            <a:prstGeom prst="line">
              <a:avLst/>
            </a:prstGeom>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41" name="Straight Connector 42"/>
            <p:cNvCxnSpPr>
              <a:stCxn id="12" idx="4"/>
              <a:endCxn id="11" idx="0"/>
            </p:cNvCxnSpPr>
            <p:nvPr/>
          </p:nvCxnSpPr>
          <p:spPr>
            <a:xfrm>
              <a:off x="7572" y="4232"/>
              <a:ext cx="134" cy="689"/>
            </a:xfrm>
            <a:prstGeom prst="line">
              <a:avLst/>
            </a:prstGeom>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42" name="Straight Connector 43"/>
            <p:cNvCxnSpPr>
              <a:stCxn id="11" idx="5"/>
              <a:endCxn id="10" idx="1"/>
            </p:cNvCxnSpPr>
            <p:nvPr/>
          </p:nvCxnSpPr>
          <p:spPr>
            <a:xfrm>
              <a:off x="7812" y="5178"/>
              <a:ext cx="299" cy="574"/>
            </a:xfrm>
            <a:prstGeom prst="line">
              <a:avLst/>
            </a:prstGeom>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43" name="Straight Connector 44"/>
            <p:cNvCxnSpPr>
              <a:stCxn id="10" idx="4"/>
              <a:endCxn id="7" idx="1"/>
            </p:cNvCxnSpPr>
            <p:nvPr/>
          </p:nvCxnSpPr>
          <p:spPr>
            <a:xfrm>
              <a:off x="8218" y="6009"/>
              <a:ext cx="362" cy="560"/>
            </a:xfrm>
            <a:prstGeom prst="line">
              <a:avLst/>
            </a:prstGeom>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44" name="Straight Connector 45"/>
            <p:cNvCxnSpPr>
              <a:stCxn id="7" idx="7"/>
              <a:endCxn id="20" idx="4"/>
            </p:cNvCxnSpPr>
            <p:nvPr/>
          </p:nvCxnSpPr>
          <p:spPr>
            <a:xfrm flipV="1">
              <a:off x="8793" y="5831"/>
              <a:ext cx="168" cy="738"/>
            </a:xfrm>
            <a:prstGeom prst="line">
              <a:avLst/>
            </a:prstGeom>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45" name="Straight Connector 46"/>
            <p:cNvCxnSpPr>
              <a:stCxn id="20" idx="6"/>
              <a:endCxn id="19" idx="2"/>
            </p:cNvCxnSpPr>
            <p:nvPr/>
          </p:nvCxnSpPr>
          <p:spPr>
            <a:xfrm>
              <a:off x="9070" y="5722"/>
              <a:ext cx="1304" cy="165"/>
            </a:xfrm>
            <a:prstGeom prst="line">
              <a:avLst/>
            </a:prstGeom>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46" name="Straight Connector 47"/>
            <p:cNvCxnSpPr>
              <a:stCxn id="20" idx="5"/>
              <a:endCxn id="9" idx="0"/>
            </p:cNvCxnSpPr>
            <p:nvPr/>
          </p:nvCxnSpPr>
          <p:spPr>
            <a:xfrm>
              <a:off x="9038" y="5799"/>
              <a:ext cx="342" cy="781"/>
            </a:xfrm>
            <a:prstGeom prst="line">
              <a:avLst/>
            </a:prstGeom>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47" name="Straight Connector 48"/>
            <p:cNvCxnSpPr>
              <a:stCxn id="8" idx="1"/>
              <a:endCxn id="20" idx="5"/>
            </p:cNvCxnSpPr>
            <p:nvPr/>
          </p:nvCxnSpPr>
          <p:spPr>
            <a:xfrm flipH="1" flipV="1">
              <a:off x="9038" y="5799"/>
              <a:ext cx="940" cy="758"/>
            </a:xfrm>
            <a:prstGeom prst="line">
              <a:avLst/>
            </a:prstGeom>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48" name="Straight Connector 49"/>
            <p:cNvCxnSpPr>
              <a:stCxn id="20" idx="1"/>
              <a:endCxn id="24" idx="5"/>
            </p:cNvCxnSpPr>
            <p:nvPr/>
          </p:nvCxnSpPr>
          <p:spPr>
            <a:xfrm flipH="1" flipV="1">
              <a:off x="8381" y="4811"/>
              <a:ext cx="502" cy="833"/>
            </a:xfrm>
            <a:prstGeom prst="line">
              <a:avLst/>
            </a:prstGeom>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49" name="Straight Connector 50"/>
            <p:cNvCxnSpPr>
              <a:stCxn id="10" idx="7"/>
              <a:endCxn id="20" idx="2"/>
            </p:cNvCxnSpPr>
            <p:nvPr/>
          </p:nvCxnSpPr>
          <p:spPr>
            <a:xfrm flipV="1">
              <a:off x="8324" y="5722"/>
              <a:ext cx="527" cy="30"/>
            </a:xfrm>
            <a:prstGeom prst="line">
              <a:avLst/>
            </a:prstGeom>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50" name="Straight Connector 51"/>
            <p:cNvCxnSpPr>
              <a:stCxn id="24" idx="3"/>
              <a:endCxn id="11" idx="7"/>
            </p:cNvCxnSpPr>
            <p:nvPr/>
          </p:nvCxnSpPr>
          <p:spPr>
            <a:xfrm flipH="1">
              <a:off x="7812" y="4811"/>
              <a:ext cx="414" cy="154"/>
            </a:xfrm>
            <a:prstGeom prst="line">
              <a:avLst/>
            </a:prstGeom>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51" name="Straight Connector 52"/>
            <p:cNvCxnSpPr>
              <a:stCxn id="10" idx="0"/>
              <a:endCxn id="24" idx="4"/>
            </p:cNvCxnSpPr>
            <p:nvPr/>
          </p:nvCxnSpPr>
          <p:spPr>
            <a:xfrm flipV="1">
              <a:off x="8218" y="4843"/>
              <a:ext cx="86" cy="865"/>
            </a:xfrm>
            <a:prstGeom prst="line">
              <a:avLst/>
            </a:prstGeom>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52" name="Straight Connector 53"/>
            <p:cNvCxnSpPr>
              <a:stCxn id="24" idx="0"/>
              <a:endCxn id="13" idx="4"/>
            </p:cNvCxnSpPr>
            <p:nvPr/>
          </p:nvCxnSpPr>
          <p:spPr>
            <a:xfrm flipH="1" flipV="1">
              <a:off x="8067" y="3081"/>
              <a:ext cx="237" cy="1543"/>
            </a:xfrm>
            <a:prstGeom prst="line">
              <a:avLst/>
            </a:prstGeom>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53" name="Straight Connector 54"/>
            <p:cNvCxnSpPr>
              <a:stCxn id="24" idx="1"/>
              <a:endCxn id="12" idx="6"/>
            </p:cNvCxnSpPr>
            <p:nvPr/>
          </p:nvCxnSpPr>
          <p:spPr>
            <a:xfrm flipH="1" flipV="1">
              <a:off x="7722" y="4082"/>
              <a:ext cx="504" cy="574"/>
            </a:xfrm>
            <a:prstGeom prst="line">
              <a:avLst/>
            </a:prstGeom>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54" name="Straight Connector 55"/>
            <p:cNvCxnSpPr>
              <a:stCxn id="13" idx="6"/>
              <a:endCxn id="28" idx="1"/>
            </p:cNvCxnSpPr>
            <p:nvPr/>
          </p:nvCxnSpPr>
          <p:spPr>
            <a:xfrm>
              <a:off x="8217" y="2931"/>
              <a:ext cx="313" cy="104"/>
            </a:xfrm>
            <a:prstGeom prst="line">
              <a:avLst/>
            </a:prstGeom>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55" name="Straight Connector 56"/>
            <p:cNvCxnSpPr>
              <a:stCxn id="28" idx="4"/>
              <a:endCxn id="21" idx="0"/>
            </p:cNvCxnSpPr>
            <p:nvPr/>
          </p:nvCxnSpPr>
          <p:spPr>
            <a:xfrm flipH="1">
              <a:off x="8678" y="3433"/>
              <a:ext cx="17" cy="373"/>
            </a:xfrm>
            <a:prstGeom prst="line">
              <a:avLst/>
            </a:prstGeom>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56" name="Straight Connector 57"/>
            <p:cNvCxnSpPr>
              <a:stCxn id="21" idx="5"/>
              <a:endCxn id="23" idx="1"/>
            </p:cNvCxnSpPr>
            <p:nvPr/>
          </p:nvCxnSpPr>
          <p:spPr>
            <a:xfrm>
              <a:off x="8843" y="4204"/>
              <a:ext cx="123" cy="369"/>
            </a:xfrm>
            <a:prstGeom prst="line">
              <a:avLst/>
            </a:prstGeom>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57" name="Straight Connector 58"/>
            <p:cNvCxnSpPr>
              <a:stCxn id="23" idx="5"/>
              <a:endCxn id="22" idx="1"/>
            </p:cNvCxnSpPr>
            <p:nvPr/>
          </p:nvCxnSpPr>
          <p:spPr>
            <a:xfrm>
              <a:off x="9121" y="4728"/>
              <a:ext cx="360" cy="133"/>
            </a:xfrm>
            <a:prstGeom prst="line">
              <a:avLst/>
            </a:prstGeom>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58" name="Straight Connector 59"/>
            <p:cNvCxnSpPr>
              <a:stCxn id="22" idx="5"/>
              <a:endCxn id="19" idx="1"/>
            </p:cNvCxnSpPr>
            <p:nvPr/>
          </p:nvCxnSpPr>
          <p:spPr>
            <a:xfrm>
              <a:off x="9962" y="5342"/>
              <a:ext cx="444" cy="467"/>
            </a:xfrm>
            <a:prstGeom prst="line">
              <a:avLst/>
            </a:prstGeom>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59" name="Straight Connector 60"/>
            <p:cNvCxnSpPr>
              <a:stCxn id="22" idx="3"/>
              <a:endCxn id="20" idx="7"/>
            </p:cNvCxnSpPr>
            <p:nvPr/>
          </p:nvCxnSpPr>
          <p:spPr>
            <a:xfrm flipH="1">
              <a:off x="9038" y="5342"/>
              <a:ext cx="443" cy="302"/>
            </a:xfrm>
            <a:prstGeom prst="line">
              <a:avLst/>
            </a:prstGeom>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60" name="Straight Connector 61"/>
            <p:cNvCxnSpPr>
              <a:stCxn id="23" idx="3"/>
              <a:endCxn id="24" idx="6"/>
            </p:cNvCxnSpPr>
            <p:nvPr/>
          </p:nvCxnSpPr>
          <p:spPr>
            <a:xfrm flipH="1">
              <a:off x="8413" y="4728"/>
              <a:ext cx="553" cy="6"/>
            </a:xfrm>
            <a:prstGeom prst="line">
              <a:avLst/>
            </a:prstGeom>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61" name="Straight Connector 62"/>
            <p:cNvCxnSpPr>
              <a:stCxn id="21" idx="3"/>
              <a:endCxn id="24" idx="7"/>
            </p:cNvCxnSpPr>
            <p:nvPr/>
          </p:nvCxnSpPr>
          <p:spPr>
            <a:xfrm flipH="1">
              <a:off x="8381" y="4204"/>
              <a:ext cx="132" cy="452"/>
            </a:xfrm>
            <a:prstGeom prst="line">
              <a:avLst/>
            </a:prstGeom>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62" name="Straight Connector 63"/>
            <p:cNvCxnSpPr>
              <a:stCxn id="21" idx="7"/>
              <a:endCxn id="25" idx="3"/>
            </p:cNvCxnSpPr>
            <p:nvPr/>
          </p:nvCxnSpPr>
          <p:spPr>
            <a:xfrm flipV="1">
              <a:off x="8843" y="3150"/>
              <a:ext cx="563" cy="724"/>
            </a:xfrm>
            <a:prstGeom prst="line">
              <a:avLst/>
            </a:prstGeom>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63" name="Straight Connector 64"/>
            <p:cNvCxnSpPr>
              <a:stCxn id="25" idx="7"/>
              <a:endCxn id="15" idx="3"/>
            </p:cNvCxnSpPr>
            <p:nvPr/>
          </p:nvCxnSpPr>
          <p:spPr>
            <a:xfrm flipV="1">
              <a:off x="9561" y="2476"/>
              <a:ext cx="122" cy="519"/>
            </a:xfrm>
            <a:prstGeom prst="line">
              <a:avLst/>
            </a:prstGeom>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64" name="Straight Connector 65"/>
            <p:cNvCxnSpPr>
              <a:stCxn id="28" idx="7"/>
              <a:endCxn id="15" idx="3"/>
            </p:cNvCxnSpPr>
            <p:nvPr/>
          </p:nvCxnSpPr>
          <p:spPr>
            <a:xfrm flipV="1">
              <a:off x="8860" y="2476"/>
              <a:ext cx="823" cy="559"/>
            </a:xfrm>
            <a:prstGeom prst="line">
              <a:avLst/>
            </a:prstGeom>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65" name="Straight Connector 66"/>
            <p:cNvCxnSpPr>
              <a:stCxn id="14" idx="5"/>
              <a:endCxn id="25" idx="1"/>
            </p:cNvCxnSpPr>
            <p:nvPr/>
          </p:nvCxnSpPr>
          <p:spPr>
            <a:xfrm>
              <a:off x="8955" y="2526"/>
              <a:ext cx="451" cy="469"/>
            </a:xfrm>
            <a:prstGeom prst="line">
              <a:avLst/>
            </a:prstGeom>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66" name="Straight Connector 67"/>
            <p:cNvCxnSpPr>
              <a:stCxn id="26" idx="7"/>
              <a:endCxn id="16" idx="3"/>
            </p:cNvCxnSpPr>
            <p:nvPr/>
          </p:nvCxnSpPr>
          <p:spPr>
            <a:xfrm flipV="1">
              <a:off x="9946" y="3116"/>
              <a:ext cx="746" cy="454"/>
            </a:xfrm>
            <a:prstGeom prst="line">
              <a:avLst/>
            </a:prstGeom>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67" name="Straight Connector 68"/>
            <p:cNvCxnSpPr>
              <a:stCxn id="26" idx="0"/>
              <a:endCxn id="15" idx="4"/>
            </p:cNvCxnSpPr>
            <p:nvPr/>
          </p:nvCxnSpPr>
          <p:spPr>
            <a:xfrm flipH="1" flipV="1">
              <a:off x="9790" y="2520"/>
              <a:ext cx="50" cy="1006"/>
            </a:xfrm>
            <a:prstGeom prst="line">
              <a:avLst/>
            </a:prstGeom>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68" name="Straight Connector 69"/>
            <p:cNvCxnSpPr>
              <a:stCxn id="26" idx="1"/>
              <a:endCxn id="25" idx="5"/>
            </p:cNvCxnSpPr>
            <p:nvPr/>
          </p:nvCxnSpPr>
          <p:spPr>
            <a:xfrm flipH="1" flipV="1">
              <a:off x="9561" y="3150"/>
              <a:ext cx="172" cy="420"/>
            </a:xfrm>
            <a:prstGeom prst="line">
              <a:avLst/>
            </a:prstGeom>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69" name="Straight Connector 70"/>
            <p:cNvCxnSpPr>
              <a:stCxn id="29" idx="0"/>
              <a:endCxn id="26" idx="4"/>
            </p:cNvCxnSpPr>
            <p:nvPr/>
          </p:nvCxnSpPr>
          <p:spPr>
            <a:xfrm flipV="1">
              <a:off x="9680" y="3827"/>
              <a:ext cx="160" cy="447"/>
            </a:xfrm>
            <a:prstGeom prst="line">
              <a:avLst/>
            </a:prstGeom>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70" name="Straight Connector 71"/>
            <p:cNvCxnSpPr>
              <a:stCxn id="29" idx="4"/>
              <a:endCxn id="22" idx="0"/>
            </p:cNvCxnSpPr>
            <p:nvPr/>
          </p:nvCxnSpPr>
          <p:spPr>
            <a:xfrm>
              <a:off x="9680" y="4493"/>
              <a:ext cx="42" cy="268"/>
            </a:xfrm>
            <a:prstGeom prst="line">
              <a:avLst/>
            </a:prstGeom>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71" name="Straight Connector 72"/>
            <p:cNvCxnSpPr>
              <a:stCxn id="29" idx="1"/>
              <a:endCxn id="21" idx="6"/>
            </p:cNvCxnSpPr>
            <p:nvPr/>
          </p:nvCxnSpPr>
          <p:spPr>
            <a:xfrm flipH="1" flipV="1">
              <a:off x="8911" y="4039"/>
              <a:ext cx="691" cy="267"/>
            </a:xfrm>
            <a:prstGeom prst="line">
              <a:avLst/>
            </a:prstGeom>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72" name="Straight Connector 73"/>
            <p:cNvCxnSpPr>
              <a:stCxn id="22" idx="7"/>
              <a:endCxn id="27" idx="3"/>
            </p:cNvCxnSpPr>
            <p:nvPr/>
          </p:nvCxnSpPr>
          <p:spPr>
            <a:xfrm flipV="1">
              <a:off x="9962" y="4580"/>
              <a:ext cx="486" cy="281"/>
            </a:xfrm>
            <a:prstGeom prst="line">
              <a:avLst/>
            </a:prstGeom>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73" name="Straight Connector 74"/>
            <p:cNvCxnSpPr>
              <a:stCxn id="27" idx="0"/>
              <a:endCxn id="16" idx="4"/>
            </p:cNvCxnSpPr>
            <p:nvPr/>
          </p:nvCxnSpPr>
          <p:spPr>
            <a:xfrm flipV="1">
              <a:off x="10555" y="3160"/>
              <a:ext cx="244" cy="1163"/>
            </a:xfrm>
            <a:prstGeom prst="line">
              <a:avLst/>
            </a:prstGeom>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74" name="Straight Connector 75"/>
            <p:cNvCxnSpPr>
              <a:stCxn id="27" idx="1"/>
              <a:endCxn id="26" idx="5"/>
            </p:cNvCxnSpPr>
            <p:nvPr/>
          </p:nvCxnSpPr>
          <p:spPr>
            <a:xfrm flipH="1" flipV="1">
              <a:off x="9946" y="3783"/>
              <a:ext cx="502" cy="584"/>
            </a:xfrm>
            <a:prstGeom prst="line">
              <a:avLst/>
            </a:prstGeom>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75" name="Straight Connector 76"/>
            <p:cNvCxnSpPr>
              <a:stCxn id="27" idx="7"/>
              <a:endCxn id="17" idx="3"/>
            </p:cNvCxnSpPr>
            <p:nvPr/>
          </p:nvCxnSpPr>
          <p:spPr>
            <a:xfrm flipV="1">
              <a:off x="10661" y="4072"/>
              <a:ext cx="405" cy="295"/>
            </a:xfrm>
            <a:prstGeom prst="line">
              <a:avLst/>
            </a:prstGeom>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76" name="Straight Connector 77"/>
            <p:cNvCxnSpPr>
              <a:stCxn id="27" idx="5"/>
              <a:endCxn id="18" idx="1"/>
            </p:cNvCxnSpPr>
            <p:nvPr/>
          </p:nvCxnSpPr>
          <p:spPr>
            <a:xfrm>
              <a:off x="10661" y="4580"/>
              <a:ext cx="319" cy="316"/>
            </a:xfrm>
            <a:prstGeom prst="line">
              <a:avLst/>
            </a:prstGeom>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77" name="Straight Connector 78"/>
            <p:cNvCxnSpPr>
              <a:stCxn id="19" idx="0"/>
              <a:endCxn id="27" idx="4"/>
            </p:cNvCxnSpPr>
            <p:nvPr/>
          </p:nvCxnSpPr>
          <p:spPr>
            <a:xfrm flipV="1">
              <a:off x="10484" y="4624"/>
              <a:ext cx="71" cy="1153"/>
            </a:xfrm>
            <a:prstGeom prst="line">
              <a:avLst/>
            </a:prstGeom>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grpSp>
      <p:sp>
        <p:nvSpPr>
          <p:cNvPr id="194" name="TextBox 1210"/>
          <p:cNvSpPr/>
          <p:nvPr/>
        </p:nvSpPr>
        <p:spPr>
          <a:xfrm>
            <a:off x="8074660" y="1283970"/>
            <a:ext cx="2882900" cy="367665"/>
          </a:xfrm>
          <a:prstGeom prst="rect">
            <a:avLst/>
          </a:prstGeom>
          <a:noFill/>
          <a:ln w="9525">
            <a:noFill/>
            <a:miter/>
          </a:ln>
        </p:spPr>
        <p:txBody>
          <a:bodyPr wrap="square">
            <a:spAutoFit/>
          </a:bodyPr>
          <a:lstStyle/>
          <a:p>
            <a:pPr algn="l"/>
            <a:r>
              <a:rPr lang="en-US" altLang="zh-CN" noProof="0" dirty="0">
                <a:ln>
                  <a:noFill/>
                </a:ln>
                <a:solidFill>
                  <a:schemeClr val="tx1">
                    <a:lumMod val="65000"/>
                    <a:lumOff val="35000"/>
                  </a:schemeClr>
                </a:solidFill>
                <a:uLnTx/>
                <a:uFillTx/>
                <a:latin typeface="Verdana" panose="020B0604030504040204" charset="0"/>
                <a:ea typeface="方正舒体" panose="02010601030101010101" pitchFamily="2" charset="-122"/>
                <a:sym typeface="+mn-ea"/>
              </a:rPr>
              <a:t>ADD YOUR TEXT HERE</a:t>
            </a:r>
          </a:p>
        </p:txBody>
      </p:sp>
      <p:sp>
        <p:nvSpPr>
          <p:cNvPr id="195" name="TextBox 1210"/>
          <p:cNvSpPr/>
          <p:nvPr/>
        </p:nvSpPr>
        <p:spPr>
          <a:xfrm>
            <a:off x="8074660" y="1733550"/>
            <a:ext cx="3787775" cy="708660"/>
          </a:xfrm>
          <a:prstGeom prst="rect">
            <a:avLst/>
          </a:prstGeom>
          <a:noFill/>
          <a:ln w="9525">
            <a:noFill/>
            <a:miter/>
          </a:ln>
        </p:spPr>
        <p:txBody>
          <a:bodyPr wrap="square">
            <a:spAutoFit/>
          </a:bodyPr>
          <a:lstStyle/>
          <a:p>
            <a:pPr indent="0" algn="l" fontAlgn="auto">
              <a:lnSpc>
                <a:spcPct val="150000"/>
              </a:lnSpc>
            </a:pP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endParaRPr lang="en-US" altLang="zh-CN" sz="900" noProof="0" dirty="0">
              <a:ln>
                <a:noFill/>
              </a:ln>
              <a:solidFill>
                <a:schemeClr val="tx1">
                  <a:lumMod val="65000"/>
                  <a:lumOff val="35000"/>
                </a:schemeClr>
              </a:solidFill>
              <a:uLnTx/>
              <a:uFillTx/>
              <a:latin typeface="Arial" panose="020B0604020202020204" pitchFamily="34" charset="0"/>
              <a:ea typeface="微软雅黑" panose="020B0503020204020204" charset="-122"/>
              <a:sym typeface="Arial" panose="020B0604020202020204" pitchFamily="34" charset="0"/>
            </a:endParaRPr>
          </a:p>
        </p:txBody>
      </p:sp>
      <p:sp>
        <p:nvSpPr>
          <p:cNvPr id="196" name="TextBox 1210"/>
          <p:cNvSpPr/>
          <p:nvPr/>
        </p:nvSpPr>
        <p:spPr>
          <a:xfrm>
            <a:off x="7915275" y="3994785"/>
            <a:ext cx="2882900" cy="367665"/>
          </a:xfrm>
          <a:prstGeom prst="rect">
            <a:avLst/>
          </a:prstGeom>
          <a:noFill/>
          <a:ln w="9525">
            <a:noFill/>
            <a:miter/>
          </a:ln>
        </p:spPr>
        <p:txBody>
          <a:bodyPr wrap="square">
            <a:spAutoFit/>
          </a:bodyPr>
          <a:lstStyle/>
          <a:p>
            <a:pPr algn="l"/>
            <a:r>
              <a:rPr lang="en-US" altLang="zh-CN" noProof="0" dirty="0">
                <a:ln>
                  <a:noFill/>
                </a:ln>
                <a:solidFill>
                  <a:schemeClr val="tx1">
                    <a:lumMod val="65000"/>
                    <a:lumOff val="35000"/>
                  </a:schemeClr>
                </a:solidFill>
                <a:uLnTx/>
                <a:uFillTx/>
                <a:latin typeface="Verdana" panose="020B0604030504040204" charset="0"/>
                <a:ea typeface="方正舒体" panose="02010601030101010101" pitchFamily="2" charset="-122"/>
                <a:sym typeface="+mn-ea"/>
              </a:rPr>
              <a:t>ADD YOUR TEXT HERE</a:t>
            </a:r>
          </a:p>
        </p:txBody>
      </p:sp>
      <p:sp>
        <p:nvSpPr>
          <p:cNvPr id="197" name="TextBox 1210"/>
          <p:cNvSpPr/>
          <p:nvPr/>
        </p:nvSpPr>
        <p:spPr>
          <a:xfrm>
            <a:off x="7915275" y="4444365"/>
            <a:ext cx="3787775" cy="708660"/>
          </a:xfrm>
          <a:prstGeom prst="rect">
            <a:avLst/>
          </a:prstGeom>
          <a:noFill/>
          <a:ln w="9525">
            <a:noFill/>
            <a:miter/>
          </a:ln>
        </p:spPr>
        <p:txBody>
          <a:bodyPr wrap="square">
            <a:spAutoFit/>
          </a:bodyPr>
          <a:lstStyle/>
          <a:p>
            <a:pPr indent="0" algn="l" fontAlgn="auto">
              <a:lnSpc>
                <a:spcPct val="150000"/>
              </a:lnSpc>
            </a:pP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endParaRPr lang="en-US" altLang="zh-CN" sz="900" noProof="0" dirty="0">
              <a:ln>
                <a:noFill/>
              </a:ln>
              <a:solidFill>
                <a:schemeClr val="tx1">
                  <a:lumMod val="65000"/>
                  <a:lumOff val="35000"/>
                </a:schemeClr>
              </a:solidFill>
              <a:uLnTx/>
              <a:uFillTx/>
              <a:latin typeface="Arial" panose="020B0604020202020204" pitchFamily="34" charset="0"/>
              <a:ea typeface="微软雅黑" panose="020B0503020204020204" charset="-122"/>
              <a:sym typeface="Arial" panose="020B0604020202020204" pitchFamily="34" charset="0"/>
            </a:endParaRPr>
          </a:p>
        </p:txBody>
      </p:sp>
      <p:sp>
        <p:nvSpPr>
          <p:cNvPr id="198" name="TextBox 1210"/>
          <p:cNvSpPr/>
          <p:nvPr/>
        </p:nvSpPr>
        <p:spPr>
          <a:xfrm>
            <a:off x="1391285" y="1283970"/>
            <a:ext cx="2882900" cy="367665"/>
          </a:xfrm>
          <a:prstGeom prst="rect">
            <a:avLst/>
          </a:prstGeom>
          <a:noFill/>
          <a:ln w="9525">
            <a:noFill/>
            <a:miter/>
          </a:ln>
        </p:spPr>
        <p:txBody>
          <a:bodyPr wrap="square">
            <a:spAutoFit/>
          </a:bodyPr>
          <a:lstStyle/>
          <a:p>
            <a:pPr algn="r"/>
            <a:r>
              <a:rPr lang="en-US" altLang="zh-CN" noProof="0" dirty="0">
                <a:ln>
                  <a:noFill/>
                </a:ln>
                <a:solidFill>
                  <a:schemeClr val="tx1">
                    <a:lumMod val="65000"/>
                    <a:lumOff val="35000"/>
                  </a:schemeClr>
                </a:solidFill>
                <a:uLnTx/>
                <a:uFillTx/>
                <a:latin typeface="Verdana" panose="020B0604030504040204" charset="0"/>
                <a:ea typeface="方正舒体" panose="02010601030101010101" pitchFamily="2" charset="-122"/>
                <a:sym typeface="+mn-ea"/>
              </a:rPr>
              <a:t>ADD YOUR TEXT HERE</a:t>
            </a:r>
          </a:p>
        </p:txBody>
      </p:sp>
      <p:sp>
        <p:nvSpPr>
          <p:cNvPr id="199" name="TextBox 1210"/>
          <p:cNvSpPr/>
          <p:nvPr/>
        </p:nvSpPr>
        <p:spPr>
          <a:xfrm>
            <a:off x="486410" y="1733550"/>
            <a:ext cx="3787775" cy="708660"/>
          </a:xfrm>
          <a:prstGeom prst="rect">
            <a:avLst/>
          </a:prstGeom>
          <a:noFill/>
          <a:ln w="9525">
            <a:noFill/>
            <a:miter/>
          </a:ln>
        </p:spPr>
        <p:txBody>
          <a:bodyPr wrap="square">
            <a:spAutoFit/>
          </a:bodyPr>
          <a:lstStyle/>
          <a:p>
            <a:pPr indent="0" algn="r" fontAlgn="auto">
              <a:lnSpc>
                <a:spcPct val="150000"/>
              </a:lnSpc>
            </a:pP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endParaRPr lang="en-US" altLang="zh-CN" sz="900" noProof="0" dirty="0">
              <a:ln>
                <a:noFill/>
              </a:ln>
              <a:solidFill>
                <a:schemeClr val="tx1">
                  <a:lumMod val="65000"/>
                  <a:lumOff val="35000"/>
                </a:schemeClr>
              </a:solidFill>
              <a:uLnTx/>
              <a:uFillTx/>
              <a:latin typeface="Arial" panose="020B0604020202020204" pitchFamily="34" charset="0"/>
              <a:ea typeface="微软雅黑" panose="020B0503020204020204" charset="-122"/>
              <a:sym typeface="Arial" panose="020B0604020202020204" pitchFamily="34" charset="0"/>
            </a:endParaRPr>
          </a:p>
        </p:txBody>
      </p:sp>
      <p:sp>
        <p:nvSpPr>
          <p:cNvPr id="200" name="TextBox 1210"/>
          <p:cNvSpPr/>
          <p:nvPr/>
        </p:nvSpPr>
        <p:spPr>
          <a:xfrm>
            <a:off x="1391285" y="3985895"/>
            <a:ext cx="2882900" cy="367665"/>
          </a:xfrm>
          <a:prstGeom prst="rect">
            <a:avLst/>
          </a:prstGeom>
          <a:noFill/>
          <a:ln w="9525">
            <a:noFill/>
            <a:miter/>
          </a:ln>
        </p:spPr>
        <p:txBody>
          <a:bodyPr wrap="square">
            <a:spAutoFit/>
          </a:bodyPr>
          <a:lstStyle/>
          <a:p>
            <a:pPr algn="r"/>
            <a:r>
              <a:rPr lang="en-US" altLang="zh-CN" noProof="0" dirty="0">
                <a:ln>
                  <a:noFill/>
                </a:ln>
                <a:solidFill>
                  <a:schemeClr val="tx1">
                    <a:lumMod val="65000"/>
                    <a:lumOff val="35000"/>
                  </a:schemeClr>
                </a:solidFill>
                <a:uLnTx/>
                <a:uFillTx/>
                <a:latin typeface="Verdana" panose="020B0604030504040204" charset="0"/>
                <a:ea typeface="方正舒体" panose="02010601030101010101" pitchFamily="2" charset="-122"/>
                <a:sym typeface="+mn-ea"/>
              </a:rPr>
              <a:t>ADD YOUR TEXT HERE</a:t>
            </a:r>
          </a:p>
        </p:txBody>
      </p:sp>
      <p:sp>
        <p:nvSpPr>
          <p:cNvPr id="201" name="TextBox 1210"/>
          <p:cNvSpPr/>
          <p:nvPr/>
        </p:nvSpPr>
        <p:spPr>
          <a:xfrm>
            <a:off x="486410" y="4435475"/>
            <a:ext cx="3787775" cy="708660"/>
          </a:xfrm>
          <a:prstGeom prst="rect">
            <a:avLst/>
          </a:prstGeom>
          <a:noFill/>
          <a:ln w="9525">
            <a:noFill/>
            <a:miter/>
          </a:ln>
        </p:spPr>
        <p:txBody>
          <a:bodyPr wrap="square">
            <a:spAutoFit/>
          </a:bodyPr>
          <a:lstStyle/>
          <a:p>
            <a:pPr indent="0" algn="r" fontAlgn="auto">
              <a:lnSpc>
                <a:spcPct val="150000"/>
              </a:lnSpc>
            </a:pP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endParaRPr lang="en-US" altLang="zh-CN" sz="900" noProof="0" dirty="0">
              <a:ln>
                <a:noFill/>
              </a:ln>
              <a:solidFill>
                <a:schemeClr val="tx1">
                  <a:lumMod val="65000"/>
                  <a:lumOff val="35000"/>
                </a:schemeClr>
              </a:solidFill>
              <a:uLnTx/>
              <a:uFillTx/>
              <a:latin typeface="Arial" panose="020B0604020202020204" pitchFamily="34" charset="0"/>
              <a:ea typeface="微软雅黑" panose="020B0503020204020204" charset="-122"/>
              <a:sym typeface="Arial" panose="020B0604020202020204" pitchFamily="34" charset="0"/>
            </a:endParaRPr>
          </a:p>
        </p:txBody>
      </p:sp>
      <p:sp>
        <p:nvSpPr>
          <p:cNvPr id="202" name="Oval 19"/>
          <p:cNvSpPr/>
          <p:nvPr/>
        </p:nvSpPr>
        <p:spPr>
          <a:xfrm>
            <a:off x="6818971" y="2731563"/>
            <a:ext cx="200471" cy="200502"/>
          </a:xfrm>
          <a:prstGeom prst="ellipse">
            <a:avLst/>
          </a:prstGeom>
          <a:solidFill>
            <a:srgbClr val="464E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sym typeface="微软雅黑" panose="020B0503020204020204" charset="-122"/>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AutoShape 4"/>
          <p:cNvSpPr/>
          <p:nvPr/>
        </p:nvSpPr>
        <p:spPr bwMode="auto">
          <a:xfrm rot="16200000">
            <a:off x="5061074" y="1393669"/>
            <a:ext cx="1867412" cy="3664933"/>
          </a:xfrm>
          <a:custGeom>
            <a:avLst/>
            <a:gdLst>
              <a:gd name="T0" fmla="*/ 0 w 21600"/>
              <a:gd name="T1" fmla="*/ 681 h 21600"/>
              <a:gd name="T2" fmla="*/ 177 w 21600"/>
              <a:gd name="T3" fmla="*/ 34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a:moveTo>
                  <a:pt x="0" y="21600"/>
                </a:moveTo>
                <a:cubicBezTo>
                  <a:pt x="11925" y="21600"/>
                  <a:pt x="21600" y="16767"/>
                  <a:pt x="21600" y="10804"/>
                </a:cubicBezTo>
                <a:cubicBezTo>
                  <a:pt x="21600" y="4840"/>
                  <a:pt x="11925" y="0"/>
                  <a:pt x="0" y="0"/>
                </a:cubicBezTo>
              </a:path>
            </a:pathLst>
          </a:custGeom>
          <a:noFill/>
          <a:ln w="19050" cap="flat">
            <a:solidFill>
              <a:srgbClr val="464E6C"/>
            </a:solidFill>
            <a:prstDash val="dash"/>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zh-CN" altLang="en-US" sz="2400">
              <a:gradFill>
                <a:gsLst>
                  <a:gs pos="0">
                    <a:srgbClr val="3F5096"/>
                  </a:gs>
                  <a:gs pos="100000">
                    <a:srgbClr val="3F5096"/>
                  </a:gs>
                </a:gsLst>
                <a:lin ang="5400000" scaled="1"/>
              </a:gradFill>
              <a:latin typeface="方正中等线简体" panose="02010601030101010101" pitchFamily="2" charset="-122"/>
              <a:ea typeface="方正中等线简体" panose="02010601030101010101" pitchFamily="2" charset="-122"/>
            </a:endParaRPr>
          </a:p>
        </p:txBody>
      </p:sp>
      <p:grpSp>
        <p:nvGrpSpPr>
          <p:cNvPr id="11" name="组合 10"/>
          <p:cNvGrpSpPr/>
          <p:nvPr/>
        </p:nvGrpSpPr>
        <p:grpSpPr>
          <a:xfrm>
            <a:off x="4552799" y="2816146"/>
            <a:ext cx="2730538" cy="3272271"/>
            <a:chOff x="2097288" y="2827131"/>
            <a:chExt cx="2730538" cy="3272271"/>
          </a:xfrm>
          <a:solidFill>
            <a:srgbClr val="464E6C"/>
          </a:solidFill>
        </p:grpSpPr>
        <p:sp>
          <p:nvSpPr>
            <p:cNvPr id="12" name="椭圆 11"/>
            <p:cNvSpPr/>
            <p:nvPr/>
          </p:nvSpPr>
          <p:spPr>
            <a:xfrm>
              <a:off x="2097288" y="5658815"/>
              <a:ext cx="2730538" cy="44058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nvGrpSpPr>
            <p:cNvPr id="13" name="Group 10"/>
            <p:cNvGrpSpPr/>
            <p:nvPr/>
          </p:nvGrpSpPr>
          <p:grpSpPr bwMode="auto">
            <a:xfrm>
              <a:off x="2975285" y="2827131"/>
              <a:ext cx="923403" cy="3272271"/>
              <a:chOff x="0" y="0"/>
              <a:chExt cx="966" cy="3423"/>
            </a:xfrm>
            <a:grpFill/>
          </p:grpSpPr>
          <p:sp>
            <p:nvSpPr>
              <p:cNvPr id="14" name="AutoShape 11"/>
              <p:cNvSpPr/>
              <p:nvPr/>
            </p:nvSpPr>
            <p:spPr bwMode="auto">
              <a:xfrm>
                <a:off x="0" y="0"/>
                <a:ext cx="966" cy="3423"/>
              </a:xfrm>
              <a:custGeom>
                <a:avLst/>
                <a:gdLst>
                  <a:gd name="T0" fmla="*/ 26 w 20967"/>
                  <a:gd name="T1" fmla="*/ 0 h 21600"/>
                  <a:gd name="T2" fmla="*/ 19 w 20967"/>
                  <a:gd name="T3" fmla="*/ 27 h 21600"/>
                  <a:gd name="T4" fmla="*/ 19 w 20967"/>
                  <a:gd name="T5" fmla="*/ 55 h 21600"/>
                  <a:gd name="T6" fmla="*/ 20 w 20967"/>
                  <a:gd name="T7" fmla="*/ 60 h 21600"/>
                  <a:gd name="T8" fmla="*/ 21 w 20967"/>
                  <a:gd name="T9" fmla="*/ 73 h 21600"/>
                  <a:gd name="T10" fmla="*/ 22 w 20967"/>
                  <a:gd name="T11" fmla="*/ 80 h 21600"/>
                  <a:gd name="T12" fmla="*/ 21 w 20967"/>
                  <a:gd name="T13" fmla="*/ 90 h 21600"/>
                  <a:gd name="T14" fmla="*/ 14 w 20967"/>
                  <a:gd name="T15" fmla="*/ 100 h 21600"/>
                  <a:gd name="T16" fmla="*/ 9 w 20967"/>
                  <a:gd name="T17" fmla="*/ 116 h 21600"/>
                  <a:gd name="T18" fmla="*/ 4 w 20967"/>
                  <a:gd name="T19" fmla="*/ 142 h 21600"/>
                  <a:gd name="T20" fmla="*/ 0 w 20967"/>
                  <a:gd name="T21" fmla="*/ 174 h 21600"/>
                  <a:gd name="T22" fmla="*/ 8 w 20967"/>
                  <a:gd name="T23" fmla="*/ 189 h 21600"/>
                  <a:gd name="T24" fmla="*/ 11 w 20967"/>
                  <a:gd name="T25" fmla="*/ 183 h 21600"/>
                  <a:gd name="T26" fmla="*/ 9 w 20967"/>
                  <a:gd name="T27" fmla="*/ 232 h 21600"/>
                  <a:gd name="T28" fmla="*/ 7 w 20967"/>
                  <a:gd name="T29" fmla="*/ 283 h 21600"/>
                  <a:gd name="T30" fmla="*/ 10 w 20967"/>
                  <a:gd name="T31" fmla="*/ 289 h 21600"/>
                  <a:gd name="T32" fmla="*/ 12 w 20967"/>
                  <a:gd name="T33" fmla="*/ 354 h 21600"/>
                  <a:gd name="T34" fmla="*/ 15 w 20967"/>
                  <a:gd name="T35" fmla="*/ 416 h 21600"/>
                  <a:gd name="T36" fmla="*/ 15 w 20967"/>
                  <a:gd name="T37" fmla="*/ 456 h 21600"/>
                  <a:gd name="T38" fmla="*/ 10 w 20967"/>
                  <a:gd name="T39" fmla="*/ 481 h 21600"/>
                  <a:gd name="T40" fmla="*/ 4 w 20967"/>
                  <a:gd name="T41" fmla="*/ 486 h 21600"/>
                  <a:gd name="T42" fmla="*/ 5 w 20967"/>
                  <a:gd name="T43" fmla="*/ 495 h 21600"/>
                  <a:gd name="T44" fmla="*/ 15 w 20967"/>
                  <a:gd name="T45" fmla="*/ 492 h 21600"/>
                  <a:gd name="T46" fmla="*/ 18 w 20967"/>
                  <a:gd name="T47" fmla="*/ 487 h 21600"/>
                  <a:gd name="T48" fmla="*/ 21 w 20967"/>
                  <a:gd name="T49" fmla="*/ 493 h 21600"/>
                  <a:gd name="T50" fmla="*/ 25 w 20967"/>
                  <a:gd name="T51" fmla="*/ 485 h 21600"/>
                  <a:gd name="T52" fmla="*/ 25 w 20967"/>
                  <a:gd name="T53" fmla="*/ 464 h 21600"/>
                  <a:gd name="T54" fmla="*/ 24 w 20967"/>
                  <a:gd name="T55" fmla="*/ 439 h 21600"/>
                  <a:gd name="T56" fmla="*/ 26 w 20967"/>
                  <a:gd name="T57" fmla="*/ 405 h 21600"/>
                  <a:gd name="T58" fmla="*/ 26 w 20967"/>
                  <a:gd name="T59" fmla="*/ 377 h 21600"/>
                  <a:gd name="T60" fmla="*/ 25 w 20967"/>
                  <a:gd name="T61" fmla="*/ 350 h 21600"/>
                  <a:gd name="T62" fmla="*/ 25 w 20967"/>
                  <a:gd name="T63" fmla="*/ 333 h 21600"/>
                  <a:gd name="T64" fmla="*/ 28 w 20967"/>
                  <a:gd name="T65" fmla="*/ 383 h 21600"/>
                  <a:gd name="T66" fmla="*/ 29 w 20967"/>
                  <a:gd name="T67" fmla="*/ 442 h 21600"/>
                  <a:gd name="T68" fmla="*/ 32 w 20967"/>
                  <a:gd name="T69" fmla="*/ 478 h 21600"/>
                  <a:gd name="T70" fmla="*/ 33 w 20967"/>
                  <a:gd name="T71" fmla="*/ 494 h 21600"/>
                  <a:gd name="T72" fmla="*/ 31 w 20967"/>
                  <a:gd name="T73" fmla="*/ 515 h 21600"/>
                  <a:gd name="T74" fmla="*/ 32 w 20967"/>
                  <a:gd name="T75" fmla="*/ 542 h 21600"/>
                  <a:gd name="T76" fmla="*/ 40 w 20967"/>
                  <a:gd name="T77" fmla="*/ 525 h 21600"/>
                  <a:gd name="T78" fmla="*/ 40 w 20967"/>
                  <a:gd name="T79" fmla="*/ 497 h 21600"/>
                  <a:gd name="T80" fmla="*/ 41 w 20967"/>
                  <a:gd name="T81" fmla="*/ 475 h 21600"/>
                  <a:gd name="T82" fmla="*/ 41 w 20967"/>
                  <a:gd name="T83" fmla="*/ 445 h 21600"/>
                  <a:gd name="T84" fmla="*/ 40 w 20967"/>
                  <a:gd name="T85" fmla="*/ 391 h 21600"/>
                  <a:gd name="T86" fmla="*/ 38 w 20967"/>
                  <a:gd name="T87" fmla="*/ 326 h 21600"/>
                  <a:gd name="T88" fmla="*/ 38 w 20967"/>
                  <a:gd name="T89" fmla="*/ 291 h 21600"/>
                  <a:gd name="T90" fmla="*/ 43 w 20967"/>
                  <a:gd name="T91" fmla="*/ 284 h 21600"/>
                  <a:gd name="T92" fmla="*/ 41 w 20967"/>
                  <a:gd name="T93" fmla="*/ 244 h 21600"/>
                  <a:gd name="T94" fmla="*/ 39 w 20967"/>
                  <a:gd name="T95" fmla="*/ 202 h 21600"/>
                  <a:gd name="T96" fmla="*/ 39 w 20967"/>
                  <a:gd name="T97" fmla="*/ 175 h 21600"/>
                  <a:gd name="T98" fmla="*/ 43 w 20967"/>
                  <a:gd name="T99" fmla="*/ 139 h 21600"/>
                  <a:gd name="T100" fmla="*/ 44 w 20967"/>
                  <a:gd name="T101" fmla="*/ 98 h 21600"/>
                  <a:gd name="T102" fmla="*/ 37 w 20967"/>
                  <a:gd name="T103" fmla="*/ 90 h 21600"/>
                  <a:gd name="T104" fmla="*/ 33 w 20967"/>
                  <a:gd name="T105" fmla="*/ 75 h 21600"/>
                  <a:gd name="T106" fmla="*/ 32 w 20967"/>
                  <a:gd name="T107" fmla="*/ 69 h 21600"/>
                  <a:gd name="T108" fmla="*/ 32 w 20967"/>
                  <a:gd name="T109" fmla="*/ 60 h 21600"/>
                  <a:gd name="T110" fmla="*/ 34 w 20967"/>
                  <a:gd name="T111" fmla="*/ 51 h 21600"/>
                  <a:gd name="T112" fmla="*/ 34 w 20967"/>
                  <a:gd name="T113" fmla="*/ 22 h 21600"/>
                  <a:gd name="T114" fmla="*/ 26 w 20967"/>
                  <a:gd name="T115" fmla="*/ 0 h 21600"/>
                  <a:gd name="T116" fmla="*/ 26 w 20967"/>
                  <a:gd name="T117" fmla="*/ 0 h 21600"/>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20967" h="21600">
                    <a:moveTo>
                      <a:pt x="12347" y="0"/>
                    </a:moveTo>
                    <a:cubicBezTo>
                      <a:pt x="10928" y="0"/>
                      <a:pt x="8721" y="414"/>
                      <a:pt x="8721" y="1059"/>
                    </a:cubicBezTo>
                    <a:cubicBezTo>
                      <a:pt x="8721" y="1704"/>
                      <a:pt x="8879" y="1980"/>
                      <a:pt x="9036" y="2211"/>
                    </a:cubicBezTo>
                    <a:cubicBezTo>
                      <a:pt x="9194" y="2395"/>
                      <a:pt x="9509" y="2395"/>
                      <a:pt x="9509" y="2395"/>
                    </a:cubicBezTo>
                    <a:cubicBezTo>
                      <a:pt x="9509" y="2395"/>
                      <a:pt x="9352" y="2809"/>
                      <a:pt x="9824" y="2901"/>
                    </a:cubicBezTo>
                    <a:cubicBezTo>
                      <a:pt x="10298" y="3040"/>
                      <a:pt x="10455" y="3040"/>
                      <a:pt x="10455" y="3178"/>
                    </a:cubicBezTo>
                    <a:cubicBezTo>
                      <a:pt x="10455" y="3316"/>
                      <a:pt x="10140" y="3454"/>
                      <a:pt x="9667" y="3592"/>
                    </a:cubicBezTo>
                    <a:cubicBezTo>
                      <a:pt x="9352" y="3730"/>
                      <a:pt x="7617" y="3869"/>
                      <a:pt x="6671" y="3961"/>
                    </a:cubicBezTo>
                    <a:cubicBezTo>
                      <a:pt x="5568" y="4099"/>
                      <a:pt x="4937" y="4237"/>
                      <a:pt x="4306" y="4606"/>
                    </a:cubicBezTo>
                    <a:cubicBezTo>
                      <a:pt x="3833" y="4928"/>
                      <a:pt x="3045" y="5388"/>
                      <a:pt x="1941" y="5665"/>
                    </a:cubicBezTo>
                    <a:cubicBezTo>
                      <a:pt x="995" y="5987"/>
                      <a:pt x="-266" y="6448"/>
                      <a:pt x="49" y="6908"/>
                    </a:cubicBezTo>
                    <a:cubicBezTo>
                      <a:pt x="522" y="7323"/>
                      <a:pt x="2572" y="7691"/>
                      <a:pt x="3833" y="7507"/>
                    </a:cubicBezTo>
                    <a:cubicBezTo>
                      <a:pt x="4937" y="7323"/>
                      <a:pt x="5410" y="7277"/>
                      <a:pt x="5410" y="7277"/>
                    </a:cubicBezTo>
                    <a:cubicBezTo>
                      <a:pt x="5410" y="7277"/>
                      <a:pt x="4622" y="8290"/>
                      <a:pt x="4306" y="9257"/>
                    </a:cubicBezTo>
                    <a:cubicBezTo>
                      <a:pt x="3991" y="10270"/>
                      <a:pt x="3045" y="11238"/>
                      <a:pt x="3518" y="11284"/>
                    </a:cubicBezTo>
                    <a:cubicBezTo>
                      <a:pt x="4149" y="11376"/>
                      <a:pt x="4937" y="11514"/>
                      <a:pt x="4937" y="11514"/>
                    </a:cubicBezTo>
                    <a:cubicBezTo>
                      <a:pt x="4937" y="11514"/>
                      <a:pt x="5095" y="12896"/>
                      <a:pt x="5883" y="14093"/>
                    </a:cubicBezTo>
                    <a:cubicBezTo>
                      <a:pt x="6671" y="15290"/>
                      <a:pt x="6987" y="15843"/>
                      <a:pt x="7144" y="16580"/>
                    </a:cubicBezTo>
                    <a:cubicBezTo>
                      <a:pt x="7302" y="17317"/>
                      <a:pt x="7460" y="17823"/>
                      <a:pt x="7302" y="18146"/>
                    </a:cubicBezTo>
                    <a:cubicBezTo>
                      <a:pt x="7144" y="18422"/>
                      <a:pt x="5725" y="19021"/>
                      <a:pt x="4779" y="19159"/>
                    </a:cubicBezTo>
                    <a:cubicBezTo>
                      <a:pt x="3991" y="19251"/>
                      <a:pt x="2572" y="19251"/>
                      <a:pt x="1941" y="19343"/>
                    </a:cubicBezTo>
                    <a:cubicBezTo>
                      <a:pt x="1311" y="19389"/>
                      <a:pt x="838" y="19620"/>
                      <a:pt x="2257" y="19712"/>
                    </a:cubicBezTo>
                    <a:cubicBezTo>
                      <a:pt x="3676" y="19758"/>
                      <a:pt x="6198" y="19666"/>
                      <a:pt x="6829" y="19574"/>
                    </a:cubicBezTo>
                    <a:cubicBezTo>
                      <a:pt x="7460" y="19527"/>
                      <a:pt x="8563" y="19389"/>
                      <a:pt x="8563" y="19389"/>
                    </a:cubicBezTo>
                    <a:cubicBezTo>
                      <a:pt x="8563" y="19389"/>
                      <a:pt x="8248" y="19620"/>
                      <a:pt x="9667" y="19620"/>
                    </a:cubicBezTo>
                    <a:cubicBezTo>
                      <a:pt x="11243" y="19620"/>
                      <a:pt x="11401" y="19574"/>
                      <a:pt x="11559" y="19297"/>
                    </a:cubicBezTo>
                    <a:cubicBezTo>
                      <a:pt x="11559" y="19021"/>
                      <a:pt x="11559" y="18652"/>
                      <a:pt x="11716" y="18468"/>
                    </a:cubicBezTo>
                    <a:cubicBezTo>
                      <a:pt x="12032" y="18284"/>
                      <a:pt x="10928" y="17777"/>
                      <a:pt x="11401" y="17501"/>
                    </a:cubicBezTo>
                    <a:cubicBezTo>
                      <a:pt x="12032" y="17271"/>
                      <a:pt x="12505" y="16534"/>
                      <a:pt x="12032" y="16119"/>
                    </a:cubicBezTo>
                    <a:cubicBezTo>
                      <a:pt x="11559" y="15705"/>
                      <a:pt x="12189" y="15290"/>
                      <a:pt x="12032" y="15014"/>
                    </a:cubicBezTo>
                    <a:cubicBezTo>
                      <a:pt x="11874" y="14738"/>
                      <a:pt x="11716" y="14369"/>
                      <a:pt x="11716" y="13955"/>
                    </a:cubicBezTo>
                    <a:cubicBezTo>
                      <a:pt x="11716" y="13540"/>
                      <a:pt x="11716" y="13264"/>
                      <a:pt x="11716" y="13264"/>
                    </a:cubicBezTo>
                    <a:cubicBezTo>
                      <a:pt x="11716" y="13264"/>
                      <a:pt x="12662" y="14830"/>
                      <a:pt x="12978" y="15244"/>
                    </a:cubicBezTo>
                    <a:cubicBezTo>
                      <a:pt x="13293" y="15659"/>
                      <a:pt x="13766" y="17133"/>
                      <a:pt x="13766" y="17593"/>
                    </a:cubicBezTo>
                    <a:cubicBezTo>
                      <a:pt x="13766" y="18054"/>
                      <a:pt x="14870" y="18652"/>
                      <a:pt x="14870" y="19021"/>
                    </a:cubicBezTo>
                    <a:cubicBezTo>
                      <a:pt x="15027" y="19435"/>
                      <a:pt x="15027" y="19666"/>
                      <a:pt x="15343" y="19666"/>
                    </a:cubicBezTo>
                    <a:cubicBezTo>
                      <a:pt x="15816" y="19666"/>
                      <a:pt x="15027" y="20126"/>
                      <a:pt x="14712" y="20495"/>
                    </a:cubicBezTo>
                    <a:cubicBezTo>
                      <a:pt x="14554" y="20817"/>
                      <a:pt x="13608" y="21600"/>
                      <a:pt x="15185" y="21600"/>
                    </a:cubicBezTo>
                    <a:cubicBezTo>
                      <a:pt x="16919" y="21600"/>
                      <a:pt x="18654" y="21416"/>
                      <a:pt x="18654" y="20909"/>
                    </a:cubicBezTo>
                    <a:cubicBezTo>
                      <a:pt x="18811" y="20449"/>
                      <a:pt x="18496" y="19988"/>
                      <a:pt x="18969" y="19804"/>
                    </a:cubicBezTo>
                    <a:cubicBezTo>
                      <a:pt x="19442" y="19620"/>
                      <a:pt x="19442" y="19205"/>
                      <a:pt x="19442" y="18929"/>
                    </a:cubicBezTo>
                    <a:cubicBezTo>
                      <a:pt x="19284" y="18699"/>
                      <a:pt x="19600" y="18238"/>
                      <a:pt x="19442" y="17731"/>
                    </a:cubicBezTo>
                    <a:cubicBezTo>
                      <a:pt x="19127" y="17179"/>
                      <a:pt x="19127" y="16258"/>
                      <a:pt x="18811" y="15567"/>
                    </a:cubicBezTo>
                    <a:cubicBezTo>
                      <a:pt x="18338" y="14876"/>
                      <a:pt x="18181" y="13817"/>
                      <a:pt x="18023" y="12988"/>
                    </a:cubicBezTo>
                    <a:cubicBezTo>
                      <a:pt x="17708" y="12159"/>
                      <a:pt x="17550" y="11744"/>
                      <a:pt x="17865" y="11606"/>
                    </a:cubicBezTo>
                    <a:cubicBezTo>
                      <a:pt x="18181" y="11514"/>
                      <a:pt x="19757" y="11376"/>
                      <a:pt x="20230" y="11330"/>
                    </a:cubicBezTo>
                    <a:cubicBezTo>
                      <a:pt x="20703" y="11330"/>
                      <a:pt x="19757" y="10455"/>
                      <a:pt x="19284" y="9718"/>
                    </a:cubicBezTo>
                    <a:cubicBezTo>
                      <a:pt x="18969" y="9027"/>
                      <a:pt x="18496" y="8566"/>
                      <a:pt x="18181" y="8060"/>
                    </a:cubicBezTo>
                    <a:cubicBezTo>
                      <a:pt x="17708" y="7553"/>
                      <a:pt x="17708" y="7323"/>
                      <a:pt x="18496" y="6954"/>
                    </a:cubicBezTo>
                    <a:cubicBezTo>
                      <a:pt x="19127" y="6586"/>
                      <a:pt x="20073" y="6356"/>
                      <a:pt x="20388" y="5527"/>
                    </a:cubicBezTo>
                    <a:cubicBezTo>
                      <a:pt x="20861" y="4698"/>
                      <a:pt x="21334" y="4145"/>
                      <a:pt x="20546" y="3915"/>
                    </a:cubicBezTo>
                    <a:cubicBezTo>
                      <a:pt x="19757" y="3730"/>
                      <a:pt x="18338" y="3823"/>
                      <a:pt x="17235" y="3592"/>
                    </a:cubicBezTo>
                    <a:cubicBezTo>
                      <a:pt x="16131" y="3316"/>
                      <a:pt x="15973" y="3040"/>
                      <a:pt x="15500" y="2994"/>
                    </a:cubicBezTo>
                    <a:cubicBezTo>
                      <a:pt x="15027" y="2948"/>
                      <a:pt x="14870" y="2948"/>
                      <a:pt x="14870" y="2763"/>
                    </a:cubicBezTo>
                    <a:cubicBezTo>
                      <a:pt x="14870" y="2579"/>
                      <a:pt x="15027" y="2395"/>
                      <a:pt x="15027" y="2395"/>
                    </a:cubicBezTo>
                    <a:cubicBezTo>
                      <a:pt x="15027" y="2395"/>
                      <a:pt x="15816" y="2257"/>
                      <a:pt x="15973" y="2026"/>
                    </a:cubicBezTo>
                    <a:cubicBezTo>
                      <a:pt x="16131" y="1796"/>
                      <a:pt x="16289" y="1243"/>
                      <a:pt x="16131" y="875"/>
                    </a:cubicBezTo>
                    <a:cubicBezTo>
                      <a:pt x="15816" y="507"/>
                      <a:pt x="14712" y="0"/>
                      <a:pt x="12347" y="0"/>
                    </a:cubicBezTo>
                    <a:close/>
                    <a:moveTo>
                      <a:pt x="12347" y="0"/>
                    </a:moveTo>
                  </a:path>
                </a:pathLst>
              </a:custGeom>
              <a:grpFill/>
              <a:ln>
                <a:noFill/>
              </a:ln>
              <a:extLs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lstStyle/>
              <a:p>
                <a:endParaRPr lang="zh-CN" altLang="en-US" sz="1450">
                  <a:solidFill>
                    <a:prstClr val="black"/>
                  </a:solidFill>
                </a:endParaRPr>
              </a:p>
            </p:txBody>
          </p:sp>
          <p:sp>
            <p:nvSpPr>
              <p:cNvPr id="15" name="AutoShape 12"/>
              <p:cNvSpPr/>
              <p:nvPr/>
            </p:nvSpPr>
            <p:spPr bwMode="auto">
              <a:xfrm>
                <a:off x="460" y="446"/>
                <a:ext cx="246" cy="188"/>
              </a:xfrm>
              <a:custGeom>
                <a:avLst/>
                <a:gdLst>
                  <a:gd name="T0" fmla="*/ 0 w 21600"/>
                  <a:gd name="T1" fmla="*/ 1 h 21600"/>
                  <a:gd name="T2" fmla="*/ 0 w 21600"/>
                  <a:gd name="T3" fmla="*/ 1 h 21600"/>
                  <a:gd name="T4" fmla="*/ 0 w 21600"/>
                  <a:gd name="T5" fmla="*/ 2 h 21600"/>
                  <a:gd name="T6" fmla="*/ 1 w 21600"/>
                  <a:gd name="T7" fmla="*/ 1 h 21600"/>
                  <a:gd name="T8" fmla="*/ 1 w 21600"/>
                  <a:gd name="T9" fmla="*/ 1 h 21600"/>
                  <a:gd name="T10" fmla="*/ 1 w 21600"/>
                  <a:gd name="T11" fmla="*/ 2 h 21600"/>
                  <a:gd name="T12" fmla="*/ 3 w 21600"/>
                  <a:gd name="T13" fmla="*/ 0 h 21600"/>
                  <a:gd name="T14" fmla="*/ 3 w 21600"/>
                  <a:gd name="T15" fmla="*/ 0 h 21600"/>
                  <a:gd name="T16" fmla="*/ 1 w 21600"/>
                  <a:gd name="T17" fmla="*/ 1 h 21600"/>
                  <a:gd name="T18" fmla="*/ 0 w 21600"/>
                  <a:gd name="T19" fmla="*/ 1 h 21600"/>
                  <a:gd name="T20" fmla="*/ 0 w 21600"/>
                  <a:gd name="T21" fmla="*/ 1 h 2160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21600" h="21600">
                    <a:moveTo>
                      <a:pt x="1271" y="9969"/>
                    </a:moveTo>
                    <a:cubicBezTo>
                      <a:pt x="635" y="10800"/>
                      <a:pt x="635" y="11631"/>
                      <a:pt x="0" y="12462"/>
                    </a:cubicBezTo>
                    <a:cubicBezTo>
                      <a:pt x="635" y="15785"/>
                      <a:pt x="635" y="19108"/>
                      <a:pt x="635" y="21600"/>
                    </a:cubicBezTo>
                    <a:cubicBezTo>
                      <a:pt x="4447" y="19108"/>
                      <a:pt x="2541" y="13292"/>
                      <a:pt x="5082" y="12462"/>
                    </a:cubicBezTo>
                    <a:cubicBezTo>
                      <a:pt x="8259" y="12462"/>
                      <a:pt x="8259" y="14123"/>
                      <a:pt x="8894" y="16615"/>
                    </a:cubicBezTo>
                    <a:cubicBezTo>
                      <a:pt x="9529" y="18277"/>
                      <a:pt x="9529" y="20769"/>
                      <a:pt x="9529" y="20769"/>
                    </a:cubicBezTo>
                    <a:cubicBezTo>
                      <a:pt x="9529" y="20769"/>
                      <a:pt x="19059" y="7477"/>
                      <a:pt x="21600" y="3323"/>
                    </a:cubicBezTo>
                    <a:cubicBezTo>
                      <a:pt x="20329" y="2492"/>
                      <a:pt x="19694" y="1662"/>
                      <a:pt x="19694" y="0"/>
                    </a:cubicBezTo>
                    <a:cubicBezTo>
                      <a:pt x="16518" y="4154"/>
                      <a:pt x="9529" y="11631"/>
                      <a:pt x="5718" y="11631"/>
                    </a:cubicBezTo>
                    <a:cubicBezTo>
                      <a:pt x="3812" y="11631"/>
                      <a:pt x="2541" y="10800"/>
                      <a:pt x="1271" y="9969"/>
                    </a:cubicBezTo>
                    <a:close/>
                    <a:moveTo>
                      <a:pt x="1271" y="9969"/>
                    </a:moveTo>
                  </a:path>
                </a:pathLst>
              </a:custGeom>
              <a:grpFill/>
              <a:ln>
                <a:noFill/>
              </a:ln>
              <a:extLs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lstStyle/>
              <a:p>
                <a:endParaRPr lang="zh-CN" altLang="en-US" sz="1450">
                  <a:solidFill>
                    <a:prstClr val="black"/>
                  </a:solidFill>
                </a:endParaRPr>
              </a:p>
            </p:txBody>
          </p:sp>
          <p:sp>
            <p:nvSpPr>
              <p:cNvPr id="16" name="AutoShape 13"/>
              <p:cNvSpPr/>
              <p:nvPr/>
            </p:nvSpPr>
            <p:spPr bwMode="auto">
              <a:xfrm>
                <a:off x="343" y="958"/>
                <a:ext cx="102" cy="145"/>
              </a:xfrm>
              <a:custGeom>
                <a:avLst/>
                <a:gdLst>
                  <a:gd name="T0" fmla="*/ 0 w 20000"/>
                  <a:gd name="T1" fmla="*/ 0 h 21600"/>
                  <a:gd name="T2" fmla="*/ 1 w 20000"/>
                  <a:gd name="T3" fmla="*/ 0 h 21600"/>
                  <a:gd name="T4" fmla="*/ 0 w 20000"/>
                  <a:gd name="T5" fmla="*/ 1 h 21600"/>
                  <a:gd name="T6" fmla="*/ 0 w 20000"/>
                  <a:gd name="T7" fmla="*/ 1 h 21600"/>
                  <a:gd name="T8" fmla="*/ 0 w 20000"/>
                  <a:gd name="T9" fmla="*/ 1 h 21600"/>
                  <a:gd name="T10" fmla="*/ 0 w 20000"/>
                  <a:gd name="T11" fmla="*/ 0 h 21600"/>
                  <a:gd name="T12" fmla="*/ 0 w 20000"/>
                  <a:gd name="T13" fmla="*/ 0 h 21600"/>
                  <a:gd name="T14" fmla="*/ 0 w 20000"/>
                  <a:gd name="T15" fmla="*/ 0 h 21600"/>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20000" h="21600">
                    <a:moveTo>
                      <a:pt x="8480" y="1080"/>
                    </a:moveTo>
                    <a:cubicBezTo>
                      <a:pt x="20000" y="0"/>
                      <a:pt x="20000" y="0"/>
                      <a:pt x="20000" y="0"/>
                    </a:cubicBezTo>
                    <a:cubicBezTo>
                      <a:pt x="20000" y="0"/>
                      <a:pt x="9920" y="5400"/>
                      <a:pt x="9920" y="11880"/>
                    </a:cubicBezTo>
                    <a:cubicBezTo>
                      <a:pt x="9920" y="17280"/>
                      <a:pt x="9920" y="19440"/>
                      <a:pt x="9920" y="19440"/>
                    </a:cubicBezTo>
                    <a:cubicBezTo>
                      <a:pt x="1280" y="21600"/>
                      <a:pt x="1280" y="21600"/>
                      <a:pt x="1280" y="21600"/>
                    </a:cubicBezTo>
                    <a:cubicBezTo>
                      <a:pt x="1280" y="21600"/>
                      <a:pt x="-1600" y="15120"/>
                      <a:pt x="1280" y="9720"/>
                    </a:cubicBezTo>
                    <a:cubicBezTo>
                      <a:pt x="4160" y="4320"/>
                      <a:pt x="7040" y="2160"/>
                      <a:pt x="8480" y="1080"/>
                    </a:cubicBezTo>
                    <a:close/>
                    <a:moveTo>
                      <a:pt x="8480" y="1080"/>
                    </a:moveTo>
                  </a:path>
                </a:pathLst>
              </a:custGeom>
              <a:grpFill/>
              <a:ln>
                <a:noFill/>
              </a:ln>
              <a:extLs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lstStyle/>
              <a:p>
                <a:endParaRPr lang="zh-CN" altLang="en-US" sz="1450">
                  <a:solidFill>
                    <a:prstClr val="black"/>
                  </a:solidFill>
                </a:endParaRPr>
              </a:p>
            </p:txBody>
          </p:sp>
          <p:sp>
            <p:nvSpPr>
              <p:cNvPr id="17" name="AutoShape 14"/>
              <p:cNvSpPr/>
              <p:nvPr/>
            </p:nvSpPr>
            <p:spPr bwMode="auto">
              <a:xfrm>
                <a:off x="344" y="1306"/>
                <a:ext cx="43" cy="126"/>
              </a:xfrm>
              <a:custGeom>
                <a:avLst/>
                <a:gdLst>
                  <a:gd name="T0" fmla="*/ 0 w 21600"/>
                  <a:gd name="T1" fmla="*/ 0 h 21600"/>
                  <a:gd name="T2" fmla="*/ 0 w 21600"/>
                  <a:gd name="T3" fmla="*/ 1 h 21600"/>
                  <a:gd name="T4" fmla="*/ 0 w 21600"/>
                  <a:gd name="T5" fmla="*/ 1 h 21600"/>
                  <a:gd name="T6" fmla="*/ 0 w 21600"/>
                  <a:gd name="T7" fmla="*/ 1 h 21600"/>
                  <a:gd name="T8" fmla="*/ 0 w 21600"/>
                  <a:gd name="T9" fmla="*/ 0 h 21600"/>
                  <a:gd name="T10" fmla="*/ 0 w 21600"/>
                  <a:gd name="T11" fmla="*/ 0 h 216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1600" h="21600">
                    <a:moveTo>
                      <a:pt x="14400" y="0"/>
                    </a:moveTo>
                    <a:cubicBezTo>
                      <a:pt x="14400" y="0"/>
                      <a:pt x="18000" y="11435"/>
                      <a:pt x="18000" y="16518"/>
                    </a:cubicBezTo>
                    <a:cubicBezTo>
                      <a:pt x="21600" y="20329"/>
                      <a:pt x="21600" y="21600"/>
                      <a:pt x="21600" y="21600"/>
                    </a:cubicBezTo>
                    <a:cubicBezTo>
                      <a:pt x="0" y="20329"/>
                      <a:pt x="0" y="20329"/>
                      <a:pt x="0" y="20329"/>
                    </a:cubicBezTo>
                    <a:cubicBezTo>
                      <a:pt x="0" y="20329"/>
                      <a:pt x="3600" y="10165"/>
                      <a:pt x="14400" y="0"/>
                    </a:cubicBezTo>
                    <a:close/>
                    <a:moveTo>
                      <a:pt x="14400" y="0"/>
                    </a:moveTo>
                  </a:path>
                </a:pathLst>
              </a:custGeom>
              <a:grpFill/>
              <a:ln>
                <a:noFill/>
              </a:ln>
              <a:extLs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lstStyle/>
              <a:p>
                <a:endParaRPr lang="zh-CN" altLang="en-US" sz="1450">
                  <a:solidFill>
                    <a:prstClr val="black"/>
                  </a:solidFill>
                </a:endParaRPr>
              </a:p>
            </p:txBody>
          </p:sp>
        </p:grpSp>
      </p:grpSp>
      <p:grpSp>
        <p:nvGrpSpPr>
          <p:cNvPr id="23" name="组合 22"/>
          <p:cNvGrpSpPr/>
          <p:nvPr/>
        </p:nvGrpSpPr>
        <p:grpSpPr>
          <a:xfrm>
            <a:off x="3891792" y="3956280"/>
            <a:ext cx="547733" cy="551431"/>
            <a:chOff x="1436281" y="3967265"/>
            <a:chExt cx="547733" cy="551431"/>
          </a:xfrm>
        </p:grpSpPr>
        <p:sp>
          <p:nvSpPr>
            <p:cNvPr id="24" name="AutoShape 7"/>
            <p:cNvSpPr/>
            <p:nvPr/>
          </p:nvSpPr>
          <p:spPr bwMode="auto">
            <a:xfrm>
              <a:off x="1436281" y="3967265"/>
              <a:ext cx="547733" cy="551431"/>
            </a:xfrm>
            <a:custGeom>
              <a:avLst/>
              <a:gdLst>
                <a:gd name="T0" fmla="*/ 14 w 19679"/>
                <a:gd name="T1" fmla="*/ 2 h 19679"/>
                <a:gd name="T2" fmla="*/ 14 w 19679"/>
                <a:gd name="T3" fmla="*/ 14 h 19679"/>
                <a:gd name="T4" fmla="*/ 2 w 19679"/>
                <a:gd name="T5" fmla="*/ 14 h 19679"/>
                <a:gd name="T6" fmla="*/ 2 w 19679"/>
                <a:gd name="T7" fmla="*/ 2 h 19679"/>
                <a:gd name="T8" fmla="*/ 14 w 19679"/>
                <a:gd name="T9" fmla="*/ 2 h 19679"/>
                <a:gd name="T10" fmla="*/ 14 w 19679"/>
                <a:gd name="T11" fmla="*/ 2 h 19679"/>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9679" h="19679">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moveTo>
                    <a:pt x="16796" y="2882"/>
                  </a:moveTo>
                </a:path>
              </a:pathLst>
            </a:custGeom>
            <a:solidFill>
              <a:srgbClr val="52B2A7"/>
            </a:solidFill>
            <a:ln w="57150" cap="flat" cmpd="sng" algn="ctr">
              <a:noFill/>
              <a:prstDash val="solid"/>
            </a:ln>
            <a:effectLst/>
          </p:spPr>
          <p:txBody>
            <a:bodyPr spcFirstLastPara="0" vert="horz" wrap="square" lIns="0" tIns="0" rIns="0" bIns="0" numCol="1" spcCol="1270" anchor="ctr" anchorCtr="0">
              <a:noAutofit/>
            </a:bodyPr>
            <a:lstStyle/>
            <a:p>
              <a:pPr algn="ctr" defTabSz="1184910">
                <a:lnSpc>
                  <a:spcPct val="90000"/>
                </a:lnSpc>
                <a:spcBef>
                  <a:spcPct val="0"/>
                </a:spcBef>
                <a:spcAft>
                  <a:spcPct val="35000"/>
                </a:spcAft>
              </a:pPr>
              <a:endParaRPr lang="zh-CN" altLang="en-US" sz="3200" b="1" kern="0">
                <a:gradFill>
                  <a:gsLst>
                    <a:gs pos="0">
                      <a:srgbClr val="3F5096"/>
                    </a:gs>
                    <a:gs pos="100000">
                      <a:srgbClr val="3F5096"/>
                    </a:gs>
                  </a:gsLst>
                  <a:lin ang="5400000" scaled="1"/>
                </a:gradFill>
                <a:latin typeface="方正中等线简体" panose="02010601030101010101" pitchFamily="2" charset="-122"/>
                <a:ea typeface="方正中等线简体" panose="02010601030101010101" pitchFamily="2" charset="-122"/>
                <a:cs typeface="Arial" panose="020B0604020202020204" pitchFamily="34" charset="0"/>
              </a:endParaRPr>
            </a:p>
          </p:txBody>
        </p:sp>
        <p:sp>
          <p:nvSpPr>
            <p:cNvPr id="25" name="AutoShape 15"/>
            <p:cNvSpPr/>
            <p:nvPr/>
          </p:nvSpPr>
          <p:spPr bwMode="auto">
            <a:xfrm>
              <a:off x="1560548" y="4088637"/>
              <a:ext cx="297286" cy="297219"/>
            </a:xfrm>
            <a:custGeom>
              <a:avLst/>
              <a:gdLst>
                <a:gd name="T0" fmla="*/ 4 w 21600"/>
                <a:gd name="T1" fmla="*/ 2 h 21600"/>
                <a:gd name="T2" fmla="*/ 4 w 21600"/>
                <a:gd name="T3" fmla="*/ 2 h 21600"/>
                <a:gd name="T4" fmla="*/ 4 w 21600"/>
                <a:gd name="T5" fmla="*/ 3 h 21600"/>
                <a:gd name="T6" fmla="*/ 4 w 21600"/>
                <a:gd name="T7" fmla="*/ 3 h 21600"/>
                <a:gd name="T8" fmla="*/ 4 w 21600"/>
                <a:gd name="T9" fmla="*/ 3 h 21600"/>
                <a:gd name="T10" fmla="*/ 4 w 21600"/>
                <a:gd name="T11" fmla="*/ 3 h 21600"/>
                <a:gd name="T12" fmla="*/ 4 w 21600"/>
                <a:gd name="T13" fmla="*/ 4 h 21600"/>
                <a:gd name="T14" fmla="*/ 4 w 21600"/>
                <a:gd name="T15" fmla="*/ 4 h 21600"/>
                <a:gd name="T16" fmla="*/ 3 w 21600"/>
                <a:gd name="T17" fmla="*/ 4 h 21600"/>
                <a:gd name="T18" fmla="*/ 3 w 21600"/>
                <a:gd name="T19" fmla="*/ 4 h 21600"/>
                <a:gd name="T20" fmla="*/ 3 w 21600"/>
                <a:gd name="T21" fmla="*/ 4 h 21600"/>
                <a:gd name="T22" fmla="*/ 3 w 21600"/>
                <a:gd name="T23" fmla="*/ 4 h 21600"/>
                <a:gd name="T24" fmla="*/ 3 w 21600"/>
                <a:gd name="T25" fmla="*/ 4 h 21600"/>
                <a:gd name="T26" fmla="*/ 2 w 21600"/>
                <a:gd name="T27" fmla="*/ 4 h 21600"/>
                <a:gd name="T28" fmla="*/ 2 w 21600"/>
                <a:gd name="T29" fmla="*/ 4 h 21600"/>
                <a:gd name="T30" fmla="*/ 1 w 21600"/>
                <a:gd name="T31" fmla="*/ 4 h 21600"/>
                <a:gd name="T32" fmla="*/ 1 w 21600"/>
                <a:gd name="T33" fmla="*/ 4 h 21600"/>
                <a:gd name="T34" fmla="*/ 1 w 21600"/>
                <a:gd name="T35" fmla="*/ 4 h 21600"/>
                <a:gd name="T36" fmla="*/ 1 w 21600"/>
                <a:gd name="T37" fmla="*/ 4 h 21600"/>
                <a:gd name="T38" fmla="*/ 0 w 21600"/>
                <a:gd name="T39" fmla="*/ 3 h 21600"/>
                <a:gd name="T40" fmla="*/ 1 w 21600"/>
                <a:gd name="T41" fmla="*/ 3 h 21600"/>
                <a:gd name="T42" fmla="*/ 1 w 21600"/>
                <a:gd name="T43" fmla="*/ 3 h 21600"/>
                <a:gd name="T44" fmla="*/ 0 w 21600"/>
                <a:gd name="T45" fmla="*/ 3 h 21600"/>
                <a:gd name="T46" fmla="*/ 0 w 21600"/>
                <a:gd name="T47" fmla="*/ 2 h 21600"/>
                <a:gd name="T48" fmla="*/ 0 w 21600"/>
                <a:gd name="T49" fmla="*/ 2 h 21600"/>
                <a:gd name="T50" fmla="*/ 1 w 21600"/>
                <a:gd name="T51" fmla="*/ 2 h 21600"/>
                <a:gd name="T52" fmla="*/ 0 w 21600"/>
                <a:gd name="T53" fmla="*/ 1 h 21600"/>
                <a:gd name="T54" fmla="*/ 0 w 21600"/>
                <a:gd name="T55" fmla="*/ 1 h 21600"/>
                <a:gd name="T56" fmla="*/ 1 w 21600"/>
                <a:gd name="T57" fmla="*/ 0 h 21600"/>
                <a:gd name="T58" fmla="*/ 1 w 21600"/>
                <a:gd name="T59" fmla="*/ 0 h 21600"/>
                <a:gd name="T60" fmla="*/ 1 w 21600"/>
                <a:gd name="T61" fmla="*/ 1 h 21600"/>
                <a:gd name="T62" fmla="*/ 2 w 21600"/>
                <a:gd name="T63" fmla="*/ 1 h 21600"/>
                <a:gd name="T64" fmla="*/ 2 w 21600"/>
                <a:gd name="T65" fmla="*/ 0 h 21600"/>
                <a:gd name="T66" fmla="*/ 2 w 21600"/>
                <a:gd name="T67" fmla="*/ 0 h 21600"/>
                <a:gd name="T68" fmla="*/ 3 w 21600"/>
                <a:gd name="T69" fmla="*/ 0 h 21600"/>
                <a:gd name="T70" fmla="*/ 3 w 21600"/>
                <a:gd name="T71" fmla="*/ 0 h 21600"/>
                <a:gd name="T72" fmla="*/ 3 w 21600"/>
                <a:gd name="T73" fmla="*/ 1 h 21600"/>
                <a:gd name="T74" fmla="*/ 3 w 21600"/>
                <a:gd name="T75" fmla="*/ 1 h 21600"/>
                <a:gd name="T76" fmla="*/ 3 w 21600"/>
                <a:gd name="T77" fmla="*/ 0 h 21600"/>
                <a:gd name="T78" fmla="*/ 4 w 21600"/>
                <a:gd name="T79" fmla="*/ 0 h 21600"/>
                <a:gd name="T80" fmla="*/ 4 w 21600"/>
                <a:gd name="T81" fmla="*/ 1 h 21600"/>
                <a:gd name="T82" fmla="*/ 4 w 21600"/>
                <a:gd name="T83" fmla="*/ 1 h 21600"/>
                <a:gd name="T84" fmla="*/ 4 w 21600"/>
                <a:gd name="T85" fmla="*/ 1 h 21600"/>
                <a:gd name="T86" fmla="*/ 2 w 21600"/>
                <a:gd name="T87" fmla="*/ 3 h 21600"/>
                <a:gd name="T88" fmla="*/ 3 w 21600"/>
                <a:gd name="T89" fmla="*/ 3 h 21600"/>
                <a:gd name="T90" fmla="*/ 3 w 21600"/>
                <a:gd name="T91" fmla="*/ 2 h 21600"/>
                <a:gd name="T92" fmla="*/ 3 w 21600"/>
                <a:gd name="T93" fmla="*/ 2 h 21600"/>
                <a:gd name="T94" fmla="*/ 2 w 21600"/>
                <a:gd name="T95" fmla="*/ 2 h 21600"/>
                <a:gd name="T96" fmla="*/ 2 w 21600"/>
                <a:gd name="T97" fmla="*/ 2 h 21600"/>
                <a:gd name="T98" fmla="*/ 2 w 21600"/>
                <a:gd name="T99" fmla="*/ 2 h 21600"/>
                <a:gd name="T100" fmla="*/ 2 w 21600"/>
                <a:gd name="T101" fmla="*/ 3 h 21600"/>
                <a:gd name="T102" fmla="*/ 2 w 21600"/>
                <a:gd name="T103" fmla="*/ 3 h 21600"/>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21600" h="21600">
                  <a:moveTo>
                    <a:pt x="17909" y="6867"/>
                  </a:moveTo>
                  <a:cubicBezTo>
                    <a:pt x="18210" y="7364"/>
                    <a:pt x="18439" y="7917"/>
                    <a:pt x="18600" y="8530"/>
                  </a:cubicBezTo>
                  <a:cubicBezTo>
                    <a:pt x="19045" y="8620"/>
                    <a:pt x="19513" y="8680"/>
                    <a:pt x="20005" y="8705"/>
                  </a:cubicBezTo>
                  <a:cubicBezTo>
                    <a:pt x="20498" y="8733"/>
                    <a:pt x="20957" y="8821"/>
                    <a:pt x="21382" y="8976"/>
                  </a:cubicBezTo>
                  <a:cubicBezTo>
                    <a:pt x="21526" y="9013"/>
                    <a:pt x="21600" y="9092"/>
                    <a:pt x="21600" y="9219"/>
                  </a:cubicBezTo>
                  <a:lnTo>
                    <a:pt x="21600" y="12410"/>
                  </a:lnTo>
                  <a:cubicBezTo>
                    <a:pt x="21600" y="12517"/>
                    <a:pt x="21464" y="12613"/>
                    <a:pt x="21198" y="12697"/>
                  </a:cubicBezTo>
                  <a:cubicBezTo>
                    <a:pt x="20932" y="12788"/>
                    <a:pt x="20623" y="12853"/>
                    <a:pt x="20269" y="12909"/>
                  </a:cubicBezTo>
                  <a:cubicBezTo>
                    <a:pt x="19918" y="12963"/>
                    <a:pt x="19575" y="13003"/>
                    <a:pt x="19241" y="13031"/>
                  </a:cubicBezTo>
                  <a:cubicBezTo>
                    <a:pt x="18904" y="13056"/>
                    <a:pt x="18683" y="13079"/>
                    <a:pt x="18575" y="13098"/>
                  </a:cubicBezTo>
                  <a:cubicBezTo>
                    <a:pt x="18448" y="13612"/>
                    <a:pt x="18238" y="14137"/>
                    <a:pt x="17938" y="14680"/>
                  </a:cubicBezTo>
                  <a:cubicBezTo>
                    <a:pt x="18433" y="15417"/>
                    <a:pt x="18983" y="16125"/>
                    <a:pt x="19578" y="16803"/>
                  </a:cubicBezTo>
                  <a:lnTo>
                    <a:pt x="19660" y="17006"/>
                  </a:lnTo>
                  <a:cubicBezTo>
                    <a:pt x="19660" y="17077"/>
                    <a:pt x="19535" y="17252"/>
                    <a:pt x="19286" y="17523"/>
                  </a:cubicBezTo>
                  <a:cubicBezTo>
                    <a:pt x="19037" y="17800"/>
                    <a:pt x="18756" y="18096"/>
                    <a:pt x="18439" y="18412"/>
                  </a:cubicBezTo>
                  <a:cubicBezTo>
                    <a:pt x="18122" y="18726"/>
                    <a:pt x="17822" y="19008"/>
                    <a:pt x="17538" y="19257"/>
                  </a:cubicBezTo>
                  <a:cubicBezTo>
                    <a:pt x="17252" y="19505"/>
                    <a:pt x="17068" y="19626"/>
                    <a:pt x="16989" y="19626"/>
                  </a:cubicBezTo>
                  <a:cubicBezTo>
                    <a:pt x="16969" y="19626"/>
                    <a:pt x="16850" y="19542"/>
                    <a:pt x="16629" y="19378"/>
                  </a:cubicBezTo>
                  <a:cubicBezTo>
                    <a:pt x="16408" y="19211"/>
                    <a:pt x="16165" y="19025"/>
                    <a:pt x="15896" y="18822"/>
                  </a:cubicBezTo>
                  <a:cubicBezTo>
                    <a:pt x="15629" y="18621"/>
                    <a:pt x="15377" y="18426"/>
                    <a:pt x="15136" y="18240"/>
                  </a:cubicBezTo>
                  <a:cubicBezTo>
                    <a:pt x="14899" y="18056"/>
                    <a:pt x="14746" y="17946"/>
                    <a:pt x="14683" y="17910"/>
                  </a:cubicBezTo>
                  <a:cubicBezTo>
                    <a:pt x="14420" y="18054"/>
                    <a:pt x="14156" y="18178"/>
                    <a:pt x="13890" y="18282"/>
                  </a:cubicBezTo>
                  <a:cubicBezTo>
                    <a:pt x="13624" y="18384"/>
                    <a:pt x="13355" y="18472"/>
                    <a:pt x="13083" y="18545"/>
                  </a:cubicBezTo>
                  <a:cubicBezTo>
                    <a:pt x="13066" y="18655"/>
                    <a:pt x="13040" y="18875"/>
                    <a:pt x="13009" y="19214"/>
                  </a:cubicBezTo>
                  <a:cubicBezTo>
                    <a:pt x="12978" y="19553"/>
                    <a:pt x="12933" y="19895"/>
                    <a:pt x="12879" y="20242"/>
                  </a:cubicBezTo>
                  <a:cubicBezTo>
                    <a:pt x="12825" y="20589"/>
                    <a:pt x="12763" y="20903"/>
                    <a:pt x="12692" y="21179"/>
                  </a:cubicBezTo>
                  <a:cubicBezTo>
                    <a:pt x="12618" y="21462"/>
                    <a:pt x="12522" y="21600"/>
                    <a:pt x="12406" y="21600"/>
                  </a:cubicBezTo>
                  <a:lnTo>
                    <a:pt x="9191" y="21600"/>
                  </a:lnTo>
                  <a:cubicBezTo>
                    <a:pt x="9064" y="21600"/>
                    <a:pt x="8979" y="21521"/>
                    <a:pt x="8933" y="21371"/>
                  </a:cubicBezTo>
                  <a:cubicBezTo>
                    <a:pt x="8806" y="20928"/>
                    <a:pt x="8721" y="20462"/>
                    <a:pt x="8679" y="19979"/>
                  </a:cubicBezTo>
                  <a:cubicBezTo>
                    <a:pt x="8630" y="19494"/>
                    <a:pt x="8582" y="19031"/>
                    <a:pt x="8528" y="18585"/>
                  </a:cubicBezTo>
                  <a:cubicBezTo>
                    <a:pt x="7976" y="18424"/>
                    <a:pt x="7446" y="18198"/>
                    <a:pt x="6942" y="17910"/>
                  </a:cubicBezTo>
                  <a:cubicBezTo>
                    <a:pt x="6568" y="18192"/>
                    <a:pt x="6203" y="18460"/>
                    <a:pt x="5843" y="18726"/>
                  </a:cubicBezTo>
                  <a:cubicBezTo>
                    <a:pt x="5481" y="18994"/>
                    <a:pt x="5124" y="19276"/>
                    <a:pt x="4773" y="19573"/>
                  </a:cubicBezTo>
                  <a:lnTo>
                    <a:pt x="4608" y="19626"/>
                  </a:lnTo>
                  <a:cubicBezTo>
                    <a:pt x="4555" y="19626"/>
                    <a:pt x="4387" y="19505"/>
                    <a:pt x="4107" y="19256"/>
                  </a:cubicBezTo>
                  <a:cubicBezTo>
                    <a:pt x="3827" y="19008"/>
                    <a:pt x="3535" y="18726"/>
                    <a:pt x="3232" y="18412"/>
                  </a:cubicBezTo>
                  <a:cubicBezTo>
                    <a:pt x="2929" y="18096"/>
                    <a:pt x="2654" y="17800"/>
                    <a:pt x="2405" y="17523"/>
                  </a:cubicBezTo>
                  <a:cubicBezTo>
                    <a:pt x="2155" y="17252"/>
                    <a:pt x="2031" y="17077"/>
                    <a:pt x="2031" y="17006"/>
                  </a:cubicBezTo>
                  <a:cubicBezTo>
                    <a:pt x="2031" y="16986"/>
                    <a:pt x="2104" y="16868"/>
                    <a:pt x="2249" y="16648"/>
                  </a:cubicBezTo>
                  <a:cubicBezTo>
                    <a:pt x="2393" y="16427"/>
                    <a:pt x="2563" y="16184"/>
                    <a:pt x="2759" y="15925"/>
                  </a:cubicBezTo>
                  <a:cubicBezTo>
                    <a:pt x="2951" y="15662"/>
                    <a:pt x="3141" y="15411"/>
                    <a:pt x="3328" y="15174"/>
                  </a:cubicBezTo>
                  <a:cubicBezTo>
                    <a:pt x="3512" y="14934"/>
                    <a:pt x="3631" y="14778"/>
                    <a:pt x="3688" y="14705"/>
                  </a:cubicBezTo>
                  <a:cubicBezTo>
                    <a:pt x="3388" y="14211"/>
                    <a:pt x="3158" y="13658"/>
                    <a:pt x="2997" y="13045"/>
                  </a:cubicBezTo>
                  <a:cubicBezTo>
                    <a:pt x="2535" y="12952"/>
                    <a:pt x="2062" y="12898"/>
                    <a:pt x="1578" y="12870"/>
                  </a:cubicBezTo>
                  <a:cubicBezTo>
                    <a:pt x="1093" y="12841"/>
                    <a:pt x="640" y="12751"/>
                    <a:pt x="215" y="12599"/>
                  </a:cubicBezTo>
                  <a:cubicBezTo>
                    <a:pt x="71" y="12562"/>
                    <a:pt x="0" y="12480"/>
                    <a:pt x="0" y="12353"/>
                  </a:cubicBezTo>
                  <a:lnTo>
                    <a:pt x="0" y="9162"/>
                  </a:lnTo>
                  <a:cubicBezTo>
                    <a:pt x="0" y="9055"/>
                    <a:pt x="136" y="8959"/>
                    <a:pt x="414" y="8874"/>
                  </a:cubicBezTo>
                  <a:cubicBezTo>
                    <a:pt x="688" y="8790"/>
                    <a:pt x="997" y="8716"/>
                    <a:pt x="1340" y="8666"/>
                  </a:cubicBezTo>
                  <a:cubicBezTo>
                    <a:pt x="1685" y="8612"/>
                    <a:pt x="2020" y="8570"/>
                    <a:pt x="2345" y="8544"/>
                  </a:cubicBezTo>
                  <a:cubicBezTo>
                    <a:pt x="2668" y="8516"/>
                    <a:pt x="2886" y="8493"/>
                    <a:pt x="2997" y="8473"/>
                  </a:cubicBezTo>
                  <a:cubicBezTo>
                    <a:pt x="3158" y="7926"/>
                    <a:pt x="3379" y="7398"/>
                    <a:pt x="3659" y="6895"/>
                  </a:cubicBezTo>
                  <a:cubicBezTo>
                    <a:pt x="3161" y="6155"/>
                    <a:pt x="2620" y="5447"/>
                    <a:pt x="2031" y="4772"/>
                  </a:cubicBezTo>
                  <a:lnTo>
                    <a:pt x="1937" y="4571"/>
                  </a:lnTo>
                  <a:cubicBezTo>
                    <a:pt x="1937" y="4498"/>
                    <a:pt x="2065" y="4323"/>
                    <a:pt x="2317" y="4049"/>
                  </a:cubicBezTo>
                  <a:cubicBezTo>
                    <a:pt x="2569" y="3775"/>
                    <a:pt x="2852" y="3479"/>
                    <a:pt x="3164" y="3162"/>
                  </a:cubicBezTo>
                  <a:cubicBezTo>
                    <a:pt x="3478" y="2849"/>
                    <a:pt x="3778" y="2569"/>
                    <a:pt x="4067" y="2321"/>
                  </a:cubicBezTo>
                  <a:cubicBezTo>
                    <a:pt x="4356" y="2073"/>
                    <a:pt x="4538" y="1945"/>
                    <a:pt x="4608" y="1945"/>
                  </a:cubicBezTo>
                  <a:cubicBezTo>
                    <a:pt x="4625" y="1945"/>
                    <a:pt x="4747" y="2030"/>
                    <a:pt x="4968" y="2197"/>
                  </a:cubicBezTo>
                  <a:cubicBezTo>
                    <a:pt x="5189" y="2363"/>
                    <a:pt x="5435" y="2550"/>
                    <a:pt x="5707" y="2750"/>
                  </a:cubicBezTo>
                  <a:cubicBezTo>
                    <a:pt x="5976" y="2953"/>
                    <a:pt x="6234" y="3148"/>
                    <a:pt x="6472" y="3332"/>
                  </a:cubicBezTo>
                  <a:cubicBezTo>
                    <a:pt x="6713" y="3515"/>
                    <a:pt x="6860" y="3628"/>
                    <a:pt x="6914" y="3662"/>
                  </a:cubicBezTo>
                  <a:cubicBezTo>
                    <a:pt x="7175" y="3518"/>
                    <a:pt x="7441" y="3399"/>
                    <a:pt x="7707" y="3303"/>
                  </a:cubicBezTo>
                  <a:cubicBezTo>
                    <a:pt x="7973" y="3210"/>
                    <a:pt x="8248" y="3120"/>
                    <a:pt x="8528" y="3030"/>
                  </a:cubicBezTo>
                  <a:cubicBezTo>
                    <a:pt x="8528" y="2922"/>
                    <a:pt x="8540" y="2699"/>
                    <a:pt x="8568" y="2363"/>
                  </a:cubicBezTo>
                  <a:cubicBezTo>
                    <a:pt x="8596" y="2033"/>
                    <a:pt x="8636" y="1694"/>
                    <a:pt x="8690" y="1352"/>
                  </a:cubicBezTo>
                  <a:cubicBezTo>
                    <a:pt x="8744" y="1011"/>
                    <a:pt x="8814" y="697"/>
                    <a:pt x="8899" y="418"/>
                  </a:cubicBezTo>
                  <a:cubicBezTo>
                    <a:pt x="8984" y="141"/>
                    <a:pt x="9084" y="0"/>
                    <a:pt x="9191" y="0"/>
                  </a:cubicBezTo>
                  <a:lnTo>
                    <a:pt x="12406" y="0"/>
                  </a:lnTo>
                  <a:cubicBezTo>
                    <a:pt x="12531" y="0"/>
                    <a:pt x="12618" y="68"/>
                    <a:pt x="12664" y="203"/>
                  </a:cubicBezTo>
                  <a:cubicBezTo>
                    <a:pt x="12771" y="644"/>
                    <a:pt x="12848" y="1107"/>
                    <a:pt x="12893" y="1595"/>
                  </a:cubicBezTo>
                  <a:cubicBezTo>
                    <a:pt x="12938" y="2084"/>
                    <a:pt x="13001" y="2561"/>
                    <a:pt x="13083" y="3030"/>
                  </a:cubicBezTo>
                  <a:cubicBezTo>
                    <a:pt x="13363" y="3100"/>
                    <a:pt x="13632" y="3185"/>
                    <a:pt x="13890" y="3284"/>
                  </a:cubicBezTo>
                  <a:cubicBezTo>
                    <a:pt x="14148" y="3385"/>
                    <a:pt x="14403" y="3512"/>
                    <a:pt x="14655" y="3662"/>
                  </a:cubicBezTo>
                  <a:cubicBezTo>
                    <a:pt x="14729" y="3611"/>
                    <a:pt x="14882" y="3490"/>
                    <a:pt x="15117" y="3303"/>
                  </a:cubicBezTo>
                  <a:cubicBezTo>
                    <a:pt x="15352" y="3120"/>
                    <a:pt x="15604" y="2925"/>
                    <a:pt x="15870" y="2722"/>
                  </a:cubicBezTo>
                  <a:cubicBezTo>
                    <a:pt x="16136" y="2521"/>
                    <a:pt x="16377" y="2341"/>
                    <a:pt x="16589" y="2183"/>
                  </a:cubicBezTo>
                  <a:cubicBezTo>
                    <a:pt x="16802" y="2024"/>
                    <a:pt x="16935" y="1945"/>
                    <a:pt x="16989" y="1945"/>
                  </a:cubicBezTo>
                  <a:cubicBezTo>
                    <a:pt x="17043" y="1945"/>
                    <a:pt x="17210" y="2072"/>
                    <a:pt x="17490" y="2321"/>
                  </a:cubicBezTo>
                  <a:cubicBezTo>
                    <a:pt x="17771" y="2569"/>
                    <a:pt x="18065" y="2849"/>
                    <a:pt x="18371" y="3162"/>
                  </a:cubicBezTo>
                  <a:cubicBezTo>
                    <a:pt x="18680" y="3479"/>
                    <a:pt x="18957" y="3775"/>
                    <a:pt x="19207" y="4049"/>
                  </a:cubicBezTo>
                  <a:cubicBezTo>
                    <a:pt x="19453" y="4323"/>
                    <a:pt x="19578" y="4498"/>
                    <a:pt x="19578" y="4571"/>
                  </a:cubicBezTo>
                  <a:cubicBezTo>
                    <a:pt x="19578" y="4605"/>
                    <a:pt x="19498" y="4735"/>
                    <a:pt x="19343" y="4955"/>
                  </a:cubicBezTo>
                  <a:cubicBezTo>
                    <a:pt x="19184" y="5175"/>
                    <a:pt x="19008" y="5416"/>
                    <a:pt x="18813" y="5678"/>
                  </a:cubicBezTo>
                  <a:cubicBezTo>
                    <a:pt x="18617" y="5938"/>
                    <a:pt x="18428" y="6189"/>
                    <a:pt x="18241" y="6429"/>
                  </a:cubicBezTo>
                  <a:cubicBezTo>
                    <a:pt x="18057" y="6667"/>
                    <a:pt x="17946" y="6813"/>
                    <a:pt x="17909" y="6867"/>
                  </a:cubicBezTo>
                  <a:moveTo>
                    <a:pt x="10806" y="14044"/>
                  </a:moveTo>
                  <a:cubicBezTo>
                    <a:pt x="11248" y="14044"/>
                    <a:pt x="11670" y="13957"/>
                    <a:pt x="12066" y="13779"/>
                  </a:cubicBezTo>
                  <a:cubicBezTo>
                    <a:pt x="12463" y="13607"/>
                    <a:pt x="12805" y="13370"/>
                    <a:pt x="13091" y="13070"/>
                  </a:cubicBezTo>
                  <a:cubicBezTo>
                    <a:pt x="13375" y="12774"/>
                    <a:pt x="13604" y="12430"/>
                    <a:pt x="13783" y="12031"/>
                  </a:cubicBezTo>
                  <a:cubicBezTo>
                    <a:pt x="13958" y="11633"/>
                    <a:pt x="14046" y="11215"/>
                    <a:pt x="14046" y="10775"/>
                  </a:cubicBezTo>
                  <a:cubicBezTo>
                    <a:pt x="14046" y="10334"/>
                    <a:pt x="13958" y="9919"/>
                    <a:pt x="13783" y="9530"/>
                  </a:cubicBezTo>
                  <a:cubicBezTo>
                    <a:pt x="13604" y="9143"/>
                    <a:pt x="13375" y="8801"/>
                    <a:pt x="13091" y="8502"/>
                  </a:cubicBezTo>
                  <a:cubicBezTo>
                    <a:pt x="12805" y="8206"/>
                    <a:pt x="12463" y="7974"/>
                    <a:pt x="12066" y="7808"/>
                  </a:cubicBezTo>
                  <a:cubicBezTo>
                    <a:pt x="11670" y="7641"/>
                    <a:pt x="11248" y="7556"/>
                    <a:pt x="10806" y="7556"/>
                  </a:cubicBezTo>
                  <a:cubicBezTo>
                    <a:pt x="10361" y="7556"/>
                    <a:pt x="9939" y="7641"/>
                    <a:pt x="9537" y="7808"/>
                  </a:cubicBezTo>
                  <a:cubicBezTo>
                    <a:pt x="9135" y="7974"/>
                    <a:pt x="8786" y="8206"/>
                    <a:pt x="8494" y="8502"/>
                  </a:cubicBezTo>
                  <a:cubicBezTo>
                    <a:pt x="8200" y="8801"/>
                    <a:pt x="7970" y="9143"/>
                    <a:pt x="7800" y="9530"/>
                  </a:cubicBezTo>
                  <a:cubicBezTo>
                    <a:pt x="7633" y="9919"/>
                    <a:pt x="7551" y="10334"/>
                    <a:pt x="7551" y="10775"/>
                  </a:cubicBezTo>
                  <a:cubicBezTo>
                    <a:pt x="7551" y="11215"/>
                    <a:pt x="7633" y="11633"/>
                    <a:pt x="7800" y="12031"/>
                  </a:cubicBezTo>
                  <a:cubicBezTo>
                    <a:pt x="7970" y="12430"/>
                    <a:pt x="8200" y="12774"/>
                    <a:pt x="8494" y="13070"/>
                  </a:cubicBezTo>
                  <a:cubicBezTo>
                    <a:pt x="8786" y="13370"/>
                    <a:pt x="9135" y="13607"/>
                    <a:pt x="9537" y="13779"/>
                  </a:cubicBezTo>
                  <a:cubicBezTo>
                    <a:pt x="9939" y="13957"/>
                    <a:pt x="10361" y="14044"/>
                    <a:pt x="10806" y="14044"/>
                  </a:cubicBezTo>
                </a:path>
              </a:pathLst>
            </a:custGeom>
            <a:solidFill>
              <a:schemeClr val="bg1"/>
            </a:solidFill>
            <a:ln>
              <a:noFill/>
            </a:ln>
          </p:spPr>
          <p:txBody>
            <a:bodyPr lIns="0" tIns="0" rIns="0" bIns="0"/>
            <a:lstStyle/>
            <a:p>
              <a:endParaRPr lang="zh-CN" altLang="en-US" sz="2400">
                <a:gradFill>
                  <a:gsLst>
                    <a:gs pos="0">
                      <a:srgbClr val="3F5096"/>
                    </a:gs>
                    <a:gs pos="100000">
                      <a:srgbClr val="3F5096"/>
                    </a:gs>
                  </a:gsLst>
                  <a:lin ang="5400000" scaled="1"/>
                </a:gradFill>
                <a:latin typeface="方正中等线简体" panose="02010601030101010101" pitchFamily="2" charset="-122"/>
                <a:ea typeface="方正中等线简体" panose="02010601030101010101" pitchFamily="2" charset="-122"/>
              </a:endParaRPr>
            </a:p>
          </p:txBody>
        </p:sp>
      </p:grpSp>
      <p:grpSp>
        <p:nvGrpSpPr>
          <p:cNvPr id="5" name="组合 4"/>
          <p:cNvGrpSpPr/>
          <p:nvPr/>
        </p:nvGrpSpPr>
        <p:grpSpPr>
          <a:xfrm>
            <a:off x="4278933" y="2720578"/>
            <a:ext cx="547733" cy="550475"/>
            <a:chOff x="1823422" y="2731563"/>
            <a:chExt cx="547733" cy="550475"/>
          </a:xfrm>
        </p:grpSpPr>
        <p:sp>
          <p:nvSpPr>
            <p:cNvPr id="6" name="AutoShape 9"/>
            <p:cNvSpPr/>
            <p:nvPr/>
          </p:nvSpPr>
          <p:spPr bwMode="auto">
            <a:xfrm>
              <a:off x="1823422" y="2731563"/>
              <a:ext cx="547733" cy="550475"/>
            </a:xfrm>
            <a:custGeom>
              <a:avLst/>
              <a:gdLst>
                <a:gd name="T0" fmla="*/ 14 w 19679"/>
                <a:gd name="T1" fmla="*/ 2 h 19679"/>
                <a:gd name="T2" fmla="*/ 14 w 19679"/>
                <a:gd name="T3" fmla="*/ 14 h 19679"/>
                <a:gd name="T4" fmla="*/ 2 w 19679"/>
                <a:gd name="T5" fmla="*/ 14 h 19679"/>
                <a:gd name="T6" fmla="*/ 2 w 19679"/>
                <a:gd name="T7" fmla="*/ 2 h 19679"/>
                <a:gd name="T8" fmla="*/ 14 w 19679"/>
                <a:gd name="T9" fmla="*/ 2 h 19679"/>
                <a:gd name="T10" fmla="*/ 14 w 19679"/>
                <a:gd name="T11" fmla="*/ 2 h 19679"/>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9679" h="19679">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moveTo>
                    <a:pt x="16796" y="2882"/>
                  </a:moveTo>
                </a:path>
              </a:pathLst>
            </a:custGeom>
            <a:solidFill>
              <a:srgbClr val="52B2A7"/>
            </a:solidFill>
            <a:ln w="57150" cap="flat" cmpd="sng" algn="ctr">
              <a:noFill/>
              <a:prstDash val="solid"/>
            </a:ln>
            <a:effectLst/>
          </p:spPr>
          <p:txBody>
            <a:bodyPr spcFirstLastPara="0" vert="horz" wrap="square" lIns="0" tIns="0" rIns="0" bIns="0" numCol="1" spcCol="1270" anchor="ctr" anchorCtr="0">
              <a:noAutofit/>
            </a:bodyPr>
            <a:lstStyle/>
            <a:p>
              <a:pPr algn="ctr" defTabSz="1184910">
                <a:lnSpc>
                  <a:spcPct val="90000"/>
                </a:lnSpc>
                <a:spcBef>
                  <a:spcPct val="0"/>
                </a:spcBef>
                <a:spcAft>
                  <a:spcPct val="35000"/>
                </a:spcAft>
              </a:pPr>
              <a:endParaRPr lang="zh-CN" altLang="en-US" sz="3600" b="1" kern="0">
                <a:gradFill>
                  <a:gsLst>
                    <a:gs pos="0">
                      <a:srgbClr val="3F5096"/>
                    </a:gs>
                    <a:gs pos="100000">
                      <a:srgbClr val="3F5096"/>
                    </a:gs>
                  </a:gsLst>
                  <a:lin ang="5400000" scaled="1"/>
                </a:gradFill>
                <a:latin typeface="方正中等线简体" panose="02010601030101010101" pitchFamily="2" charset="-122"/>
                <a:ea typeface="方正中等线简体" panose="02010601030101010101" pitchFamily="2" charset="-122"/>
                <a:cs typeface="Arial" panose="020B0604020202020204" pitchFamily="34" charset="0"/>
              </a:endParaRPr>
            </a:p>
          </p:txBody>
        </p:sp>
        <p:sp>
          <p:nvSpPr>
            <p:cNvPr id="7" name="AutoShape 16"/>
            <p:cNvSpPr/>
            <p:nvPr/>
          </p:nvSpPr>
          <p:spPr bwMode="auto">
            <a:xfrm>
              <a:off x="1954381" y="2836688"/>
              <a:ext cx="297286" cy="298174"/>
            </a:xfrm>
            <a:custGeom>
              <a:avLst/>
              <a:gdLst>
                <a:gd name="T0" fmla="*/ 4 w 21376"/>
                <a:gd name="T1" fmla="*/ 4 h 21600"/>
                <a:gd name="T2" fmla="*/ 4 w 21376"/>
                <a:gd name="T3" fmla="*/ 4 h 21600"/>
                <a:gd name="T4" fmla="*/ 4 w 21376"/>
                <a:gd name="T5" fmla="*/ 4 h 21600"/>
                <a:gd name="T6" fmla="*/ 4 w 21376"/>
                <a:gd name="T7" fmla="*/ 5 h 21600"/>
                <a:gd name="T8" fmla="*/ 0 w 21376"/>
                <a:gd name="T9" fmla="*/ 5 h 21600"/>
                <a:gd name="T10" fmla="*/ 0 w 21376"/>
                <a:gd name="T11" fmla="*/ 4 h 21600"/>
                <a:gd name="T12" fmla="*/ 0 w 21376"/>
                <a:gd name="T13" fmla="*/ 4 h 21600"/>
                <a:gd name="T14" fmla="*/ 0 w 21376"/>
                <a:gd name="T15" fmla="*/ 4 h 21600"/>
                <a:gd name="T16" fmla="*/ 2 w 21376"/>
                <a:gd name="T17" fmla="*/ 2 h 21600"/>
                <a:gd name="T18" fmla="*/ 2 w 21376"/>
                <a:gd name="T19" fmla="*/ 0 h 21600"/>
                <a:gd name="T20" fmla="*/ 1 w 21376"/>
                <a:gd name="T21" fmla="*/ 0 h 21600"/>
                <a:gd name="T22" fmla="*/ 1 w 21376"/>
                <a:gd name="T23" fmla="*/ 0 h 21600"/>
                <a:gd name="T24" fmla="*/ 1 w 21376"/>
                <a:gd name="T25" fmla="*/ 0 h 21600"/>
                <a:gd name="T26" fmla="*/ 1 w 21376"/>
                <a:gd name="T27" fmla="*/ 0 h 21600"/>
                <a:gd name="T28" fmla="*/ 1 w 21376"/>
                <a:gd name="T29" fmla="*/ 0 h 21600"/>
                <a:gd name="T30" fmla="*/ 3 w 21376"/>
                <a:gd name="T31" fmla="*/ 0 h 21600"/>
                <a:gd name="T32" fmla="*/ 3 w 21376"/>
                <a:gd name="T33" fmla="*/ 0 h 21600"/>
                <a:gd name="T34" fmla="*/ 3 w 21376"/>
                <a:gd name="T35" fmla="*/ 0 h 21600"/>
                <a:gd name="T36" fmla="*/ 3 w 21376"/>
                <a:gd name="T37" fmla="*/ 0 h 21600"/>
                <a:gd name="T38" fmla="*/ 3 w 21376"/>
                <a:gd name="T39" fmla="*/ 0 h 21600"/>
                <a:gd name="T40" fmla="*/ 3 w 21376"/>
                <a:gd name="T41" fmla="*/ 0 h 21600"/>
                <a:gd name="T42" fmla="*/ 3 w 21376"/>
                <a:gd name="T43" fmla="*/ 2 h 21600"/>
                <a:gd name="T44" fmla="*/ 4 w 21376"/>
                <a:gd name="T45" fmla="*/ 4 h 21600"/>
                <a:gd name="T46" fmla="*/ 1 w 21376"/>
                <a:gd name="T47" fmla="*/ 3 h 21600"/>
                <a:gd name="T48" fmla="*/ 3 w 21376"/>
                <a:gd name="T49" fmla="*/ 3 h 21600"/>
                <a:gd name="T50" fmla="*/ 2 w 21376"/>
                <a:gd name="T51" fmla="*/ 2 h 21600"/>
                <a:gd name="T52" fmla="*/ 2 w 21376"/>
                <a:gd name="T53" fmla="*/ 0 h 21600"/>
                <a:gd name="T54" fmla="*/ 2 w 21376"/>
                <a:gd name="T55" fmla="*/ 0 h 21600"/>
                <a:gd name="T56" fmla="*/ 2 w 21376"/>
                <a:gd name="T57" fmla="*/ 2 h 21600"/>
                <a:gd name="T58" fmla="*/ 1 w 21376"/>
                <a:gd name="T59" fmla="*/ 3 h 21600"/>
                <a:gd name="T60" fmla="*/ 1 w 21376"/>
                <a:gd name="T61" fmla="*/ 3 h 21600"/>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21376" h="21600">
                  <a:moveTo>
                    <a:pt x="21036" y="18604"/>
                  </a:moveTo>
                  <a:cubicBezTo>
                    <a:pt x="21454" y="19262"/>
                    <a:pt x="21486" y="19923"/>
                    <a:pt x="21135" y="20587"/>
                  </a:cubicBezTo>
                  <a:cubicBezTo>
                    <a:pt x="20970" y="20916"/>
                    <a:pt x="20732" y="21168"/>
                    <a:pt x="20427" y="21339"/>
                  </a:cubicBezTo>
                  <a:cubicBezTo>
                    <a:pt x="20123" y="21515"/>
                    <a:pt x="19798" y="21600"/>
                    <a:pt x="19455" y="21600"/>
                  </a:cubicBezTo>
                  <a:lnTo>
                    <a:pt x="1928" y="21600"/>
                  </a:lnTo>
                  <a:cubicBezTo>
                    <a:pt x="1586" y="21600"/>
                    <a:pt x="1264" y="21515"/>
                    <a:pt x="965" y="21339"/>
                  </a:cubicBezTo>
                  <a:cubicBezTo>
                    <a:pt x="663" y="21168"/>
                    <a:pt x="426" y="20916"/>
                    <a:pt x="249" y="20587"/>
                  </a:cubicBezTo>
                  <a:cubicBezTo>
                    <a:pt x="-114" y="19914"/>
                    <a:pt x="-79" y="19250"/>
                    <a:pt x="344" y="18604"/>
                  </a:cubicBezTo>
                  <a:lnTo>
                    <a:pt x="7510" y="7314"/>
                  </a:lnTo>
                  <a:lnTo>
                    <a:pt x="7510" y="2168"/>
                  </a:lnTo>
                  <a:lnTo>
                    <a:pt x="6428" y="2168"/>
                  </a:lnTo>
                  <a:cubicBezTo>
                    <a:pt x="6123" y="2168"/>
                    <a:pt x="5871" y="2062"/>
                    <a:pt x="5670" y="1850"/>
                  </a:cubicBezTo>
                  <a:cubicBezTo>
                    <a:pt x="5473" y="1639"/>
                    <a:pt x="5372" y="1380"/>
                    <a:pt x="5372" y="1072"/>
                  </a:cubicBezTo>
                  <a:cubicBezTo>
                    <a:pt x="5372" y="778"/>
                    <a:pt x="5473" y="529"/>
                    <a:pt x="5670" y="320"/>
                  </a:cubicBezTo>
                  <a:cubicBezTo>
                    <a:pt x="5871" y="109"/>
                    <a:pt x="6123" y="0"/>
                    <a:pt x="6428" y="0"/>
                  </a:cubicBezTo>
                  <a:lnTo>
                    <a:pt x="14953" y="0"/>
                  </a:lnTo>
                  <a:cubicBezTo>
                    <a:pt x="15261" y="0"/>
                    <a:pt x="15516" y="109"/>
                    <a:pt x="15725" y="320"/>
                  </a:cubicBezTo>
                  <a:cubicBezTo>
                    <a:pt x="15934" y="529"/>
                    <a:pt x="16038" y="778"/>
                    <a:pt x="16038" y="1072"/>
                  </a:cubicBezTo>
                  <a:cubicBezTo>
                    <a:pt x="16038" y="1380"/>
                    <a:pt x="15934" y="1639"/>
                    <a:pt x="15725" y="1850"/>
                  </a:cubicBezTo>
                  <a:cubicBezTo>
                    <a:pt x="15516" y="2062"/>
                    <a:pt x="15261" y="2168"/>
                    <a:pt x="14953" y="2168"/>
                  </a:cubicBezTo>
                  <a:lnTo>
                    <a:pt x="13900" y="2168"/>
                  </a:lnTo>
                  <a:lnTo>
                    <a:pt x="13900" y="7340"/>
                  </a:lnTo>
                  <a:lnTo>
                    <a:pt x="21036" y="18604"/>
                  </a:lnTo>
                  <a:close/>
                  <a:moveTo>
                    <a:pt x="5261" y="14865"/>
                  </a:moveTo>
                  <a:lnTo>
                    <a:pt x="16122" y="14865"/>
                  </a:lnTo>
                  <a:lnTo>
                    <a:pt x="11774" y="7974"/>
                  </a:lnTo>
                  <a:lnTo>
                    <a:pt x="11774" y="2168"/>
                  </a:lnTo>
                  <a:lnTo>
                    <a:pt x="9636" y="2168"/>
                  </a:lnTo>
                  <a:lnTo>
                    <a:pt x="9636" y="7948"/>
                  </a:lnTo>
                  <a:lnTo>
                    <a:pt x="5261" y="14865"/>
                  </a:lnTo>
                  <a:close/>
                  <a:moveTo>
                    <a:pt x="5261" y="14865"/>
                  </a:moveTo>
                </a:path>
              </a:pathLst>
            </a:custGeom>
            <a:solidFill>
              <a:schemeClr val="bg1"/>
            </a:solidFill>
            <a:ln>
              <a:noFill/>
            </a:ln>
          </p:spPr>
          <p:txBody>
            <a:bodyPr lIns="0" tIns="0" rIns="0" bIns="0"/>
            <a:lstStyle/>
            <a:p>
              <a:endParaRPr lang="zh-CN" altLang="en-US" sz="2400">
                <a:gradFill>
                  <a:gsLst>
                    <a:gs pos="0">
                      <a:srgbClr val="3F5096"/>
                    </a:gs>
                    <a:gs pos="100000">
                      <a:srgbClr val="3F5096"/>
                    </a:gs>
                  </a:gsLst>
                  <a:lin ang="5400000" scaled="1"/>
                </a:gradFill>
                <a:latin typeface="方正中等线简体" panose="02010601030101010101" pitchFamily="2" charset="-122"/>
                <a:ea typeface="方正中等线简体" panose="02010601030101010101" pitchFamily="2" charset="-122"/>
              </a:endParaRPr>
            </a:p>
          </p:txBody>
        </p:sp>
      </p:grpSp>
      <p:grpSp>
        <p:nvGrpSpPr>
          <p:cNvPr id="35" name="组合 34"/>
          <p:cNvGrpSpPr/>
          <p:nvPr/>
        </p:nvGrpSpPr>
        <p:grpSpPr>
          <a:xfrm>
            <a:off x="7174364" y="2720578"/>
            <a:ext cx="547733" cy="550475"/>
            <a:chOff x="4718853" y="2731563"/>
            <a:chExt cx="547733" cy="550475"/>
          </a:xfrm>
        </p:grpSpPr>
        <p:sp>
          <p:nvSpPr>
            <p:cNvPr id="36" name="AutoShape 6"/>
            <p:cNvSpPr/>
            <p:nvPr/>
          </p:nvSpPr>
          <p:spPr bwMode="auto">
            <a:xfrm>
              <a:off x="4718853" y="2731563"/>
              <a:ext cx="547733" cy="550475"/>
            </a:xfrm>
            <a:custGeom>
              <a:avLst/>
              <a:gdLst>
                <a:gd name="T0" fmla="*/ 14 w 19679"/>
                <a:gd name="T1" fmla="*/ 2 h 19679"/>
                <a:gd name="T2" fmla="*/ 14 w 19679"/>
                <a:gd name="T3" fmla="*/ 14 h 19679"/>
                <a:gd name="T4" fmla="*/ 2 w 19679"/>
                <a:gd name="T5" fmla="*/ 14 h 19679"/>
                <a:gd name="T6" fmla="*/ 2 w 19679"/>
                <a:gd name="T7" fmla="*/ 2 h 19679"/>
                <a:gd name="T8" fmla="*/ 14 w 19679"/>
                <a:gd name="T9" fmla="*/ 2 h 19679"/>
                <a:gd name="T10" fmla="*/ 14 w 19679"/>
                <a:gd name="T11" fmla="*/ 2 h 19679"/>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9679" h="19679">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moveTo>
                    <a:pt x="16796" y="2882"/>
                  </a:moveTo>
                </a:path>
              </a:pathLst>
            </a:custGeom>
            <a:solidFill>
              <a:srgbClr val="52B2A7"/>
            </a:solidFill>
            <a:ln w="57150" cap="flat" cmpd="sng" algn="ctr">
              <a:noFill/>
              <a:prstDash val="solid"/>
            </a:ln>
            <a:effectLst/>
          </p:spPr>
          <p:txBody>
            <a:bodyPr spcFirstLastPara="0" vert="horz" wrap="square" lIns="0" tIns="0" rIns="0" bIns="0" numCol="1" spcCol="1270" anchor="ctr" anchorCtr="0">
              <a:noAutofit/>
            </a:bodyPr>
            <a:lstStyle/>
            <a:p>
              <a:pPr algn="ctr" defTabSz="1184910">
                <a:lnSpc>
                  <a:spcPct val="90000"/>
                </a:lnSpc>
                <a:spcBef>
                  <a:spcPct val="0"/>
                </a:spcBef>
                <a:spcAft>
                  <a:spcPct val="35000"/>
                </a:spcAft>
              </a:pPr>
              <a:endParaRPr lang="zh-CN" altLang="en-US" sz="3600" b="1" kern="0">
                <a:gradFill>
                  <a:gsLst>
                    <a:gs pos="0">
                      <a:srgbClr val="3F5096"/>
                    </a:gs>
                    <a:gs pos="100000">
                      <a:srgbClr val="3F5096"/>
                    </a:gs>
                  </a:gsLst>
                  <a:lin ang="5400000" scaled="1"/>
                </a:gradFill>
                <a:latin typeface="方正中等线简体" panose="02010601030101010101" pitchFamily="2" charset="-122"/>
                <a:ea typeface="方正中等线简体" panose="02010601030101010101" pitchFamily="2" charset="-122"/>
                <a:cs typeface="Arial" panose="020B0604020202020204" pitchFamily="34" charset="0"/>
              </a:endParaRPr>
            </a:p>
          </p:txBody>
        </p:sp>
        <p:sp>
          <p:nvSpPr>
            <p:cNvPr id="37" name="AutoShape 18"/>
            <p:cNvSpPr/>
            <p:nvPr/>
          </p:nvSpPr>
          <p:spPr bwMode="auto">
            <a:xfrm>
              <a:off x="4827826" y="2859625"/>
              <a:ext cx="297286" cy="297219"/>
            </a:xfrm>
            <a:custGeom>
              <a:avLst/>
              <a:gdLst>
                <a:gd name="T0" fmla="*/ 4 w 21564"/>
                <a:gd name="T1" fmla="*/ 1 h 21600"/>
                <a:gd name="T2" fmla="*/ 4 w 21564"/>
                <a:gd name="T3" fmla="*/ 1 h 21600"/>
                <a:gd name="T4" fmla="*/ 4 w 21564"/>
                <a:gd name="T5" fmla="*/ 1 h 21600"/>
                <a:gd name="T6" fmla="*/ 4 w 21564"/>
                <a:gd name="T7" fmla="*/ 3 h 21600"/>
                <a:gd name="T8" fmla="*/ 4 w 21564"/>
                <a:gd name="T9" fmla="*/ 3 h 21600"/>
                <a:gd name="T10" fmla="*/ 4 w 21564"/>
                <a:gd name="T11" fmla="*/ 3 h 21600"/>
                <a:gd name="T12" fmla="*/ 1 w 21564"/>
                <a:gd name="T13" fmla="*/ 3 h 21600"/>
                <a:gd name="T14" fmla="*/ 1 w 21564"/>
                <a:gd name="T15" fmla="*/ 3 h 21600"/>
                <a:gd name="T16" fmla="*/ 2 w 21564"/>
                <a:gd name="T17" fmla="*/ 3 h 21600"/>
                <a:gd name="T18" fmla="*/ 2 w 21564"/>
                <a:gd name="T19" fmla="*/ 3 h 21600"/>
                <a:gd name="T20" fmla="*/ 4 w 21564"/>
                <a:gd name="T21" fmla="*/ 3 h 21600"/>
                <a:gd name="T22" fmla="*/ 4 w 21564"/>
                <a:gd name="T23" fmla="*/ 3 h 21600"/>
                <a:gd name="T24" fmla="*/ 4 w 21564"/>
                <a:gd name="T25" fmla="*/ 3 h 21600"/>
                <a:gd name="T26" fmla="*/ 4 w 21564"/>
                <a:gd name="T27" fmla="*/ 4 h 21600"/>
                <a:gd name="T28" fmla="*/ 4 w 21564"/>
                <a:gd name="T29" fmla="*/ 4 h 21600"/>
                <a:gd name="T30" fmla="*/ 4 w 21564"/>
                <a:gd name="T31" fmla="*/ 4 h 21600"/>
                <a:gd name="T32" fmla="*/ 3 w 21564"/>
                <a:gd name="T33" fmla="*/ 4 h 21600"/>
                <a:gd name="T34" fmla="*/ 2 w 21564"/>
                <a:gd name="T35" fmla="*/ 4 h 21600"/>
                <a:gd name="T36" fmla="*/ 1 w 21564"/>
                <a:gd name="T37" fmla="*/ 4 h 21600"/>
                <a:gd name="T38" fmla="*/ 1 w 21564"/>
                <a:gd name="T39" fmla="*/ 4 h 21600"/>
                <a:gd name="T40" fmla="*/ 1 w 21564"/>
                <a:gd name="T41" fmla="*/ 4 h 21600"/>
                <a:gd name="T42" fmla="*/ 1 w 21564"/>
                <a:gd name="T43" fmla="*/ 4 h 21600"/>
                <a:gd name="T44" fmla="*/ 1 w 21564"/>
                <a:gd name="T45" fmla="*/ 4 h 21600"/>
                <a:gd name="T46" fmla="*/ 1 w 21564"/>
                <a:gd name="T47" fmla="*/ 4 h 21600"/>
                <a:gd name="T48" fmla="*/ 1 w 21564"/>
                <a:gd name="T49" fmla="*/ 4 h 21600"/>
                <a:gd name="T50" fmla="*/ 1 w 21564"/>
                <a:gd name="T51" fmla="*/ 1 h 21600"/>
                <a:gd name="T52" fmla="*/ 1 w 21564"/>
                <a:gd name="T53" fmla="*/ 0 h 21600"/>
                <a:gd name="T54" fmla="*/ 1 w 21564"/>
                <a:gd name="T55" fmla="*/ 0 h 21600"/>
                <a:gd name="T56" fmla="*/ 0 w 21564"/>
                <a:gd name="T57" fmla="*/ 0 h 21600"/>
                <a:gd name="T58" fmla="*/ 0 w 21564"/>
                <a:gd name="T59" fmla="*/ 0 h 21600"/>
                <a:gd name="T60" fmla="*/ 0 w 21564"/>
                <a:gd name="T61" fmla="*/ 0 h 21600"/>
                <a:gd name="T62" fmla="*/ 0 w 21564"/>
                <a:gd name="T63" fmla="*/ 0 h 21600"/>
                <a:gd name="T64" fmla="*/ 1 w 21564"/>
                <a:gd name="T65" fmla="*/ 0 h 21600"/>
                <a:gd name="T66" fmla="*/ 1 w 21564"/>
                <a:gd name="T67" fmla="*/ 0 h 21600"/>
                <a:gd name="T68" fmla="*/ 1 w 21564"/>
                <a:gd name="T69" fmla="*/ 0 h 21600"/>
                <a:gd name="T70" fmla="*/ 1 w 21564"/>
                <a:gd name="T71" fmla="*/ 0 h 21600"/>
                <a:gd name="T72" fmla="*/ 1 w 21564"/>
                <a:gd name="T73" fmla="*/ 0 h 21600"/>
                <a:gd name="T74" fmla="*/ 1 w 21564"/>
                <a:gd name="T75" fmla="*/ 0 h 21600"/>
                <a:gd name="T76" fmla="*/ 1 w 21564"/>
                <a:gd name="T77" fmla="*/ 0 h 21600"/>
                <a:gd name="T78" fmla="*/ 1 w 21564"/>
                <a:gd name="T79" fmla="*/ 1 h 21600"/>
                <a:gd name="T80" fmla="*/ 4 w 21564"/>
                <a:gd name="T81" fmla="*/ 1 h 21600"/>
                <a:gd name="T82" fmla="*/ 4 w 21564"/>
                <a:gd name="T83" fmla="*/ 1 h 21600"/>
                <a:gd name="T84" fmla="*/ 1 w 21564"/>
                <a:gd name="T85" fmla="*/ 4 h 21600"/>
                <a:gd name="T86" fmla="*/ 1 w 21564"/>
                <a:gd name="T87" fmla="*/ 4 h 21600"/>
                <a:gd name="T88" fmla="*/ 2 w 21564"/>
                <a:gd name="T89" fmla="*/ 4 h 21600"/>
                <a:gd name="T90" fmla="*/ 2 w 21564"/>
                <a:gd name="T91" fmla="*/ 4 h 21600"/>
                <a:gd name="T92" fmla="*/ 2 w 21564"/>
                <a:gd name="T93" fmla="*/ 4 h 21600"/>
                <a:gd name="T94" fmla="*/ 2 w 21564"/>
                <a:gd name="T95" fmla="*/ 4 h 21600"/>
                <a:gd name="T96" fmla="*/ 2 w 21564"/>
                <a:gd name="T97" fmla="*/ 4 h 21600"/>
                <a:gd name="T98" fmla="*/ 1 w 21564"/>
                <a:gd name="T99" fmla="*/ 4 h 21600"/>
                <a:gd name="T100" fmla="*/ 1 w 21564"/>
                <a:gd name="T101" fmla="*/ 4 h 21600"/>
                <a:gd name="T102" fmla="*/ 3 w 21564"/>
                <a:gd name="T103" fmla="*/ 4 h 21600"/>
                <a:gd name="T104" fmla="*/ 3 w 21564"/>
                <a:gd name="T105" fmla="*/ 4 h 21600"/>
                <a:gd name="T106" fmla="*/ 3 w 21564"/>
                <a:gd name="T107" fmla="*/ 4 h 21600"/>
                <a:gd name="T108" fmla="*/ 3 w 21564"/>
                <a:gd name="T109" fmla="*/ 4 h 21600"/>
                <a:gd name="T110" fmla="*/ 4 w 21564"/>
                <a:gd name="T111" fmla="*/ 4 h 21600"/>
                <a:gd name="T112" fmla="*/ 3 w 21564"/>
                <a:gd name="T113" fmla="*/ 4 h 21600"/>
                <a:gd name="T114" fmla="*/ 3 w 21564"/>
                <a:gd name="T115" fmla="*/ 4 h 21600"/>
                <a:gd name="T116" fmla="*/ 3 w 21564"/>
                <a:gd name="T117" fmla="*/ 4 h 21600"/>
                <a:gd name="T118" fmla="*/ 3 w 21564"/>
                <a:gd name="T119" fmla="*/ 4 h 21600"/>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21564" h="21600">
                  <a:moveTo>
                    <a:pt x="20681" y="3131"/>
                  </a:moveTo>
                  <a:cubicBezTo>
                    <a:pt x="20952" y="3131"/>
                    <a:pt x="21180" y="3257"/>
                    <a:pt x="21358" y="3515"/>
                  </a:cubicBezTo>
                  <a:cubicBezTo>
                    <a:pt x="21536" y="3768"/>
                    <a:pt x="21600" y="4044"/>
                    <a:pt x="21544" y="4341"/>
                  </a:cubicBezTo>
                  <a:lnTo>
                    <a:pt x="20280" y="12471"/>
                  </a:lnTo>
                  <a:cubicBezTo>
                    <a:pt x="20231" y="12706"/>
                    <a:pt x="20128" y="12900"/>
                    <a:pt x="19969" y="13061"/>
                  </a:cubicBezTo>
                  <a:cubicBezTo>
                    <a:pt x="19810" y="13223"/>
                    <a:pt x="19615" y="13296"/>
                    <a:pt x="19390" y="13296"/>
                  </a:cubicBezTo>
                  <a:lnTo>
                    <a:pt x="6706" y="13296"/>
                  </a:lnTo>
                  <a:lnTo>
                    <a:pt x="7114" y="15661"/>
                  </a:lnTo>
                  <a:cubicBezTo>
                    <a:pt x="7146" y="15811"/>
                    <a:pt x="7215" y="15937"/>
                    <a:pt x="7320" y="16034"/>
                  </a:cubicBezTo>
                  <a:cubicBezTo>
                    <a:pt x="7425" y="16131"/>
                    <a:pt x="7540" y="16184"/>
                    <a:pt x="7667" y="16184"/>
                  </a:cubicBezTo>
                  <a:lnTo>
                    <a:pt x="17686" y="16184"/>
                  </a:lnTo>
                  <a:cubicBezTo>
                    <a:pt x="17811" y="16184"/>
                    <a:pt x="17918" y="16237"/>
                    <a:pt x="18009" y="16345"/>
                  </a:cubicBezTo>
                  <a:cubicBezTo>
                    <a:pt x="18097" y="16454"/>
                    <a:pt x="18143" y="16580"/>
                    <a:pt x="18143" y="16736"/>
                  </a:cubicBezTo>
                  <a:lnTo>
                    <a:pt x="18143" y="17831"/>
                  </a:lnTo>
                  <a:cubicBezTo>
                    <a:pt x="18143" y="17981"/>
                    <a:pt x="18099" y="18108"/>
                    <a:pt x="18013" y="18205"/>
                  </a:cubicBezTo>
                  <a:cubicBezTo>
                    <a:pt x="17928" y="18302"/>
                    <a:pt x="17818" y="18348"/>
                    <a:pt x="17686" y="18348"/>
                  </a:cubicBezTo>
                  <a:lnTo>
                    <a:pt x="15776" y="18348"/>
                  </a:lnTo>
                  <a:lnTo>
                    <a:pt x="8146" y="18348"/>
                  </a:lnTo>
                  <a:lnTo>
                    <a:pt x="6929" y="18348"/>
                  </a:lnTo>
                  <a:cubicBezTo>
                    <a:pt x="6801" y="18348"/>
                    <a:pt x="6662" y="18337"/>
                    <a:pt x="6501" y="18302"/>
                  </a:cubicBezTo>
                  <a:cubicBezTo>
                    <a:pt x="6339" y="18266"/>
                    <a:pt x="6202" y="18222"/>
                    <a:pt x="6085" y="18169"/>
                  </a:cubicBezTo>
                  <a:cubicBezTo>
                    <a:pt x="6036" y="18146"/>
                    <a:pt x="5982" y="18090"/>
                    <a:pt x="5921" y="17987"/>
                  </a:cubicBezTo>
                  <a:cubicBezTo>
                    <a:pt x="5860" y="17884"/>
                    <a:pt x="5799" y="17770"/>
                    <a:pt x="5740" y="17644"/>
                  </a:cubicBezTo>
                  <a:cubicBezTo>
                    <a:pt x="5684" y="17517"/>
                    <a:pt x="5633" y="17391"/>
                    <a:pt x="5594" y="17259"/>
                  </a:cubicBezTo>
                  <a:cubicBezTo>
                    <a:pt x="5552" y="17133"/>
                    <a:pt x="5528" y="17036"/>
                    <a:pt x="5513" y="16959"/>
                  </a:cubicBezTo>
                  <a:lnTo>
                    <a:pt x="2997" y="2670"/>
                  </a:lnTo>
                  <a:cubicBezTo>
                    <a:pt x="2966" y="2520"/>
                    <a:pt x="2897" y="2400"/>
                    <a:pt x="2792" y="2309"/>
                  </a:cubicBezTo>
                  <a:cubicBezTo>
                    <a:pt x="2687" y="2212"/>
                    <a:pt x="2569" y="2165"/>
                    <a:pt x="2445" y="2165"/>
                  </a:cubicBezTo>
                  <a:lnTo>
                    <a:pt x="457" y="2165"/>
                  </a:lnTo>
                  <a:cubicBezTo>
                    <a:pt x="152" y="2165"/>
                    <a:pt x="0" y="1982"/>
                    <a:pt x="0" y="1618"/>
                  </a:cubicBezTo>
                  <a:lnTo>
                    <a:pt x="0" y="546"/>
                  </a:lnTo>
                  <a:cubicBezTo>
                    <a:pt x="0" y="185"/>
                    <a:pt x="152" y="0"/>
                    <a:pt x="457" y="0"/>
                  </a:cubicBezTo>
                  <a:lnTo>
                    <a:pt x="3159" y="0"/>
                  </a:lnTo>
                  <a:cubicBezTo>
                    <a:pt x="3286" y="0"/>
                    <a:pt x="3433" y="18"/>
                    <a:pt x="3606" y="59"/>
                  </a:cubicBezTo>
                  <a:cubicBezTo>
                    <a:pt x="3775" y="94"/>
                    <a:pt x="3917" y="132"/>
                    <a:pt x="4027" y="167"/>
                  </a:cubicBezTo>
                  <a:cubicBezTo>
                    <a:pt x="4075" y="208"/>
                    <a:pt x="4129" y="276"/>
                    <a:pt x="4193" y="373"/>
                  </a:cubicBezTo>
                  <a:cubicBezTo>
                    <a:pt x="4261" y="470"/>
                    <a:pt x="4322" y="585"/>
                    <a:pt x="4376" y="705"/>
                  </a:cubicBezTo>
                  <a:cubicBezTo>
                    <a:pt x="4430" y="825"/>
                    <a:pt x="4479" y="952"/>
                    <a:pt x="4518" y="1072"/>
                  </a:cubicBezTo>
                  <a:cubicBezTo>
                    <a:pt x="4557" y="1198"/>
                    <a:pt x="4584" y="1301"/>
                    <a:pt x="4599" y="1378"/>
                  </a:cubicBezTo>
                  <a:lnTo>
                    <a:pt x="4917" y="3134"/>
                  </a:lnTo>
                  <a:lnTo>
                    <a:pt x="20681" y="3134"/>
                  </a:lnTo>
                  <a:lnTo>
                    <a:pt x="20681" y="3131"/>
                  </a:lnTo>
                  <a:close/>
                  <a:moveTo>
                    <a:pt x="6811" y="19982"/>
                  </a:moveTo>
                  <a:cubicBezTo>
                    <a:pt x="6811" y="19541"/>
                    <a:pt x="6941" y="19156"/>
                    <a:pt x="7202" y="18833"/>
                  </a:cubicBezTo>
                  <a:cubicBezTo>
                    <a:pt x="7462" y="18513"/>
                    <a:pt x="7777" y="18345"/>
                    <a:pt x="8146" y="18345"/>
                  </a:cubicBezTo>
                  <a:cubicBezTo>
                    <a:pt x="8528" y="18345"/>
                    <a:pt x="8850" y="18513"/>
                    <a:pt x="9114" y="18833"/>
                  </a:cubicBezTo>
                  <a:cubicBezTo>
                    <a:pt x="9381" y="19153"/>
                    <a:pt x="9513" y="19538"/>
                    <a:pt x="9513" y="19982"/>
                  </a:cubicBezTo>
                  <a:cubicBezTo>
                    <a:pt x="9513" y="20425"/>
                    <a:pt x="9381" y="20801"/>
                    <a:pt x="9114" y="21118"/>
                  </a:cubicBezTo>
                  <a:cubicBezTo>
                    <a:pt x="8850" y="21438"/>
                    <a:pt x="8528" y="21600"/>
                    <a:pt x="8146" y="21600"/>
                  </a:cubicBezTo>
                  <a:cubicBezTo>
                    <a:pt x="7779" y="21600"/>
                    <a:pt x="7464" y="21438"/>
                    <a:pt x="7202" y="21118"/>
                  </a:cubicBezTo>
                  <a:cubicBezTo>
                    <a:pt x="6941" y="20801"/>
                    <a:pt x="6811" y="20422"/>
                    <a:pt x="6811" y="19982"/>
                  </a:cubicBezTo>
                  <a:moveTo>
                    <a:pt x="14432" y="19982"/>
                  </a:moveTo>
                  <a:cubicBezTo>
                    <a:pt x="14432" y="19541"/>
                    <a:pt x="14564" y="19156"/>
                    <a:pt x="14823" y="18833"/>
                  </a:cubicBezTo>
                  <a:cubicBezTo>
                    <a:pt x="15085" y="18513"/>
                    <a:pt x="15400" y="18345"/>
                    <a:pt x="15779" y="18345"/>
                  </a:cubicBezTo>
                  <a:cubicBezTo>
                    <a:pt x="16143" y="18345"/>
                    <a:pt x="16459" y="18513"/>
                    <a:pt x="16720" y="18833"/>
                  </a:cubicBezTo>
                  <a:cubicBezTo>
                    <a:pt x="16982" y="19153"/>
                    <a:pt x="17114" y="19538"/>
                    <a:pt x="17114" y="19982"/>
                  </a:cubicBezTo>
                  <a:cubicBezTo>
                    <a:pt x="17114" y="20425"/>
                    <a:pt x="16982" y="20801"/>
                    <a:pt x="16720" y="21118"/>
                  </a:cubicBezTo>
                  <a:cubicBezTo>
                    <a:pt x="16461" y="21438"/>
                    <a:pt x="16146" y="21600"/>
                    <a:pt x="15779" y="21600"/>
                  </a:cubicBezTo>
                  <a:cubicBezTo>
                    <a:pt x="15412" y="21600"/>
                    <a:pt x="15094" y="21438"/>
                    <a:pt x="14830" y="21118"/>
                  </a:cubicBezTo>
                  <a:cubicBezTo>
                    <a:pt x="14564" y="20801"/>
                    <a:pt x="14432" y="20422"/>
                    <a:pt x="14432" y="19982"/>
                  </a:cubicBezTo>
                </a:path>
              </a:pathLst>
            </a:custGeom>
            <a:solidFill>
              <a:schemeClr val="bg1"/>
            </a:solidFill>
            <a:ln>
              <a:noFill/>
            </a:ln>
          </p:spPr>
          <p:txBody>
            <a:bodyPr lIns="0" tIns="0" rIns="0" bIns="0"/>
            <a:lstStyle/>
            <a:p>
              <a:endParaRPr lang="zh-CN" altLang="en-US" sz="2400">
                <a:gradFill>
                  <a:gsLst>
                    <a:gs pos="0">
                      <a:srgbClr val="3F5096"/>
                    </a:gs>
                    <a:gs pos="100000">
                      <a:srgbClr val="3F5096"/>
                    </a:gs>
                  </a:gsLst>
                  <a:lin ang="5400000" scaled="1"/>
                </a:gradFill>
                <a:latin typeface="方正中等线简体" panose="02010601030101010101" pitchFamily="2" charset="-122"/>
                <a:ea typeface="方正中等线简体" panose="02010601030101010101" pitchFamily="2" charset="-122"/>
              </a:endParaRPr>
            </a:p>
          </p:txBody>
        </p:sp>
      </p:grpSp>
      <p:grpSp>
        <p:nvGrpSpPr>
          <p:cNvPr id="39" name="组合 38"/>
          <p:cNvGrpSpPr/>
          <p:nvPr/>
        </p:nvGrpSpPr>
        <p:grpSpPr>
          <a:xfrm>
            <a:off x="5723255" y="2021015"/>
            <a:ext cx="547733" cy="550475"/>
            <a:chOff x="3254409" y="2032000"/>
            <a:chExt cx="547733" cy="550475"/>
          </a:xfrm>
        </p:grpSpPr>
        <p:sp>
          <p:nvSpPr>
            <p:cNvPr id="40" name="AutoShape 5"/>
            <p:cNvSpPr/>
            <p:nvPr/>
          </p:nvSpPr>
          <p:spPr bwMode="auto">
            <a:xfrm>
              <a:off x="3254409" y="2032000"/>
              <a:ext cx="547733" cy="550475"/>
            </a:xfrm>
            <a:custGeom>
              <a:avLst/>
              <a:gdLst>
                <a:gd name="T0" fmla="*/ 14 w 19679"/>
                <a:gd name="T1" fmla="*/ 2 h 19679"/>
                <a:gd name="T2" fmla="*/ 14 w 19679"/>
                <a:gd name="T3" fmla="*/ 14 h 19679"/>
                <a:gd name="T4" fmla="*/ 2 w 19679"/>
                <a:gd name="T5" fmla="*/ 14 h 19679"/>
                <a:gd name="T6" fmla="*/ 2 w 19679"/>
                <a:gd name="T7" fmla="*/ 2 h 19679"/>
                <a:gd name="T8" fmla="*/ 14 w 19679"/>
                <a:gd name="T9" fmla="*/ 2 h 19679"/>
                <a:gd name="T10" fmla="*/ 14 w 19679"/>
                <a:gd name="T11" fmla="*/ 2 h 19679"/>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9679" h="19679">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moveTo>
                    <a:pt x="16796" y="2882"/>
                  </a:moveTo>
                </a:path>
              </a:pathLst>
            </a:custGeom>
            <a:solidFill>
              <a:srgbClr val="52B2A7"/>
            </a:solidFill>
            <a:ln w="57150" cap="flat" cmpd="sng" algn="ctr">
              <a:noFill/>
              <a:prstDash val="solid"/>
            </a:ln>
            <a:effectLst/>
          </p:spPr>
          <p:txBody>
            <a:bodyPr spcFirstLastPara="0" vert="horz" wrap="square" lIns="0" tIns="0" rIns="0" bIns="0" numCol="1" spcCol="1270" anchor="ctr" anchorCtr="0">
              <a:noAutofit/>
            </a:bodyPr>
            <a:lstStyle/>
            <a:p>
              <a:pPr algn="ctr" defTabSz="1184910">
                <a:lnSpc>
                  <a:spcPct val="90000"/>
                </a:lnSpc>
                <a:spcBef>
                  <a:spcPct val="0"/>
                </a:spcBef>
                <a:spcAft>
                  <a:spcPct val="35000"/>
                </a:spcAft>
              </a:pPr>
              <a:endParaRPr lang="zh-CN" altLang="en-US" sz="3600" b="1" kern="0">
                <a:gradFill>
                  <a:gsLst>
                    <a:gs pos="0">
                      <a:srgbClr val="3F5096"/>
                    </a:gs>
                    <a:gs pos="100000">
                      <a:srgbClr val="3F5096"/>
                    </a:gs>
                  </a:gsLst>
                  <a:lin ang="5400000" scaled="1"/>
                </a:gradFill>
                <a:latin typeface="方正中等线简体" panose="02010601030101010101" pitchFamily="2" charset="-122"/>
                <a:ea typeface="方正中等线简体" panose="02010601030101010101" pitchFamily="2" charset="-122"/>
                <a:cs typeface="Arial" panose="020B0604020202020204" pitchFamily="34" charset="0"/>
              </a:endParaRPr>
            </a:p>
          </p:txBody>
        </p:sp>
        <p:sp>
          <p:nvSpPr>
            <p:cNvPr id="8" name="AutoShape 17"/>
            <p:cNvSpPr/>
            <p:nvPr/>
          </p:nvSpPr>
          <p:spPr bwMode="auto">
            <a:xfrm>
              <a:off x="3379633" y="2174397"/>
              <a:ext cx="279124" cy="279060"/>
            </a:xfrm>
            <a:custGeom>
              <a:avLst/>
              <a:gdLst>
                <a:gd name="T0" fmla="*/ 4 w 21600"/>
                <a:gd name="T1" fmla="*/ 4 h 21600"/>
                <a:gd name="T2" fmla="*/ 4 w 21600"/>
                <a:gd name="T3" fmla="*/ 4 h 21600"/>
                <a:gd name="T4" fmla="*/ 4 w 21600"/>
                <a:gd name="T5" fmla="*/ 4 h 21600"/>
                <a:gd name="T6" fmla="*/ 4 w 21600"/>
                <a:gd name="T7" fmla="*/ 4 h 21600"/>
                <a:gd name="T8" fmla="*/ 4 w 21600"/>
                <a:gd name="T9" fmla="*/ 4 h 21600"/>
                <a:gd name="T10" fmla="*/ 4 w 21600"/>
                <a:gd name="T11" fmla="*/ 4 h 21600"/>
                <a:gd name="T12" fmla="*/ 3 w 21600"/>
                <a:gd name="T13" fmla="*/ 4 h 21600"/>
                <a:gd name="T14" fmla="*/ 2 w 21600"/>
                <a:gd name="T15" fmla="*/ 2 h 21600"/>
                <a:gd name="T16" fmla="*/ 2 w 21600"/>
                <a:gd name="T17" fmla="*/ 3 h 21600"/>
                <a:gd name="T18" fmla="*/ 2 w 21600"/>
                <a:gd name="T19" fmla="*/ 3 h 21600"/>
                <a:gd name="T20" fmla="*/ 2 w 21600"/>
                <a:gd name="T21" fmla="*/ 4 h 21600"/>
                <a:gd name="T22" fmla="*/ 2 w 21600"/>
                <a:gd name="T23" fmla="*/ 4 h 21600"/>
                <a:gd name="T24" fmla="*/ 2 w 21600"/>
                <a:gd name="T25" fmla="*/ 4 h 21600"/>
                <a:gd name="T26" fmla="*/ 2 w 21600"/>
                <a:gd name="T27" fmla="*/ 4 h 21600"/>
                <a:gd name="T28" fmla="*/ 1 w 21600"/>
                <a:gd name="T29" fmla="*/ 4 h 21600"/>
                <a:gd name="T30" fmla="*/ 1 w 21600"/>
                <a:gd name="T31" fmla="*/ 4 h 21600"/>
                <a:gd name="T32" fmla="*/ 1 w 21600"/>
                <a:gd name="T33" fmla="*/ 4 h 21600"/>
                <a:gd name="T34" fmla="*/ 1 w 21600"/>
                <a:gd name="T35" fmla="*/ 3 h 21600"/>
                <a:gd name="T36" fmla="*/ 0 w 21600"/>
                <a:gd name="T37" fmla="*/ 3 h 21600"/>
                <a:gd name="T38" fmla="*/ 0 w 21600"/>
                <a:gd name="T39" fmla="*/ 3 h 21600"/>
                <a:gd name="T40" fmla="*/ 0 w 21600"/>
                <a:gd name="T41" fmla="*/ 3 h 21600"/>
                <a:gd name="T42" fmla="*/ 0 w 21600"/>
                <a:gd name="T43" fmla="*/ 2 h 21600"/>
                <a:gd name="T44" fmla="*/ 0 w 21600"/>
                <a:gd name="T45" fmla="*/ 2 h 21600"/>
                <a:gd name="T46" fmla="*/ 0 w 21600"/>
                <a:gd name="T47" fmla="*/ 2 h 21600"/>
                <a:gd name="T48" fmla="*/ 0 w 21600"/>
                <a:gd name="T49" fmla="*/ 2 h 21600"/>
                <a:gd name="T50" fmla="*/ 1 w 21600"/>
                <a:gd name="T51" fmla="*/ 2 h 21600"/>
                <a:gd name="T52" fmla="*/ 1 w 21600"/>
                <a:gd name="T53" fmla="*/ 2 h 21600"/>
                <a:gd name="T54" fmla="*/ 2 w 21600"/>
                <a:gd name="T55" fmla="*/ 2 h 21600"/>
                <a:gd name="T56" fmla="*/ 0 w 21600"/>
                <a:gd name="T57" fmla="*/ 1 h 21600"/>
                <a:gd name="T58" fmla="*/ 0 w 21600"/>
                <a:gd name="T59" fmla="*/ 0 h 21600"/>
                <a:gd name="T60" fmla="*/ 0 w 21600"/>
                <a:gd name="T61" fmla="*/ 0 h 21600"/>
                <a:gd name="T62" fmla="*/ 0 w 21600"/>
                <a:gd name="T63" fmla="*/ 0 h 21600"/>
                <a:gd name="T64" fmla="*/ 0 w 21600"/>
                <a:gd name="T65" fmla="*/ 0 h 21600"/>
                <a:gd name="T66" fmla="*/ 0 w 21600"/>
                <a:gd name="T67" fmla="*/ 0 h 21600"/>
                <a:gd name="T68" fmla="*/ 0 w 21600"/>
                <a:gd name="T69" fmla="*/ 0 h 21600"/>
                <a:gd name="T70" fmla="*/ 0 w 21600"/>
                <a:gd name="T71" fmla="*/ 0 h 21600"/>
                <a:gd name="T72" fmla="*/ 2 w 21600"/>
                <a:gd name="T73" fmla="*/ 1 h 21600"/>
                <a:gd name="T74" fmla="*/ 3 w 21600"/>
                <a:gd name="T75" fmla="*/ 0 h 21600"/>
                <a:gd name="T76" fmla="*/ 3 w 21600"/>
                <a:gd name="T77" fmla="*/ 0 h 21600"/>
                <a:gd name="T78" fmla="*/ 4 w 21600"/>
                <a:gd name="T79" fmla="*/ 0 h 21600"/>
                <a:gd name="T80" fmla="*/ 4 w 21600"/>
                <a:gd name="T81" fmla="*/ 0 h 21600"/>
                <a:gd name="T82" fmla="*/ 4 w 21600"/>
                <a:gd name="T83" fmla="*/ 0 h 21600"/>
                <a:gd name="T84" fmla="*/ 4 w 21600"/>
                <a:gd name="T85" fmla="*/ 0 h 21600"/>
                <a:gd name="T86" fmla="*/ 4 w 21600"/>
                <a:gd name="T87" fmla="*/ 1 h 21600"/>
                <a:gd name="T88" fmla="*/ 4 w 21600"/>
                <a:gd name="T89" fmla="*/ 1 h 21600"/>
                <a:gd name="T90" fmla="*/ 3 w 21600"/>
                <a:gd name="T91" fmla="*/ 2 h 21600"/>
                <a:gd name="T92" fmla="*/ 4 w 21600"/>
                <a:gd name="T93" fmla="*/ 4 h 21600"/>
                <a:gd name="T94" fmla="*/ 4 w 21600"/>
                <a:gd name="T95" fmla="*/ 4 h 21600"/>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0" t="0" r="r" b="b"/>
              <a:pathLst>
                <a:path w="21600" h="21600">
                  <a:moveTo>
                    <a:pt x="21521" y="19327"/>
                  </a:moveTo>
                  <a:cubicBezTo>
                    <a:pt x="21574" y="19434"/>
                    <a:pt x="21600" y="19553"/>
                    <a:pt x="21600" y="19677"/>
                  </a:cubicBezTo>
                  <a:cubicBezTo>
                    <a:pt x="21600" y="19974"/>
                    <a:pt x="21492" y="20237"/>
                    <a:pt x="21275" y="20463"/>
                  </a:cubicBezTo>
                  <a:lnTo>
                    <a:pt x="20491" y="21235"/>
                  </a:lnTo>
                  <a:cubicBezTo>
                    <a:pt x="20281" y="21461"/>
                    <a:pt x="20027" y="21574"/>
                    <a:pt x="19721" y="21574"/>
                  </a:cubicBezTo>
                  <a:lnTo>
                    <a:pt x="19664" y="21574"/>
                  </a:lnTo>
                  <a:cubicBezTo>
                    <a:pt x="19350" y="21538"/>
                    <a:pt x="19081" y="21396"/>
                    <a:pt x="18866" y="21153"/>
                  </a:cubicBezTo>
                  <a:lnTo>
                    <a:pt x="12700" y="13223"/>
                  </a:lnTo>
                  <a:cubicBezTo>
                    <a:pt x="11959" y="13870"/>
                    <a:pt x="11265" y="14439"/>
                    <a:pt x="10623" y="14928"/>
                  </a:cubicBezTo>
                  <a:cubicBezTo>
                    <a:pt x="9975" y="15414"/>
                    <a:pt x="9367" y="15835"/>
                    <a:pt x="8789" y="16189"/>
                  </a:cubicBezTo>
                  <a:lnTo>
                    <a:pt x="9262" y="19988"/>
                  </a:lnTo>
                  <a:lnTo>
                    <a:pt x="9262" y="20124"/>
                  </a:lnTo>
                  <a:cubicBezTo>
                    <a:pt x="9262" y="20424"/>
                    <a:pt x="9163" y="20673"/>
                    <a:pt x="8965" y="20871"/>
                  </a:cubicBezTo>
                  <a:lnTo>
                    <a:pt x="8546" y="21289"/>
                  </a:lnTo>
                  <a:cubicBezTo>
                    <a:pt x="8339" y="21498"/>
                    <a:pt x="8076" y="21600"/>
                    <a:pt x="7762" y="21600"/>
                  </a:cubicBezTo>
                  <a:lnTo>
                    <a:pt x="7706" y="21600"/>
                  </a:lnTo>
                  <a:cubicBezTo>
                    <a:pt x="7355" y="21563"/>
                    <a:pt x="7089" y="21425"/>
                    <a:pt x="6908" y="21179"/>
                  </a:cubicBezTo>
                  <a:lnTo>
                    <a:pt x="4132" y="17501"/>
                  </a:lnTo>
                  <a:lnTo>
                    <a:pt x="419" y="14696"/>
                  </a:lnTo>
                  <a:cubicBezTo>
                    <a:pt x="156" y="14473"/>
                    <a:pt x="17" y="14201"/>
                    <a:pt x="0" y="13885"/>
                  </a:cubicBezTo>
                  <a:lnTo>
                    <a:pt x="0" y="13834"/>
                  </a:lnTo>
                  <a:cubicBezTo>
                    <a:pt x="0" y="13551"/>
                    <a:pt x="105" y="13294"/>
                    <a:pt x="311" y="13059"/>
                  </a:cubicBezTo>
                  <a:lnTo>
                    <a:pt x="716" y="12669"/>
                  </a:lnTo>
                  <a:cubicBezTo>
                    <a:pt x="897" y="12440"/>
                    <a:pt x="1152" y="12332"/>
                    <a:pt x="1477" y="12341"/>
                  </a:cubicBezTo>
                  <a:cubicBezTo>
                    <a:pt x="1551" y="12341"/>
                    <a:pt x="1596" y="12352"/>
                    <a:pt x="1613" y="12369"/>
                  </a:cubicBezTo>
                  <a:lnTo>
                    <a:pt x="5408" y="12802"/>
                  </a:lnTo>
                  <a:cubicBezTo>
                    <a:pt x="5761" y="12234"/>
                    <a:pt x="6180" y="11626"/>
                    <a:pt x="6673" y="10984"/>
                  </a:cubicBezTo>
                  <a:cubicBezTo>
                    <a:pt x="7168" y="10336"/>
                    <a:pt x="7734" y="9655"/>
                    <a:pt x="8376" y="8931"/>
                  </a:cubicBezTo>
                  <a:lnTo>
                    <a:pt x="478" y="2748"/>
                  </a:lnTo>
                  <a:cubicBezTo>
                    <a:pt x="195" y="2522"/>
                    <a:pt x="59" y="2256"/>
                    <a:pt x="59" y="1951"/>
                  </a:cubicBezTo>
                  <a:lnTo>
                    <a:pt x="59" y="1894"/>
                  </a:lnTo>
                  <a:cubicBezTo>
                    <a:pt x="59" y="1614"/>
                    <a:pt x="161" y="1354"/>
                    <a:pt x="371" y="1111"/>
                  </a:cubicBezTo>
                  <a:lnTo>
                    <a:pt x="1140" y="336"/>
                  </a:lnTo>
                  <a:cubicBezTo>
                    <a:pt x="1384" y="130"/>
                    <a:pt x="1641" y="25"/>
                    <a:pt x="1910" y="25"/>
                  </a:cubicBezTo>
                  <a:lnTo>
                    <a:pt x="2088" y="25"/>
                  </a:lnTo>
                  <a:cubicBezTo>
                    <a:pt x="2154" y="25"/>
                    <a:pt x="2216" y="45"/>
                    <a:pt x="2270" y="79"/>
                  </a:cubicBezTo>
                  <a:lnTo>
                    <a:pt x="13147" y="4046"/>
                  </a:lnTo>
                  <a:lnTo>
                    <a:pt x="15193" y="2030"/>
                  </a:lnTo>
                  <a:cubicBezTo>
                    <a:pt x="15827" y="1397"/>
                    <a:pt x="16552" y="902"/>
                    <a:pt x="17375" y="540"/>
                  </a:cubicBezTo>
                  <a:cubicBezTo>
                    <a:pt x="18196" y="181"/>
                    <a:pt x="18951" y="0"/>
                    <a:pt x="19636" y="0"/>
                  </a:cubicBezTo>
                  <a:cubicBezTo>
                    <a:pt x="20284" y="0"/>
                    <a:pt x="20779" y="167"/>
                    <a:pt x="21113" y="500"/>
                  </a:cubicBezTo>
                  <a:cubicBezTo>
                    <a:pt x="21292" y="662"/>
                    <a:pt x="21419" y="871"/>
                    <a:pt x="21492" y="1125"/>
                  </a:cubicBezTo>
                  <a:cubicBezTo>
                    <a:pt x="21563" y="1374"/>
                    <a:pt x="21600" y="1660"/>
                    <a:pt x="21600" y="1973"/>
                  </a:cubicBezTo>
                  <a:cubicBezTo>
                    <a:pt x="21600" y="2660"/>
                    <a:pt x="21425" y="3415"/>
                    <a:pt x="21077" y="4235"/>
                  </a:cubicBezTo>
                  <a:cubicBezTo>
                    <a:pt x="20728" y="5055"/>
                    <a:pt x="20230" y="5779"/>
                    <a:pt x="19582" y="6401"/>
                  </a:cubicBezTo>
                  <a:lnTo>
                    <a:pt x="17548" y="8456"/>
                  </a:lnTo>
                  <a:lnTo>
                    <a:pt x="21521" y="19327"/>
                  </a:lnTo>
                  <a:close/>
                  <a:moveTo>
                    <a:pt x="21521" y="19327"/>
                  </a:moveTo>
                </a:path>
              </a:pathLst>
            </a:custGeom>
            <a:solidFill>
              <a:schemeClr val="bg1"/>
            </a:solidFill>
            <a:ln>
              <a:noFill/>
            </a:ln>
          </p:spPr>
          <p:txBody>
            <a:bodyPr lIns="0" tIns="0" rIns="0" bIns="0"/>
            <a:lstStyle/>
            <a:p>
              <a:endParaRPr lang="zh-CN" altLang="en-US" sz="2400">
                <a:gradFill>
                  <a:gsLst>
                    <a:gs pos="0">
                      <a:srgbClr val="3F5096"/>
                    </a:gs>
                    <a:gs pos="100000">
                      <a:srgbClr val="3F5096"/>
                    </a:gs>
                  </a:gsLst>
                  <a:lin ang="5400000" scaled="1"/>
                </a:gradFill>
                <a:latin typeface="方正中等线简体" panose="02010601030101010101" pitchFamily="2" charset="-122"/>
                <a:ea typeface="方正中等线简体" panose="02010601030101010101" pitchFamily="2" charset="-122"/>
              </a:endParaRPr>
            </a:p>
          </p:txBody>
        </p:sp>
      </p:grpSp>
      <p:sp>
        <p:nvSpPr>
          <p:cNvPr id="9" name="Content Placeholder 2"/>
          <p:cNvSpPr txBox="1"/>
          <p:nvPr/>
        </p:nvSpPr>
        <p:spPr>
          <a:xfrm>
            <a:off x="7905115" y="2163445"/>
            <a:ext cx="2129155" cy="357505"/>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panose="020B0604020202020204"/>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9pPr>
          </a:lstStyle>
          <a:p>
            <a:pPr algn="just">
              <a:spcBef>
                <a:spcPts val="0"/>
              </a:spcBef>
              <a:spcAft>
                <a:spcPts val="0"/>
              </a:spcAft>
            </a:pPr>
            <a:r>
              <a:rPr lang="en-US" altLang="zh-CN" sz="1600" b="1" noProof="0" dirty="0">
                <a:ln>
                  <a:noFill/>
                </a:ln>
                <a:solidFill>
                  <a:schemeClr val="tx1">
                    <a:lumMod val="75000"/>
                    <a:lumOff val="25000"/>
                  </a:schemeClr>
                </a:solidFill>
                <a:uLnTx/>
                <a:uFillTx/>
                <a:ea typeface="方正舒体" panose="02010601030101010101" pitchFamily="2" charset="-122"/>
                <a:sym typeface="+mn-ea"/>
              </a:rPr>
              <a:t>ADD YOUR TEXT HERE</a:t>
            </a:r>
            <a:endParaRPr lang="en-US" altLang="zh-CN" sz="1600" b="1" noProof="0" dirty="0">
              <a:ln>
                <a:noFill/>
              </a:ln>
              <a:solidFill>
                <a:schemeClr val="tx1">
                  <a:lumMod val="75000"/>
                  <a:lumOff val="25000"/>
                </a:schemeClr>
              </a:solidFill>
              <a:uLnTx/>
              <a:uFillTx/>
              <a:latin typeface="Arial" panose="020B0604020202020204" pitchFamily="34" charset="0"/>
              <a:ea typeface="方正舒体" panose="02010601030101010101" pitchFamily="2" charset="-122"/>
              <a:cs typeface="Arial" panose="020B0604020202020204" pitchFamily="34" charset="0"/>
              <a:sym typeface="+mn-ea"/>
            </a:endParaRPr>
          </a:p>
        </p:txBody>
      </p:sp>
      <p:sp>
        <p:nvSpPr>
          <p:cNvPr id="18" name="Content Placeholder 2"/>
          <p:cNvSpPr txBox="1"/>
          <p:nvPr/>
        </p:nvSpPr>
        <p:spPr>
          <a:xfrm>
            <a:off x="7905115" y="2470150"/>
            <a:ext cx="3096895" cy="1043305"/>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panose="020B0604020202020204"/>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9pPr>
          </a:lstStyle>
          <a:p>
            <a:pPr indent="0" algn="l" fontAlgn="auto">
              <a:lnSpc>
                <a:spcPct val="150000"/>
              </a:lnSpc>
              <a:spcBef>
                <a:spcPts val="0"/>
              </a:spcBef>
              <a:buNone/>
            </a:pPr>
            <a:r>
              <a:rPr lang="zh-CN" altLang="en-US" sz="900" dirty="0">
                <a:solidFill>
                  <a:schemeClr val="tx1">
                    <a:lumMod val="75000"/>
                    <a:lumOff val="25000"/>
                  </a:schemeClr>
                </a:solidFill>
                <a:sym typeface="Arial" panose="020B0604020202020204" pitchFamily="34" charset="0"/>
              </a:rPr>
              <a:t>Click here to enter your text</a:t>
            </a:r>
            <a:r>
              <a:rPr lang="en-US" altLang="zh-CN" sz="900" dirty="0">
                <a:solidFill>
                  <a:schemeClr val="tx1">
                    <a:lumMod val="75000"/>
                    <a:lumOff val="25000"/>
                  </a:schemeClr>
                </a:solidFill>
                <a:sym typeface="Arial" panose="020B0604020202020204" pitchFamily="34" charset="0"/>
              </a:rPr>
              <a:t>.</a:t>
            </a:r>
            <a:r>
              <a:rPr lang="zh-CN" altLang="en-US" sz="900" dirty="0">
                <a:solidFill>
                  <a:schemeClr val="tx1">
                    <a:lumMod val="75000"/>
                    <a:lumOff val="25000"/>
                  </a:schemeClr>
                </a:solidFill>
                <a:sym typeface="Arial" panose="020B0604020202020204" pitchFamily="34" charset="0"/>
              </a:rPr>
              <a:t>Click here to enter your text</a:t>
            </a:r>
            <a:r>
              <a:rPr lang="en-US" altLang="zh-CN" sz="900" dirty="0">
                <a:solidFill>
                  <a:schemeClr val="tx1">
                    <a:lumMod val="75000"/>
                    <a:lumOff val="25000"/>
                  </a:schemeClr>
                </a:solidFill>
                <a:sym typeface="Arial" panose="020B0604020202020204" pitchFamily="34" charset="0"/>
              </a:rPr>
              <a:t>.</a:t>
            </a:r>
            <a:r>
              <a:rPr lang="zh-CN" altLang="en-US" sz="900" dirty="0">
                <a:solidFill>
                  <a:schemeClr val="tx1">
                    <a:lumMod val="75000"/>
                    <a:lumOff val="25000"/>
                  </a:schemeClr>
                </a:solidFill>
                <a:sym typeface="Arial" panose="020B0604020202020204" pitchFamily="34" charset="0"/>
              </a:rPr>
              <a:t>Click here to enter your text</a:t>
            </a:r>
            <a:r>
              <a:rPr lang="en-US" altLang="zh-CN" sz="900" dirty="0">
                <a:solidFill>
                  <a:schemeClr val="tx1">
                    <a:lumMod val="75000"/>
                    <a:lumOff val="25000"/>
                  </a:schemeClr>
                </a:solidFill>
                <a:sym typeface="Arial" panose="020B0604020202020204" pitchFamily="34" charset="0"/>
              </a:rPr>
              <a:t>.</a:t>
            </a:r>
            <a:r>
              <a:rPr lang="zh-CN" altLang="en-US" sz="900" dirty="0">
                <a:solidFill>
                  <a:schemeClr val="tx1">
                    <a:lumMod val="75000"/>
                    <a:lumOff val="25000"/>
                  </a:schemeClr>
                </a:solidFill>
                <a:sym typeface="Arial" panose="020B0604020202020204" pitchFamily="34" charset="0"/>
              </a:rPr>
              <a:t>Click here to enter your text</a:t>
            </a:r>
            <a:r>
              <a:rPr lang="en-US" altLang="zh-CN" sz="900" dirty="0">
                <a:solidFill>
                  <a:schemeClr val="tx1">
                    <a:lumMod val="75000"/>
                    <a:lumOff val="25000"/>
                  </a:schemeClr>
                </a:solidFill>
                <a:sym typeface="Arial" panose="020B0604020202020204" pitchFamily="34" charset="0"/>
              </a:rPr>
              <a:t>.</a:t>
            </a:r>
            <a:r>
              <a:rPr lang="zh-CN" altLang="en-US" sz="900" dirty="0">
                <a:solidFill>
                  <a:schemeClr val="tx1">
                    <a:lumMod val="75000"/>
                    <a:lumOff val="25000"/>
                  </a:schemeClr>
                </a:solidFill>
                <a:sym typeface="Arial" panose="020B0604020202020204" pitchFamily="34" charset="0"/>
              </a:rPr>
              <a:t>Click here to enter your text</a:t>
            </a:r>
            <a:r>
              <a:rPr lang="en-US" altLang="zh-CN" sz="900" dirty="0">
                <a:solidFill>
                  <a:schemeClr val="tx1">
                    <a:lumMod val="75000"/>
                    <a:lumOff val="25000"/>
                  </a:schemeClr>
                </a:solidFill>
                <a:sym typeface="Arial" panose="020B0604020202020204" pitchFamily="34" charset="0"/>
              </a:rPr>
              <a:t>.</a:t>
            </a:r>
            <a:r>
              <a:rPr lang="zh-CN" altLang="en-US" sz="900" dirty="0">
                <a:solidFill>
                  <a:schemeClr val="tx1">
                    <a:lumMod val="75000"/>
                    <a:lumOff val="25000"/>
                  </a:schemeClr>
                </a:solidFill>
                <a:sym typeface="Arial" panose="020B0604020202020204" pitchFamily="34" charset="0"/>
              </a:rPr>
              <a:t>Click here to enter your text</a:t>
            </a:r>
            <a:r>
              <a:rPr lang="en-US" altLang="zh-CN" sz="900" dirty="0">
                <a:solidFill>
                  <a:schemeClr val="tx1">
                    <a:lumMod val="75000"/>
                    <a:lumOff val="25000"/>
                  </a:schemeClr>
                </a:solidFill>
                <a:sym typeface="Arial" panose="020B0604020202020204" pitchFamily="34" charset="0"/>
              </a:rPr>
              <a:t>.</a:t>
            </a:r>
            <a:endParaRPr lang="en-US" altLang="zh-CN" sz="900" b="1" dirty="0">
              <a:solidFill>
                <a:schemeClr val="tx1">
                  <a:lumMod val="75000"/>
                  <a:lumOff val="25000"/>
                </a:schemeClr>
              </a:solidFill>
              <a:latin typeface="Arial" panose="020B0604020202020204" pitchFamily="34" charset="0"/>
              <a:ea typeface="微软雅黑" panose="020B0503020204020204" charset="-122"/>
              <a:cs typeface="Arial" panose="020B0604020202020204" pitchFamily="34" charset="0"/>
              <a:sym typeface="Arial" panose="020B0604020202020204" pitchFamily="34" charset="0"/>
            </a:endParaRPr>
          </a:p>
        </p:txBody>
      </p:sp>
      <p:sp>
        <p:nvSpPr>
          <p:cNvPr id="19" name="Content Placeholder 2"/>
          <p:cNvSpPr txBox="1"/>
          <p:nvPr/>
        </p:nvSpPr>
        <p:spPr>
          <a:xfrm>
            <a:off x="1762760" y="2214245"/>
            <a:ext cx="2129155" cy="357505"/>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panose="020B0604020202020204"/>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9pPr>
          </a:lstStyle>
          <a:p>
            <a:pPr algn="r">
              <a:spcBef>
                <a:spcPts val="0"/>
              </a:spcBef>
              <a:spcAft>
                <a:spcPts val="0"/>
              </a:spcAft>
            </a:pPr>
            <a:r>
              <a:rPr lang="en-US" altLang="zh-CN" sz="1600" b="1" noProof="0" dirty="0">
                <a:ln>
                  <a:noFill/>
                </a:ln>
                <a:solidFill>
                  <a:schemeClr val="tx1">
                    <a:lumMod val="75000"/>
                    <a:lumOff val="25000"/>
                  </a:schemeClr>
                </a:solidFill>
                <a:uLnTx/>
                <a:uFillTx/>
                <a:ea typeface="方正舒体" panose="02010601030101010101" pitchFamily="2" charset="-122"/>
                <a:sym typeface="+mn-ea"/>
              </a:rPr>
              <a:t>ADD YOUR TEXT HERE</a:t>
            </a:r>
            <a:endParaRPr lang="en-US" altLang="zh-CN" sz="1600" b="1" noProof="0" dirty="0">
              <a:ln>
                <a:noFill/>
              </a:ln>
              <a:solidFill>
                <a:schemeClr val="tx1">
                  <a:lumMod val="75000"/>
                  <a:lumOff val="25000"/>
                </a:schemeClr>
              </a:solidFill>
              <a:uLnTx/>
              <a:uFillTx/>
              <a:latin typeface="Arial" panose="020B0604020202020204" pitchFamily="34" charset="0"/>
              <a:ea typeface="方正舒体" panose="02010601030101010101" pitchFamily="2" charset="-122"/>
              <a:cs typeface="Arial" panose="020B0604020202020204" pitchFamily="34" charset="0"/>
              <a:sym typeface="+mn-ea"/>
            </a:endParaRPr>
          </a:p>
        </p:txBody>
      </p:sp>
      <p:sp>
        <p:nvSpPr>
          <p:cNvPr id="20" name="Content Placeholder 2"/>
          <p:cNvSpPr txBox="1"/>
          <p:nvPr/>
        </p:nvSpPr>
        <p:spPr>
          <a:xfrm>
            <a:off x="795020" y="2520950"/>
            <a:ext cx="3096895" cy="1043305"/>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panose="020B0604020202020204"/>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9pPr>
          </a:lstStyle>
          <a:p>
            <a:pPr indent="0" algn="r" fontAlgn="auto">
              <a:lnSpc>
                <a:spcPct val="150000"/>
              </a:lnSpc>
              <a:spcBef>
                <a:spcPts val="0"/>
              </a:spcBef>
              <a:buNone/>
            </a:pPr>
            <a:r>
              <a:rPr lang="zh-CN" altLang="en-US" sz="900" dirty="0">
                <a:solidFill>
                  <a:schemeClr val="tx1">
                    <a:lumMod val="75000"/>
                    <a:lumOff val="25000"/>
                  </a:schemeClr>
                </a:solidFill>
                <a:sym typeface="Arial" panose="020B0604020202020204" pitchFamily="34" charset="0"/>
              </a:rPr>
              <a:t>Click here to enter your text</a:t>
            </a:r>
            <a:r>
              <a:rPr lang="en-US" altLang="zh-CN" sz="900" dirty="0">
                <a:solidFill>
                  <a:schemeClr val="tx1">
                    <a:lumMod val="75000"/>
                    <a:lumOff val="25000"/>
                  </a:schemeClr>
                </a:solidFill>
                <a:sym typeface="Arial" panose="020B0604020202020204" pitchFamily="34" charset="0"/>
              </a:rPr>
              <a:t>.</a:t>
            </a:r>
            <a:r>
              <a:rPr lang="zh-CN" altLang="en-US" sz="900" dirty="0">
                <a:solidFill>
                  <a:schemeClr val="tx1">
                    <a:lumMod val="75000"/>
                    <a:lumOff val="25000"/>
                  </a:schemeClr>
                </a:solidFill>
                <a:sym typeface="Arial" panose="020B0604020202020204" pitchFamily="34" charset="0"/>
              </a:rPr>
              <a:t>Click here to enter your text</a:t>
            </a:r>
            <a:r>
              <a:rPr lang="en-US" altLang="zh-CN" sz="900" dirty="0">
                <a:solidFill>
                  <a:schemeClr val="tx1">
                    <a:lumMod val="75000"/>
                    <a:lumOff val="25000"/>
                  </a:schemeClr>
                </a:solidFill>
                <a:sym typeface="Arial" panose="020B0604020202020204" pitchFamily="34" charset="0"/>
              </a:rPr>
              <a:t>.</a:t>
            </a:r>
            <a:r>
              <a:rPr lang="zh-CN" altLang="en-US" sz="900" dirty="0">
                <a:solidFill>
                  <a:schemeClr val="tx1">
                    <a:lumMod val="75000"/>
                    <a:lumOff val="25000"/>
                  </a:schemeClr>
                </a:solidFill>
                <a:sym typeface="Arial" panose="020B0604020202020204" pitchFamily="34" charset="0"/>
              </a:rPr>
              <a:t>Click here to enter your text</a:t>
            </a:r>
            <a:r>
              <a:rPr lang="en-US" altLang="zh-CN" sz="900" dirty="0">
                <a:solidFill>
                  <a:schemeClr val="tx1">
                    <a:lumMod val="75000"/>
                    <a:lumOff val="25000"/>
                  </a:schemeClr>
                </a:solidFill>
                <a:sym typeface="Arial" panose="020B0604020202020204" pitchFamily="34" charset="0"/>
              </a:rPr>
              <a:t>.</a:t>
            </a:r>
            <a:r>
              <a:rPr lang="zh-CN" altLang="en-US" sz="900" dirty="0">
                <a:solidFill>
                  <a:schemeClr val="tx1">
                    <a:lumMod val="75000"/>
                    <a:lumOff val="25000"/>
                  </a:schemeClr>
                </a:solidFill>
                <a:sym typeface="Arial" panose="020B0604020202020204" pitchFamily="34" charset="0"/>
              </a:rPr>
              <a:t>Click here to enter your text</a:t>
            </a:r>
            <a:r>
              <a:rPr lang="en-US" altLang="zh-CN" sz="900" dirty="0">
                <a:solidFill>
                  <a:schemeClr val="tx1">
                    <a:lumMod val="75000"/>
                    <a:lumOff val="25000"/>
                  </a:schemeClr>
                </a:solidFill>
                <a:sym typeface="Arial" panose="020B0604020202020204" pitchFamily="34" charset="0"/>
              </a:rPr>
              <a:t>.</a:t>
            </a:r>
            <a:r>
              <a:rPr lang="zh-CN" altLang="en-US" sz="900" dirty="0">
                <a:solidFill>
                  <a:schemeClr val="tx1">
                    <a:lumMod val="75000"/>
                    <a:lumOff val="25000"/>
                  </a:schemeClr>
                </a:solidFill>
                <a:sym typeface="Arial" panose="020B0604020202020204" pitchFamily="34" charset="0"/>
              </a:rPr>
              <a:t>Click here to enter your text</a:t>
            </a:r>
            <a:r>
              <a:rPr lang="en-US" altLang="zh-CN" sz="900" dirty="0">
                <a:solidFill>
                  <a:schemeClr val="tx1">
                    <a:lumMod val="75000"/>
                    <a:lumOff val="25000"/>
                  </a:schemeClr>
                </a:solidFill>
                <a:sym typeface="Arial" panose="020B0604020202020204" pitchFamily="34" charset="0"/>
              </a:rPr>
              <a:t>.</a:t>
            </a:r>
            <a:r>
              <a:rPr lang="zh-CN" altLang="en-US" sz="900" dirty="0">
                <a:solidFill>
                  <a:schemeClr val="tx1">
                    <a:lumMod val="75000"/>
                    <a:lumOff val="25000"/>
                  </a:schemeClr>
                </a:solidFill>
                <a:sym typeface="Arial" panose="020B0604020202020204" pitchFamily="34" charset="0"/>
              </a:rPr>
              <a:t>Click here to enter your text</a:t>
            </a:r>
            <a:r>
              <a:rPr lang="en-US" altLang="zh-CN" sz="900" dirty="0">
                <a:solidFill>
                  <a:schemeClr val="tx1">
                    <a:lumMod val="75000"/>
                    <a:lumOff val="25000"/>
                  </a:schemeClr>
                </a:solidFill>
                <a:sym typeface="Arial" panose="020B0604020202020204" pitchFamily="34" charset="0"/>
              </a:rPr>
              <a:t>.</a:t>
            </a:r>
            <a:endParaRPr lang="en-US" altLang="zh-CN" sz="900" b="1" dirty="0">
              <a:solidFill>
                <a:schemeClr val="tx1">
                  <a:lumMod val="75000"/>
                  <a:lumOff val="25000"/>
                </a:schemeClr>
              </a:solidFill>
              <a:latin typeface="Arial" panose="020B0604020202020204" pitchFamily="34" charset="0"/>
              <a:ea typeface="微软雅黑" panose="020B0503020204020204" charset="-122"/>
              <a:cs typeface="Arial" panose="020B0604020202020204" pitchFamily="34" charset="0"/>
              <a:sym typeface="Arial" panose="020B0604020202020204" pitchFamily="34" charset="0"/>
            </a:endParaRPr>
          </a:p>
        </p:txBody>
      </p:sp>
      <p:sp>
        <p:nvSpPr>
          <p:cNvPr id="21" name="Content Placeholder 2"/>
          <p:cNvSpPr txBox="1"/>
          <p:nvPr/>
        </p:nvSpPr>
        <p:spPr>
          <a:xfrm>
            <a:off x="1604645" y="4017010"/>
            <a:ext cx="2129155" cy="357505"/>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panose="020B0604020202020204"/>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9pPr>
          </a:lstStyle>
          <a:p>
            <a:pPr algn="r">
              <a:spcBef>
                <a:spcPts val="0"/>
              </a:spcBef>
              <a:spcAft>
                <a:spcPts val="0"/>
              </a:spcAft>
            </a:pPr>
            <a:r>
              <a:rPr lang="en-US" altLang="zh-CN" sz="1600" b="1" noProof="0" dirty="0">
                <a:ln>
                  <a:noFill/>
                </a:ln>
                <a:solidFill>
                  <a:schemeClr val="tx1">
                    <a:lumMod val="75000"/>
                    <a:lumOff val="25000"/>
                  </a:schemeClr>
                </a:solidFill>
                <a:uLnTx/>
                <a:uFillTx/>
                <a:ea typeface="方正舒体" panose="02010601030101010101" pitchFamily="2" charset="-122"/>
                <a:sym typeface="+mn-ea"/>
              </a:rPr>
              <a:t>ADD YOUR TEXT HERE</a:t>
            </a:r>
            <a:endParaRPr lang="en-US" altLang="zh-CN" sz="1600" b="1" noProof="0" dirty="0">
              <a:ln>
                <a:noFill/>
              </a:ln>
              <a:solidFill>
                <a:schemeClr val="tx1">
                  <a:lumMod val="75000"/>
                  <a:lumOff val="25000"/>
                </a:schemeClr>
              </a:solidFill>
              <a:uLnTx/>
              <a:uFillTx/>
              <a:latin typeface="Arial" panose="020B0604020202020204" pitchFamily="34" charset="0"/>
              <a:ea typeface="方正舒体" panose="02010601030101010101" pitchFamily="2" charset="-122"/>
              <a:cs typeface="Arial" panose="020B0604020202020204" pitchFamily="34" charset="0"/>
              <a:sym typeface="+mn-ea"/>
            </a:endParaRPr>
          </a:p>
        </p:txBody>
      </p:sp>
      <p:sp>
        <p:nvSpPr>
          <p:cNvPr id="22" name="Content Placeholder 2"/>
          <p:cNvSpPr txBox="1"/>
          <p:nvPr/>
        </p:nvSpPr>
        <p:spPr>
          <a:xfrm>
            <a:off x="636905" y="4323715"/>
            <a:ext cx="3096895" cy="1043305"/>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panose="020B0604020202020204"/>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9pPr>
          </a:lstStyle>
          <a:p>
            <a:pPr indent="0" algn="r" fontAlgn="auto">
              <a:lnSpc>
                <a:spcPct val="150000"/>
              </a:lnSpc>
              <a:spcBef>
                <a:spcPts val="0"/>
              </a:spcBef>
              <a:buNone/>
            </a:pPr>
            <a:r>
              <a:rPr lang="zh-CN" altLang="en-US" sz="900" dirty="0">
                <a:solidFill>
                  <a:schemeClr val="tx1">
                    <a:lumMod val="75000"/>
                    <a:lumOff val="25000"/>
                  </a:schemeClr>
                </a:solidFill>
                <a:sym typeface="Arial" panose="020B0604020202020204" pitchFamily="34" charset="0"/>
              </a:rPr>
              <a:t>Click here to enter your text</a:t>
            </a:r>
            <a:r>
              <a:rPr lang="en-US" altLang="zh-CN" sz="900" dirty="0">
                <a:solidFill>
                  <a:schemeClr val="tx1">
                    <a:lumMod val="75000"/>
                    <a:lumOff val="25000"/>
                  </a:schemeClr>
                </a:solidFill>
                <a:sym typeface="Arial" panose="020B0604020202020204" pitchFamily="34" charset="0"/>
              </a:rPr>
              <a:t>.</a:t>
            </a:r>
            <a:r>
              <a:rPr lang="zh-CN" altLang="en-US" sz="900" dirty="0">
                <a:solidFill>
                  <a:schemeClr val="tx1">
                    <a:lumMod val="75000"/>
                    <a:lumOff val="25000"/>
                  </a:schemeClr>
                </a:solidFill>
                <a:sym typeface="Arial" panose="020B0604020202020204" pitchFamily="34" charset="0"/>
              </a:rPr>
              <a:t>Click here to enter your text</a:t>
            </a:r>
            <a:r>
              <a:rPr lang="en-US" altLang="zh-CN" sz="900" dirty="0">
                <a:solidFill>
                  <a:schemeClr val="tx1">
                    <a:lumMod val="75000"/>
                    <a:lumOff val="25000"/>
                  </a:schemeClr>
                </a:solidFill>
                <a:sym typeface="Arial" panose="020B0604020202020204" pitchFamily="34" charset="0"/>
              </a:rPr>
              <a:t>.</a:t>
            </a:r>
            <a:r>
              <a:rPr lang="zh-CN" altLang="en-US" sz="900" dirty="0">
                <a:solidFill>
                  <a:schemeClr val="tx1">
                    <a:lumMod val="75000"/>
                    <a:lumOff val="25000"/>
                  </a:schemeClr>
                </a:solidFill>
                <a:sym typeface="Arial" panose="020B0604020202020204" pitchFamily="34" charset="0"/>
              </a:rPr>
              <a:t>Click here to enter your text</a:t>
            </a:r>
            <a:r>
              <a:rPr lang="en-US" altLang="zh-CN" sz="900" dirty="0">
                <a:solidFill>
                  <a:schemeClr val="tx1">
                    <a:lumMod val="75000"/>
                    <a:lumOff val="25000"/>
                  </a:schemeClr>
                </a:solidFill>
                <a:sym typeface="Arial" panose="020B0604020202020204" pitchFamily="34" charset="0"/>
              </a:rPr>
              <a:t>.</a:t>
            </a:r>
            <a:r>
              <a:rPr lang="zh-CN" altLang="en-US" sz="900" dirty="0">
                <a:solidFill>
                  <a:schemeClr val="tx1">
                    <a:lumMod val="75000"/>
                    <a:lumOff val="25000"/>
                  </a:schemeClr>
                </a:solidFill>
                <a:sym typeface="Arial" panose="020B0604020202020204" pitchFamily="34" charset="0"/>
              </a:rPr>
              <a:t>Click here to enter your text</a:t>
            </a:r>
            <a:r>
              <a:rPr lang="en-US" altLang="zh-CN" sz="900" dirty="0">
                <a:solidFill>
                  <a:schemeClr val="tx1">
                    <a:lumMod val="75000"/>
                    <a:lumOff val="25000"/>
                  </a:schemeClr>
                </a:solidFill>
                <a:sym typeface="Arial" panose="020B0604020202020204" pitchFamily="34" charset="0"/>
              </a:rPr>
              <a:t>.</a:t>
            </a:r>
            <a:r>
              <a:rPr lang="zh-CN" altLang="en-US" sz="900" dirty="0">
                <a:solidFill>
                  <a:schemeClr val="tx1">
                    <a:lumMod val="75000"/>
                    <a:lumOff val="25000"/>
                  </a:schemeClr>
                </a:solidFill>
                <a:sym typeface="Arial" panose="020B0604020202020204" pitchFamily="34" charset="0"/>
              </a:rPr>
              <a:t>Click here to enter your text</a:t>
            </a:r>
            <a:r>
              <a:rPr lang="en-US" altLang="zh-CN" sz="900" dirty="0">
                <a:solidFill>
                  <a:schemeClr val="tx1">
                    <a:lumMod val="75000"/>
                    <a:lumOff val="25000"/>
                  </a:schemeClr>
                </a:solidFill>
                <a:sym typeface="Arial" panose="020B0604020202020204" pitchFamily="34" charset="0"/>
              </a:rPr>
              <a:t>.</a:t>
            </a:r>
            <a:r>
              <a:rPr lang="zh-CN" altLang="en-US" sz="900" dirty="0">
                <a:solidFill>
                  <a:schemeClr val="tx1">
                    <a:lumMod val="75000"/>
                    <a:lumOff val="25000"/>
                  </a:schemeClr>
                </a:solidFill>
                <a:sym typeface="Arial" panose="020B0604020202020204" pitchFamily="34" charset="0"/>
              </a:rPr>
              <a:t>Click here to enter your text</a:t>
            </a:r>
            <a:r>
              <a:rPr lang="en-US" altLang="zh-CN" sz="900" dirty="0">
                <a:solidFill>
                  <a:schemeClr val="tx1">
                    <a:lumMod val="75000"/>
                    <a:lumOff val="25000"/>
                  </a:schemeClr>
                </a:solidFill>
                <a:sym typeface="Arial" panose="020B0604020202020204" pitchFamily="34" charset="0"/>
              </a:rPr>
              <a:t>.</a:t>
            </a:r>
            <a:endParaRPr lang="en-US" altLang="zh-CN" sz="900" b="1" dirty="0">
              <a:solidFill>
                <a:schemeClr val="tx1">
                  <a:lumMod val="75000"/>
                  <a:lumOff val="25000"/>
                </a:schemeClr>
              </a:solidFill>
              <a:latin typeface="Arial" panose="020B0604020202020204" pitchFamily="34" charset="0"/>
              <a:ea typeface="微软雅黑" panose="020B0503020204020204" charset="-122"/>
              <a:cs typeface="Arial" panose="020B0604020202020204" pitchFamily="34" charset="0"/>
              <a:sym typeface="Arial" panose="020B0604020202020204" pitchFamily="34" charset="0"/>
            </a:endParaRPr>
          </a:p>
        </p:txBody>
      </p:sp>
      <p:sp>
        <p:nvSpPr>
          <p:cNvPr id="26" name="Content Placeholder 2"/>
          <p:cNvSpPr txBox="1"/>
          <p:nvPr/>
        </p:nvSpPr>
        <p:spPr>
          <a:xfrm>
            <a:off x="8032115" y="3878580"/>
            <a:ext cx="2129155" cy="357505"/>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panose="020B0604020202020204"/>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9pPr>
          </a:lstStyle>
          <a:p>
            <a:pPr algn="just">
              <a:spcBef>
                <a:spcPts val="0"/>
              </a:spcBef>
              <a:spcAft>
                <a:spcPts val="0"/>
              </a:spcAft>
            </a:pPr>
            <a:r>
              <a:rPr lang="en-US" altLang="zh-CN" sz="1600" b="1" noProof="0" dirty="0">
                <a:ln>
                  <a:noFill/>
                </a:ln>
                <a:solidFill>
                  <a:schemeClr val="tx1">
                    <a:lumMod val="75000"/>
                    <a:lumOff val="25000"/>
                  </a:schemeClr>
                </a:solidFill>
                <a:uLnTx/>
                <a:uFillTx/>
                <a:ea typeface="方正舒体" panose="02010601030101010101" pitchFamily="2" charset="-122"/>
                <a:sym typeface="+mn-ea"/>
              </a:rPr>
              <a:t>ADD YOUR TEXT HERE</a:t>
            </a:r>
            <a:endParaRPr lang="en-US" altLang="zh-CN" sz="1600" b="1" noProof="0" dirty="0">
              <a:ln>
                <a:noFill/>
              </a:ln>
              <a:solidFill>
                <a:schemeClr val="tx1">
                  <a:lumMod val="75000"/>
                  <a:lumOff val="25000"/>
                </a:schemeClr>
              </a:solidFill>
              <a:uLnTx/>
              <a:uFillTx/>
              <a:latin typeface="Arial" panose="020B0604020202020204" pitchFamily="34" charset="0"/>
              <a:ea typeface="方正舒体" panose="02010601030101010101" pitchFamily="2" charset="-122"/>
              <a:cs typeface="Arial" panose="020B0604020202020204" pitchFamily="34" charset="0"/>
              <a:sym typeface="+mn-ea"/>
            </a:endParaRPr>
          </a:p>
        </p:txBody>
      </p:sp>
      <p:sp>
        <p:nvSpPr>
          <p:cNvPr id="27" name="Content Placeholder 2"/>
          <p:cNvSpPr txBox="1"/>
          <p:nvPr/>
        </p:nvSpPr>
        <p:spPr>
          <a:xfrm>
            <a:off x="8032115" y="4185285"/>
            <a:ext cx="3096895" cy="1043305"/>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panose="020B0604020202020204"/>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9pPr>
          </a:lstStyle>
          <a:p>
            <a:pPr indent="0" algn="l" fontAlgn="auto">
              <a:lnSpc>
                <a:spcPct val="150000"/>
              </a:lnSpc>
              <a:spcBef>
                <a:spcPts val="0"/>
              </a:spcBef>
              <a:buNone/>
            </a:pPr>
            <a:r>
              <a:rPr lang="zh-CN" altLang="en-US" sz="900" dirty="0">
                <a:solidFill>
                  <a:schemeClr val="tx1">
                    <a:lumMod val="75000"/>
                    <a:lumOff val="25000"/>
                  </a:schemeClr>
                </a:solidFill>
                <a:sym typeface="Arial" panose="020B0604020202020204" pitchFamily="34" charset="0"/>
              </a:rPr>
              <a:t>Click here to enter your text</a:t>
            </a:r>
            <a:r>
              <a:rPr lang="en-US" altLang="zh-CN" sz="900" dirty="0">
                <a:solidFill>
                  <a:schemeClr val="tx1">
                    <a:lumMod val="75000"/>
                    <a:lumOff val="25000"/>
                  </a:schemeClr>
                </a:solidFill>
                <a:sym typeface="Arial" panose="020B0604020202020204" pitchFamily="34" charset="0"/>
              </a:rPr>
              <a:t>.</a:t>
            </a:r>
            <a:r>
              <a:rPr lang="zh-CN" altLang="en-US" sz="900" dirty="0">
                <a:solidFill>
                  <a:schemeClr val="tx1">
                    <a:lumMod val="75000"/>
                    <a:lumOff val="25000"/>
                  </a:schemeClr>
                </a:solidFill>
                <a:sym typeface="Arial" panose="020B0604020202020204" pitchFamily="34" charset="0"/>
              </a:rPr>
              <a:t>Click here to enter your text</a:t>
            </a:r>
            <a:r>
              <a:rPr lang="en-US" altLang="zh-CN" sz="900" dirty="0">
                <a:solidFill>
                  <a:schemeClr val="tx1">
                    <a:lumMod val="75000"/>
                    <a:lumOff val="25000"/>
                  </a:schemeClr>
                </a:solidFill>
                <a:sym typeface="Arial" panose="020B0604020202020204" pitchFamily="34" charset="0"/>
              </a:rPr>
              <a:t>.</a:t>
            </a:r>
            <a:r>
              <a:rPr lang="zh-CN" altLang="en-US" sz="900" dirty="0">
                <a:solidFill>
                  <a:schemeClr val="tx1">
                    <a:lumMod val="75000"/>
                    <a:lumOff val="25000"/>
                  </a:schemeClr>
                </a:solidFill>
                <a:sym typeface="Arial" panose="020B0604020202020204" pitchFamily="34" charset="0"/>
              </a:rPr>
              <a:t>Click here to enter your text</a:t>
            </a:r>
            <a:r>
              <a:rPr lang="en-US" altLang="zh-CN" sz="900" dirty="0">
                <a:solidFill>
                  <a:schemeClr val="tx1">
                    <a:lumMod val="75000"/>
                    <a:lumOff val="25000"/>
                  </a:schemeClr>
                </a:solidFill>
                <a:sym typeface="Arial" panose="020B0604020202020204" pitchFamily="34" charset="0"/>
              </a:rPr>
              <a:t>.</a:t>
            </a:r>
            <a:r>
              <a:rPr lang="zh-CN" altLang="en-US" sz="900" dirty="0">
                <a:solidFill>
                  <a:schemeClr val="tx1">
                    <a:lumMod val="75000"/>
                    <a:lumOff val="25000"/>
                  </a:schemeClr>
                </a:solidFill>
                <a:sym typeface="Arial" panose="020B0604020202020204" pitchFamily="34" charset="0"/>
              </a:rPr>
              <a:t>Click here to enter your text</a:t>
            </a:r>
            <a:r>
              <a:rPr lang="en-US" altLang="zh-CN" sz="900" dirty="0">
                <a:solidFill>
                  <a:schemeClr val="tx1">
                    <a:lumMod val="75000"/>
                    <a:lumOff val="25000"/>
                  </a:schemeClr>
                </a:solidFill>
                <a:sym typeface="Arial" panose="020B0604020202020204" pitchFamily="34" charset="0"/>
              </a:rPr>
              <a:t>.</a:t>
            </a:r>
            <a:r>
              <a:rPr lang="zh-CN" altLang="en-US" sz="900" dirty="0">
                <a:solidFill>
                  <a:schemeClr val="tx1">
                    <a:lumMod val="75000"/>
                    <a:lumOff val="25000"/>
                  </a:schemeClr>
                </a:solidFill>
                <a:sym typeface="Arial" panose="020B0604020202020204" pitchFamily="34" charset="0"/>
              </a:rPr>
              <a:t>Click here to enter your text</a:t>
            </a:r>
            <a:r>
              <a:rPr lang="en-US" altLang="zh-CN" sz="900" dirty="0">
                <a:solidFill>
                  <a:schemeClr val="tx1">
                    <a:lumMod val="75000"/>
                    <a:lumOff val="25000"/>
                  </a:schemeClr>
                </a:solidFill>
                <a:sym typeface="Arial" panose="020B0604020202020204" pitchFamily="34" charset="0"/>
              </a:rPr>
              <a:t>.</a:t>
            </a:r>
            <a:r>
              <a:rPr lang="zh-CN" altLang="en-US" sz="900" dirty="0">
                <a:solidFill>
                  <a:schemeClr val="tx1">
                    <a:lumMod val="75000"/>
                    <a:lumOff val="25000"/>
                  </a:schemeClr>
                </a:solidFill>
                <a:sym typeface="Arial" panose="020B0604020202020204" pitchFamily="34" charset="0"/>
              </a:rPr>
              <a:t>Click here to enter your text</a:t>
            </a:r>
            <a:r>
              <a:rPr lang="en-US" altLang="zh-CN" sz="900" dirty="0">
                <a:solidFill>
                  <a:schemeClr val="tx1">
                    <a:lumMod val="75000"/>
                    <a:lumOff val="25000"/>
                  </a:schemeClr>
                </a:solidFill>
                <a:sym typeface="Arial" panose="020B0604020202020204" pitchFamily="34" charset="0"/>
              </a:rPr>
              <a:t>.</a:t>
            </a:r>
            <a:endParaRPr lang="en-US" altLang="zh-CN" sz="900" b="1" dirty="0">
              <a:solidFill>
                <a:schemeClr val="tx1">
                  <a:lumMod val="75000"/>
                  <a:lumOff val="25000"/>
                </a:schemeClr>
              </a:solidFill>
              <a:latin typeface="Arial" panose="020B0604020202020204" pitchFamily="34" charset="0"/>
              <a:ea typeface="微软雅黑" panose="020B0503020204020204" charset="-122"/>
              <a:cs typeface="Arial" panose="020B0604020202020204" pitchFamily="34" charset="0"/>
              <a:sym typeface="Arial" panose="020B0604020202020204" pitchFamily="34" charset="0"/>
            </a:endParaRPr>
          </a:p>
        </p:txBody>
      </p:sp>
      <p:sp>
        <p:nvSpPr>
          <p:cNvPr id="28" name="AutoShape 5"/>
          <p:cNvSpPr/>
          <p:nvPr/>
        </p:nvSpPr>
        <p:spPr bwMode="auto">
          <a:xfrm>
            <a:off x="7500620" y="3902710"/>
            <a:ext cx="548005" cy="550545"/>
          </a:xfrm>
          <a:custGeom>
            <a:avLst/>
            <a:gdLst>
              <a:gd name="T0" fmla="*/ 14 w 19679"/>
              <a:gd name="T1" fmla="*/ 2 h 19679"/>
              <a:gd name="T2" fmla="*/ 14 w 19679"/>
              <a:gd name="T3" fmla="*/ 14 h 19679"/>
              <a:gd name="T4" fmla="*/ 2 w 19679"/>
              <a:gd name="T5" fmla="*/ 14 h 19679"/>
              <a:gd name="T6" fmla="*/ 2 w 19679"/>
              <a:gd name="T7" fmla="*/ 2 h 19679"/>
              <a:gd name="T8" fmla="*/ 14 w 19679"/>
              <a:gd name="T9" fmla="*/ 2 h 19679"/>
              <a:gd name="T10" fmla="*/ 14 w 19679"/>
              <a:gd name="T11" fmla="*/ 2 h 19679"/>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9679" h="19679">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moveTo>
                  <a:pt x="16796" y="2882"/>
                </a:moveTo>
              </a:path>
            </a:pathLst>
          </a:custGeom>
          <a:solidFill>
            <a:srgbClr val="52B2A7"/>
          </a:solidFill>
          <a:ln w="57150" cap="flat" cmpd="sng" algn="ctr">
            <a:noFill/>
            <a:prstDash val="solid"/>
          </a:ln>
          <a:effectLst/>
        </p:spPr>
        <p:txBody>
          <a:bodyPr spcFirstLastPara="0" vert="horz" wrap="square" lIns="0" tIns="0" rIns="0" bIns="0" numCol="1" spcCol="1270" anchor="ctr" anchorCtr="0">
            <a:noAutofit/>
          </a:bodyPr>
          <a:lstStyle/>
          <a:p>
            <a:pPr algn="ctr" defTabSz="1184910">
              <a:lnSpc>
                <a:spcPct val="90000"/>
              </a:lnSpc>
              <a:spcBef>
                <a:spcPct val="0"/>
              </a:spcBef>
              <a:spcAft>
                <a:spcPct val="35000"/>
              </a:spcAft>
            </a:pPr>
            <a:endParaRPr lang="zh-CN" altLang="en-US" sz="3600" b="1" kern="0">
              <a:gradFill>
                <a:gsLst>
                  <a:gs pos="0">
                    <a:srgbClr val="3F5096"/>
                  </a:gs>
                  <a:gs pos="100000">
                    <a:srgbClr val="3F5096"/>
                  </a:gs>
                </a:gsLst>
                <a:lin ang="5400000" scaled="1"/>
              </a:gradFill>
              <a:latin typeface="方正中等线简体" panose="02010601030101010101" pitchFamily="2" charset="-122"/>
              <a:ea typeface="方正中等线简体" panose="02010601030101010101" pitchFamily="2" charset="-122"/>
              <a:cs typeface="Arial" panose="020B0604020202020204" pitchFamily="34" charset="0"/>
            </a:endParaRPr>
          </a:p>
        </p:txBody>
      </p:sp>
      <p:grpSp>
        <p:nvGrpSpPr>
          <p:cNvPr id="29721" name="组合 29720"/>
          <p:cNvGrpSpPr/>
          <p:nvPr/>
        </p:nvGrpSpPr>
        <p:grpSpPr>
          <a:xfrm>
            <a:off x="7628255" y="4001770"/>
            <a:ext cx="311785" cy="320675"/>
            <a:chOff x="0" y="0"/>
            <a:chExt cx="232" cy="236"/>
          </a:xfrm>
        </p:grpSpPr>
        <p:sp>
          <p:nvSpPr>
            <p:cNvPr id="29722" name="任意多边形 29721"/>
            <p:cNvSpPr/>
            <p:nvPr/>
          </p:nvSpPr>
          <p:spPr>
            <a:xfrm>
              <a:off x="0" y="0"/>
              <a:ext cx="232" cy="168"/>
            </a:xfrm>
            <a:custGeom>
              <a:avLst/>
              <a:gdLst/>
              <a:ahLst/>
              <a:cxnLst/>
              <a:rect l="0" t="0" r="0" b="0"/>
              <a:pathLst>
                <a:path w="106" h="77">
                  <a:moveTo>
                    <a:pt x="82" y="28"/>
                  </a:moveTo>
                  <a:cubicBezTo>
                    <a:pt x="80" y="28"/>
                    <a:pt x="78" y="29"/>
                    <a:pt x="77" y="29"/>
                  </a:cubicBezTo>
                  <a:cubicBezTo>
                    <a:pt x="77" y="28"/>
                    <a:pt x="77" y="27"/>
                    <a:pt x="77" y="27"/>
                  </a:cubicBezTo>
                  <a:cubicBezTo>
                    <a:pt x="77" y="12"/>
                    <a:pt x="65" y="0"/>
                    <a:pt x="50" y="0"/>
                  </a:cubicBezTo>
                  <a:cubicBezTo>
                    <a:pt x="37" y="0"/>
                    <a:pt x="27" y="10"/>
                    <a:pt x="25" y="22"/>
                  </a:cubicBezTo>
                  <a:cubicBezTo>
                    <a:pt x="22" y="22"/>
                    <a:pt x="19" y="22"/>
                    <a:pt x="17" y="23"/>
                  </a:cubicBezTo>
                  <a:cubicBezTo>
                    <a:pt x="17" y="23"/>
                    <a:pt x="17" y="23"/>
                    <a:pt x="17" y="23"/>
                  </a:cubicBezTo>
                  <a:cubicBezTo>
                    <a:pt x="10" y="26"/>
                    <a:pt x="6" y="32"/>
                    <a:pt x="6" y="39"/>
                  </a:cubicBezTo>
                  <a:cubicBezTo>
                    <a:pt x="6" y="41"/>
                    <a:pt x="7" y="44"/>
                    <a:pt x="8" y="46"/>
                  </a:cubicBezTo>
                  <a:cubicBezTo>
                    <a:pt x="3" y="49"/>
                    <a:pt x="0" y="55"/>
                    <a:pt x="0" y="60"/>
                  </a:cubicBezTo>
                  <a:cubicBezTo>
                    <a:pt x="0" y="70"/>
                    <a:pt x="8" y="77"/>
                    <a:pt x="17" y="77"/>
                  </a:cubicBezTo>
                  <a:cubicBezTo>
                    <a:pt x="35" y="77"/>
                    <a:pt x="35" y="77"/>
                    <a:pt x="35" y="77"/>
                  </a:cubicBezTo>
                  <a:cubicBezTo>
                    <a:pt x="37" y="77"/>
                    <a:pt x="39" y="75"/>
                    <a:pt x="39" y="73"/>
                  </a:cubicBezTo>
                  <a:cubicBezTo>
                    <a:pt x="39" y="70"/>
                    <a:pt x="37" y="68"/>
                    <a:pt x="35" y="68"/>
                  </a:cubicBezTo>
                  <a:cubicBezTo>
                    <a:pt x="17" y="68"/>
                    <a:pt x="17" y="68"/>
                    <a:pt x="17" y="68"/>
                  </a:cubicBezTo>
                  <a:cubicBezTo>
                    <a:pt x="13" y="68"/>
                    <a:pt x="9" y="65"/>
                    <a:pt x="9" y="60"/>
                  </a:cubicBezTo>
                  <a:cubicBezTo>
                    <a:pt x="9" y="57"/>
                    <a:pt x="12" y="53"/>
                    <a:pt x="16" y="53"/>
                  </a:cubicBezTo>
                  <a:cubicBezTo>
                    <a:pt x="18" y="53"/>
                    <a:pt x="19" y="51"/>
                    <a:pt x="20" y="50"/>
                  </a:cubicBezTo>
                  <a:cubicBezTo>
                    <a:pt x="20" y="48"/>
                    <a:pt x="20" y="46"/>
                    <a:pt x="18" y="45"/>
                  </a:cubicBezTo>
                  <a:cubicBezTo>
                    <a:pt x="16" y="43"/>
                    <a:pt x="15" y="41"/>
                    <a:pt x="15" y="39"/>
                  </a:cubicBezTo>
                  <a:cubicBezTo>
                    <a:pt x="15" y="36"/>
                    <a:pt x="17" y="33"/>
                    <a:pt x="20" y="32"/>
                  </a:cubicBezTo>
                  <a:cubicBezTo>
                    <a:pt x="20" y="32"/>
                    <a:pt x="20" y="32"/>
                    <a:pt x="20" y="32"/>
                  </a:cubicBezTo>
                  <a:cubicBezTo>
                    <a:pt x="22" y="31"/>
                    <a:pt x="25" y="31"/>
                    <a:pt x="27" y="32"/>
                  </a:cubicBezTo>
                  <a:cubicBezTo>
                    <a:pt x="28" y="33"/>
                    <a:pt x="30" y="33"/>
                    <a:pt x="31" y="32"/>
                  </a:cubicBezTo>
                  <a:cubicBezTo>
                    <a:pt x="33" y="31"/>
                    <a:pt x="34" y="30"/>
                    <a:pt x="34" y="28"/>
                  </a:cubicBezTo>
                  <a:cubicBezTo>
                    <a:pt x="33" y="28"/>
                    <a:pt x="33" y="27"/>
                    <a:pt x="33" y="27"/>
                  </a:cubicBezTo>
                  <a:cubicBezTo>
                    <a:pt x="33" y="27"/>
                    <a:pt x="33" y="27"/>
                    <a:pt x="33" y="27"/>
                  </a:cubicBezTo>
                  <a:cubicBezTo>
                    <a:pt x="33" y="17"/>
                    <a:pt x="41" y="9"/>
                    <a:pt x="50" y="9"/>
                  </a:cubicBezTo>
                  <a:cubicBezTo>
                    <a:pt x="60" y="9"/>
                    <a:pt x="67" y="17"/>
                    <a:pt x="67" y="27"/>
                  </a:cubicBezTo>
                  <a:cubicBezTo>
                    <a:pt x="67" y="30"/>
                    <a:pt x="67" y="33"/>
                    <a:pt x="65" y="35"/>
                  </a:cubicBezTo>
                  <a:cubicBezTo>
                    <a:pt x="64" y="37"/>
                    <a:pt x="64" y="40"/>
                    <a:pt x="66" y="41"/>
                  </a:cubicBezTo>
                  <a:cubicBezTo>
                    <a:pt x="68" y="43"/>
                    <a:pt x="70" y="43"/>
                    <a:pt x="72" y="41"/>
                  </a:cubicBezTo>
                  <a:cubicBezTo>
                    <a:pt x="74" y="40"/>
                    <a:pt x="77" y="38"/>
                    <a:pt x="82" y="38"/>
                  </a:cubicBezTo>
                  <a:cubicBezTo>
                    <a:pt x="90" y="38"/>
                    <a:pt x="97" y="44"/>
                    <a:pt x="97" y="53"/>
                  </a:cubicBezTo>
                  <a:cubicBezTo>
                    <a:pt x="97" y="61"/>
                    <a:pt x="90" y="68"/>
                    <a:pt x="82" y="68"/>
                  </a:cubicBezTo>
                  <a:cubicBezTo>
                    <a:pt x="71" y="68"/>
                    <a:pt x="71" y="68"/>
                    <a:pt x="71" y="68"/>
                  </a:cubicBezTo>
                  <a:cubicBezTo>
                    <a:pt x="69" y="68"/>
                    <a:pt x="67" y="70"/>
                    <a:pt x="67" y="73"/>
                  </a:cubicBezTo>
                  <a:cubicBezTo>
                    <a:pt x="67" y="75"/>
                    <a:pt x="69" y="77"/>
                    <a:pt x="71" y="77"/>
                  </a:cubicBezTo>
                  <a:cubicBezTo>
                    <a:pt x="82" y="77"/>
                    <a:pt x="82" y="77"/>
                    <a:pt x="82" y="77"/>
                  </a:cubicBezTo>
                  <a:cubicBezTo>
                    <a:pt x="95" y="77"/>
                    <a:pt x="106" y="66"/>
                    <a:pt x="106" y="53"/>
                  </a:cubicBezTo>
                  <a:cubicBezTo>
                    <a:pt x="106" y="39"/>
                    <a:pt x="95" y="28"/>
                    <a:pt x="82" y="28"/>
                  </a:cubicBezTo>
                  <a:close/>
                </a:path>
              </a:pathLst>
            </a:custGeom>
            <a:solidFill>
              <a:srgbClr val="FFFFFF"/>
            </a:solidFill>
            <a:ln w="9525">
              <a:noFill/>
            </a:ln>
          </p:spPr>
          <p:txBody>
            <a:bodyPr/>
            <a:lstStyle/>
            <a:p>
              <a:endParaRPr lang="zh-CN" altLang="en-US"/>
            </a:p>
          </p:txBody>
        </p:sp>
        <p:sp>
          <p:nvSpPr>
            <p:cNvPr id="29723" name="任意多边形 29722"/>
            <p:cNvSpPr/>
            <p:nvPr/>
          </p:nvSpPr>
          <p:spPr>
            <a:xfrm>
              <a:off x="70" y="94"/>
              <a:ext cx="92" cy="142"/>
            </a:xfrm>
            <a:custGeom>
              <a:avLst/>
              <a:gdLst/>
              <a:ahLst/>
              <a:cxnLst/>
              <a:rect l="0" t="0" r="0" b="0"/>
              <a:pathLst>
                <a:path w="42" h="65">
                  <a:moveTo>
                    <a:pt x="33" y="41"/>
                  </a:moveTo>
                  <a:cubicBezTo>
                    <a:pt x="26" y="49"/>
                    <a:pt x="26" y="49"/>
                    <a:pt x="26" y="49"/>
                  </a:cubicBezTo>
                  <a:cubicBezTo>
                    <a:pt x="26" y="5"/>
                    <a:pt x="26" y="5"/>
                    <a:pt x="26" y="5"/>
                  </a:cubicBezTo>
                  <a:cubicBezTo>
                    <a:pt x="26" y="3"/>
                    <a:pt x="24" y="0"/>
                    <a:pt x="21" y="0"/>
                  </a:cubicBezTo>
                  <a:cubicBezTo>
                    <a:pt x="18" y="0"/>
                    <a:pt x="16" y="3"/>
                    <a:pt x="16" y="5"/>
                  </a:cubicBezTo>
                  <a:cubicBezTo>
                    <a:pt x="16" y="49"/>
                    <a:pt x="16" y="49"/>
                    <a:pt x="16" y="49"/>
                  </a:cubicBezTo>
                  <a:cubicBezTo>
                    <a:pt x="9" y="41"/>
                    <a:pt x="9" y="41"/>
                    <a:pt x="9" y="41"/>
                  </a:cubicBezTo>
                  <a:cubicBezTo>
                    <a:pt x="7" y="39"/>
                    <a:pt x="4" y="39"/>
                    <a:pt x="2" y="41"/>
                  </a:cubicBezTo>
                  <a:cubicBezTo>
                    <a:pt x="0" y="43"/>
                    <a:pt x="0" y="46"/>
                    <a:pt x="2" y="48"/>
                  </a:cubicBezTo>
                  <a:cubicBezTo>
                    <a:pt x="18" y="63"/>
                    <a:pt x="18" y="63"/>
                    <a:pt x="18" y="63"/>
                  </a:cubicBezTo>
                  <a:cubicBezTo>
                    <a:pt x="19" y="64"/>
                    <a:pt x="20" y="65"/>
                    <a:pt x="21" y="65"/>
                  </a:cubicBezTo>
                  <a:cubicBezTo>
                    <a:pt x="22" y="65"/>
                    <a:pt x="23" y="64"/>
                    <a:pt x="24" y="63"/>
                  </a:cubicBezTo>
                  <a:cubicBezTo>
                    <a:pt x="40" y="48"/>
                    <a:pt x="40" y="48"/>
                    <a:pt x="40" y="48"/>
                  </a:cubicBezTo>
                  <a:cubicBezTo>
                    <a:pt x="42" y="46"/>
                    <a:pt x="42" y="43"/>
                    <a:pt x="40" y="41"/>
                  </a:cubicBezTo>
                  <a:cubicBezTo>
                    <a:pt x="38" y="39"/>
                    <a:pt x="35" y="39"/>
                    <a:pt x="33" y="41"/>
                  </a:cubicBezTo>
                  <a:close/>
                </a:path>
              </a:pathLst>
            </a:custGeom>
            <a:solidFill>
              <a:srgbClr val="FFFFFF"/>
            </a:solidFill>
            <a:ln w="9525">
              <a:noFill/>
            </a:ln>
          </p:spPr>
          <p:txBody>
            <a:bodyPr/>
            <a:lstStyle/>
            <a:p>
              <a:endParaRPr lang="zh-CN" altLang="en-US"/>
            </a:p>
          </p:txBody>
        </p:sp>
      </p:grpSp>
      <p:sp>
        <p:nvSpPr>
          <p:cNvPr id="30" name="Content Placeholder 2"/>
          <p:cNvSpPr txBox="1"/>
          <p:nvPr/>
        </p:nvSpPr>
        <p:spPr>
          <a:xfrm>
            <a:off x="4909820" y="685800"/>
            <a:ext cx="2129155" cy="357505"/>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panose="020B0604020202020204"/>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9pPr>
          </a:lstStyle>
          <a:p>
            <a:pPr algn="r">
              <a:spcBef>
                <a:spcPts val="0"/>
              </a:spcBef>
              <a:spcAft>
                <a:spcPts val="0"/>
              </a:spcAft>
            </a:pPr>
            <a:r>
              <a:rPr lang="en-US" altLang="zh-CN" sz="1600" b="1" noProof="0" dirty="0">
                <a:ln>
                  <a:noFill/>
                </a:ln>
                <a:solidFill>
                  <a:schemeClr val="tx1">
                    <a:lumMod val="75000"/>
                    <a:lumOff val="25000"/>
                  </a:schemeClr>
                </a:solidFill>
                <a:uLnTx/>
                <a:uFillTx/>
                <a:ea typeface="方正舒体" panose="02010601030101010101" pitchFamily="2" charset="-122"/>
                <a:sym typeface="+mn-ea"/>
              </a:rPr>
              <a:t>ADD YOUR TEXT HERE</a:t>
            </a:r>
            <a:endParaRPr lang="en-US" altLang="zh-CN" sz="1600" b="1" noProof="0" dirty="0">
              <a:ln>
                <a:noFill/>
              </a:ln>
              <a:solidFill>
                <a:schemeClr val="tx1">
                  <a:lumMod val="75000"/>
                  <a:lumOff val="25000"/>
                </a:schemeClr>
              </a:solidFill>
              <a:uLnTx/>
              <a:uFillTx/>
              <a:latin typeface="Arial" panose="020B0604020202020204" pitchFamily="34" charset="0"/>
              <a:ea typeface="方正舒体" panose="02010601030101010101" pitchFamily="2" charset="-122"/>
              <a:cs typeface="Arial" panose="020B0604020202020204" pitchFamily="34" charset="0"/>
              <a:sym typeface="+mn-ea"/>
            </a:endParaRPr>
          </a:p>
        </p:txBody>
      </p:sp>
      <p:sp>
        <p:nvSpPr>
          <p:cNvPr id="31" name="Content Placeholder 2"/>
          <p:cNvSpPr txBox="1"/>
          <p:nvPr/>
        </p:nvSpPr>
        <p:spPr>
          <a:xfrm>
            <a:off x="4425950" y="1043305"/>
            <a:ext cx="3096895" cy="1043305"/>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panose="020B0604020202020204"/>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9pPr>
          </a:lstStyle>
          <a:p>
            <a:pPr indent="0" algn="ctr" fontAlgn="auto">
              <a:lnSpc>
                <a:spcPct val="150000"/>
              </a:lnSpc>
              <a:spcBef>
                <a:spcPts val="0"/>
              </a:spcBef>
              <a:buNone/>
            </a:pPr>
            <a:r>
              <a:rPr lang="zh-CN" altLang="en-US" sz="900" dirty="0">
                <a:solidFill>
                  <a:schemeClr val="tx1">
                    <a:lumMod val="75000"/>
                    <a:lumOff val="25000"/>
                  </a:schemeClr>
                </a:solidFill>
                <a:sym typeface="Arial" panose="020B0604020202020204" pitchFamily="34" charset="0"/>
              </a:rPr>
              <a:t>Click here to enter your text</a:t>
            </a:r>
            <a:r>
              <a:rPr lang="en-US" altLang="zh-CN" sz="900" dirty="0">
                <a:solidFill>
                  <a:schemeClr val="tx1">
                    <a:lumMod val="75000"/>
                    <a:lumOff val="25000"/>
                  </a:schemeClr>
                </a:solidFill>
                <a:sym typeface="Arial" panose="020B0604020202020204" pitchFamily="34" charset="0"/>
              </a:rPr>
              <a:t>.</a:t>
            </a:r>
            <a:r>
              <a:rPr lang="zh-CN" altLang="en-US" sz="900" dirty="0">
                <a:solidFill>
                  <a:schemeClr val="tx1">
                    <a:lumMod val="75000"/>
                    <a:lumOff val="25000"/>
                  </a:schemeClr>
                </a:solidFill>
                <a:sym typeface="Arial" panose="020B0604020202020204" pitchFamily="34" charset="0"/>
              </a:rPr>
              <a:t>Click here to enter your text</a:t>
            </a:r>
            <a:r>
              <a:rPr lang="en-US" altLang="zh-CN" sz="900" dirty="0">
                <a:solidFill>
                  <a:schemeClr val="tx1">
                    <a:lumMod val="75000"/>
                    <a:lumOff val="25000"/>
                  </a:schemeClr>
                </a:solidFill>
                <a:sym typeface="Arial" panose="020B0604020202020204" pitchFamily="34" charset="0"/>
              </a:rPr>
              <a:t>.</a:t>
            </a:r>
            <a:r>
              <a:rPr lang="zh-CN" altLang="en-US" sz="900" dirty="0">
                <a:solidFill>
                  <a:schemeClr val="tx1">
                    <a:lumMod val="75000"/>
                    <a:lumOff val="25000"/>
                  </a:schemeClr>
                </a:solidFill>
                <a:sym typeface="Arial" panose="020B0604020202020204" pitchFamily="34" charset="0"/>
              </a:rPr>
              <a:t>Click here to enter your text</a:t>
            </a:r>
            <a:r>
              <a:rPr lang="en-US" altLang="zh-CN" sz="900" dirty="0">
                <a:solidFill>
                  <a:schemeClr val="tx1">
                    <a:lumMod val="75000"/>
                    <a:lumOff val="25000"/>
                  </a:schemeClr>
                </a:solidFill>
                <a:sym typeface="Arial" panose="020B0604020202020204" pitchFamily="34" charset="0"/>
              </a:rPr>
              <a:t>.</a:t>
            </a:r>
            <a:r>
              <a:rPr lang="zh-CN" altLang="en-US" sz="900" dirty="0">
                <a:solidFill>
                  <a:schemeClr val="tx1">
                    <a:lumMod val="75000"/>
                    <a:lumOff val="25000"/>
                  </a:schemeClr>
                </a:solidFill>
                <a:sym typeface="Arial" panose="020B0604020202020204" pitchFamily="34" charset="0"/>
              </a:rPr>
              <a:t>Click here to enter your text</a:t>
            </a:r>
            <a:r>
              <a:rPr lang="en-US" altLang="zh-CN" sz="900" dirty="0">
                <a:solidFill>
                  <a:schemeClr val="tx1">
                    <a:lumMod val="75000"/>
                    <a:lumOff val="25000"/>
                  </a:schemeClr>
                </a:solidFill>
                <a:sym typeface="Arial" panose="020B0604020202020204" pitchFamily="34" charset="0"/>
              </a:rPr>
              <a:t>.</a:t>
            </a:r>
            <a:r>
              <a:rPr lang="zh-CN" altLang="en-US" sz="900" dirty="0">
                <a:solidFill>
                  <a:schemeClr val="tx1">
                    <a:lumMod val="75000"/>
                    <a:lumOff val="25000"/>
                  </a:schemeClr>
                </a:solidFill>
                <a:sym typeface="Arial" panose="020B0604020202020204" pitchFamily="34" charset="0"/>
              </a:rPr>
              <a:t>Click here to enter your text</a:t>
            </a:r>
            <a:r>
              <a:rPr lang="en-US" altLang="zh-CN" sz="900" dirty="0">
                <a:solidFill>
                  <a:schemeClr val="tx1">
                    <a:lumMod val="75000"/>
                    <a:lumOff val="25000"/>
                  </a:schemeClr>
                </a:solidFill>
                <a:sym typeface="Arial" panose="020B0604020202020204" pitchFamily="34" charset="0"/>
              </a:rPr>
              <a:t>.</a:t>
            </a:r>
            <a:r>
              <a:rPr lang="zh-CN" altLang="en-US" sz="900" dirty="0">
                <a:solidFill>
                  <a:schemeClr val="tx1">
                    <a:lumMod val="75000"/>
                    <a:lumOff val="25000"/>
                  </a:schemeClr>
                </a:solidFill>
                <a:sym typeface="Arial" panose="020B0604020202020204" pitchFamily="34" charset="0"/>
              </a:rPr>
              <a:t>Click here to enter your text</a:t>
            </a:r>
            <a:r>
              <a:rPr lang="en-US" altLang="zh-CN" sz="900" dirty="0">
                <a:solidFill>
                  <a:schemeClr val="tx1">
                    <a:lumMod val="75000"/>
                    <a:lumOff val="25000"/>
                  </a:schemeClr>
                </a:solidFill>
                <a:sym typeface="Arial" panose="020B0604020202020204" pitchFamily="34" charset="0"/>
              </a:rPr>
              <a:t>.</a:t>
            </a:r>
            <a:endParaRPr lang="en-US" altLang="zh-CN" sz="900" b="1" dirty="0">
              <a:solidFill>
                <a:schemeClr val="tx1">
                  <a:lumMod val="75000"/>
                  <a:lumOff val="25000"/>
                </a:schemeClr>
              </a:solidFill>
              <a:latin typeface="Arial" panose="020B0604020202020204" pitchFamily="34" charset="0"/>
              <a:ea typeface="微软雅黑" panose="020B0503020204020204" charset="-122"/>
              <a:cs typeface="Arial" panose="020B0604020202020204" pitchFamily="34" charset="0"/>
              <a:sym typeface="Arial" panose="020B0604020202020204" pitchFamily="34" charset="0"/>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22225" y="1523365"/>
            <a:ext cx="12236450" cy="2190115"/>
          </a:xfrm>
          <a:prstGeom prst="rect">
            <a:avLst/>
          </a:prstGeom>
          <a:solidFill>
            <a:srgbClr val="464E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4" name="Group 43"/>
          <p:cNvGrpSpPr/>
          <p:nvPr/>
        </p:nvGrpSpPr>
        <p:grpSpPr>
          <a:xfrm>
            <a:off x="2134235" y="1795145"/>
            <a:ext cx="608330" cy="591185"/>
            <a:chOff x="860271" y="1518068"/>
            <a:chExt cx="493370" cy="479245"/>
          </a:xfrm>
        </p:grpSpPr>
        <p:sp>
          <p:nvSpPr>
            <p:cNvPr id="45" name="Rounded Rectangle 44"/>
            <p:cNvSpPr/>
            <p:nvPr/>
          </p:nvSpPr>
          <p:spPr>
            <a:xfrm>
              <a:off x="860271" y="1518068"/>
              <a:ext cx="493370" cy="479245"/>
            </a:xfrm>
            <a:prstGeom prst="roundRect">
              <a:avLst/>
            </a:prstGeom>
            <a:noFill/>
            <a:ln>
              <a:solidFill>
                <a:schemeClr val="bg1"/>
              </a:solidFill>
            </a:ln>
            <a:extLst>
              <a:ext uri="{909E8E84-426E-40DD-AFC4-6F175D3DCCD1}">
                <a14:hiddenFill xmlns:a14="http://schemas.microsoft.com/office/drawing/2010/main">
                  <a:solidFill>
                    <a:srgbClr val="464E6C"/>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latin typeface="FontAwesome" pitchFamily="2" charset="0"/>
              </a:endParaRPr>
            </a:p>
          </p:txBody>
        </p:sp>
        <p:sp>
          <p:nvSpPr>
            <p:cNvPr id="46" name="Freeform 6"/>
            <p:cNvSpPr>
              <a:spLocks noEditPoints="1"/>
            </p:cNvSpPr>
            <p:nvPr/>
          </p:nvSpPr>
          <p:spPr bwMode="auto">
            <a:xfrm>
              <a:off x="997419" y="1671965"/>
              <a:ext cx="219075" cy="171450"/>
            </a:xfrm>
            <a:custGeom>
              <a:avLst/>
              <a:gdLst/>
              <a:ahLst/>
              <a:cxnLst>
                <a:cxn ang="0">
                  <a:pos x="64" y="48"/>
                </a:cxn>
                <a:cxn ang="0">
                  <a:pos x="61" y="50"/>
                </a:cxn>
                <a:cxn ang="0">
                  <a:pos x="2" y="50"/>
                </a:cxn>
                <a:cxn ang="0">
                  <a:pos x="0" y="48"/>
                </a:cxn>
                <a:cxn ang="0">
                  <a:pos x="0" y="43"/>
                </a:cxn>
                <a:cxn ang="0">
                  <a:pos x="2" y="41"/>
                </a:cxn>
                <a:cxn ang="0">
                  <a:pos x="61" y="41"/>
                </a:cxn>
                <a:cxn ang="0">
                  <a:pos x="64" y="43"/>
                </a:cxn>
                <a:cxn ang="0">
                  <a:pos x="64" y="48"/>
                </a:cxn>
                <a:cxn ang="0">
                  <a:pos x="59" y="20"/>
                </a:cxn>
                <a:cxn ang="0">
                  <a:pos x="57" y="23"/>
                </a:cxn>
                <a:cxn ang="0">
                  <a:pos x="7" y="23"/>
                </a:cxn>
                <a:cxn ang="0">
                  <a:pos x="4" y="20"/>
                </a:cxn>
                <a:cxn ang="0">
                  <a:pos x="4" y="16"/>
                </a:cxn>
                <a:cxn ang="0">
                  <a:pos x="7" y="13"/>
                </a:cxn>
                <a:cxn ang="0">
                  <a:pos x="57" y="13"/>
                </a:cxn>
                <a:cxn ang="0">
                  <a:pos x="59" y="16"/>
                </a:cxn>
                <a:cxn ang="0">
                  <a:pos x="59" y="20"/>
                </a:cxn>
                <a:cxn ang="0">
                  <a:pos x="50" y="34"/>
                </a:cxn>
                <a:cxn ang="0">
                  <a:pos x="48" y="36"/>
                </a:cxn>
                <a:cxn ang="0">
                  <a:pos x="16" y="36"/>
                </a:cxn>
                <a:cxn ang="0">
                  <a:pos x="13" y="34"/>
                </a:cxn>
                <a:cxn ang="0">
                  <a:pos x="13" y="29"/>
                </a:cxn>
                <a:cxn ang="0">
                  <a:pos x="16" y="27"/>
                </a:cxn>
                <a:cxn ang="0">
                  <a:pos x="48" y="27"/>
                </a:cxn>
                <a:cxn ang="0">
                  <a:pos x="50" y="29"/>
                </a:cxn>
                <a:cxn ang="0">
                  <a:pos x="50" y="34"/>
                </a:cxn>
                <a:cxn ang="0">
                  <a:pos x="45" y="7"/>
                </a:cxn>
                <a:cxn ang="0">
                  <a:pos x="43" y="9"/>
                </a:cxn>
                <a:cxn ang="0">
                  <a:pos x="20" y="9"/>
                </a:cxn>
                <a:cxn ang="0">
                  <a:pos x="18" y="7"/>
                </a:cxn>
                <a:cxn ang="0">
                  <a:pos x="18" y="2"/>
                </a:cxn>
                <a:cxn ang="0">
                  <a:pos x="20" y="0"/>
                </a:cxn>
                <a:cxn ang="0">
                  <a:pos x="43" y="0"/>
                </a:cxn>
                <a:cxn ang="0">
                  <a:pos x="45" y="2"/>
                </a:cxn>
                <a:cxn ang="0">
                  <a:pos x="45" y="7"/>
                </a:cxn>
              </a:cxnLst>
              <a:rect l="0" t="0" r="r" b="b"/>
              <a:pathLst>
                <a:path w="64" h="50">
                  <a:moveTo>
                    <a:pt x="64" y="48"/>
                  </a:moveTo>
                  <a:cubicBezTo>
                    <a:pt x="64" y="49"/>
                    <a:pt x="63" y="50"/>
                    <a:pt x="61" y="50"/>
                  </a:cubicBezTo>
                  <a:cubicBezTo>
                    <a:pt x="2" y="50"/>
                    <a:pt x="2" y="50"/>
                    <a:pt x="2" y="50"/>
                  </a:cubicBezTo>
                  <a:cubicBezTo>
                    <a:pt x="1" y="50"/>
                    <a:pt x="0" y="49"/>
                    <a:pt x="0" y="48"/>
                  </a:cubicBezTo>
                  <a:cubicBezTo>
                    <a:pt x="0" y="43"/>
                    <a:pt x="0" y="43"/>
                    <a:pt x="0" y="43"/>
                  </a:cubicBezTo>
                  <a:cubicBezTo>
                    <a:pt x="0" y="42"/>
                    <a:pt x="1" y="41"/>
                    <a:pt x="2" y="41"/>
                  </a:cubicBezTo>
                  <a:cubicBezTo>
                    <a:pt x="61" y="41"/>
                    <a:pt x="61" y="41"/>
                    <a:pt x="61" y="41"/>
                  </a:cubicBezTo>
                  <a:cubicBezTo>
                    <a:pt x="63" y="41"/>
                    <a:pt x="64" y="42"/>
                    <a:pt x="64" y="43"/>
                  </a:cubicBezTo>
                  <a:lnTo>
                    <a:pt x="64" y="48"/>
                  </a:lnTo>
                  <a:close/>
                  <a:moveTo>
                    <a:pt x="59" y="20"/>
                  </a:moveTo>
                  <a:cubicBezTo>
                    <a:pt x="59" y="22"/>
                    <a:pt x="58" y="23"/>
                    <a:pt x="57" y="23"/>
                  </a:cubicBezTo>
                  <a:cubicBezTo>
                    <a:pt x="7" y="23"/>
                    <a:pt x="7" y="23"/>
                    <a:pt x="7" y="23"/>
                  </a:cubicBezTo>
                  <a:cubicBezTo>
                    <a:pt x="5" y="23"/>
                    <a:pt x="4" y="22"/>
                    <a:pt x="4" y="20"/>
                  </a:cubicBezTo>
                  <a:cubicBezTo>
                    <a:pt x="4" y="16"/>
                    <a:pt x="4" y="16"/>
                    <a:pt x="4" y="16"/>
                  </a:cubicBezTo>
                  <a:cubicBezTo>
                    <a:pt x="4" y="14"/>
                    <a:pt x="5" y="13"/>
                    <a:pt x="7" y="13"/>
                  </a:cubicBezTo>
                  <a:cubicBezTo>
                    <a:pt x="57" y="13"/>
                    <a:pt x="57" y="13"/>
                    <a:pt x="57" y="13"/>
                  </a:cubicBezTo>
                  <a:cubicBezTo>
                    <a:pt x="58" y="13"/>
                    <a:pt x="59" y="14"/>
                    <a:pt x="59" y="16"/>
                  </a:cubicBezTo>
                  <a:lnTo>
                    <a:pt x="59" y="20"/>
                  </a:lnTo>
                  <a:close/>
                  <a:moveTo>
                    <a:pt x="50" y="34"/>
                  </a:moveTo>
                  <a:cubicBezTo>
                    <a:pt x="50" y="35"/>
                    <a:pt x="49" y="36"/>
                    <a:pt x="48" y="36"/>
                  </a:cubicBezTo>
                  <a:cubicBezTo>
                    <a:pt x="16" y="36"/>
                    <a:pt x="16" y="36"/>
                    <a:pt x="16" y="36"/>
                  </a:cubicBezTo>
                  <a:cubicBezTo>
                    <a:pt x="15" y="36"/>
                    <a:pt x="13" y="35"/>
                    <a:pt x="13" y="34"/>
                  </a:cubicBezTo>
                  <a:cubicBezTo>
                    <a:pt x="13" y="29"/>
                    <a:pt x="13" y="29"/>
                    <a:pt x="13" y="29"/>
                  </a:cubicBezTo>
                  <a:cubicBezTo>
                    <a:pt x="13" y="28"/>
                    <a:pt x="15" y="27"/>
                    <a:pt x="16" y="27"/>
                  </a:cubicBezTo>
                  <a:cubicBezTo>
                    <a:pt x="48" y="27"/>
                    <a:pt x="48" y="27"/>
                    <a:pt x="48" y="27"/>
                  </a:cubicBezTo>
                  <a:cubicBezTo>
                    <a:pt x="49" y="27"/>
                    <a:pt x="50" y="28"/>
                    <a:pt x="50" y="29"/>
                  </a:cubicBezTo>
                  <a:lnTo>
                    <a:pt x="50" y="34"/>
                  </a:lnTo>
                  <a:close/>
                  <a:moveTo>
                    <a:pt x="45" y="7"/>
                  </a:moveTo>
                  <a:cubicBezTo>
                    <a:pt x="45" y="8"/>
                    <a:pt x="44" y="9"/>
                    <a:pt x="43" y="9"/>
                  </a:cubicBezTo>
                  <a:cubicBezTo>
                    <a:pt x="20" y="9"/>
                    <a:pt x="20" y="9"/>
                    <a:pt x="20" y="9"/>
                  </a:cubicBezTo>
                  <a:cubicBezTo>
                    <a:pt x="19" y="9"/>
                    <a:pt x="18" y="8"/>
                    <a:pt x="18" y="7"/>
                  </a:cubicBezTo>
                  <a:cubicBezTo>
                    <a:pt x="18" y="2"/>
                    <a:pt x="18" y="2"/>
                    <a:pt x="18" y="2"/>
                  </a:cubicBezTo>
                  <a:cubicBezTo>
                    <a:pt x="18" y="1"/>
                    <a:pt x="19" y="0"/>
                    <a:pt x="20" y="0"/>
                  </a:cubicBezTo>
                  <a:cubicBezTo>
                    <a:pt x="43" y="0"/>
                    <a:pt x="43" y="0"/>
                    <a:pt x="43" y="0"/>
                  </a:cubicBezTo>
                  <a:cubicBezTo>
                    <a:pt x="44" y="0"/>
                    <a:pt x="45" y="1"/>
                    <a:pt x="45" y="2"/>
                  </a:cubicBezTo>
                  <a:lnTo>
                    <a:pt x="45" y="7"/>
                  </a:lnTo>
                  <a:close/>
                </a:path>
              </a:pathLst>
            </a:custGeom>
            <a:solidFill>
              <a:schemeClr val="bg1"/>
            </a:solidFill>
            <a:ln w="9525">
              <a:noFill/>
              <a:round/>
            </a:ln>
          </p:spPr>
          <p:txBody>
            <a:bodyPr vert="horz" wrap="square" lIns="91440" tIns="45720" rIns="91440" bIns="45720" numCol="1" anchor="t" anchorCtr="0" compatLnSpc="1"/>
            <a:lstStyle/>
            <a:p>
              <a:endParaRPr lang="en-US"/>
            </a:p>
          </p:txBody>
        </p:sp>
      </p:grpSp>
      <p:grpSp>
        <p:nvGrpSpPr>
          <p:cNvPr id="47" name="Group 46"/>
          <p:cNvGrpSpPr/>
          <p:nvPr/>
        </p:nvGrpSpPr>
        <p:grpSpPr>
          <a:xfrm>
            <a:off x="4608195" y="1795145"/>
            <a:ext cx="608330" cy="591185"/>
            <a:chOff x="840159" y="2185414"/>
            <a:chExt cx="493370" cy="479245"/>
          </a:xfrm>
        </p:grpSpPr>
        <p:sp>
          <p:nvSpPr>
            <p:cNvPr id="48" name="Rounded Rectangle 47"/>
            <p:cNvSpPr/>
            <p:nvPr/>
          </p:nvSpPr>
          <p:spPr>
            <a:xfrm>
              <a:off x="840159" y="2185414"/>
              <a:ext cx="493370" cy="479245"/>
            </a:xfrm>
            <a:prstGeom prst="roundRect">
              <a:avLst/>
            </a:prstGeom>
            <a:noFill/>
            <a:ln>
              <a:solidFill>
                <a:schemeClr val="bg1"/>
              </a:solidFill>
            </a:ln>
            <a:extLst>
              <a:ext uri="{909E8E84-426E-40DD-AFC4-6F175D3DCCD1}">
                <a14:hiddenFill xmlns:a14="http://schemas.microsoft.com/office/drawing/2010/main">
                  <a:solidFill>
                    <a:srgbClr val="52B2A7"/>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latin typeface="FontAwesome" pitchFamily="2" charset="0"/>
              </a:endParaRPr>
            </a:p>
          </p:txBody>
        </p:sp>
        <p:sp>
          <p:nvSpPr>
            <p:cNvPr id="49" name="Freeform 100"/>
            <p:cNvSpPr>
              <a:spLocks noEditPoints="1"/>
            </p:cNvSpPr>
            <p:nvPr/>
          </p:nvSpPr>
          <p:spPr bwMode="auto">
            <a:xfrm>
              <a:off x="971750" y="2314705"/>
              <a:ext cx="230188" cy="220663"/>
            </a:xfrm>
            <a:custGeom>
              <a:avLst/>
              <a:gdLst/>
              <a:ahLst/>
              <a:cxnLst>
                <a:cxn ang="0">
                  <a:pos x="63" y="49"/>
                </a:cxn>
                <a:cxn ang="0">
                  <a:pos x="58" y="44"/>
                </a:cxn>
                <a:cxn ang="0">
                  <a:pos x="54" y="48"/>
                </a:cxn>
                <a:cxn ang="0">
                  <a:pos x="63" y="57"/>
                </a:cxn>
                <a:cxn ang="0">
                  <a:pos x="64" y="60"/>
                </a:cxn>
                <a:cxn ang="0">
                  <a:pos x="59" y="64"/>
                </a:cxn>
                <a:cxn ang="0">
                  <a:pos x="56" y="63"/>
                </a:cxn>
                <a:cxn ang="0">
                  <a:pos x="29" y="36"/>
                </a:cxn>
                <a:cxn ang="0">
                  <a:pos x="15" y="42"/>
                </a:cxn>
                <a:cxn ang="0">
                  <a:pos x="0" y="27"/>
                </a:cxn>
                <a:cxn ang="0">
                  <a:pos x="26" y="0"/>
                </a:cxn>
                <a:cxn ang="0">
                  <a:pos x="41" y="15"/>
                </a:cxn>
                <a:cxn ang="0">
                  <a:pos x="36" y="30"/>
                </a:cxn>
                <a:cxn ang="0">
                  <a:pos x="50" y="44"/>
                </a:cxn>
                <a:cxn ang="0">
                  <a:pos x="54" y="40"/>
                </a:cxn>
                <a:cxn ang="0">
                  <a:pos x="49" y="35"/>
                </a:cxn>
                <a:cxn ang="0">
                  <a:pos x="54" y="31"/>
                </a:cxn>
                <a:cxn ang="0">
                  <a:pos x="55" y="31"/>
                </a:cxn>
                <a:cxn ang="0">
                  <a:pos x="67" y="44"/>
                </a:cxn>
                <a:cxn ang="0">
                  <a:pos x="63" y="49"/>
                </a:cxn>
                <a:cxn ang="0">
                  <a:pos x="25" y="8"/>
                </a:cxn>
                <a:cxn ang="0">
                  <a:pos x="18" y="16"/>
                </a:cxn>
                <a:cxn ang="0">
                  <a:pos x="19" y="19"/>
                </a:cxn>
                <a:cxn ang="0">
                  <a:pos x="15" y="18"/>
                </a:cxn>
                <a:cxn ang="0">
                  <a:pos x="7" y="26"/>
                </a:cxn>
                <a:cxn ang="0">
                  <a:pos x="15" y="34"/>
                </a:cxn>
                <a:cxn ang="0">
                  <a:pos x="23" y="26"/>
                </a:cxn>
                <a:cxn ang="0">
                  <a:pos x="22" y="23"/>
                </a:cxn>
                <a:cxn ang="0">
                  <a:pos x="25" y="24"/>
                </a:cxn>
                <a:cxn ang="0">
                  <a:pos x="33" y="16"/>
                </a:cxn>
                <a:cxn ang="0">
                  <a:pos x="25" y="8"/>
                </a:cxn>
              </a:cxnLst>
              <a:rect l="0" t="0" r="r" b="b"/>
              <a:pathLst>
                <a:path w="67" h="64">
                  <a:moveTo>
                    <a:pt x="63" y="49"/>
                  </a:moveTo>
                  <a:cubicBezTo>
                    <a:pt x="62" y="49"/>
                    <a:pt x="58" y="45"/>
                    <a:pt x="58" y="44"/>
                  </a:cubicBezTo>
                  <a:cubicBezTo>
                    <a:pt x="54" y="48"/>
                    <a:pt x="54" y="48"/>
                    <a:pt x="54" y="48"/>
                  </a:cubicBezTo>
                  <a:cubicBezTo>
                    <a:pt x="63" y="57"/>
                    <a:pt x="63" y="57"/>
                    <a:pt x="63" y="57"/>
                  </a:cubicBezTo>
                  <a:cubicBezTo>
                    <a:pt x="63" y="58"/>
                    <a:pt x="64" y="59"/>
                    <a:pt x="64" y="60"/>
                  </a:cubicBezTo>
                  <a:cubicBezTo>
                    <a:pt x="64" y="62"/>
                    <a:pt x="61" y="64"/>
                    <a:pt x="59" y="64"/>
                  </a:cubicBezTo>
                  <a:cubicBezTo>
                    <a:pt x="58" y="64"/>
                    <a:pt x="57" y="64"/>
                    <a:pt x="56" y="63"/>
                  </a:cubicBezTo>
                  <a:cubicBezTo>
                    <a:pt x="29" y="36"/>
                    <a:pt x="29" y="36"/>
                    <a:pt x="29" y="36"/>
                  </a:cubicBezTo>
                  <a:cubicBezTo>
                    <a:pt x="25" y="39"/>
                    <a:pt x="20" y="42"/>
                    <a:pt x="15" y="42"/>
                  </a:cubicBezTo>
                  <a:cubicBezTo>
                    <a:pt x="6" y="42"/>
                    <a:pt x="0" y="36"/>
                    <a:pt x="0" y="27"/>
                  </a:cubicBezTo>
                  <a:cubicBezTo>
                    <a:pt x="0" y="14"/>
                    <a:pt x="13" y="0"/>
                    <a:pt x="26" y="0"/>
                  </a:cubicBezTo>
                  <a:cubicBezTo>
                    <a:pt x="35" y="0"/>
                    <a:pt x="41" y="6"/>
                    <a:pt x="41" y="15"/>
                  </a:cubicBezTo>
                  <a:cubicBezTo>
                    <a:pt x="41" y="21"/>
                    <a:pt x="39" y="26"/>
                    <a:pt x="36" y="30"/>
                  </a:cubicBezTo>
                  <a:cubicBezTo>
                    <a:pt x="50" y="44"/>
                    <a:pt x="50" y="44"/>
                    <a:pt x="50" y="44"/>
                  </a:cubicBezTo>
                  <a:cubicBezTo>
                    <a:pt x="54" y="40"/>
                    <a:pt x="54" y="40"/>
                    <a:pt x="54" y="40"/>
                  </a:cubicBezTo>
                  <a:cubicBezTo>
                    <a:pt x="53" y="39"/>
                    <a:pt x="49" y="36"/>
                    <a:pt x="49" y="35"/>
                  </a:cubicBezTo>
                  <a:cubicBezTo>
                    <a:pt x="49" y="34"/>
                    <a:pt x="53" y="31"/>
                    <a:pt x="54" y="31"/>
                  </a:cubicBezTo>
                  <a:cubicBezTo>
                    <a:pt x="54" y="31"/>
                    <a:pt x="54" y="31"/>
                    <a:pt x="55" y="31"/>
                  </a:cubicBezTo>
                  <a:cubicBezTo>
                    <a:pt x="56" y="32"/>
                    <a:pt x="67" y="43"/>
                    <a:pt x="67" y="44"/>
                  </a:cubicBezTo>
                  <a:cubicBezTo>
                    <a:pt x="67" y="45"/>
                    <a:pt x="64" y="49"/>
                    <a:pt x="63" y="49"/>
                  </a:cubicBezTo>
                  <a:close/>
                  <a:moveTo>
                    <a:pt x="25" y="8"/>
                  </a:moveTo>
                  <a:cubicBezTo>
                    <a:pt x="21" y="8"/>
                    <a:pt x="18" y="12"/>
                    <a:pt x="18" y="16"/>
                  </a:cubicBezTo>
                  <a:cubicBezTo>
                    <a:pt x="18" y="17"/>
                    <a:pt x="18" y="18"/>
                    <a:pt x="19" y="19"/>
                  </a:cubicBezTo>
                  <a:cubicBezTo>
                    <a:pt x="17" y="19"/>
                    <a:pt x="16" y="18"/>
                    <a:pt x="15" y="18"/>
                  </a:cubicBezTo>
                  <a:cubicBezTo>
                    <a:pt x="11" y="18"/>
                    <a:pt x="7" y="22"/>
                    <a:pt x="7" y="26"/>
                  </a:cubicBezTo>
                  <a:cubicBezTo>
                    <a:pt x="7" y="30"/>
                    <a:pt x="11" y="34"/>
                    <a:pt x="15" y="34"/>
                  </a:cubicBezTo>
                  <a:cubicBezTo>
                    <a:pt x="19" y="34"/>
                    <a:pt x="23" y="30"/>
                    <a:pt x="23" y="26"/>
                  </a:cubicBezTo>
                  <a:cubicBezTo>
                    <a:pt x="23" y="25"/>
                    <a:pt x="23" y="24"/>
                    <a:pt x="22" y="23"/>
                  </a:cubicBezTo>
                  <a:cubicBezTo>
                    <a:pt x="23" y="23"/>
                    <a:pt x="24" y="24"/>
                    <a:pt x="25" y="24"/>
                  </a:cubicBezTo>
                  <a:cubicBezTo>
                    <a:pt x="30" y="24"/>
                    <a:pt x="33" y="20"/>
                    <a:pt x="33" y="16"/>
                  </a:cubicBezTo>
                  <a:cubicBezTo>
                    <a:pt x="33" y="12"/>
                    <a:pt x="30" y="8"/>
                    <a:pt x="25" y="8"/>
                  </a:cubicBezTo>
                  <a:close/>
                </a:path>
              </a:pathLst>
            </a:custGeom>
            <a:solidFill>
              <a:schemeClr val="bg1"/>
            </a:solidFill>
            <a:ln w="9525">
              <a:noFill/>
              <a:round/>
            </a:ln>
          </p:spPr>
          <p:txBody>
            <a:bodyPr vert="horz" wrap="square" lIns="91440" tIns="45720" rIns="91440" bIns="45720" numCol="1" anchor="t" anchorCtr="0" compatLnSpc="1"/>
            <a:lstStyle/>
            <a:p>
              <a:endParaRPr lang="en-US"/>
            </a:p>
          </p:txBody>
        </p:sp>
      </p:grpSp>
      <p:grpSp>
        <p:nvGrpSpPr>
          <p:cNvPr id="50" name="Group 49"/>
          <p:cNvGrpSpPr/>
          <p:nvPr/>
        </p:nvGrpSpPr>
        <p:grpSpPr>
          <a:xfrm>
            <a:off x="6948805" y="1814830"/>
            <a:ext cx="608330" cy="591185"/>
            <a:chOff x="840159" y="2852760"/>
            <a:chExt cx="493370" cy="479245"/>
          </a:xfrm>
        </p:grpSpPr>
        <p:sp>
          <p:nvSpPr>
            <p:cNvPr id="51" name="Rounded Rectangle 50"/>
            <p:cNvSpPr/>
            <p:nvPr/>
          </p:nvSpPr>
          <p:spPr>
            <a:xfrm>
              <a:off x="840159" y="2852760"/>
              <a:ext cx="493370" cy="479245"/>
            </a:xfrm>
            <a:prstGeom prst="roundRect">
              <a:avLst/>
            </a:prstGeom>
            <a:noFill/>
            <a:ln>
              <a:solidFill>
                <a:schemeClr val="bg1"/>
              </a:solidFill>
            </a:ln>
            <a:extLst>
              <a:ext uri="{909E8E84-426E-40DD-AFC4-6F175D3DCCD1}">
                <a14:hiddenFill xmlns:a14="http://schemas.microsoft.com/office/drawing/2010/main">
                  <a:solidFill>
                    <a:srgbClr val="464E6C"/>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latin typeface="FontAwesome" pitchFamily="2" charset="0"/>
              </a:endParaRPr>
            </a:p>
          </p:txBody>
        </p:sp>
        <p:sp>
          <p:nvSpPr>
            <p:cNvPr id="52" name="Freeform 144"/>
            <p:cNvSpPr>
              <a:spLocks noEditPoints="1"/>
            </p:cNvSpPr>
            <p:nvPr/>
          </p:nvSpPr>
          <p:spPr bwMode="auto">
            <a:xfrm>
              <a:off x="955869" y="2990792"/>
              <a:ext cx="261950" cy="203180"/>
            </a:xfrm>
            <a:custGeom>
              <a:avLst/>
              <a:gdLst/>
              <a:ahLst/>
              <a:cxnLst>
                <a:cxn ang="0">
                  <a:pos x="67" y="55"/>
                </a:cxn>
                <a:cxn ang="0">
                  <a:pos x="65" y="56"/>
                </a:cxn>
                <a:cxn ang="0">
                  <a:pos x="8" y="56"/>
                </a:cxn>
                <a:cxn ang="0">
                  <a:pos x="6" y="55"/>
                </a:cxn>
                <a:cxn ang="0">
                  <a:pos x="0" y="36"/>
                </a:cxn>
                <a:cxn ang="0">
                  <a:pos x="36" y="0"/>
                </a:cxn>
                <a:cxn ang="0">
                  <a:pos x="72" y="36"/>
                </a:cxn>
                <a:cxn ang="0">
                  <a:pos x="67" y="55"/>
                </a:cxn>
                <a:cxn ang="0">
                  <a:pos x="11" y="30"/>
                </a:cxn>
                <a:cxn ang="0">
                  <a:pos x="6" y="36"/>
                </a:cxn>
                <a:cxn ang="0">
                  <a:pos x="11" y="41"/>
                </a:cxn>
                <a:cxn ang="0">
                  <a:pos x="16" y="36"/>
                </a:cxn>
                <a:cxn ang="0">
                  <a:pos x="11" y="30"/>
                </a:cxn>
                <a:cxn ang="0">
                  <a:pos x="18" y="12"/>
                </a:cxn>
                <a:cxn ang="0">
                  <a:pos x="13" y="18"/>
                </a:cxn>
                <a:cxn ang="0">
                  <a:pos x="18" y="23"/>
                </a:cxn>
                <a:cxn ang="0">
                  <a:pos x="24" y="18"/>
                </a:cxn>
                <a:cxn ang="0">
                  <a:pos x="18" y="12"/>
                </a:cxn>
                <a:cxn ang="0">
                  <a:pos x="45" y="22"/>
                </a:cxn>
                <a:cxn ang="0">
                  <a:pos x="43" y="18"/>
                </a:cxn>
                <a:cxn ang="0">
                  <a:pos x="40" y="20"/>
                </a:cxn>
                <a:cxn ang="0">
                  <a:pos x="36" y="36"/>
                </a:cxn>
                <a:cxn ang="0">
                  <a:pos x="29" y="41"/>
                </a:cxn>
                <a:cxn ang="0">
                  <a:pos x="34" y="51"/>
                </a:cxn>
                <a:cxn ang="0">
                  <a:pos x="44" y="45"/>
                </a:cxn>
                <a:cxn ang="0">
                  <a:pos x="41" y="37"/>
                </a:cxn>
                <a:cxn ang="0">
                  <a:pos x="45" y="22"/>
                </a:cxn>
                <a:cxn ang="0">
                  <a:pos x="36" y="5"/>
                </a:cxn>
                <a:cxn ang="0">
                  <a:pos x="31" y="10"/>
                </a:cxn>
                <a:cxn ang="0">
                  <a:pos x="36" y="15"/>
                </a:cxn>
                <a:cxn ang="0">
                  <a:pos x="42" y="10"/>
                </a:cxn>
                <a:cxn ang="0">
                  <a:pos x="36" y="5"/>
                </a:cxn>
                <a:cxn ang="0">
                  <a:pos x="54" y="12"/>
                </a:cxn>
                <a:cxn ang="0">
                  <a:pos x="49" y="18"/>
                </a:cxn>
                <a:cxn ang="0">
                  <a:pos x="54" y="23"/>
                </a:cxn>
                <a:cxn ang="0">
                  <a:pos x="60" y="18"/>
                </a:cxn>
                <a:cxn ang="0">
                  <a:pos x="54" y="12"/>
                </a:cxn>
                <a:cxn ang="0">
                  <a:pos x="62" y="30"/>
                </a:cxn>
                <a:cxn ang="0">
                  <a:pos x="57" y="36"/>
                </a:cxn>
                <a:cxn ang="0">
                  <a:pos x="62" y="41"/>
                </a:cxn>
                <a:cxn ang="0">
                  <a:pos x="67" y="36"/>
                </a:cxn>
                <a:cxn ang="0">
                  <a:pos x="62" y="30"/>
                </a:cxn>
              </a:cxnLst>
              <a:rect l="0" t="0" r="r" b="b"/>
              <a:pathLst>
                <a:path w="72" h="56">
                  <a:moveTo>
                    <a:pt x="67" y="55"/>
                  </a:moveTo>
                  <a:cubicBezTo>
                    <a:pt x="66" y="56"/>
                    <a:pt x="66" y="56"/>
                    <a:pt x="65" y="56"/>
                  </a:cubicBezTo>
                  <a:cubicBezTo>
                    <a:pt x="8" y="56"/>
                    <a:pt x="8" y="56"/>
                    <a:pt x="8" y="56"/>
                  </a:cubicBezTo>
                  <a:cubicBezTo>
                    <a:pt x="7" y="56"/>
                    <a:pt x="7" y="56"/>
                    <a:pt x="6" y="55"/>
                  </a:cubicBezTo>
                  <a:cubicBezTo>
                    <a:pt x="2" y="49"/>
                    <a:pt x="0" y="42"/>
                    <a:pt x="0" y="36"/>
                  </a:cubicBezTo>
                  <a:cubicBezTo>
                    <a:pt x="0" y="16"/>
                    <a:pt x="17" y="0"/>
                    <a:pt x="36" y="0"/>
                  </a:cubicBezTo>
                  <a:cubicBezTo>
                    <a:pt x="56" y="0"/>
                    <a:pt x="72" y="16"/>
                    <a:pt x="72" y="36"/>
                  </a:cubicBezTo>
                  <a:cubicBezTo>
                    <a:pt x="72" y="42"/>
                    <a:pt x="70" y="49"/>
                    <a:pt x="67" y="55"/>
                  </a:cubicBezTo>
                  <a:close/>
                  <a:moveTo>
                    <a:pt x="11" y="30"/>
                  </a:moveTo>
                  <a:cubicBezTo>
                    <a:pt x="8" y="30"/>
                    <a:pt x="6" y="33"/>
                    <a:pt x="6" y="36"/>
                  </a:cubicBezTo>
                  <a:cubicBezTo>
                    <a:pt x="6" y="38"/>
                    <a:pt x="8" y="41"/>
                    <a:pt x="11" y="41"/>
                  </a:cubicBezTo>
                  <a:cubicBezTo>
                    <a:pt x="14" y="41"/>
                    <a:pt x="16" y="38"/>
                    <a:pt x="16" y="36"/>
                  </a:cubicBezTo>
                  <a:cubicBezTo>
                    <a:pt x="16" y="33"/>
                    <a:pt x="14" y="30"/>
                    <a:pt x="11" y="30"/>
                  </a:cubicBezTo>
                  <a:close/>
                  <a:moveTo>
                    <a:pt x="18" y="12"/>
                  </a:moveTo>
                  <a:cubicBezTo>
                    <a:pt x="16" y="12"/>
                    <a:pt x="13" y="15"/>
                    <a:pt x="13" y="18"/>
                  </a:cubicBezTo>
                  <a:cubicBezTo>
                    <a:pt x="13" y="20"/>
                    <a:pt x="16" y="23"/>
                    <a:pt x="18" y="23"/>
                  </a:cubicBezTo>
                  <a:cubicBezTo>
                    <a:pt x="21" y="23"/>
                    <a:pt x="24" y="20"/>
                    <a:pt x="24" y="18"/>
                  </a:cubicBezTo>
                  <a:cubicBezTo>
                    <a:pt x="24" y="15"/>
                    <a:pt x="21" y="12"/>
                    <a:pt x="18" y="12"/>
                  </a:cubicBezTo>
                  <a:close/>
                  <a:moveTo>
                    <a:pt x="45" y="22"/>
                  </a:moveTo>
                  <a:cubicBezTo>
                    <a:pt x="45" y="20"/>
                    <a:pt x="44" y="19"/>
                    <a:pt x="43" y="18"/>
                  </a:cubicBezTo>
                  <a:cubicBezTo>
                    <a:pt x="42" y="18"/>
                    <a:pt x="40" y="19"/>
                    <a:pt x="40" y="20"/>
                  </a:cubicBezTo>
                  <a:cubicBezTo>
                    <a:pt x="36" y="36"/>
                    <a:pt x="36" y="36"/>
                    <a:pt x="36" y="36"/>
                  </a:cubicBezTo>
                  <a:cubicBezTo>
                    <a:pt x="33" y="36"/>
                    <a:pt x="30" y="38"/>
                    <a:pt x="29" y="41"/>
                  </a:cubicBezTo>
                  <a:cubicBezTo>
                    <a:pt x="28" y="45"/>
                    <a:pt x="30" y="50"/>
                    <a:pt x="34" y="51"/>
                  </a:cubicBezTo>
                  <a:cubicBezTo>
                    <a:pt x="39" y="52"/>
                    <a:pt x="43" y="49"/>
                    <a:pt x="44" y="45"/>
                  </a:cubicBezTo>
                  <a:cubicBezTo>
                    <a:pt x="45" y="42"/>
                    <a:pt x="43" y="39"/>
                    <a:pt x="41" y="37"/>
                  </a:cubicBezTo>
                  <a:lnTo>
                    <a:pt x="45" y="22"/>
                  </a:lnTo>
                  <a:close/>
                  <a:moveTo>
                    <a:pt x="36" y="5"/>
                  </a:moveTo>
                  <a:cubicBezTo>
                    <a:pt x="34" y="5"/>
                    <a:pt x="31" y="7"/>
                    <a:pt x="31" y="10"/>
                  </a:cubicBezTo>
                  <a:cubicBezTo>
                    <a:pt x="31" y="13"/>
                    <a:pt x="34" y="15"/>
                    <a:pt x="36" y="15"/>
                  </a:cubicBezTo>
                  <a:cubicBezTo>
                    <a:pt x="39" y="15"/>
                    <a:pt x="42" y="13"/>
                    <a:pt x="42" y="10"/>
                  </a:cubicBezTo>
                  <a:cubicBezTo>
                    <a:pt x="42" y="7"/>
                    <a:pt x="39" y="5"/>
                    <a:pt x="36" y="5"/>
                  </a:cubicBezTo>
                  <a:close/>
                  <a:moveTo>
                    <a:pt x="54" y="12"/>
                  </a:moveTo>
                  <a:cubicBezTo>
                    <a:pt x="52" y="12"/>
                    <a:pt x="49" y="15"/>
                    <a:pt x="49" y="18"/>
                  </a:cubicBezTo>
                  <a:cubicBezTo>
                    <a:pt x="49" y="20"/>
                    <a:pt x="52" y="23"/>
                    <a:pt x="54" y="23"/>
                  </a:cubicBezTo>
                  <a:cubicBezTo>
                    <a:pt x="57" y="23"/>
                    <a:pt x="60" y="20"/>
                    <a:pt x="60" y="18"/>
                  </a:cubicBezTo>
                  <a:cubicBezTo>
                    <a:pt x="60" y="15"/>
                    <a:pt x="57" y="12"/>
                    <a:pt x="54" y="12"/>
                  </a:cubicBezTo>
                  <a:close/>
                  <a:moveTo>
                    <a:pt x="62" y="30"/>
                  </a:moveTo>
                  <a:cubicBezTo>
                    <a:pt x="59" y="30"/>
                    <a:pt x="57" y="33"/>
                    <a:pt x="57" y="36"/>
                  </a:cubicBezTo>
                  <a:cubicBezTo>
                    <a:pt x="57" y="38"/>
                    <a:pt x="59" y="41"/>
                    <a:pt x="62" y="41"/>
                  </a:cubicBezTo>
                  <a:cubicBezTo>
                    <a:pt x="65" y="41"/>
                    <a:pt x="67" y="38"/>
                    <a:pt x="67" y="36"/>
                  </a:cubicBezTo>
                  <a:cubicBezTo>
                    <a:pt x="67" y="33"/>
                    <a:pt x="65" y="30"/>
                    <a:pt x="62" y="30"/>
                  </a:cubicBezTo>
                  <a:close/>
                </a:path>
              </a:pathLst>
            </a:custGeom>
            <a:solidFill>
              <a:schemeClr val="bg1"/>
            </a:solidFill>
            <a:ln w="9525">
              <a:noFill/>
              <a:round/>
            </a:ln>
          </p:spPr>
          <p:txBody>
            <a:bodyPr vert="horz" wrap="square" lIns="91440" tIns="45720" rIns="91440" bIns="45720" numCol="1" anchor="t" anchorCtr="0" compatLnSpc="1"/>
            <a:lstStyle/>
            <a:p>
              <a:endParaRPr lang="en-US"/>
            </a:p>
          </p:txBody>
        </p:sp>
      </p:grpSp>
      <p:grpSp>
        <p:nvGrpSpPr>
          <p:cNvPr id="53" name="Group 52"/>
          <p:cNvGrpSpPr/>
          <p:nvPr/>
        </p:nvGrpSpPr>
        <p:grpSpPr>
          <a:xfrm>
            <a:off x="9316085" y="1791335"/>
            <a:ext cx="608330" cy="591185"/>
            <a:chOff x="840159" y="3520106"/>
            <a:chExt cx="493370" cy="479245"/>
          </a:xfrm>
        </p:grpSpPr>
        <p:sp>
          <p:nvSpPr>
            <p:cNvPr id="54" name="Rounded Rectangle 53"/>
            <p:cNvSpPr/>
            <p:nvPr/>
          </p:nvSpPr>
          <p:spPr>
            <a:xfrm>
              <a:off x="840159" y="3520106"/>
              <a:ext cx="493370" cy="479245"/>
            </a:xfrm>
            <a:prstGeom prst="roundRect">
              <a:avLst/>
            </a:prstGeom>
            <a:noFill/>
            <a:ln>
              <a:solidFill>
                <a:schemeClr val="bg1"/>
              </a:solidFill>
            </a:ln>
            <a:extLst>
              <a:ext uri="{909E8E84-426E-40DD-AFC4-6F175D3DCCD1}">
                <a14:hiddenFill xmlns:a14="http://schemas.microsoft.com/office/drawing/2010/main">
                  <a:solidFill>
                    <a:srgbClr val="52B2A7"/>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bIns="91440" rtlCol="0" anchor="ctr"/>
            <a:lstStyle/>
            <a:p>
              <a:pPr algn="ctr"/>
              <a:endParaRPr lang="en-US" dirty="0">
                <a:solidFill>
                  <a:schemeClr val="bg1"/>
                </a:solidFill>
                <a:latin typeface="FontAwesome" pitchFamily="2" charset="0"/>
              </a:endParaRPr>
            </a:p>
          </p:txBody>
        </p:sp>
        <p:sp>
          <p:nvSpPr>
            <p:cNvPr id="55" name="Freeform 152"/>
            <p:cNvSpPr>
              <a:spLocks noEditPoints="1"/>
            </p:cNvSpPr>
            <p:nvPr/>
          </p:nvSpPr>
          <p:spPr bwMode="auto">
            <a:xfrm>
              <a:off x="955869" y="3638690"/>
              <a:ext cx="261950" cy="242077"/>
            </a:xfrm>
            <a:custGeom>
              <a:avLst/>
              <a:gdLst/>
              <a:ahLst/>
              <a:cxnLst>
                <a:cxn ang="0">
                  <a:pos x="67" y="20"/>
                </a:cxn>
                <a:cxn ang="0">
                  <a:pos x="46" y="36"/>
                </a:cxn>
                <a:cxn ang="0">
                  <a:pos x="42" y="40"/>
                </a:cxn>
                <a:cxn ang="0">
                  <a:pos x="39" y="47"/>
                </a:cxn>
                <a:cxn ang="0">
                  <a:pos x="44" y="52"/>
                </a:cxn>
                <a:cxn ang="0">
                  <a:pos x="52" y="58"/>
                </a:cxn>
                <a:cxn ang="0">
                  <a:pos x="52" y="61"/>
                </a:cxn>
                <a:cxn ang="0">
                  <a:pos x="51" y="62"/>
                </a:cxn>
                <a:cxn ang="0">
                  <a:pos x="17" y="62"/>
                </a:cxn>
                <a:cxn ang="0">
                  <a:pos x="16" y="61"/>
                </a:cxn>
                <a:cxn ang="0">
                  <a:pos x="16" y="58"/>
                </a:cxn>
                <a:cxn ang="0">
                  <a:pos x="24" y="52"/>
                </a:cxn>
                <a:cxn ang="0">
                  <a:pos x="29" y="47"/>
                </a:cxn>
                <a:cxn ang="0">
                  <a:pos x="26" y="40"/>
                </a:cxn>
                <a:cxn ang="0">
                  <a:pos x="22" y="36"/>
                </a:cxn>
                <a:cxn ang="0">
                  <a:pos x="0" y="20"/>
                </a:cxn>
                <a:cxn ang="0">
                  <a:pos x="0" y="15"/>
                </a:cxn>
                <a:cxn ang="0">
                  <a:pos x="4" y="11"/>
                </a:cxn>
                <a:cxn ang="0">
                  <a:pos x="16" y="11"/>
                </a:cxn>
                <a:cxn ang="0">
                  <a:pos x="16" y="7"/>
                </a:cxn>
                <a:cxn ang="0">
                  <a:pos x="22" y="0"/>
                </a:cxn>
                <a:cxn ang="0">
                  <a:pos x="45" y="0"/>
                </a:cxn>
                <a:cxn ang="0">
                  <a:pos x="52" y="7"/>
                </a:cxn>
                <a:cxn ang="0">
                  <a:pos x="52" y="11"/>
                </a:cxn>
                <a:cxn ang="0">
                  <a:pos x="63" y="11"/>
                </a:cxn>
                <a:cxn ang="0">
                  <a:pos x="67" y="15"/>
                </a:cxn>
                <a:cxn ang="0">
                  <a:pos x="67" y="20"/>
                </a:cxn>
                <a:cxn ang="0">
                  <a:pos x="16" y="16"/>
                </a:cxn>
                <a:cxn ang="0">
                  <a:pos x="6" y="16"/>
                </a:cxn>
                <a:cxn ang="0">
                  <a:pos x="6" y="20"/>
                </a:cxn>
                <a:cxn ang="0">
                  <a:pos x="19" y="31"/>
                </a:cxn>
                <a:cxn ang="0">
                  <a:pos x="16" y="16"/>
                </a:cxn>
                <a:cxn ang="0">
                  <a:pos x="62" y="16"/>
                </a:cxn>
                <a:cxn ang="0">
                  <a:pos x="52" y="16"/>
                </a:cxn>
                <a:cxn ang="0">
                  <a:pos x="49" y="31"/>
                </a:cxn>
                <a:cxn ang="0">
                  <a:pos x="62" y="20"/>
                </a:cxn>
                <a:cxn ang="0">
                  <a:pos x="62" y="16"/>
                </a:cxn>
              </a:cxnLst>
              <a:rect l="0" t="0" r="r" b="b"/>
              <a:pathLst>
                <a:path w="67" h="62">
                  <a:moveTo>
                    <a:pt x="67" y="20"/>
                  </a:moveTo>
                  <a:cubicBezTo>
                    <a:pt x="67" y="27"/>
                    <a:pt x="58" y="36"/>
                    <a:pt x="46" y="36"/>
                  </a:cubicBezTo>
                  <a:cubicBezTo>
                    <a:pt x="44" y="38"/>
                    <a:pt x="42" y="40"/>
                    <a:pt x="42" y="40"/>
                  </a:cubicBezTo>
                  <a:cubicBezTo>
                    <a:pt x="40" y="42"/>
                    <a:pt x="39" y="44"/>
                    <a:pt x="39" y="47"/>
                  </a:cubicBezTo>
                  <a:cubicBezTo>
                    <a:pt x="39" y="49"/>
                    <a:pt x="40" y="52"/>
                    <a:pt x="44" y="52"/>
                  </a:cubicBezTo>
                  <a:cubicBezTo>
                    <a:pt x="48" y="52"/>
                    <a:pt x="52" y="54"/>
                    <a:pt x="52" y="58"/>
                  </a:cubicBezTo>
                  <a:cubicBezTo>
                    <a:pt x="52" y="61"/>
                    <a:pt x="52" y="61"/>
                    <a:pt x="52" y="61"/>
                  </a:cubicBezTo>
                  <a:cubicBezTo>
                    <a:pt x="52" y="62"/>
                    <a:pt x="51" y="62"/>
                    <a:pt x="51" y="62"/>
                  </a:cubicBezTo>
                  <a:cubicBezTo>
                    <a:pt x="17" y="62"/>
                    <a:pt x="17" y="62"/>
                    <a:pt x="17" y="62"/>
                  </a:cubicBezTo>
                  <a:cubicBezTo>
                    <a:pt x="16" y="62"/>
                    <a:pt x="16" y="62"/>
                    <a:pt x="16" y="61"/>
                  </a:cubicBezTo>
                  <a:cubicBezTo>
                    <a:pt x="16" y="58"/>
                    <a:pt x="16" y="58"/>
                    <a:pt x="16" y="58"/>
                  </a:cubicBezTo>
                  <a:cubicBezTo>
                    <a:pt x="16" y="54"/>
                    <a:pt x="20" y="52"/>
                    <a:pt x="24" y="52"/>
                  </a:cubicBezTo>
                  <a:cubicBezTo>
                    <a:pt x="27" y="52"/>
                    <a:pt x="29" y="49"/>
                    <a:pt x="29" y="47"/>
                  </a:cubicBezTo>
                  <a:cubicBezTo>
                    <a:pt x="29" y="44"/>
                    <a:pt x="28" y="42"/>
                    <a:pt x="26" y="40"/>
                  </a:cubicBezTo>
                  <a:cubicBezTo>
                    <a:pt x="25" y="40"/>
                    <a:pt x="24" y="38"/>
                    <a:pt x="22" y="36"/>
                  </a:cubicBezTo>
                  <a:cubicBezTo>
                    <a:pt x="10" y="36"/>
                    <a:pt x="0" y="27"/>
                    <a:pt x="0" y="20"/>
                  </a:cubicBezTo>
                  <a:cubicBezTo>
                    <a:pt x="0" y="15"/>
                    <a:pt x="0" y="15"/>
                    <a:pt x="0" y="15"/>
                  </a:cubicBezTo>
                  <a:cubicBezTo>
                    <a:pt x="0" y="12"/>
                    <a:pt x="2" y="11"/>
                    <a:pt x="4" y="11"/>
                  </a:cubicBezTo>
                  <a:cubicBezTo>
                    <a:pt x="16" y="11"/>
                    <a:pt x="16" y="11"/>
                    <a:pt x="16" y="11"/>
                  </a:cubicBezTo>
                  <a:cubicBezTo>
                    <a:pt x="16" y="7"/>
                    <a:pt x="16" y="7"/>
                    <a:pt x="16" y="7"/>
                  </a:cubicBezTo>
                  <a:cubicBezTo>
                    <a:pt x="16" y="3"/>
                    <a:pt x="19" y="0"/>
                    <a:pt x="22" y="0"/>
                  </a:cubicBezTo>
                  <a:cubicBezTo>
                    <a:pt x="45" y="0"/>
                    <a:pt x="45" y="0"/>
                    <a:pt x="45" y="0"/>
                  </a:cubicBezTo>
                  <a:cubicBezTo>
                    <a:pt x="49" y="0"/>
                    <a:pt x="52" y="3"/>
                    <a:pt x="52" y="7"/>
                  </a:cubicBezTo>
                  <a:cubicBezTo>
                    <a:pt x="52" y="11"/>
                    <a:pt x="52" y="11"/>
                    <a:pt x="52" y="11"/>
                  </a:cubicBezTo>
                  <a:cubicBezTo>
                    <a:pt x="63" y="11"/>
                    <a:pt x="63" y="11"/>
                    <a:pt x="63" y="11"/>
                  </a:cubicBezTo>
                  <a:cubicBezTo>
                    <a:pt x="66" y="11"/>
                    <a:pt x="67" y="12"/>
                    <a:pt x="67" y="15"/>
                  </a:cubicBezTo>
                  <a:lnTo>
                    <a:pt x="67" y="20"/>
                  </a:lnTo>
                  <a:close/>
                  <a:moveTo>
                    <a:pt x="16" y="16"/>
                  </a:moveTo>
                  <a:cubicBezTo>
                    <a:pt x="6" y="16"/>
                    <a:pt x="6" y="16"/>
                    <a:pt x="6" y="16"/>
                  </a:cubicBezTo>
                  <a:cubicBezTo>
                    <a:pt x="6" y="20"/>
                    <a:pt x="6" y="20"/>
                    <a:pt x="6" y="20"/>
                  </a:cubicBezTo>
                  <a:cubicBezTo>
                    <a:pt x="6" y="24"/>
                    <a:pt x="11" y="29"/>
                    <a:pt x="19" y="31"/>
                  </a:cubicBezTo>
                  <a:cubicBezTo>
                    <a:pt x="17" y="27"/>
                    <a:pt x="16" y="22"/>
                    <a:pt x="16" y="16"/>
                  </a:cubicBezTo>
                  <a:close/>
                  <a:moveTo>
                    <a:pt x="62" y="16"/>
                  </a:moveTo>
                  <a:cubicBezTo>
                    <a:pt x="52" y="16"/>
                    <a:pt x="52" y="16"/>
                    <a:pt x="52" y="16"/>
                  </a:cubicBezTo>
                  <a:cubicBezTo>
                    <a:pt x="52" y="22"/>
                    <a:pt x="51" y="27"/>
                    <a:pt x="49" y="31"/>
                  </a:cubicBezTo>
                  <a:cubicBezTo>
                    <a:pt x="57" y="29"/>
                    <a:pt x="62" y="24"/>
                    <a:pt x="62" y="20"/>
                  </a:cubicBezTo>
                  <a:lnTo>
                    <a:pt x="62" y="16"/>
                  </a:lnTo>
                  <a:close/>
                </a:path>
              </a:pathLst>
            </a:custGeom>
            <a:solidFill>
              <a:schemeClr val="bg1"/>
            </a:solidFill>
            <a:ln w="9525">
              <a:noFill/>
              <a:round/>
            </a:ln>
          </p:spPr>
          <p:txBody>
            <a:bodyPr vert="horz" wrap="square" lIns="91440" tIns="45720" rIns="91440" bIns="45720" numCol="1" anchor="t" anchorCtr="0" compatLnSpc="1"/>
            <a:lstStyle/>
            <a:p>
              <a:endParaRPr lang="en-US"/>
            </a:p>
          </p:txBody>
        </p:sp>
      </p:grpSp>
      <p:sp>
        <p:nvSpPr>
          <p:cNvPr id="21" name="Content Placeholder 2"/>
          <p:cNvSpPr txBox="1"/>
          <p:nvPr/>
        </p:nvSpPr>
        <p:spPr>
          <a:xfrm>
            <a:off x="1560830" y="2498090"/>
            <a:ext cx="1760220" cy="452755"/>
          </a:xfrm>
          <a:prstGeom prst="rect">
            <a:avLst/>
          </a:prstGeom>
        </p:spPr>
        <p:txBody>
          <a:bodyPr vert="horz" lIns="121920" tIns="60960" rIns="121920" bIns="60960" rtlCol="0">
            <a:no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buNone/>
            </a:pPr>
            <a:r>
              <a:rPr lang="en-US" dirty="0">
                <a:solidFill>
                  <a:schemeClr val="bg1"/>
                </a:solidFill>
                <a:latin typeface="Roboto Medium" panose="02000000000000000000" pitchFamily="2" charset="0"/>
                <a:ea typeface="Roboto Medium" panose="02000000000000000000" pitchFamily="2" charset="0"/>
                <a:cs typeface="Roboto Medium" panose="02000000000000000000" pitchFamily="2" charset="0"/>
                <a:sym typeface="+mn-ea"/>
              </a:rPr>
              <a:t>KEYWORD</a:t>
            </a:r>
          </a:p>
        </p:txBody>
      </p:sp>
      <p:sp>
        <p:nvSpPr>
          <p:cNvPr id="11" name="文本框 10"/>
          <p:cNvSpPr txBox="1"/>
          <p:nvPr/>
        </p:nvSpPr>
        <p:spPr>
          <a:xfrm>
            <a:off x="1370330" y="2797175"/>
            <a:ext cx="2141855" cy="922020"/>
          </a:xfrm>
          <a:prstGeom prst="rect">
            <a:avLst/>
          </a:prstGeom>
          <a:noFill/>
        </p:spPr>
        <p:txBody>
          <a:bodyPr wrap="square" rtlCol="0">
            <a:spAutoFit/>
          </a:bodyPr>
          <a:lstStyle/>
          <a:p>
            <a:pPr indent="0" algn="ctr" fontAlgn="auto">
              <a:lnSpc>
                <a:spcPct val="150000"/>
              </a:lnSpc>
            </a:pPr>
            <a:r>
              <a:rPr lang="zh-CN" altLang="en-US" sz="900" dirty="0">
                <a:solidFill>
                  <a:schemeClr val="bg1"/>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bg1"/>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bg1"/>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bg1"/>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bg1"/>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bg1"/>
                </a:solidFill>
                <a:latin typeface="Arial" panose="020B0604020202020204" pitchFamily="34" charset="0"/>
                <a:ea typeface="微软雅黑" panose="020B0503020204020204" charset="-122"/>
                <a:sym typeface="Arial" panose="020B0604020202020204" pitchFamily="34" charset="0"/>
              </a:rPr>
              <a:t>.</a:t>
            </a:r>
          </a:p>
          <a:p>
            <a:pPr indent="0" algn="ctr" fontAlgn="auto">
              <a:lnSpc>
                <a:spcPct val="150000"/>
              </a:lnSpc>
            </a:pPr>
            <a:endParaRPr lang="en-US" altLang="zh-CN" sz="900" dirty="0">
              <a:solidFill>
                <a:schemeClr val="bg1"/>
              </a:solidFill>
              <a:latin typeface="Arial" panose="020B0604020202020204" pitchFamily="34" charset="0"/>
              <a:ea typeface="微软雅黑" panose="020B0503020204020204" charset="-122"/>
              <a:sym typeface="Arial" panose="020B0604020202020204" pitchFamily="34" charset="0"/>
            </a:endParaRPr>
          </a:p>
        </p:txBody>
      </p:sp>
      <p:sp>
        <p:nvSpPr>
          <p:cNvPr id="7" name="Content Placeholder 2"/>
          <p:cNvSpPr txBox="1"/>
          <p:nvPr/>
        </p:nvSpPr>
        <p:spPr>
          <a:xfrm>
            <a:off x="3961130" y="2498090"/>
            <a:ext cx="1760220" cy="452755"/>
          </a:xfrm>
          <a:prstGeom prst="rect">
            <a:avLst/>
          </a:prstGeom>
        </p:spPr>
        <p:txBody>
          <a:bodyPr vert="horz" lIns="121920" tIns="60960" rIns="121920" bIns="60960" rtlCol="0">
            <a:no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buNone/>
            </a:pPr>
            <a:r>
              <a:rPr lang="en-US" dirty="0">
                <a:solidFill>
                  <a:schemeClr val="bg1"/>
                </a:solidFill>
                <a:latin typeface="Roboto Medium" panose="02000000000000000000" pitchFamily="2" charset="0"/>
                <a:ea typeface="Roboto Medium" panose="02000000000000000000" pitchFamily="2" charset="0"/>
                <a:cs typeface="Roboto Medium" panose="02000000000000000000" pitchFamily="2" charset="0"/>
                <a:sym typeface="+mn-ea"/>
              </a:rPr>
              <a:t>KEYWORD</a:t>
            </a:r>
          </a:p>
        </p:txBody>
      </p:sp>
      <p:sp>
        <p:nvSpPr>
          <p:cNvPr id="9" name="文本框 8"/>
          <p:cNvSpPr txBox="1"/>
          <p:nvPr/>
        </p:nvSpPr>
        <p:spPr>
          <a:xfrm>
            <a:off x="3770630" y="2797175"/>
            <a:ext cx="2141855" cy="922020"/>
          </a:xfrm>
          <a:prstGeom prst="rect">
            <a:avLst/>
          </a:prstGeom>
          <a:noFill/>
        </p:spPr>
        <p:txBody>
          <a:bodyPr wrap="square" rtlCol="0">
            <a:spAutoFit/>
          </a:bodyPr>
          <a:lstStyle/>
          <a:p>
            <a:pPr indent="0" algn="ctr" fontAlgn="auto">
              <a:lnSpc>
                <a:spcPct val="150000"/>
              </a:lnSpc>
            </a:pPr>
            <a:r>
              <a:rPr lang="zh-CN" altLang="en-US" sz="900" dirty="0">
                <a:solidFill>
                  <a:schemeClr val="bg1"/>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bg1"/>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bg1"/>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bg1"/>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bg1"/>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bg1"/>
                </a:solidFill>
                <a:latin typeface="Arial" panose="020B0604020202020204" pitchFamily="34" charset="0"/>
                <a:ea typeface="微软雅黑" panose="020B0503020204020204" charset="-122"/>
                <a:sym typeface="Arial" panose="020B0604020202020204" pitchFamily="34" charset="0"/>
              </a:rPr>
              <a:t>.</a:t>
            </a:r>
          </a:p>
          <a:p>
            <a:pPr indent="0" algn="ctr" fontAlgn="auto">
              <a:lnSpc>
                <a:spcPct val="150000"/>
              </a:lnSpc>
            </a:pPr>
            <a:endParaRPr lang="en-US" altLang="zh-CN" sz="900" dirty="0">
              <a:solidFill>
                <a:schemeClr val="bg1"/>
              </a:solidFill>
              <a:latin typeface="Arial" panose="020B0604020202020204" pitchFamily="34" charset="0"/>
              <a:ea typeface="微软雅黑" panose="020B0503020204020204" charset="-122"/>
              <a:sym typeface="Arial" panose="020B0604020202020204" pitchFamily="34" charset="0"/>
            </a:endParaRPr>
          </a:p>
        </p:txBody>
      </p:sp>
      <p:sp>
        <p:nvSpPr>
          <p:cNvPr id="12" name="Content Placeholder 2"/>
          <p:cNvSpPr txBox="1"/>
          <p:nvPr/>
        </p:nvSpPr>
        <p:spPr>
          <a:xfrm>
            <a:off x="6372860" y="2560320"/>
            <a:ext cx="1760220" cy="452755"/>
          </a:xfrm>
          <a:prstGeom prst="rect">
            <a:avLst/>
          </a:prstGeom>
        </p:spPr>
        <p:txBody>
          <a:bodyPr vert="horz" lIns="121920" tIns="60960" rIns="121920" bIns="60960" rtlCol="0">
            <a:no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buNone/>
            </a:pPr>
            <a:r>
              <a:rPr lang="en-US" dirty="0">
                <a:solidFill>
                  <a:schemeClr val="bg1"/>
                </a:solidFill>
                <a:latin typeface="Roboto Medium" panose="02000000000000000000" pitchFamily="2" charset="0"/>
                <a:ea typeface="Roboto Medium" panose="02000000000000000000" pitchFamily="2" charset="0"/>
                <a:cs typeface="Roboto Medium" panose="02000000000000000000" pitchFamily="2" charset="0"/>
                <a:sym typeface="+mn-ea"/>
              </a:rPr>
              <a:t>KEYWORD</a:t>
            </a:r>
          </a:p>
        </p:txBody>
      </p:sp>
      <p:sp>
        <p:nvSpPr>
          <p:cNvPr id="14" name="文本框 13"/>
          <p:cNvSpPr txBox="1"/>
          <p:nvPr/>
        </p:nvSpPr>
        <p:spPr>
          <a:xfrm>
            <a:off x="6182360" y="2859405"/>
            <a:ext cx="2141855" cy="714375"/>
          </a:xfrm>
          <a:prstGeom prst="rect">
            <a:avLst/>
          </a:prstGeom>
          <a:noFill/>
        </p:spPr>
        <p:txBody>
          <a:bodyPr wrap="square" rtlCol="0">
            <a:spAutoFit/>
          </a:bodyPr>
          <a:lstStyle/>
          <a:p>
            <a:pPr indent="0" algn="ctr" fontAlgn="auto">
              <a:lnSpc>
                <a:spcPct val="150000"/>
              </a:lnSpc>
            </a:pPr>
            <a:r>
              <a:rPr lang="zh-CN" altLang="en-US" sz="900" dirty="0">
                <a:solidFill>
                  <a:schemeClr val="bg1"/>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bg1"/>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bg1"/>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bg1"/>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bg1"/>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bg1"/>
                </a:solidFill>
                <a:latin typeface="Arial" panose="020B0604020202020204" pitchFamily="34" charset="0"/>
                <a:ea typeface="微软雅黑" panose="020B0503020204020204" charset="-122"/>
                <a:sym typeface="Arial" panose="020B0604020202020204" pitchFamily="34" charset="0"/>
              </a:rPr>
              <a:t>.</a:t>
            </a:r>
          </a:p>
        </p:txBody>
      </p:sp>
      <p:sp>
        <p:nvSpPr>
          <p:cNvPr id="15" name="Content Placeholder 2"/>
          <p:cNvSpPr txBox="1"/>
          <p:nvPr/>
        </p:nvSpPr>
        <p:spPr>
          <a:xfrm>
            <a:off x="8740775" y="2560320"/>
            <a:ext cx="1760220" cy="452755"/>
          </a:xfrm>
          <a:prstGeom prst="rect">
            <a:avLst/>
          </a:prstGeom>
        </p:spPr>
        <p:txBody>
          <a:bodyPr vert="horz" lIns="121920" tIns="60960" rIns="121920" bIns="60960" rtlCol="0">
            <a:no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buNone/>
            </a:pPr>
            <a:r>
              <a:rPr lang="en-US" dirty="0">
                <a:solidFill>
                  <a:schemeClr val="bg1"/>
                </a:solidFill>
                <a:latin typeface="Roboto Medium" panose="02000000000000000000" pitchFamily="2" charset="0"/>
                <a:ea typeface="Roboto Medium" panose="02000000000000000000" pitchFamily="2" charset="0"/>
                <a:cs typeface="Roboto Medium" panose="02000000000000000000" pitchFamily="2" charset="0"/>
                <a:sym typeface="+mn-ea"/>
              </a:rPr>
              <a:t>KEYWORD</a:t>
            </a:r>
          </a:p>
        </p:txBody>
      </p:sp>
      <p:sp>
        <p:nvSpPr>
          <p:cNvPr id="17" name="文本框 16"/>
          <p:cNvSpPr txBox="1"/>
          <p:nvPr/>
        </p:nvSpPr>
        <p:spPr>
          <a:xfrm>
            <a:off x="8547100" y="2859405"/>
            <a:ext cx="2141855" cy="922020"/>
          </a:xfrm>
          <a:prstGeom prst="rect">
            <a:avLst/>
          </a:prstGeom>
          <a:noFill/>
        </p:spPr>
        <p:txBody>
          <a:bodyPr wrap="square" rtlCol="0">
            <a:spAutoFit/>
          </a:bodyPr>
          <a:lstStyle/>
          <a:p>
            <a:pPr indent="0" algn="ctr" fontAlgn="auto">
              <a:lnSpc>
                <a:spcPct val="150000"/>
              </a:lnSpc>
            </a:pPr>
            <a:r>
              <a:rPr lang="zh-CN" altLang="en-US" sz="900" dirty="0">
                <a:solidFill>
                  <a:schemeClr val="bg1"/>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bg1"/>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bg1"/>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bg1"/>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bg1"/>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bg1"/>
                </a:solidFill>
                <a:latin typeface="Arial" panose="020B0604020202020204" pitchFamily="34" charset="0"/>
                <a:ea typeface="微软雅黑" panose="020B0503020204020204" charset="-122"/>
                <a:sym typeface="Arial" panose="020B0604020202020204" pitchFamily="34" charset="0"/>
              </a:rPr>
              <a:t>.</a:t>
            </a:r>
          </a:p>
          <a:p>
            <a:pPr indent="0" algn="ctr" fontAlgn="auto">
              <a:lnSpc>
                <a:spcPct val="150000"/>
              </a:lnSpc>
            </a:pPr>
            <a:endParaRPr lang="en-US" altLang="zh-CN" sz="900" dirty="0">
              <a:solidFill>
                <a:schemeClr val="bg1"/>
              </a:solidFill>
              <a:latin typeface="Arial" panose="020B0604020202020204" pitchFamily="34" charset="0"/>
              <a:ea typeface="微软雅黑" panose="020B0503020204020204" charset="-122"/>
              <a:sym typeface="Arial" panose="020B0604020202020204" pitchFamily="34" charset="0"/>
            </a:endParaRPr>
          </a:p>
        </p:txBody>
      </p:sp>
      <p:sp>
        <p:nvSpPr>
          <p:cNvPr id="23" name="TextBox 1210"/>
          <p:cNvSpPr/>
          <p:nvPr/>
        </p:nvSpPr>
        <p:spPr>
          <a:xfrm>
            <a:off x="1370330" y="4509770"/>
            <a:ext cx="9130665" cy="922020"/>
          </a:xfrm>
          <a:prstGeom prst="rect">
            <a:avLst/>
          </a:prstGeom>
          <a:noFill/>
          <a:ln w="9525">
            <a:noFill/>
            <a:miter/>
          </a:ln>
        </p:spPr>
        <p:txBody>
          <a:bodyPr wrap="square">
            <a:spAutoFit/>
          </a:bodyPr>
          <a:lstStyle/>
          <a:p>
            <a:pPr indent="0" algn="ctr" fontAlgn="auto">
              <a:lnSpc>
                <a:spcPct val="150000"/>
              </a:lnSpc>
            </a:pPr>
            <a:r>
              <a:rPr lang="zh-CN" altLang="en-US" sz="900" dirty="0">
                <a:solidFill>
                  <a:srgbClr val="464E6C"/>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rgbClr val="464E6C"/>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rgbClr val="464E6C"/>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rgbClr val="464E6C"/>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rgbClr val="464E6C"/>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rgbClr val="464E6C"/>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rgbClr val="464E6C"/>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rgbClr val="464E6C"/>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rgbClr val="464E6C"/>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rgbClr val="464E6C"/>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rgbClr val="464E6C"/>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rgbClr val="464E6C"/>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rgbClr val="464E6C"/>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rgbClr val="464E6C"/>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rgbClr val="464E6C"/>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rgbClr val="464E6C"/>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rgbClr val="464E6C"/>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rgbClr val="464E6C"/>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rgbClr val="464E6C"/>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rgbClr val="464E6C"/>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rgbClr val="464E6C"/>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rgbClr val="464E6C"/>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rgbClr val="464E6C"/>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rgbClr val="464E6C"/>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rgbClr val="464E6C"/>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rgbClr val="464E6C"/>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rgbClr val="464E6C"/>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rgbClr val="464E6C"/>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rgbClr val="464E6C"/>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rgbClr val="464E6C"/>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rgbClr val="464E6C"/>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rgbClr val="464E6C"/>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rgbClr val="464E6C"/>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rgbClr val="464E6C"/>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rgbClr val="464E6C"/>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rgbClr val="464E6C"/>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rgbClr val="464E6C"/>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rgbClr val="464E6C"/>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rgbClr val="464E6C"/>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rgbClr val="464E6C"/>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rgbClr val="464E6C"/>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rgbClr val="464E6C"/>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rgbClr val="464E6C"/>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rgbClr val="464E6C"/>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rgbClr val="464E6C"/>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rgbClr val="464E6C"/>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rgbClr val="464E6C"/>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rgbClr val="464E6C"/>
                </a:solidFill>
                <a:latin typeface="Arial" panose="020B0604020202020204" pitchFamily="34" charset="0"/>
                <a:ea typeface="微软雅黑" panose="020B0503020204020204" charset="-122"/>
                <a:sym typeface="Arial" panose="020B0604020202020204" pitchFamily="34" charset="0"/>
              </a:rPr>
              <a:t>.</a:t>
            </a:r>
            <a:endParaRPr lang="en-US" altLang="zh-CN" sz="900" noProof="0" dirty="0">
              <a:ln>
                <a:noFill/>
              </a:ln>
              <a:solidFill>
                <a:srgbClr val="464E6C"/>
              </a:solidFill>
              <a:uLnTx/>
              <a:uFillTx/>
              <a:latin typeface="Arial" panose="020B0604020202020204" pitchFamily="34" charset="0"/>
              <a:ea typeface="微软雅黑" panose="020B0503020204020204" charset="-122"/>
              <a:sym typeface="Arial" panose="020B0604020202020204" pitchFamily="34" charset="0"/>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5378450" y="2032635"/>
            <a:ext cx="1339850" cy="1311275"/>
          </a:xfrm>
          <a:prstGeom prst="rect">
            <a:avLst/>
          </a:prstGeom>
          <a:solidFill>
            <a:srgbClr val="464E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7" name="图片 6" descr="1"/>
          <p:cNvPicPr>
            <a:picLocks noChangeAspect="1"/>
          </p:cNvPicPr>
          <p:nvPr userDrawn="1"/>
        </p:nvPicPr>
        <p:blipFill>
          <a:blip r:embed="rId2"/>
          <a:stretch>
            <a:fillRect/>
          </a:stretch>
        </p:blipFill>
        <p:spPr>
          <a:xfrm>
            <a:off x="-681355" y="-666750"/>
            <a:ext cx="4882515" cy="2453005"/>
          </a:xfrm>
          <a:prstGeom prst="rect">
            <a:avLst/>
          </a:prstGeom>
        </p:spPr>
      </p:pic>
      <p:pic>
        <p:nvPicPr>
          <p:cNvPr id="8" name="图片 7" descr="2"/>
          <p:cNvPicPr>
            <a:picLocks noChangeAspect="1"/>
          </p:cNvPicPr>
          <p:nvPr userDrawn="1"/>
        </p:nvPicPr>
        <p:blipFill>
          <a:blip r:embed="rId3"/>
          <a:stretch>
            <a:fillRect/>
          </a:stretch>
        </p:blipFill>
        <p:spPr>
          <a:xfrm>
            <a:off x="-302895" y="4260850"/>
            <a:ext cx="4182110" cy="3067050"/>
          </a:xfrm>
          <a:prstGeom prst="rect">
            <a:avLst/>
          </a:prstGeom>
        </p:spPr>
      </p:pic>
      <p:pic>
        <p:nvPicPr>
          <p:cNvPr id="9" name="图片 8" descr="3"/>
          <p:cNvPicPr>
            <a:picLocks noChangeAspect="1"/>
          </p:cNvPicPr>
          <p:nvPr userDrawn="1"/>
        </p:nvPicPr>
        <p:blipFill>
          <a:blip r:embed="rId4"/>
          <a:srcRect l="9533"/>
          <a:stretch>
            <a:fillRect/>
          </a:stretch>
        </p:blipFill>
        <p:spPr>
          <a:xfrm flipV="1">
            <a:off x="8408670" y="4526280"/>
            <a:ext cx="3990975" cy="3013710"/>
          </a:xfrm>
          <a:prstGeom prst="rect">
            <a:avLst/>
          </a:prstGeom>
        </p:spPr>
      </p:pic>
      <p:pic>
        <p:nvPicPr>
          <p:cNvPr id="10" name="图片 9" descr="4"/>
          <p:cNvPicPr>
            <a:picLocks noChangeAspect="1"/>
          </p:cNvPicPr>
          <p:nvPr userDrawn="1"/>
        </p:nvPicPr>
        <p:blipFill>
          <a:blip r:embed="rId5"/>
          <a:stretch>
            <a:fillRect/>
          </a:stretch>
        </p:blipFill>
        <p:spPr>
          <a:xfrm>
            <a:off x="8038465" y="-666750"/>
            <a:ext cx="4302760" cy="2626995"/>
          </a:xfrm>
          <a:prstGeom prst="rect">
            <a:avLst/>
          </a:prstGeom>
        </p:spPr>
      </p:pic>
      <p:sp>
        <p:nvSpPr>
          <p:cNvPr id="38" name="文本框 37"/>
          <p:cNvSpPr txBox="1"/>
          <p:nvPr/>
        </p:nvSpPr>
        <p:spPr>
          <a:xfrm>
            <a:off x="4466590" y="1970405"/>
            <a:ext cx="2964180" cy="1445260"/>
          </a:xfrm>
          <a:prstGeom prst="rect">
            <a:avLst/>
          </a:prstGeom>
          <a:noFill/>
        </p:spPr>
        <p:txBody>
          <a:bodyPr wrap="square" rtlCol="0">
            <a:spAutoFit/>
          </a:bodyPr>
          <a:lstStyle/>
          <a:p>
            <a:pPr algn="ctr"/>
            <a:r>
              <a:rPr lang="en-US" altLang="zh-CN" sz="8800">
                <a:solidFill>
                  <a:schemeClr val="bg1"/>
                </a:solidFill>
                <a:latin typeface="Impact" panose="020B0806030902050204" pitchFamily="34" charset="0"/>
                <a:ea typeface="MingLiU_HKSCS-ExtB" panose="02020500000000000000" charset="-120"/>
              </a:rPr>
              <a:t> 03</a:t>
            </a:r>
          </a:p>
        </p:txBody>
      </p:sp>
      <p:sp>
        <p:nvSpPr>
          <p:cNvPr id="39" name="文本框 38"/>
          <p:cNvSpPr txBox="1"/>
          <p:nvPr/>
        </p:nvSpPr>
        <p:spPr>
          <a:xfrm>
            <a:off x="3769995" y="3362960"/>
            <a:ext cx="4808220" cy="942975"/>
          </a:xfrm>
          <a:prstGeom prst="rect">
            <a:avLst/>
          </a:prstGeom>
          <a:noFill/>
        </p:spPr>
        <p:txBody>
          <a:bodyPr anchor="ctr"/>
          <a:lstStyle/>
          <a:p>
            <a:pPr marL="0" marR="0" lvl="0" indent="0" algn="ctr" defTabSz="914400" rtl="0" eaLnBrk="1" fontAlgn="t" latinLnBrk="0" hangingPunct="1">
              <a:spcBef>
                <a:spcPts val="0"/>
              </a:spcBef>
              <a:spcAft>
                <a:spcPts val="0"/>
              </a:spcAft>
              <a:buClrTx/>
              <a:buSzTx/>
              <a:buFontTx/>
              <a:buNone/>
              <a:defRPr/>
            </a:pPr>
            <a:r>
              <a:rPr lang="zh-CN" altLang="en-US" sz="4400">
                <a:solidFill>
                  <a:srgbClr val="464E6C"/>
                </a:solidFill>
                <a:latin typeface="微软雅黑" panose="020B0503020204020204" charset="-122"/>
                <a:ea typeface="微软雅黑" panose="020B0503020204020204" charset="-122"/>
                <a:sym typeface="+mn-ea"/>
              </a:rPr>
              <a:t>在此输入您的文本</a:t>
            </a:r>
            <a:endParaRPr kumimoji="0" lang="zh-CN" altLang="en-US" sz="4400" i="0" u="none" strike="noStrike" kern="0" cap="none" spc="0" normalizeH="0" baseline="0" noProof="0" dirty="0">
              <a:ln>
                <a:noFill/>
              </a:ln>
              <a:solidFill>
                <a:srgbClr val="464E6C"/>
              </a:solidFill>
              <a:effectLst/>
              <a:uLnTx/>
              <a:uFillTx/>
              <a:latin typeface="微软雅黑" panose="020B0503020204020204" charset="-122"/>
              <a:ea typeface="微软雅黑" panose="020B0503020204020204" charset="-122"/>
              <a:cs typeface="+mn-cs"/>
              <a:sym typeface="+mn-ea"/>
            </a:endParaRPr>
          </a:p>
        </p:txBody>
      </p:sp>
      <p:sp>
        <p:nvSpPr>
          <p:cNvPr id="40" name="文本框 34"/>
          <p:cNvSpPr txBox="1"/>
          <p:nvPr/>
        </p:nvSpPr>
        <p:spPr>
          <a:xfrm>
            <a:off x="2959735" y="4209415"/>
            <a:ext cx="6101080" cy="46037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ctr" defTabSz="1216025" eaLnBrk="1" hangingPunct="1">
              <a:lnSpc>
                <a:spcPct val="120000"/>
              </a:lnSpc>
              <a:spcBef>
                <a:spcPct val="20000"/>
              </a:spcBef>
            </a:pPr>
            <a:r>
              <a:rPr lang="zh-CN" altLang="en-US" sz="1000" dirty="0">
                <a:solidFill>
                  <a:srgbClr val="464E6C"/>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00" dirty="0">
                <a:solidFill>
                  <a:srgbClr val="464E6C"/>
                </a:solidFill>
                <a:latin typeface="Arial" panose="020B0604020202020204" pitchFamily="34" charset="0"/>
                <a:ea typeface="微软雅黑" panose="020B0503020204020204" charset="-122"/>
                <a:sym typeface="Arial" panose="020B0604020202020204" pitchFamily="34" charset="0"/>
              </a:rPr>
              <a:t>.</a:t>
            </a:r>
            <a:r>
              <a:rPr lang="zh-CN" altLang="en-US" sz="1000" dirty="0">
                <a:solidFill>
                  <a:srgbClr val="464E6C"/>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00" dirty="0">
                <a:solidFill>
                  <a:srgbClr val="464E6C"/>
                </a:solidFill>
                <a:latin typeface="Arial" panose="020B0604020202020204" pitchFamily="34" charset="0"/>
                <a:ea typeface="微软雅黑" panose="020B0503020204020204" charset="-122"/>
                <a:sym typeface="Arial" panose="020B0604020202020204" pitchFamily="34" charset="0"/>
              </a:rPr>
              <a:t>.</a:t>
            </a:r>
            <a:r>
              <a:rPr lang="zh-CN" altLang="en-US" sz="1000" dirty="0">
                <a:solidFill>
                  <a:srgbClr val="464E6C"/>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00" dirty="0">
                <a:solidFill>
                  <a:srgbClr val="464E6C"/>
                </a:solidFill>
                <a:latin typeface="Arial" panose="020B0604020202020204" pitchFamily="34" charset="0"/>
                <a:ea typeface="微软雅黑" panose="020B0503020204020204" charset="-122"/>
                <a:sym typeface="Arial" panose="020B0604020202020204" pitchFamily="34" charset="0"/>
              </a:rPr>
              <a:t>.</a:t>
            </a:r>
            <a:r>
              <a:rPr lang="zh-CN" altLang="en-US" sz="1000" dirty="0">
                <a:solidFill>
                  <a:srgbClr val="464E6C"/>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00" dirty="0">
                <a:solidFill>
                  <a:srgbClr val="464E6C"/>
                </a:solidFill>
                <a:latin typeface="Arial" panose="020B0604020202020204" pitchFamily="34" charset="0"/>
                <a:ea typeface="微软雅黑" panose="020B0503020204020204" charset="-122"/>
                <a:sym typeface="Arial" panose="020B0604020202020204" pitchFamily="34" charset="0"/>
              </a:rPr>
              <a:t>.</a:t>
            </a:r>
            <a:r>
              <a:rPr lang="zh-CN" altLang="en-US" sz="1000" dirty="0">
                <a:solidFill>
                  <a:srgbClr val="464E6C"/>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00" dirty="0">
                <a:solidFill>
                  <a:srgbClr val="464E6C"/>
                </a:solidFill>
                <a:latin typeface="Arial" panose="020B0604020202020204" pitchFamily="34" charset="0"/>
                <a:ea typeface="微软雅黑" panose="020B0503020204020204" charset="-122"/>
                <a:sym typeface="Arial" panose="020B0604020202020204" pitchFamily="34" charset="0"/>
              </a:rPr>
              <a:t>.</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直接连接符 3"/>
          <p:cNvCxnSpPr/>
          <p:nvPr/>
        </p:nvCxnSpPr>
        <p:spPr>
          <a:xfrm flipV="1">
            <a:off x="5838825" y="2964180"/>
            <a:ext cx="0" cy="3909695"/>
          </a:xfrm>
          <a:prstGeom prst="line">
            <a:avLst/>
          </a:prstGeom>
          <a:ln w="57150">
            <a:solidFill>
              <a:srgbClr val="52B2A7"/>
            </a:solidFill>
          </a:ln>
        </p:spPr>
        <p:style>
          <a:lnRef idx="1">
            <a:schemeClr val="accent1"/>
          </a:lnRef>
          <a:fillRef idx="0">
            <a:schemeClr val="accent1"/>
          </a:fillRef>
          <a:effectRef idx="0">
            <a:schemeClr val="accent1"/>
          </a:effectRef>
          <a:fontRef idx="minor">
            <a:schemeClr val="tx1"/>
          </a:fontRef>
        </p:style>
      </p:cxnSp>
      <p:cxnSp>
        <p:nvCxnSpPr>
          <p:cNvPr id="5" name="直接连接符 4"/>
          <p:cNvCxnSpPr/>
          <p:nvPr/>
        </p:nvCxnSpPr>
        <p:spPr>
          <a:xfrm flipV="1">
            <a:off x="6177915" y="1762760"/>
            <a:ext cx="0" cy="5111115"/>
          </a:xfrm>
          <a:prstGeom prst="line">
            <a:avLst/>
          </a:prstGeom>
          <a:ln w="57150">
            <a:solidFill>
              <a:srgbClr val="464E6C"/>
            </a:solidFill>
          </a:ln>
        </p:spPr>
        <p:style>
          <a:lnRef idx="1">
            <a:schemeClr val="accent1"/>
          </a:lnRef>
          <a:fillRef idx="0">
            <a:schemeClr val="accent1"/>
          </a:fillRef>
          <a:effectRef idx="0">
            <a:schemeClr val="accent1"/>
          </a:effectRef>
          <a:fontRef idx="minor">
            <a:schemeClr val="tx1"/>
          </a:fontRef>
        </p:style>
      </p:cxnSp>
      <p:sp>
        <p:nvSpPr>
          <p:cNvPr id="6" name="等腰三角形 5"/>
          <p:cNvSpPr/>
          <p:nvPr/>
        </p:nvSpPr>
        <p:spPr>
          <a:xfrm rot="14640000">
            <a:off x="5262245" y="1543050"/>
            <a:ext cx="1152525" cy="1152525"/>
          </a:xfrm>
          <a:prstGeom prst="triangle">
            <a:avLst/>
          </a:prstGeom>
          <a:solidFill>
            <a:srgbClr val="464E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等腰三角形 6"/>
          <p:cNvSpPr/>
          <p:nvPr/>
        </p:nvSpPr>
        <p:spPr>
          <a:xfrm rot="17640000">
            <a:off x="4336415" y="3061335"/>
            <a:ext cx="751205" cy="577850"/>
          </a:xfrm>
          <a:prstGeom prst="triangle">
            <a:avLst/>
          </a:prstGeom>
          <a:solidFill>
            <a:srgbClr val="52B2A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等腰三角形 7"/>
          <p:cNvSpPr/>
          <p:nvPr/>
        </p:nvSpPr>
        <p:spPr>
          <a:xfrm rot="8280000" flipH="1">
            <a:off x="6594475" y="2743835"/>
            <a:ext cx="751205" cy="577850"/>
          </a:xfrm>
          <a:prstGeom prst="triangle">
            <a:avLst/>
          </a:prstGeom>
          <a:solidFill>
            <a:srgbClr val="52B2A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等腰三角形 8"/>
          <p:cNvSpPr/>
          <p:nvPr/>
        </p:nvSpPr>
        <p:spPr>
          <a:xfrm rot="8280000" flipH="1">
            <a:off x="5898515" y="3797935"/>
            <a:ext cx="469265" cy="360680"/>
          </a:xfrm>
          <a:prstGeom prst="triangle">
            <a:avLst/>
          </a:prstGeom>
          <a:solidFill>
            <a:srgbClr val="52B2A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等腰三角形 9"/>
          <p:cNvSpPr/>
          <p:nvPr/>
        </p:nvSpPr>
        <p:spPr>
          <a:xfrm rot="8280000" flipH="1">
            <a:off x="4885690" y="4629785"/>
            <a:ext cx="666115" cy="578485"/>
          </a:xfrm>
          <a:prstGeom prst="triangle">
            <a:avLst/>
          </a:prstGeom>
          <a:solidFill>
            <a:srgbClr val="464E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等腰三角形 10"/>
          <p:cNvSpPr/>
          <p:nvPr/>
        </p:nvSpPr>
        <p:spPr>
          <a:xfrm rot="5040000" flipH="1">
            <a:off x="6701790" y="4033520"/>
            <a:ext cx="918845" cy="817880"/>
          </a:xfrm>
          <a:prstGeom prst="triangle">
            <a:avLst/>
          </a:prstGeom>
          <a:solidFill>
            <a:srgbClr val="464E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2" name="直接连接符 11"/>
          <p:cNvCxnSpPr/>
          <p:nvPr/>
        </p:nvCxnSpPr>
        <p:spPr>
          <a:xfrm flipV="1">
            <a:off x="5354955" y="5101590"/>
            <a:ext cx="0" cy="1772285"/>
          </a:xfrm>
          <a:prstGeom prst="line">
            <a:avLst/>
          </a:prstGeom>
          <a:ln w="57150">
            <a:solidFill>
              <a:srgbClr val="464E6C"/>
            </a:soli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flipV="1">
            <a:off x="6609080" y="5628640"/>
            <a:ext cx="19050" cy="1245235"/>
          </a:xfrm>
          <a:prstGeom prst="line">
            <a:avLst/>
          </a:prstGeom>
          <a:ln w="57150">
            <a:solidFill>
              <a:srgbClr val="52B2A7"/>
            </a:solidFill>
          </a:ln>
        </p:spPr>
        <p:style>
          <a:lnRef idx="1">
            <a:schemeClr val="accent1"/>
          </a:lnRef>
          <a:fillRef idx="0">
            <a:schemeClr val="accent1"/>
          </a:fillRef>
          <a:effectRef idx="0">
            <a:schemeClr val="accent1"/>
          </a:effectRef>
          <a:fontRef idx="minor">
            <a:schemeClr val="tx1"/>
          </a:fontRef>
        </p:style>
      </p:cxnSp>
      <p:sp>
        <p:nvSpPr>
          <p:cNvPr id="14" name="等腰三角形 13"/>
          <p:cNvSpPr/>
          <p:nvPr/>
        </p:nvSpPr>
        <p:spPr>
          <a:xfrm rot="1440000" flipH="1">
            <a:off x="5207635" y="3739515"/>
            <a:ext cx="294640" cy="180975"/>
          </a:xfrm>
          <a:prstGeom prst="triangle">
            <a:avLst/>
          </a:prstGeom>
          <a:solidFill>
            <a:srgbClr val="464E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等腰三角形 14"/>
          <p:cNvSpPr/>
          <p:nvPr/>
        </p:nvSpPr>
        <p:spPr>
          <a:xfrm rot="18660000" flipH="1">
            <a:off x="6307455" y="5328920"/>
            <a:ext cx="469265" cy="360680"/>
          </a:xfrm>
          <a:prstGeom prst="triangle">
            <a:avLst/>
          </a:prstGeom>
          <a:solidFill>
            <a:srgbClr val="52B2A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802" name="稻壳儿小白白(http://dwz.cn/Wu2UP)"/>
          <p:cNvSpPr>
            <a:spLocks noEditPoints="1"/>
          </p:cNvSpPr>
          <p:nvPr/>
        </p:nvSpPr>
        <p:spPr>
          <a:xfrm>
            <a:off x="5838190" y="1875155"/>
            <a:ext cx="340360" cy="341630"/>
          </a:xfrm>
          <a:custGeom>
            <a:avLst/>
            <a:gdLst/>
            <a:ahLst/>
            <a:cxnLst>
              <a:cxn ang="0">
                <a:pos x="289273" y="312861"/>
              </a:cxn>
              <a:cxn ang="0">
                <a:pos x="268610" y="305909"/>
              </a:cxn>
              <a:cxn ang="0">
                <a:pos x="206623" y="243336"/>
              </a:cxn>
              <a:cxn ang="0">
                <a:pos x="130861" y="264194"/>
              </a:cxn>
              <a:cxn ang="0">
                <a:pos x="0" y="132097"/>
              </a:cxn>
              <a:cxn ang="0">
                <a:pos x="130861" y="0"/>
              </a:cxn>
              <a:cxn ang="0">
                <a:pos x="261723" y="132097"/>
              </a:cxn>
              <a:cxn ang="0">
                <a:pos x="241061" y="208574"/>
              </a:cxn>
              <a:cxn ang="0">
                <a:pos x="303048" y="271146"/>
              </a:cxn>
              <a:cxn ang="0">
                <a:pos x="309935" y="285051"/>
              </a:cxn>
              <a:cxn ang="0">
                <a:pos x="289273" y="312861"/>
              </a:cxn>
              <a:cxn ang="0">
                <a:pos x="130861" y="48667"/>
              </a:cxn>
              <a:cxn ang="0">
                <a:pos x="48212" y="132097"/>
              </a:cxn>
              <a:cxn ang="0">
                <a:pos x="130861" y="215526"/>
              </a:cxn>
              <a:cxn ang="0">
                <a:pos x="213511" y="132097"/>
              </a:cxn>
              <a:cxn ang="0">
                <a:pos x="130861" y="48667"/>
              </a:cxn>
            </a:cxnLst>
            <a:rect l="0" t="0" r="0" b="0"/>
            <a:pathLst>
              <a:path w="45" h="45">
                <a:moveTo>
                  <a:pt x="42" y="45"/>
                </a:moveTo>
                <a:cubicBezTo>
                  <a:pt x="41" y="45"/>
                  <a:pt x="40" y="44"/>
                  <a:pt x="39" y="44"/>
                </a:cubicBezTo>
                <a:cubicBezTo>
                  <a:pt x="30" y="35"/>
                  <a:pt x="30" y="35"/>
                  <a:pt x="30" y="35"/>
                </a:cubicBezTo>
                <a:cubicBezTo>
                  <a:pt x="27" y="37"/>
                  <a:pt x="23" y="38"/>
                  <a:pt x="19" y="38"/>
                </a:cubicBezTo>
                <a:cubicBezTo>
                  <a:pt x="9" y="38"/>
                  <a:pt x="0" y="30"/>
                  <a:pt x="0" y="19"/>
                </a:cubicBezTo>
                <a:cubicBezTo>
                  <a:pt x="0" y="9"/>
                  <a:pt x="9" y="0"/>
                  <a:pt x="19" y="0"/>
                </a:cubicBezTo>
                <a:cubicBezTo>
                  <a:pt x="30" y="0"/>
                  <a:pt x="38" y="9"/>
                  <a:pt x="38" y="19"/>
                </a:cubicBezTo>
                <a:cubicBezTo>
                  <a:pt x="38" y="23"/>
                  <a:pt x="37" y="27"/>
                  <a:pt x="35" y="30"/>
                </a:cubicBezTo>
                <a:cubicBezTo>
                  <a:pt x="44" y="39"/>
                  <a:pt x="44" y="39"/>
                  <a:pt x="44" y="39"/>
                </a:cubicBezTo>
                <a:cubicBezTo>
                  <a:pt x="45" y="40"/>
                  <a:pt x="45" y="41"/>
                  <a:pt x="45" y="41"/>
                </a:cubicBezTo>
                <a:cubicBezTo>
                  <a:pt x="45" y="43"/>
                  <a:pt x="43" y="45"/>
                  <a:pt x="42" y="45"/>
                </a:cubicBezTo>
                <a:close/>
                <a:moveTo>
                  <a:pt x="19" y="7"/>
                </a:moveTo>
                <a:cubicBezTo>
                  <a:pt x="13" y="7"/>
                  <a:pt x="7" y="13"/>
                  <a:pt x="7" y="19"/>
                </a:cubicBezTo>
                <a:cubicBezTo>
                  <a:pt x="7" y="26"/>
                  <a:pt x="13" y="31"/>
                  <a:pt x="19" y="31"/>
                </a:cubicBezTo>
                <a:cubicBezTo>
                  <a:pt x="26" y="31"/>
                  <a:pt x="31" y="26"/>
                  <a:pt x="31" y="19"/>
                </a:cubicBezTo>
                <a:cubicBezTo>
                  <a:pt x="31" y="13"/>
                  <a:pt x="26" y="7"/>
                  <a:pt x="19" y="7"/>
                </a:cubicBezTo>
                <a:close/>
              </a:path>
            </a:pathLst>
          </a:custGeom>
          <a:solidFill>
            <a:schemeClr val="bg1"/>
          </a:solidFill>
          <a:ln w="9525">
            <a:noFill/>
          </a:ln>
        </p:spPr>
        <p:txBody>
          <a:bodyPr/>
          <a:lstStyle/>
          <a:p>
            <a:endParaRPr lang="zh-CN" altLang="en-US"/>
          </a:p>
        </p:txBody>
      </p:sp>
      <p:sp>
        <p:nvSpPr>
          <p:cNvPr id="52" name="Freeform 144"/>
          <p:cNvSpPr>
            <a:spLocks noEditPoints="1"/>
          </p:cNvSpPr>
          <p:nvPr/>
        </p:nvSpPr>
        <p:spPr bwMode="auto">
          <a:xfrm>
            <a:off x="4670425" y="3270250"/>
            <a:ext cx="253365" cy="196850"/>
          </a:xfrm>
          <a:custGeom>
            <a:avLst/>
            <a:gdLst/>
            <a:ahLst/>
            <a:cxnLst>
              <a:cxn ang="0">
                <a:pos x="67" y="55"/>
              </a:cxn>
              <a:cxn ang="0">
                <a:pos x="65" y="56"/>
              </a:cxn>
              <a:cxn ang="0">
                <a:pos x="8" y="56"/>
              </a:cxn>
              <a:cxn ang="0">
                <a:pos x="6" y="55"/>
              </a:cxn>
              <a:cxn ang="0">
                <a:pos x="0" y="36"/>
              </a:cxn>
              <a:cxn ang="0">
                <a:pos x="36" y="0"/>
              </a:cxn>
              <a:cxn ang="0">
                <a:pos x="72" y="36"/>
              </a:cxn>
              <a:cxn ang="0">
                <a:pos x="67" y="55"/>
              </a:cxn>
              <a:cxn ang="0">
                <a:pos x="11" y="30"/>
              </a:cxn>
              <a:cxn ang="0">
                <a:pos x="6" y="36"/>
              </a:cxn>
              <a:cxn ang="0">
                <a:pos x="11" y="41"/>
              </a:cxn>
              <a:cxn ang="0">
                <a:pos x="16" y="36"/>
              </a:cxn>
              <a:cxn ang="0">
                <a:pos x="11" y="30"/>
              </a:cxn>
              <a:cxn ang="0">
                <a:pos x="18" y="12"/>
              </a:cxn>
              <a:cxn ang="0">
                <a:pos x="13" y="18"/>
              </a:cxn>
              <a:cxn ang="0">
                <a:pos x="18" y="23"/>
              </a:cxn>
              <a:cxn ang="0">
                <a:pos x="24" y="18"/>
              </a:cxn>
              <a:cxn ang="0">
                <a:pos x="18" y="12"/>
              </a:cxn>
              <a:cxn ang="0">
                <a:pos x="45" y="22"/>
              </a:cxn>
              <a:cxn ang="0">
                <a:pos x="43" y="18"/>
              </a:cxn>
              <a:cxn ang="0">
                <a:pos x="40" y="20"/>
              </a:cxn>
              <a:cxn ang="0">
                <a:pos x="36" y="36"/>
              </a:cxn>
              <a:cxn ang="0">
                <a:pos x="29" y="41"/>
              </a:cxn>
              <a:cxn ang="0">
                <a:pos x="34" y="51"/>
              </a:cxn>
              <a:cxn ang="0">
                <a:pos x="44" y="45"/>
              </a:cxn>
              <a:cxn ang="0">
                <a:pos x="41" y="37"/>
              </a:cxn>
              <a:cxn ang="0">
                <a:pos x="45" y="22"/>
              </a:cxn>
              <a:cxn ang="0">
                <a:pos x="36" y="5"/>
              </a:cxn>
              <a:cxn ang="0">
                <a:pos x="31" y="10"/>
              </a:cxn>
              <a:cxn ang="0">
                <a:pos x="36" y="15"/>
              </a:cxn>
              <a:cxn ang="0">
                <a:pos x="42" y="10"/>
              </a:cxn>
              <a:cxn ang="0">
                <a:pos x="36" y="5"/>
              </a:cxn>
              <a:cxn ang="0">
                <a:pos x="54" y="12"/>
              </a:cxn>
              <a:cxn ang="0">
                <a:pos x="49" y="18"/>
              </a:cxn>
              <a:cxn ang="0">
                <a:pos x="54" y="23"/>
              </a:cxn>
              <a:cxn ang="0">
                <a:pos x="60" y="18"/>
              </a:cxn>
              <a:cxn ang="0">
                <a:pos x="54" y="12"/>
              </a:cxn>
              <a:cxn ang="0">
                <a:pos x="62" y="30"/>
              </a:cxn>
              <a:cxn ang="0">
                <a:pos x="57" y="36"/>
              </a:cxn>
              <a:cxn ang="0">
                <a:pos x="62" y="41"/>
              </a:cxn>
              <a:cxn ang="0">
                <a:pos x="67" y="36"/>
              </a:cxn>
              <a:cxn ang="0">
                <a:pos x="62" y="30"/>
              </a:cxn>
            </a:cxnLst>
            <a:rect l="0" t="0" r="r" b="b"/>
            <a:pathLst>
              <a:path w="72" h="56">
                <a:moveTo>
                  <a:pt x="67" y="55"/>
                </a:moveTo>
                <a:cubicBezTo>
                  <a:pt x="66" y="56"/>
                  <a:pt x="66" y="56"/>
                  <a:pt x="65" y="56"/>
                </a:cubicBezTo>
                <a:cubicBezTo>
                  <a:pt x="8" y="56"/>
                  <a:pt x="8" y="56"/>
                  <a:pt x="8" y="56"/>
                </a:cubicBezTo>
                <a:cubicBezTo>
                  <a:pt x="7" y="56"/>
                  <a:pt x="7" y="56"/>
                  <a:pt x="6" y="55"/>
                </a:cubicBezTo>
                <a:cubicBezTo>
                  <a:pt x="2" y="49"/>
                  <a:pt x="0" y="42"/>
                  <a:pt x="0" y="36"/>
                </a:cubicBezTo>
                <a:cubicBezTo>
                  <a:pt x="0" y="16"/>
                  <a:pt x="17" y="0"/>
                  <a:pt x="36" y="0"/>
                </a:cubicBezTo>
                <a:cubicBezTo>
                  <a:pt x="56" y="0"/>
                  <a:pt x="72" y="16"/>
                  <a:pt x="72" y="36"/>
                </a:cubicBezTo>
                <a:cubicBezTo>
                  <a:pt x="72" y="42"/>
                  <a:pt x="70" y="49"/>
                  <a:pt x="67" y="55"/>
                </a:cubicBezTo>
                <a:close/>
                <a:moveTo>
                  <a:pt x="11" y="30"/>
                </a:moveTo>
                <a:cubicBezTo>
                  <a:pt x="8" y="30"/>
                  <a:pt x="6" y="33"/>
                  <a:pt x="6" y="36"/>
                </a:cubicBezTo>
                <a:cubicBezTo>
                  <a:pt x="6" y="38"/>
                  <a:pt x="8" y="41"/>
                  <a:pt x="11" y="41"/>
                </a:cubicBezTo>
                <a:cubicBezTo>
                  <a:pt x="14" y="41"/>
                  <a:pt x="16" y="38"/>
                  <a:pt x="16" y="36"/>
                </a:cubicBezTo>
                <a:cubicBezTo>
                  <a:pt x="16" y="33"/>
                  <a:pt x="14" y="30"/>
                  <a:pt x="11" y="30"/>
                </a:cubicBezTo>
                <a:close/>
                <a:moveTo>
                  <a:pt x="18" y="12"/>
                </a:moveTo>
                <a:cubicBezTo>
                  <a:pt x="16" y="12"/>
                  <a:pt x="13" y="15"/>
                  <a:pt x="13" y="18"/>
                </a:cubicBezTo>
                <a:cubicBezTo>
                  <a:pt x="13" y="20"/>
                  <a:pt x="16" y="23"/>
                  <a:pt x="18" y="23"/>
                </a:cubicBezTo>
                <a:cubicBezTo>
                  <a:pt x="21" y="23"/>
                  <a:pt x="24" y="20"/>
                  <a:pt x="24" y="18"/>
                </a:cubicBezTo>
                <a:cubicBezTo>
                  <a:pt x="24" y="15"/>
                  <a:pt x="21" y="12"/>
                  <a:pt x="18" y="12"/>
                </a:cubicBezTo>
                <a:close/>
                <a:moveTo>
                  <a:pt x="45" y="22"/>
                </a:moveTo>
                <a:cubicBezTo>
                  <a:pt x="45" y="20"/>
                  <a:pt x="44" y="19"/>
                  <a:pt x="43" y="18"/>
                </a:cubicBezTo>
                <a:cubicBezTo>
                  <a:pt x="42" y="18"/>
                  <a:pt x="40" y="19"/>
                  <a:pt x="40" y="20"/>
                </a:cubicBezTo>
                <a:cubicBezTo>
                  <a:pt x="36" y="36"/>
                  <a:pt x="36" y="36"/>
                  <a:pt x="36" y="36"/>
                </a:cubicBezTo>
                <a:cubicBezTo>
                  <a:pt x="33" y="36"/>
                  <a:pt x="30" y="38"/>
                  <a:pt x="29" y="41"/>
                </a:cubicBezTo>
                <a:cubicBezTo>
                  <a:pt x="28" y="45"/>
                  <a:pt x="30" y="50"/>
                  <a:pt x="34" y="51"/>
                </a:cubicBezTo>
                <a:cubicBezTo>
                  <a:pt x="39" y="52"/>
                  <a:pt x="43" y="49"/>
                  <a:pt x="44" y="45"/>
                </a:cubicBezTo>
                <a:cubicBezTo>
                  <a:pt x="45" y="42"/>
                  <a:pt x="43" y="39"/>
                  <a:pt x="41" y="37"/>
                </a:cubicBezTo>
                <a:lnTo>
                  <a:pt x="45" y="22"/>
                </a:lnTo>
                <a:close/>
                <a:moveTo>
                  <a:pt x="36" y="5"/>
                </a:moveTo>
                <a:cubicBezTo>
                  <a:pt x="34" y="5"/>
                  <a:pt x="31" y="7"/>
                  <a:pt x="31" y="10"/>
                </a:cubicBezTo>
                <a:cubicBezTo>
                  <a:pt x="31" y="13"/>
                  <a:pt x="34" y="15"/>
                  <a:pt x="36" y="15"/>
                </a:cubicBezTo>
                <a:cubicBezTo>
                  <a:pt x="39" y="15"/>
                  <a:pt x="42" y="13"/>
                  <a:pt x="42" y="10"/>
                </a:cubicBezTo>
                <a:cubicBezTo>
                  <a:pt x="42" y="7"/>
                  <a:pt x="39" y="5"/>
                  <a:pt x="36" y="5"/>
                </a:cubicBezTo>
                <a:close/>
                <a:moveTo>
                  <a:pt x="54" y="12"/>
                </a:moveTo>
                <a:cubicBezTo>
                  <a:pt x="52" y="12"/>
                  <a:pt x="49" y="15"/>
                  <a:pt x="49" y="18"/>
                </a:cubicBezTo>
                <a:cubicBezTo>
                  <a:pt x="49" y="20"/>
                  <a:pt x="52" y="23"/>
                  <a:pt x="54" y="23"/>
                </a:cubicBezTo>
                <a:cubicBezTo>
                  <a:pt x="57" y="23"/>
                  <a:pt x="60" y="20"/>
                  <a:pt x="60" y="18"/>
                </a:cubicBezTo>
                <a:cubicBezTo>
                  <a:pt x="60" y="15"/>
                  <a:pt x="57" y="12"/>
                  <a:pt x="54" y="12"/>
                </a:cubicBezTo>
                <a:close/>
                <a:moveTo>
                  <a:pt x="62" y="30"/>
                </a:moveTo>
                <a:cubicBezTo>
                  <a:pt x="59" y="30"/>
                  <a:pt x="57" y="33"/>
                  <a:pt x="57" y="36"/>
                </a:cubicBezTo>
                <a:cubicBezTo>
                  <a:pt x="57" y="38"/>
                  <a:pt x="59" y="41"/>
                  <a:pt x="62" y="41"/>
                </a:cubicBezTo>
                <a:cubicBezTo>
                  <a:pt x="65" y="41"/>
                  <a:pt x="67" y="38"/>
                  <a:pt x="67" y="36"/>
                </a:cubicBezTo>
                <a:cubicBezTo>
                  <a:pt x="67" y="33"/>
                  <a:pt x="65" y="30"/>
                  <a:pt x="62" y="30"/>
                </a:cubicBezTo>
                <a:close/>
              </a:path>
            </a:pathLst>
          </a:custGeom>
          <a:solidFill>
            <a:schemeClr val="bg1"/>
          </a:solidFill>
          <a:ln w="9525">
            <a:noFill/>
            <a:round/>
          </a:ln>
        </p:spPr>
        <p:txBody>
          <a:bodyPr vert="horz" wrap="square" lIns="91440" tIns="45720" rIns="91440" bIns="45720" numCol="1" anchor="t" anchorCtr="0" compatLnSpc="1"/>
          <a:lstStyle/>
          <a:p>
            <a:endParaRPr lang="en-US"/>
          </a:p>
        </p:txBody>
      </p:sp>
      <p:grpSp>
        <p:nvGrpSpPr>
          <p:cNvPr id="26" name="Group 25"/>
          <p:cNvGrpSpPr/>
          <p:nvPr/>
        </p:nvGrpSpPr>
        <p:grpSpPr>
          <a:xfrm>
            <a:off x="6816090" y="4240530"/>
            <a:ext cx="360680" cy="380365"/>
            <a:chOff x="8804275" y="3135313"/>
            <a:chExt cx="449263" cy="476250"/>
          </a:xfrm>
          <a:solidFill>
            <a:schemeClr val="bg1"/>
          </a:solidFill>
        </p:grpSpPr>
        <p:sp>
          <p:nvSpPr>
            <p:cNvPr id="27" name="Freeform 26"/>
            <p:cNvSpPr>
              <a:spLocks noEditPoints="1"/>
            </p:cNvSpPr>
            <p:nvPr/>
          </p:nvSpPr>
          <p:spPr bwMode="auto">
            <a:xfrm>
              <a:off x="9040813" y="3322638"/>
              <a:ext cx="212725" cy="288925"/>
            </a:xfrm>
            <a:custGeom>
              <a:avLst/>
              <a:gdLst>
                <a:gd name="T0" fmla="*/ 43 w 57"/>
                <a:gd name="T1" fmla="*/ 0 h 77"/>
                <a:gd name="T2" fmla="*/ 14 w 57"/>
                <a:gd name="T3" fmla="*/ 0 h 77"/>
                <a:gd name="T4" fmla="*/ 0 w 57"/>
                <a:gd name="T5" fmla="*/ 13 h 77"/>
                <a:gd name="T6" fmla="*/ 0 w 57"/>
                <a:gd name="T7" fmla="*/ 63 h 77"/>
                <a:gd name="T8" fmla="*/ 14 w 57"/>
                <a:gd name="T9" fmla="*/ 77 h 77"/>
                <a:gd name="T10" fmla="*/ 43 w 57"/>
                <a:gd name="T11" fmla="*/ 77 h 77"/>
                <a:gd name="T12" fmla="*/ 57 w 57"/>
                <a:gd name="T13" fmla="*/ 63 h 77"/>
                <a:gd name="T14" fmla="*/ 57 w 57"/>
                <a:gd name="T15" fmla="*/ 13 h 77"/>
                <a:gd name="T16" fmla="*/ 43 w 57"/>
                <a:gd name="T17" fmla="*/ 0 h 77"/>
                <a:gd name="T18" fmla="*/ 28 w 57"/>
                <a:gd name="T19" fmla="*/ 72 h 77"/>
                <a:gd name="T20" fmla="*/ 25 w 57"/>
                <a:gd name="T21" fmla="*/ 69 h 77"/>
                <a:gd name="T22" fmla="*/ 28 w 57"/>
                <a:gd name="T23" fmla="*/ 66 h 77"/>
                <a:gd name="T24" fmla="*/ 31 w 57"/>
                <a:gd name="T25" fmla="*/ 69 h 77"/>
                <a:gd name="T26" fmla="*/ 28 w 57"/>
                <a:gd name="T27" fmla="*/ 72 h 77"/>
                <a:gd name="T28" fmla="*/ 46 w 57"/>
                <a:gd name="T29" fmla="*/ 61 h 77"/>
                <a:gd name="T30" fmla="*/ 11 w 57"/>
                <a:gd name="T31" fmla="*/ 61 h 77"/>
                <a:gd name="T32" fmla="*/ 11 w 57"/>
                <a:gd name="T33" fmla="*/ 10 h 77"/>
                <a:gd name="T34" fmla="*/ 46 w 57"/>
                <a:gd name="T35" fmla="*/ 10 h 77"/>
                <a:gd name="T36" fmla="*/ 46 w 57"/>
                <a:gd name="T37" fmla="*/ 61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7" h="77">
                  <a:moveTo>
                    <a:pt x="43" y="0"/>
                  </a:moveTo>
                  <a:cubicBezTo>
                    <a:pt x="14" y="0"/>
                    <a:pt x="14" y="0"/>
                    <a:pt x="14" y="0"/>
                  </a:cubicBezTo>
                  <a:cubicBezTo>
                    <a:pt x="6" y="0"/>
                    <a:pt x="0" y="6"/>
                    <a:pt x="0" y="13"/>
                  </a:cubicBezTo>
                  <a:cubicBezTo>
                    <a:pt x="0" y="63"/>
                    <a:pt x="0" y="63"/>
                    <a:pt x="0" y="63"/>
                  </a:cubicBezTo>
                  <a:cubicBezTo>
                    <a:pt x="0" y="71"/>
                    <a:pt x="6" y="77"/>
                    <a:pt x="14" y="77"/>
                  </a:cubicBezTo>
                  <a:cubicBezTo>
                    <a:pt x="43" y="77"/>
                    <a:pt x="43" y="77"/>
                    <a:pt x="43" y="77"/>
                  </a:cubicBezTo>
                  <a:cubicBezTo>
                    <a:pt x="51" y="77"/>
                    <a:pt x="57" y="71"/>
                    <a:pt x="57" y="63"/>
                  </a:cubicBezTo>
                  <a:cubicBezTo>
                    <a:pt x="57" y="13"/>
                    <a:pt x="57" y="13"/>
                    <a:pt x="57" y="13"/>
                  </a:cubicBezTo>
                  <a:cubicBezTo>
                    <a:pt x="57" y="6"/>
                    <a:pt x="51" y="0"/>
                    <a:pt x="43" y="0"/>
                  </a:cubicBezTo>
                  <a:close/>
                  <a:moveTo>
                    <a:pt x="28" y="72"/>
                  </a:moveTo>
                  <a:cubicBezTo>
                    <a:pt x="27" y="72"/>
                    <a:pt x="25" y="70"/>
                    <a:pt x="25" y="69"/>
                  </a:cubicBezTo>
                  <a:cubicBezTo>
                    <a:pt x="25" y="67"/>
                    <a:pt x="27" y="66"/>
                    <a:pt x="28" y="66"/>
                  </a:cubicBezTo>
                  <a:cubicBezTo>
                    <a:pt x="30" y="66"/>
                    <a:pt x="31" y="67"/>
                    <a:pt x="31" y="69"/>
                  </a:cubicBezTo>
                  <a:cubicBezTo>
                    <a:pt x="31" y="70"/>
                    <a:pt x="30" y="72"/>
                    <a:pt x="28" y="72"/>
                  </a:cubicBezTo>
                  <a:close/>
                  <a:moveTo>
                    <a:pt x="46" y="61"/>
                  </a:moveTo>
                  <a:cubicBezTo>
                    <a:pt x="11" y="61"/>
                    <a:pt x="11" y="61"/>
                    <a:pt x="11" y="61"/>
                  </a:cubicBezTo>
                  <a:cubicBezTo>
                    <a:pt x="11" y="10"/>
                    <a:pt x="11" y="10"/>
                    <a:pt x="11" y="10"/>
                  </a:cubicBezTo>
                  <a:cubicBezTo>
                    <a:pt x="46" y="10"/>
                    <a:pt x="46" y="10"/>
                    <a:pt x="46" y="10"/>
                  </a:cubicBezTo>
                  <a:lnTo>
                    <a:pt x="46" y="6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28" name="Freeform 27"/>
            <p:cNvSpPr/>
            <p:nvPr/>
          </p:nvSpPr>
          <p:spPr bwMode="auto">
            <a:xfrm>
              <a:off x="8804275" y="3135313"/>
              <a:ext cx="412750" cy="461963"/>
            </a:xfrm>
            <a:custGeom>
              <a:avLst/>
              <a:gdLst>
                <a:gd name="T0" fmla="*/ 37 w 110"/>
                <a:gd name="T1" fmla="*/ 61 h 123"/>
                <a:gd name="T2" fmla="*/ 76 w 110"/>
                <a:gd name="T3" fmla="*/ 42 h 123"/>
                <a:gd name="T4" fmla="*/ 100 w 110"/>
                <a:gd name="T5" fmla="*/ 42 h 123"/>
                <a:gd name="T6" fmla="*/ 102 w 110"/>
                <a:gd name="T7" fmla="*/ 37 h 123"/>
                <a:gd name="T8" fmla="*/ 106 w 110"/>
                <a:gd name="T9" fmla="*/ 33 h 123"/>
                <a:gd name="T10" fmla="*/ 107 w 110"/>
                <a:gd name="T11" fmla="*/ 20 h 123"/>
                <a:gd name="T12" fmla="*/ 91 w 110"/>
                <a:gd name="T13" fmla="*/ 15 h 123"/>
                <a:gd name="T14" fmla="*/ 85 w 110"/>
                <a:gd name="T15" fmla="*/ 21 h 123"/>
                <a:gd name="T16" fmla="*/ 85 w 110"/>
                <a:gd name="T17" fmla="*/ 21 h 123"/>
                <a:gd name="T18" fmla="*/ 75 w 110"/>
                <a:gd name="T19" fmla="*/ 21 h 123"/>
                <a:gd name="T20" fmla="*/ 73 w 110"/>
                <a:gd name="T21" fmla="*/ 14 h 123"/>
                <a:gd name="T22" fmla="*/ 73 w 110"/>
                <a:gd name="T23" fmla="*/ 8 h 123"/>
                <a:gd name="T24" fmla="*/ 58 w 110"/>
                <a:gd name="T25" fmla="*/ 0 h 123"/>
                <a:gd name="T26" fmla="*/ 50 w 110"/>
                <a:gd name="T27" fmla="*/ 10 h 123"/>
                <a:gd name="T28" fmla="*/ 50 w 110"/>
                <a:gd name="T29" fmla="*/ 16 h 123"/>
                <a:gd name="T30" fmla="*/ 50 w 110"/>
                <a:gd name="T31" fmla="*/ 16 h 123"/>
                <a:gd name="T32" fmla="*/ 50 w 110"/>
                <a:gd name="T33" fmla="*/ 17 h 123"/>
                <a:gd name="T34" fmla="*/ 50 w 110"/>
                <a:gd name="T35" fmla="*/ 17 h 123"/>
                <a:gd name="T36" fmla="*/ 49 w 110"/>
                <a:gd name="T37" fmla="*/ 18 h 123"/>
                <a:gd name="T38" fmla="*/ 49 w 110"/>
                <a:gd name="T39" fmla="*/ 19 h 123"/>
                <a:gd name="T40" fmla="*/ 42 w 110"/>
                <a:gd name="T41" fmla="*/ 23 h 123"/>
                <a:gd name="T42" fmla="*/ 36 w 110"/>
                <a:gd name="T43" fmla="*/ 20 h 123"/>
                <a:gd name="T44" fmla="*/ 32 w 110"/>
                <a:gd name="T45" fmla="*/ 15 h 123"/>
                <a:gd name="T46" fmla="*/ 15 w 110"/>
                <a:gd name="T47" fmla="*/ 20 h 123"/>
                <a:gd name="T48" fmla="*/ 17 w 110"/>
                <a:gd name="T49" fmla="*/ 33 h 123"/>
                <a:gd name="T50" fmla="*/ 21 w 110"/>
                <a:gd name="T51" fmla="*/ 37 h 123"/>
                <a:gd name="T52" fmla="*/ 22 w 110"/>
                <a:gd name="T53" fmla="*/ 38 h 123"/>
                <a:gd name="T54" fmla="*/ 22 w 110"/>
                <a:gd name="T55" fmla="*/ 39 h 123"/>
                <a:gd name="T56" fmla="*/ 22 w 110"/>
                <a:gd name="T57" fmla="*/ 39 h 123"/>
                <a:gd name="T58" fmla="*/ 22 w 110"/>
                <a:gd name="T59" fmla="*/ 40 h 123"/>
                <a:gd name="T60" fmla="*/ 23 w 110"/>
                <a:gd name="T61" fmla="*/ 41 h 123"/>
                <a:gd name="T62" fmla="*/ 23 w 110"/>
                <a:gd name="T63" fmla="*/ 41 h 123"/>
                <a:gd name="T64" fmla="*/ 21 w 110"/>
                <a:gd name="T65" fmla="*/ 48 h 123"/>
                <a:gd name="T66" fmla="*/ 14 w 110"/>
                <a:gd name="T67" fmla="*/ 50 h 123"/>
                <a:gd name="T68" fmla="*/ 8 w 110"/>
                <a:gd name="T69" fmla="*/ 50 h 123"/>
                <a:gd name="T70" fmla="*/ 0 w 110"/>
                <a:gd name="T71" fmla="*/ 65 h 123"/>
                <a:gd name="T72" fmla="*/ 10 w 110"/>
                <a:gd name="T73" fmla="*/ 73 h 123"/>
                <a:gd name="T74" fmla="*/ 17 w 110"/>
                <a:gd name="T75" fmla="*/ 73 h 123"/>
                <a:gd name="T76" fmla="*/ 17 w 110"/>
                <a:gd name="T77" fmla="*/ 73 h 123"/>
                <a:gd name="T78" fmla="*/ 23 w 110"/>
                <a:gd name="T79" fmla="*/ 81 h 123"/>
                <a:gd name="T80" fmla="*/ 20 w 110"/>
                <a:gd name="T81" fmla="*/ 87 h 123"/>
                <a:gd name="T82" fmla="*/ 17 w 110"/>
                <a:gd name="T83" fmla="*/ 89 h 123"/>
                <a:gd name="T84" fmla="*/ 15 w 110"/>
                <a:gd name="T85" fmla="*/ 102 h 123"/>
                <a:gd name="T86" fmla="*/ 32 w 110"/>
                <a:gd name="T87" fmla="*/ 107 h 123"/>
                <a:gd name="T88" fmla="*/ 37 w 110"/>
                <a:gd name="T89" fmla="*/ 102 h 123"/>
                <a:gd name="T90" fmla="*/ 38 w 110"/>
                <a:gd name="T91" fmla="*/ 102 h 123"/>
                <a:gd name="T92" fmla="*/ 38 w 110"/>
                <a:gd name="T93" fmla="*/ 101 h 123"/>
                <a:gd name="T94" fmla="*/ 39 w 110"/>
                <a:gd name="T95" fmla="*/ 101 h 123"/>
                <a:gd name="T96" fmla="*/ 40 w 110"/>
                <a:gd name="T97" fmla="*/ 100 h 123"/>
                <a:gd name="T98" fmla="*/ 40 w 110"/>
                <a:gd name="T99" fmla="*/ 100 h 123"/>
                <a:gd name="T100" fmla="*/ 41 w 110"/>
                <a:gd name="T101" fmla="*/ 100 h 123"/>
                <a:gd name="T102" fmla="*/ 41 w 110"/>
                <a:gd name="T103" fmla="*/ 100 h 123"/>
                <a:gd name="T104" fmla="*/ 48 w 110"/>
                <a:gd name="T105" fmla="*/ 102 h 123"/>
                <a:gd name="T106" fmla="*/ 50 w 110"/>
                <a:gd name="T107" fmla="*/ 109 h 123"/>
                <a:gd name="T108" fmla="*/ 50 w 110"/>
                <a:gd name="T109" fmla="*/ 115 h 123"/>
                <a:gd name="T110" fmla="*/ 58 w 110"/>
                <a:gd name="T111" fmla="*/ 123 h 123"/>
                <a:gd name="T112" fmla="*/ 56 w 110"/>
                <a:gd name="T113" fmla="*/ 85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10" h="123">
                  <a:moveTo>
                    <a:pt x="56" y="85"/>
                  </a:moveTo>
                  <a:cubicBezTo>
                    <a:pt x="45" y="82"/>
                    <a:pt x="37" y="73"/>
                    <a:pt x="37" y="61"/>
                  </a:cubicBezTo>
                  <a:cubicBezTo>
                    <a:pt x="37" y="48"/>
                    <a:pt x="48" y="37"/>
                    <a:pt x="61" y="37"/>
                  </a:cubicBezTo>
                  <a:cubicBezTo>
                    <a:pt x="67" y="37"/>
                    <a:pt x="72" y="39"/>
                    <a:pt x="76" y="42"/>
                  </a:cubicBezTo>
                  <a:cubicBezTo>
                    <a:pt x="76" y="42"/>
                    <a:pt x="77" y="42"/>
                    <a:pt x="77" y="42"/>
                  </a:cubicBezTo>
                  <a:cubicBezTo>
                    <a:pt x="100" y="42"/>
                    <a:pt x="100" y="42"/>
                    <a:pt x="100" y="42"/>
                  </a:cubicBezTo>
                  <a:cubicBezTo>
                    <a:pt x="100" y="41"/>
                    <a:pt x="100" y="40"/>
                    <a:pt x="100" y="40"/>
                  </a:cubicBezTo>
                  <a:cubicBezTo>
                    <a:pt x="101" y="39"/>
                    <a:pt x="101" y="38"/>
                    <a:pt x="102" y="37"/>
                  </a:cubicBezTo>
                  <a:cubicBezTo>
                    <a:pt x="103" y="36"/>
                    <a:pt x="103" y="36"/>
                    <a:pt x="103" y="36"/>
                  </a:cubicBezTo>
                  <a:cubicBezTo>
                    <a:pt x="106" y="33"/>
                    <a:pt x="106" y="33"/>
                    <a:pt x="106" y="33"/>
                  </a:cubicBezTo>
                  <a:cubicBezTo>
                    <a:pt x="108" y="32"/>
                    <a:pt x="108" y="32"/>
                    <a:pt x="108" y="32"/>
                  </a:cubicBezTo>
                  <a:cubicBezTo>
                    <a:pt x="110" y="28"/>
                    <a:pt x="110" y="24"/>
                    <a:pt x="107" y="20"/>
                  </a:cubicBezTo>
                  <a:cubicBezTo>
                    <a:pt x="102" y="15"/>
                    <a:pt x="102" y="15"/>
                    <a:pt x="102" y="15"/>
                  </a:cubicBezTo>
                  <a:cubicBezTo>
                    <a:pt x="99" y="13"/>
                    <a:pt x="95" y="13"/>
                    <a:pt x="91" y="15"/>
                  </a:cubicBezTo>
                  <a:cubicBezTo>
                    <a:pt x="89" y="17"/>
                    <a:pt x="89" y="17"/>
                    <a:pt x="89" y="17"/>
                  </a:cubicBezTo>
                  <a:cubicBezTo>
                    <a:pt x="85" y="21"/>
                    <a:pt x="85" y="21"/>
                    <a:pt x="85" y="21"/>
                  </a:cubicBezTo>
                  <a:cubicBezTo>
                    <a:pt x="85" y="21"/>
                    <a:pt x="85" y="21"/>
                    <a:pt x="85" y="21"/>
                  </a:cubicBezTo>
                  <a:cubicBezTo>
                    <a:pt x="85" y="21"/>
                    <a:pt x="85" y="21"/>
                    <a:pt x="85" y="21"/>
                  </a:cubicBezTo>
                  <a:cubicBezTo>
                    <a:pt x="83" y="23"/>
                    <a:pt x="80" y="23"/>
                    <a:pt x="77" y="22"/>
                  </a:cubicBezTo>
                  <a:cubicBezTo>
                    <a:pt x="77" y="22"/>
                    <a:pt x="76" y="21"/>
                    <a:pt x="75" y="21"/>
                  </a:cubicBezTo>
                  <a:cubicBezTo>
                    <a:pt x="74" y="19"/>
                    <a:pt x="73" y="18"/>
                    <a:pt x="73" y="16"/>
                  </a:cubicBezTo>
                  <a:cubicBezTo>
                    <a:pt x="73" y="14"/>
                    <a:pt x="73" y="14"/>
                    <a:pt x="73" y="14"/>
                  </a:cubicBezTo>
                  <a:cubicBezTo>
                    <a:pt x="73" y="10"/>
                    <a:pt x="73" y="10"/>
                    <a:pt x="73" y="10"/>
                  </a:cubicBezTo>
                  <a:cubicBezTo>
                    <a:pt x="73" y="8"/>
                    <a:pt x="73" y="8"/>
                    <a:pt x="73" y="8"/>
                  </a:cubicBezTo>
                  <a:cubicBezTo>
                    <a:pt x="72" y="4"/>
                    <a:pt x="69" y="0"/>
                    <a:pt x="65" y="0"/>
                  </a:cubicBezTo>
                  <a:cubicBezTo>
                    <a:pt x="58" y="0"/>
                    <a:pt x="58" y="0"/>
                    <a:pt x="58" y="0"/>
                  </a:cubicBezTo>
                  <a:cubicBezTo>
                    <a:pt x="54" y="0"/>
                    <a:pt x="50" y="4"/>
                    <a:pt x="50" y="8"/>
                  </a:cubicBezTo>
                  <a:cubicBezTo>
                    <a:pt x="50" y="10"/>
                    <a:pt x="50" y="10"/>
                    <a:pt x="50" y="10"/>
                  </a:cubicBezTo>
                  <a:cubicBezTo>
                    <a:pt x="50" y="14"/>
                    <a:pt x="50" y="14"/>
                    <a:pt x="50" y="14"/>
                  </a:cubicBezTo>
                  <a:cubicBezTo>
                    <a:pt x="50" y="16"/>
                    <a:pt x="50" y="16"/>
                    <a:pt x="50" y="16"/>
                  </a:cubicBezTo>
                  <a:cubicBezTo>
                    <a:pt x="50" y="16"/>
                    <a:pt x="50" y="16"/>
                    <a:pt x="50" y="16"/>
                  </a:cubicBezTo>
                  <a:cubicBezTo>
                    <a:pt x="50" y="16"/>
                    <a:pt x="50" y="16"/>
                    <a:pt x="50" y="16"/>
                  </a:cubicBezTo>
                  <a:cubicBezTo>
                    <a:pt x="50" y="16"/>
                    <a:pt x="50" y="16"/>
                    <a:pt x="50" y="17"/>
                  </a:cubicBezTo>
                  <a:cubicBezTo>
                    <a:pt x="50" y="17"/>
                    <a:pt x="50" y="17"/>
                    <a:pt x="50" y="17"/>
                  </a:cubicBezTo>
                  <a:cubicBezTo>
                    <a:pt x="50" y="17"/>
                    <a:pt x="50" y="17"/>
                    <a:pt x="50" y="17"/>
                  </a:cubicBezTo>
                  <a:cubicBezTo>
                    <a:pt x="50" y="17"/>
                    <a:pt x="50" y="17"/>
                    <a:pt x="50" y="17"/>
                  </a:cubicBezTo>
                  <a:cubicBezTo>
                    <a:pt x="50" y="18"/>
                    <a:pt x="49" y="18"/>
                    <a:pt x="49" y="18"/>
                  </a:cubicBezTo>
                  <a:cubicBezTo>
                    <a:pt x="49" y="18"/>
                    <a:pt x="49" y="18"/>
                    <a:pt x="49" y="18"/>
                  </a:cubicBezTo>
                  <a:cubicBezTo>
                    <a:pt x="49" y="18"/>
                    <a:pt x="49" y="18"/>
                    <a:pt x="49" y="19"/>
                  </a:cubicBezTo>
                  <a:cubicBezTo>
                    <a:pt x="49" y="19"/>
                    <a:pt x="49" y="19"/>
                    <a:pt x="49" y="19"/>
                  </a:cubicBezTo>
                  <a:cubicBezTo>
                    <a:pt x="49" y="20"/>
                    <a:pt x="48" y="20"/>
                    <a:pt x="47" y="21"/>
                  </a:cubicBezTo>
                  <a:cubicBezTo>
                    <a:pt x="46" y="22"/>
                    <a:pt x="44" y="23"/>
                    <a:pt x="42" y="23"/>
                  </a:cubicBezTo>
                  <a:cubicBezTo>
                    <a:pt x="40" y="23"/>
                    <a:pt x="39" y="22"/>
                    <a:pt x="37" y="21"/>
                  </a:cubicBezTo>
                  <a:cubicBezTo>
                    <a:pt x="36" y="20"/>
                    <a:pt x="36" y="20"/>
                    <a:pt x="36" y="20"/>
                  </a:cubicBezTo>
                  <a:cubicBezTo>
                    <a:pt x="33" y="17"/>
                    <a:pt x="33" y="17"/>
                    <a:pt x="33" y="17"/>
                  </a:cubicBezTo>
                  <a:cubicBezTo>
                    <a:pt x="32" y="15"/>
                    <a:pt x="32" y="15"/>
                    <a:pt x="32" y="15"/>
                  </a:cubicBezTo>
                  <a:cubicBezTo>
                    <a:pt x="28" y="13"/>
                    <a:pt x="24" y="13"/>
                    <a:pt x="20" y="15"/>
                  </a:cubicBezTo>
                  <a:cubicBezTo>
                    <a:pt x="15" y="20"/>
                    <a:pt x="15" y="20"/>
                    <a:pt x="15" y="20"/>
                  </a:cubicBezTo>
                  <a:cubicBezTo>
                    <a:pt x="13" y="24"/>
                    <a:pt x="13" y="28"/>
                    <a:pt x="15" y="32"/>
                  </a:cubicBezTo>
                  <a:cubicBezTo>
                    <a:pt x="17" y="33"/>
                    <a:pt x="17" y="33"/>
                    <a:pt x="17" y="33"/>
                  </a:cubicBezTo>
                  <a:cubicBezTo>
                    <a:pt x="21" y="37"/>
                    <a:pt x="21" y="37"/>
                    <a:pt x="21" y="37"/>
                  </a:cubicBezTo>
                  <a:cubicBezTo>
                    <a:pt x="21" y="37"/>
                    <a:pt x="21" y="37"/>
                    <a:pt x="21" y="37"/>
                  </a:cubicBezTo>
                  <a:cubicBezTo>
                    <a:pt x="21" y="38"/>
                    <a:pt x="21" y="38"/>
                    <a:pt x="21" y="38"/>
                  </a:cubicBezTo>
                  <a:cubicBezTo>
                    <a:pt x="21" y="38"/>
                    <a:pt x="21" y="38"/>
                    <a:pt x="22" y="38"/>
                  </a:cubicBezTo>
                  <a:cubicBezTo>
                    <a:pt x="22" y="38"/>
                    <a:pt x="22" y="38"/>
                    <a:pt x="22" y="38"/>
                  </a:cubicBezTo>
                  <a:cubicBezTo>
                    <a:pt x="22" y="38"/>
                    <a:pt x="22" y="38"/>
                    <a:pt x="22" y="39"/>
                  </a:cubicBezTo>
                  <a:cubicBezTo>
                    <a:pt x="22" y="39"/>
                    <a:pt x="22" y="39"/>
                    <a:pt x="22" y="39"/>
                  </a:cubicBezTo>
                  <a:cubicBezTo>
                    <a:pt x="22" y="39"/>
                    <a:pt x="22" y="39"/>
                    <a:pt x="22" y="39"/>
                  </a:cubicBezTo>
                  <a:cubicBezTo>
                    <a:pt x="22" y="39"/>
                    <a:pt x="22" y="40"/>
                    <a:pt x="22" y="40"/>
                  </a:cubicBezTo>
                  <a:cubicBezTo>
                    <a:pt x="22" y="40"/>
                    <a:pt x="22" y="40"/>
                    <a:pt x="22" y="40"/>
                  </a:cubicBezTo>
                  <a:cubicBezTo>
                    <a:pt x="22" y="40"/>
                    <a:pt x="23" y="40"/>
                    <a:pt x="23" y="40"/>
                  </a:cubicBezTo>
                  <a:cubicBezTo>
                    <a:pt x="23" y="40"/>
                    <a:pt x="23" y="41"/>
                    <a:pt x="23" y="41"/>
                  </a:cubicBezTo>
                  <a:cubicBezTo>
                    <a:pt x="23" y="41"/>
                    <a:pt x="23" y="41"/>
                    <a:pt x="23" y="41"/>
                  </a:cubicBezTo>
                  <a:cubicBezTo>
                    <a:pt x="23" y="41"/>
                    <a:pt x="23" y="41"/>
                    <a:pt x="23" y="41"/>
                  </a:cubicBezTo>
                  <a:cubicBezTo>
                    <a:pt x="23" y="44"/>
                    <a:pt x="22" y="46"/>
                    <a:pt x="21" y="48"/>
                  </a:cubicBezTo>
                  <a:cubicBezTo>
                    <a:pt x="21" y="48"/>
                    <a:pt x="21" y="48"/>
                    <a:pt x="21" y="48"/>
                  </a:cubicBezTo>
                  <a:cubicBezTo>
                    <a:pt x="19" y="49"/>
                    <a:pt x="18" y="50"/>
                    <a:pt x="16" y="50"/>
                  </a:cubicBezTo>
                  <a:cubicBezTo>
                    <a:pt x="14" y="50"/>
                    <a:pt x="14" y="50"/>
                    <a:pt x="14" y="50"/>
                  </a:cubicBezTo>
                  <a:cubicBezTo>
                    <a:pt x="10" y="50"/>
                    <a:pt x="10" y="50"/>
                    <a:pt x="10" y="50"/>
                  </a:cubicBezTo>
                  <a:cubicBezTo>
                    <a:pt x="8" y="50"/>
                    <a:pt x="8" y="50"/>
                    <a:pt x="8" y="50"/>
                  </a:cubicBezTo>
                  <a:cubicBezTo>
                    <a:pt x="4" y="50"/>
                    <a:pt x="0" y="54"/>
                    <a:pt x="0" y="58"/>
                  </a:cubicBezTo>
                  <a:cubicBezTo>
                    <a:pt x="0" y="65"/>
                    <a:pt x="0" y="65"/>
                    <a:pt x="0" y="65"/>
                  </a:cubicBezTo>
                  <a:cubicBezTo>
                    <a:pt x="0" y="69"/>
                    <a:pt x="4" y="72"/>
                    <a:pt x="8" y="73"/>
                  </a:cubicBezTo>
                  <a:cubicBezTo>
                    <a:pt x="10" y="73"/>
                    <a:pt x="10" y="73"/>
                    <a:pt x="10" y="73"/>
                  </a:cubicBezTo>
                  <a:cubicBezTo>
                    <a:pt x="16" y="73"/>
                    <a:pt x="16" y="73"/>
                    <a:pt x="16" y="73"/>
                  </a:cubicBezTo>
                  <a:cubicBezTo>
                    <a:pt x="16" y="73"/>
                    <a:pt x="16" y="73"/>
                    <a:pt x="17" y="73"/>
                  </a:cubicBezTo>
                  <a:cubicBezTo>
                    <a:pt x="17" y="73"/>
                    <a:pt x="17" y="73"/>
                    <a:pt x="17" y="73"/>
                  </a:cubicBezTo>
                  <a:cubicBezTo>
                    <a:pt x="17" y="73"/>
                    <a:pt x="17" y="73"/>
                    <a:pt x="17" y="73"/>
                  </a:cubicBezTo>
                  <a:cubicBezTo>
                    <a:pt x="21" y="74"/>
                    <a:pt x="23" y="77"/>
                    <a:pt x="23" y="81"/>
                  </a:cubicBezTo>
                  <a:cubicBezTo>
                    <a:pt x="23" y="81"/>
                    <a:pt x="23" y="81"/>
                    <a:pt x="23" y="81"/>
                  </a:cubicBezTo>
                  <a:cubicBezTo>
                    <a:pt x="23" y="82"/>
                    <a:pt x="22" y="84"/>
                    <a:pt x="21" y="85"/>
                  </a:cubicBezTo>
                  <a:cubicBezTo>
                    <a:pt x="20" y="87"/>
                    <a:pt x="20" y="87"/>
                    <a:pt x="20" y="87"/>
                  </a:cubicBezTo>
                  <a:cubicBezTo>
                    <a:pt x="20" y="87"/>
                    <a:pt x="20" y="87"/>
                    <a:pt x="20" y="87"/>
                  </a:cubicBezTo>
                  <a:cubicBezTo>
                    <a:pt x="17" y="89"/>
                    <a:pt x="17" y="89"/>
                    <a:pt x="17" y="89"/>
                  </a:cubicBezTo>
                  <a:cubicBezTo>
                    <a:pt x="15" y="91"/>
                    <a:pt x="15" y="91"/>
                    <a:pt x="15" y="91"/>
                  </a:cubicBezTo>
                  <a:cubicBezTo>
                    <a:pt x="13" y="94"/>
                    <a:pt x="13" y="99"/>
                    <a:pt x="15" y="102"/>
                  </a:cubicBezTo>
                  <a:cubicBezTo>
                    <a:pt x="20" y="107"/>
                    <a:pt x="20" y="107"/>
                    <a:pt x="20" y="107"/>
                  </a:cubicBezTo>
                  <a:cubicBezTo>
                    <a:pt x="24" y="110"/>
                    <a:pt x="28" y="110"/>
                    <a:pt x="32" y="107"/>
                  </a:cubicBezTo>
                  <a:cubicBezTo>
                    <a:pt x="33" y="106"/>
                    <a:pt x="33" y="106"/>
                    <a:pt x="33" y="106"/>
                  </a:cubicBezTo>
                  <a:cubicBezTo>
                    <a:pt x="37" y="102"/>
                    <a:pt x="37" y="102"/>
                    <a:pt x="37" y="102"/>
                  </a:cubicBezTo>
                  <a:cubicBezTo>
                    <a:pt x="37" y="102"/>
                    <a:pt x="37" y="102"/>
                    <a:pt x="37" y="102"/>
                  </a:cubicBezTo>
                  <a:cubicBezTo>
                    <a:pt x="37" y="102"/>
                    <a:pt x="38" y="102"/>
                    <a:pt x="38" y="102"/>
                  </a:cubicBezTo>
                  <a:cubicBezTo>
                    <a:pt x="38" y="101"/>
                    <a:pt x="38" y="101"/>
                    <a:pt x="38" y="101"/>
                  </a:cubicBezTo>
                  <a:cubicBezTo>
                    <a:pt x="38" y="101"/>
                    <a:pt x="38" y="101"/>
                    <a:pt x="38" y="101"/>
                  </a:cubicBezTo>
                  <a:cubicBezTo>
                    <a:pt x="38" y="101"/>
                    <a:pt x="38" y="101"/>
                    <a:pt x="39" y="101"/>
                  </a:cubicBezTo>
                  <a:cubicBezTo>
                    <a:pt x="39" y="101"/>
                    <a:pt x="39" y="101"/>
                    <a:pt x="39" y="101"/>
                  </a:cubicBezTo>
                  <a:cubicBezTo>
                    <a:pt x="39" y="101"/>
                    <a:pt x="39" y="101"/>
                    <a:pt x="39" y="101"/>
                  </a:cubicBezTo>
                  <a:cubicBezTo>
                    <a:pt x="39" y="100"/>
                    <a:pt x="40" y="100"/>
                    <a:pt x="40" y="100"/>
                  </a:cubicBezTo>
                  <a:cubicBezTo>
                    <a:pt x="40" y="100"/>
                    <a:pt x="40" y="100"/>
                    <a:pt x="40" y="100"/>
                  </a:cubicBezTo>
                  <a:cubicBezTo>
                    <a:pt x="40" y="100"/>
                    <a:pt x="40" y="100"/>
                    <a:pt x="40" y="100"/>
                  </a:cubicBezTo>
                  <a:cubicBezTo>
                    <a:pt x="40" y="100"/>
                    <a:pt x="40" y="100"/>
                    <a:pt x="41" y="100"/>
                  </a:cubicBezTo>
                  <a:cubicBezTo>
                    <a:pt x="41" y="100"/>
                    <a:pt x="41" y="100"/>
                    <a:pt x="41" y="100"/>
                  </a:cubicBezTo>
                  <a:cubicBezTo>
                    <a:pt x="41" y="100"/>
                    <a:pt x="41" y="100"/>
                    <a:pt x="41" y="100"/>
                  </a:cubicBezTo>
                  <a:cubicBezTo>
                    <a:pt x="41" y="100"/>
                    <a:pt x="41" y="100"/>
                    <a:pt x="41" y="100"/>
                  </a:cubicBezTo>
                  <a:cubicBezTo>
                    <a:pt x="41" y="100"/>
                    <a:pt x="42" y="100"/>
                    <a:pt x="42" y="100"/>
                  </a:cubicBezTo>
                  <a:cubicBezTo>
                    <a:pt x="44" y="100"/>
                    <a:pt x="46" y="101"/>
                    <a:pt x="48" y="102"/>
                  </a:cubicBezTo>
                  <a:cubicBezTo>
                    <a:pt x="49" y="103"/>
                    <a:pt x="50" y="105"/>
                    <a:pt x="50" y="107"/>
                  </a:cubicBezTo>
                  <a:cubicBezTo>
                    <a:pt x="50" y="109"/>
                    <a:pt x="50" y="109"/>
                    <a:pt x="50" y="109"/>
                  </a:cubicBezTo>
                  <a:cubicBezTo>
                    <a:pt x="50" y="113"/>
                    <a:pt x="50" y="113"/>
                    <a:pt x="50" y="113"/>
                  </a:cubicBezTo>
                  <a:cubicBezTo>
                    <a:pt x="50" y="115"/>
                    <a:pt x="50" y="115"/>
                    <a:pt x="50" y="115"/>
                  </a:cubicBezTo>
                  <a:cubicBezTo>
                    <a:pt x="50" y="119"/>
                    <a:pt x="54" y="122"/>
                    <a:pt x="58" y="123"/>
                  </a:cubicBezTo>
                  <a:cubicBezTo>
                    <a:pt x="58" y="123"/>
                    <a:pt x="58" y="123"/>
                    <a:pt x="58" y="123"/>
                  </a:cubicBezTo>
                  <a:cubicBezTo>
                    <a:pt x="56" y="120"/>
                    <a:pt x="56" y="117"/>
                    <a:pt x="56" y="113"/>
                  </a:cubicBezTo>
                  <a:lnTo>
                    <a:pt x="56" y="8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grpSp>
      <p:grpSp>
        <p:nvGrpSpPr>
          <p:cNvPr id="275" name="Group 274"/>
          <p:cNvGrpSpPr/>
          <p:nvPr/>
        </p:nvGrpSpPr>
        <p:grpSpPr>
          <a:xfrm>
            <a:off x="6798310" y="2781300"/>
            <a:ext cx="268605" cy="266700"/>
            <a:chOff x="2936875" y="2108200"/>
            <a:chExt cx="430213" cy="427038"/>
          </a:xfrm>
          <a:solidFill>
            <a:schemeClr val="bg1"/>
          </a:solidFill>
        </p:grpSpPr>
        <p:sp>
          <p:nvSpPr>
            <p:cNvPr id="276" name="Freeform 253"/>
            <p:cNvSpPr/>
            <p:nvPr/>
          </p:nvSpPr>
          <p:spPr bwMode="auto">
            <a:xfrm>
              <a:off x="3036888" y="2108200"/>
              <a:ext cx="223838" cy="93663"/>
            </a:xfrm>
            <a:custGeom>
              <a:avLst/>
              <a:gdLst>
                <a:gd name="T0" fmla="*/ 6 w 292"/>
                <a:gd name="T1" fmla="*/ 34 h 122"/>
                <a:gd name="T2" fmla="*/ 13 w 292"/>
                <a:gd name="T3" fmla="*/ 23 h 122"/>
                <a:gd name="T4" fmla="*/ 51 w 292"/>
                <a:gd name="T5" fmla="*/ 36 h 122"/>
                <a:gd name="T6" fmla="*/ 74 w 292"/>
                <a:gd name="T7" fmla="*/ 0 h 122"/>
                <a:gd name="T8" fmla="*/ 133 w 292"/>
                <a:gd name="T9" fmla="*/ 33 h 122"/>
                <a:gd name="T10" fmla="*/ 174 w 292"/>
                <a:gd name="T11" fmla="*/ 7 h 122"/>
                <a:gd name="T12" fmla="*/ 279 w 292"/>
                <a:gd name="T13" fmla="*/ 23 h 122"/>
                <a:gd name="T14" fmla="*/ 287 w 292"/>
                <a:gd name="T15" fmla="*/ 34 h 122"/>
                <a:gd name="T16" fmla="*/ 167 w 292"/>
                <a:gd name="T17" fmla="*/ 122 h 122"/>
                <a:gd name="T18" fmla="*/ 125 w 292"/>
                <a:gd name="T19" fmla="*/ 122 h 122"/>
                <a:gd name="T20" fmla="*/ 6 w 292"/>
                <a:gd name="T21" fmla="*/ 34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92" h="122">
                  <a:moveTo>
                    <a:pt x="6" y="34"/>
                  </a:moveTo>
                  <a:cubicBezTo>
                    <a:pt x="0" y="21"/>
                    <a:pt x="10" y="23"/>
                    <a:pt x="13" y="23"/>
                  </a:cubicBezTo>
                  <a:cubicBezTo>
                    <a:pt x="22" y="23"/>
                    <a:pt x="43" y="36"/>
                    <a:pt x="51" y="36"/>
                  </a:cubicBezTo>
                  <a:cubicBezTo>
                    <a:pt x="64" y="36"/>
                    <a:pt x="62" y="0"/>
                    <a:pt x="74" y="0"/>
                  </a:cubicBezTo>
                  <a:cubicBezTo>
                    <a:pt x="89" y="0"/>
                    <a:pt x="117" y="33"/>
                    <a:pt x="133" y="33"/>
                  </a:cubicBezTo>
                  <a:cubicBezTo>
                    <a:pt x="151" y="33"/>
                    <a:pt x="155" y="7"/>
                    <a:pt x="174" y="7"/>
                  </a:cubicBezTo>
                  <a:cubicBezTo>
                    <a:pt x="186" y="7"/>
                    <a:pt x="195" y="53"/>
                    <a:pt x="279" y="23"/>
                  </a:cubicBezTo>
                  <a:cubicBezTo>
                    <a:pt x="282" y="22"/>
                    <a:pt x="292" y="21"/>
                    <a:pt x="287" y="34"/>
                  </a:cubicBezTo>
                  <a:cubicBezTo>
                    <a:pt x="287" y="34"/>
                    <a:pt x="238" y="118"/>
                    <a:pt x="167" y="122"/>
                  </a:cubicBezTo>
                  <a:cubicBezTo>
                    <a:pt x="125" y="122"/>
                    <a:pt x="125" y="122"/>
                    <a:pt x="125" y="122"/>
                  </a:cubicBezTo>
                  <a:cubicBezTo>
                    <a:pt x="55" y="118"/>
                    <a:pt x="6" y="34"/>
                    <a:pt x="6" y="34"/>
                  </a:cubicBezTo>
                  <a:close/>
                </a:path>
              </a:pathLst>
            </a:custGeom>
            <a:grpFill/>
            <a:ln>
              <a:noFill/>
            </a:ln>
          </p:spPr>
          <p:txBody>
            <a:bodyPr vert="horz" wrap="square" lIns="91440" tIns="45720" rIns="91440" bIns="45720" numCol="1" anchor="t" anchorCtr="0" compatLnSpc="1"/>
            <a:lstStyle/>
            <a:p>
              <a:pPr fontAlgn="auto"/>
              <a:endParaRPr lang="en-AU" strike="noStrike" noProof="1"/>
            </a:p>
          </p:txBody>
        </p:sp>
        <p:sp>
          <p:nvSpPr>
            <p:cNvPr id="277" name="Freeform 254"/>
            <p:cNvSpPr>
              <a:spLocks noEditPoints="1"/>
            </p:cNvSpPr>
            <p:nvPr/>
          </p:nvSpPr>
          <p:spPr bwMode="auto">
            <a:xfrm>
              <a:off x="2936875" y="2193925"/>
              <a:ext cx="430213" cy="341313"/>
            </a:xfrm>
            <a:custGeom>
              <a:avLst/>
              <a:gdLst>
                <a:gd name="T0" fmla="*/ 518 w 559"/>
                <a:gd name="T1" fmla="*/ 284 h 444"/>
                <a:gd name="T2" fmla="*/ 336 w 559"/>
                <a:gd name="T3" fmla="*/ 36 h 444"/>
                <a:gd name="T4" fmla="*/ 307 w 559"/>
                <a:gd name="T5" fmla="*/ 28 h 444"/>
                <a:gd name="T6" fmla="*/ 287 w 559"/>
                <a:gd name="T7" fmla="*/ 26 h 444"/>
                <a:gd name="T8" fmla="*/ 41 w 559"/>
                <a:gd name="T9" fmla="*/ 285 h 444"/>
                <a:gd name="T10" fmla="*/ 55 w 559"/>
                <a:gd name="T11" fmla="*/ 440 h 444"/>
                <a:gd name="T12" fmla="*/ 132 w 559"/>
                <a:gd name="T13" fmla="*/ 442 h 444"/>
                <a:gd name="T14" fmla="*/ 477 w 559"/>
                <a:gd name="T15" fmla="*/ 442 h 444"/>
                <a:gd name="T16" fmla="*/ 488 w 559"/>
                <a:gd name="T17" fmla="*/ 440 h 444"/>
                <a:gd name="T18" fmla="*/ 504 w 559"/>
                <a:gd name="T19" fmla="*/ 439 h 444"/>
                <a:gd name="T20" fmla="*/ 518 w 559"/>
                <a:gd name="T21" fmla="*/ 284 h 444"/>
                <a:gd name="T22" fmla="*/ 294 w 559"/>
                <a:gd name="T23" fmla="*/ 327 h 444"/>
                <a:gd name="T24" fmla="*/ 294 w 559"/>
                <a:gd name="T25" fmla="*/ 356 h 444"/>
                <a:gd name="T26" fmla="*/ 266 w 559"/>
                <a:gd name="T27" fmla="*/ 356 h 444"/>
                <a:gd name="T28" fmla="*/ 266 w 559"/>
                <a:gd name="T29" fmla="*/ 329 h 444"/>
                <a:gd name="T30" fmla="*/ 217 w 559"/>
                <a:gd name="T31" fmla="*/ 317 h 444"/>
                <a:gd name="T32" fmla="*/ 226 w 559"/>
                <a:gd name="T33" fmla="*/ 284 h 444"/>
                <a:gd name="T34" fmla="*/ 273 w 559"/>
                <a:gd name="T35" fmla="*/ 296 h 444"/>
                <a:gd name="T36" fmla="*/ 301 w 559"/>
                <a:gd name="T37" fmla="*/ 279 h 444"/>
                <a:gd name="T38" fmla="*/ 270 w 559"/>
                <a:gd name="T39" fmla="*/ 254 h 444"/>
                <a:gd name="T40" fmla="*/ 219 w 559"/>
                <a:gd name="T41" fmla="*/ 202 h 444"/>
                <a:gd name="T42" fmla="*/ 267 w 559"/>
                <a:gd name="T43" fmla="*/ 151 h 444"/>
                <a:gd name="T44" fmla="*/ 267 w 559"/>
                <a:gd name="T45" fmla="*/ 124 h 444"/>
                <a:gd name="T46" fmla="*/ 295 w 559"/>
                <a:gd name="T47" fmla="*/ 124 h 444"/>
                <a:gd name="T48" fmla="*/ 295 w 559"/>
                <a:gd name="T49" fmla="*/ 149 h 444"/>
                <a:gd name="T50" fmla="*/ 337 w 559"/>
                <a:gd name="T51" fmla="*/ 158 h 444"/>
                <a:gd name="T52" fmla="*/ 328 w 559"/>
                <a:gd name="T53" fmla="*/ 191 h 444"/>
                <a:gd name="T54" fmla="*/ 287 w 559"/>
                <a:gd name="T55" fmla="*/ 181 h 444"/>
                <a:gd name="T56" fmla="*/ 263 w 559"/>
                <a:gd name="T57" fmla="*/ 197 h 444"/>
                <a:gd name="T58" fmla="*/ 297 w 559"/>
                <a:gd name="T59" fmla="*/ 221 h 444"/>
                <a:gd name="T60" fmla="*/ 344 w 559"/>
                <a:gd name="T61" fmla="*/ 275 h 444"/>
                <a:gd name="T62" fmla="*/ 294 w 559"/>
                <a:gd name="T63" fmla="*/ 327 h 4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559" h="444">
                  <a:moveTo>
                    <a:pt x="518" y="284"/>
                  </a:moveTo>
                  <a:cubicBezTo>
                    <a:pt x="466" y="115"/>
                    <a:pt x="387" y="56"/>
                    <a:pt x="336" y="36"/>
                  </a:cubicBezTo>
                  <a:cubicBezTo>
                    <a:pt x="325" y="32"/>
                    <a:pt x="316" y="29"/>
                    <a:pt x="307" y="28"/>
                  </a:cubicBezTo>
                  <a:cubicBezTo>
                    <a:pt x="297" y="26"/>
                    <a:pt x="290" y="26"/>
                    <a:pt x="287" y="26"/>
                  </a:cubicBezTo>
                  <a:cubicBezTo>
                    <a:pt x="287" y="26"/>
                    <a:pt x="120" y="0"/>
                    <a:pt x="41" y="285"/>
                  </a:cubicBezTo>
                  <a:cubicBezTo>
                    <a:pt x="41" y="285"/>
                    <a:pt x="0" y="429"/>
                    <a:pt x="55" y="440"/>
                  </a:cubicBezTo>
                  <a:cubicBezTo>
                    <a:pt x="55" y="440"/>
                    <a:pt x="69" y="444"/>
                    <a:pt x="132" y="442"/>
                  </a:cubicBezTo>
                  <a:cubicBezTo>
                    <a:pt x="477" y="442"/>
                    <a:pt x="477" y="442"/>
                    <a:pt x="477" y="442"/>
                  </a:cubicBezTo>
                  <a:cubicBezTo>
                    <a:pt x="481" y="442"/>
                    <a:pt x="485" y="441"/>
                    <a:pt x="488" y="440"/>
                  </a:cubicBezTo>
                  <a:cubicBezTo>
                    <a:pt x="500" y="440"/>
                    <a:pt x="504" y="439"/>
                    <a:pt x="504" y="439"/>
                  </a:cubicBezTo>
                  <a:cubicBezTo>
                    <a:pt x="559" y="427"/>
                    <a:pt x="518" y="284"/>
                    <a:pt x="518" y="284"/>
                  </a:cubicBezTo>
                  <a:close/>
                  <a:moveTo>
                    <a:pt x="294" y="327"/>
                  </a:moveTo>
                  <a:cubicBezTo>
                    <a:pt x="294" y="356"/>
                    <a:pt x="294" y="356"/>
                    <a:pt x="294" y="356"/>
                  </a:cubicBezTo>
                  <a:cubicBezTo>
                    <a:pt x="266" y="356"/>
                    <a:pt x="266" y="356"/>
                    <a:pt x="266" y="356"/>
                  </a:cubicBezTo>
                  <a:cubicBezTo>
                    <a:pt x="266" y="329"/>
                    <a:pt x="266" y="329"/>
                    <a:pt x="266" y="329"/>
                  </a:cubicBezTo>
                  <a:cubicBezTo>
                    <a:pt x="247" y="328"/>
                    <a:pt x="228" y="323"/>
                    <a:pt x="217" y="317"/>
                  </a:cubicBezTo>
                  <a:cubicBezTo>
                    <a:pt x="226" y="284"/>
                    <a:pt x="226" y="284"/>
                    <a:pt x="226" y="284"/>
                  </a:cubicBezTo>
                  <a:cubicBezTo>
                    <a:pt x="238" y="290"/>
                    <a:pt x="255" y="296"/>
                    <a:pt x="273" y="296"/>
                  </a:cubicBezTo>
                  <a:cubicBezTo>
                    <a:pt x="290" y="296"/>
                    <a:pt x="301" y="290"/>
                    <a:pt x="301" y="279"/>
                  </a:cubicBezTo>
                  <a:cubicBezTo>
                    <a:pt x="301" y="268"/>
                    <a:pt x="292" y="261"/>
                    <a:pt x="270" y="254"/>
                  </a:cubicBezTo>
                  <a:cubicBezTo>
                    <a:pt x="240" y="244"/>
                    <a:pt x="219" y="229"/>
                    <a:pt x="219" y="202"/>
                  </a:cubicBezTo>
                  <a:cubicBezTo>
                    <a:pt x="219" y="176"/>
                    <a:pt x="237" y="157"/>
                    <a:pt x="267" y="151"/>
                  </a:cubicBezTo>
                  <a:cubicBezTo>
                    <a:pt x="267" y="124"/>
                    <a:pt x="267" y="124"/>
                    <a:pt x="267" y="124"/>
                  </a:cubicBezTo>
                  <a:cubicBezTo>
                    <a:pt x="295" y="124"/>
                    <a:pt x="295" y="124"/>
                    <a:pt x="295" y="124"/>
                  </a:cubicBezTo>
                  <a:cubicBezTo>
                    <a:pt x="295" y="149"/>
                    <a:pt x="295" y="149"/>
                    <a:pt x="295" y="149"/>
                  </a:cubicBezTo>
                  <a:cubicBezTo>
                    <a:pt x="314" y="150"/>
                    <a:pt x="327" y="154"/>
                    <a:pt x="337" y="158"/>
                  </a:cubicBezTo>
                  <a:cubicBezTo>
                    <a:pt x="328" y="191"/>
                    <a:pt x="328" y="191"/>
                    <a:pt x="328" y="191"/>
                  </a:cubicBezTo>
                  <a:cubicBezTo>
                    <a:pt x="321" y="187"/>
                    <a:pt x="308" y="181"/>
                    <a:pt x="287" y="181"/>
                  </a:cubicBezTo>
                  <a:cubicBezTo>
                    <a:pt x="269" y="181"/>
                    <a:pt x="263" y="189"/>
                    <a:pt x="263" y="197"/>
                  </a:cubicBezTo>
                  <a:cubicBezTo>
                    <a:pt x="263" y="206"/>
                    <a:pt x="273" y="212"/>
                    <a:pt x="297" y="221"/>
                  </a:cubicBezTo>
                  <a:cubicBezTo>
                    <a:pt x="331" y="233"/>
                    <a:pt x="344" y="249"/>
                    <a:pt x="344" y="275"/>
                  </a:cubicBezTo>
                  <a:cubicBezTo>
                    <a:pt x="344" y="300"/>
                    <a:pt x="327" y="322"/>
                    <a:pt x="294" y="327"/>
                  </a:cubicBezTo>
                  <a:close/>
                </a:path>
              </a:pathLst>
            </a:custGeom>
            <a:grpFill/>
            <a:ln>
              <a:noFill/>
            </a:ln>
          </p:spPr>
          <p:txBody>
            <a:bodyPr vert="horz" wrap="square" lIns="91440" tIns="45720" rIns="91440" bIns="45720" numCol="1" anchor="t" anchorCtr="0" compatLnSpc="1"/>
            <a:lstStyle/>
            <a:p>
              <a:pPr fontAlgn="auto"/>
              <a:endParaRPr lang="en-AU" strike="noStrike" noProof="1"/>
            </a:p>
          </p:txBody>
        </p:sp>
      </p:grpSp>
      <p:sp>
        <p:nvSpPr>
          <p:cNvPr id="47121" name="Freeform 200"/>
          <p:cNvSpPr>
            <a:spLocks noEditPoints="1"/>
          </p:cNvSpPr>
          <p:nvPr/>
        </p:nvSpPr>
        <p:spPr>
          <a:xfrm>
            <a:off x="5026660" y="4703445"/>
            <a:ext cx="254635" cy="238760"/>
          </a:xfrm>
          <a:custGeom>
            <a:avLst/>
            <a:gdLst/>
            <a:ahLst/>
            <a:cxnLst>
              <a:cxn ang="0">
                <a:pos x="302465" y="0"/>
              </a:cxn>
              <a:cxn ang="0">
                <a:pos x="184242" y="117663"/>
              </a:cxn>
              <a:cxn ang="0">
                <a:pos x="184242" y="158422"/>
              </a:cxn>
              <a:cxn ang="0">
                <a:pos x="0" y="158422"/>
              </a:cxn>
              <a:cxn ang="0">
                <a:pos x="0" y="395288"/>
              </a:cxn>
              <a:cxn ang="0">
                <a:pos x="289414" y="395288"/>
              </a:cxn>
              <a:cxn ang="0">
                <a:pos x="289414" y="158422"/>
              </a:cxn>
              <a:cxn ang="0">
                <a:pos x="236445" y="158422"/>
              </a:cxn>
              <a:cxn ang="0">
                <a:pos x="236445" y="117663"/>
              </a:cxn>
              <a:cxn ang="0">
                <a:pos x="302465" y="52294"/>
              </a:cxn>
              <a:cxn ang="0">
                <a:pos x="367718" y="117663"/>
              </a:cxn>
              <a:cxn ang="0">
                <a:pos x="367718" y="158422"/>
              </a:cxn>
              <a:cxn ang="0">
                <a:pos x="420688" y="158422"/>
              </a:cxn>
              <a:cxn ang="0">
                <a:pos x="420688" y="117663"/>
              </a:cxn>
              <a:cxn ang="0">
                <a:pos x="302465" y="0"/>
              </a:cxn>
              <a:cxn ang="0">
                <a:pos x="165818" y="333764"/>
              </a:cxn>
              <a:cxn ang="0">
                <a:pos x="111313" y="333764"/>
              </a:cxn>
              <a:cxn ang="0">
                <a:pos x="123596" y="286852"/>
              </a:cxn>
              <a:cxn ang="0">
                <a:pos x="105172" y="256860"/>
              </a:cxn>
              <a:cxn ang="0">
                <a:pos x="138182" y="223791"/>
              </a:cxn>
              <a:cxn ang="0">
                <a:pos x="171960" y="256860"/>
              </a:cxn>
              <a:cxn ang="0">
                <a:pos x="153535" y="286852"/>
              </a:cxn>
              <a:cxn ang="0">
                <a:pos x="165818" y="333764"/>
              </a:cxn>
            </a:cxnLst>
            <a:rect l="0" t="0" r="0" b="0"/>
            <a:pathLst>
              <a:path w="548" h="514">
                <a:moveTo>
                  <a:pt x="394" y="0"/>
                </a:moveTo>
                <a:cubicBezTo>
                  <a:pt x="309" y="0"/>
                  <a:pt x="240" y="69"/>
                  <a:pt x="240" y="153"/>
                </a:cubicBezTo>
                <a:cubicBezTo>
                  <a:pt x="240" y="206"/>
                  <a:pt x="240" y="206"/>
                  <a:pt x="240" y="206"/>
                </a:cubicBezTo>
                <a:cubicBezTo>
                  <a:pt x="0" y="206"/>
                  <a:pt x="0" y="206"/>
                  <a:pt x="0" y="206"/>
                </a:cubicBezTo>
                <a:cubicBezTo>
                  <a:pt x="0" y="514"/>
                  <a:pt x="0" y="514"/>
                  <a:pt x="0" y="514"/>
                </a:cubicBezTo>
                <a:cubicBezTo>
                  <a:pt x="377" y="514"/>
                  <a:pt x="377" y="514"/>
                  <a:pt x="377" y="514"/>
                </a:cubicBezTo>
                <a:cubicBezTo>
                  <a:pt x="377" y="206"/>
                  <a:pt x="377" y="206"/>
                  <a:pt x="377" y="206"/>
                </a:cubicBezTo>
                <a:cubicBezTo>
                  <a:pt x="308" y="206"/>
                  <a:pt x="308" y="206"/>
                  <a:pt x="308" y="206"/>
                </a:cubicBezTo>
                <a:cubicBezTo>
                  <a:pt x="308" y="153"/>
                  <a:pt x="308" y="153"/>
                  <a:pt x="308" y="153"/>
                </a:cubicBezTo>
                <a:cubicBezTo>
                  <a:pt x="308" y="106"/>
                  <a:pt x="347" y="68"/>
                  <a:pt x="394" y="68"/>
                </a:cubicBezTo>
                <a:cubicBezTo>
                  <a:pt x="441" y="68"/>
                  <a:pt x="479" y="106"/>
                  <a:pt x="479" y="153"/>
                </a:cubicBezTo>
                <a:cubicBezTo>
                  <a:pt x="479" y="206"/>
                  <a:pt x="479" y="206"/>
                  <a:pt x="479" y="206"/>
                </a:cubicBezTo>
                <a:cubicBezTo>
                  <a:pt x="548" y="206"/>
                  <a:pt x="548" y="206"/>
                  <a:pt x="548" y="206"/>
                </a:cubicBezTo>
                <a:cubicBezTo>
                  <a:pt x="548" y="153"/>
                  <a:pt x="548" y="153"/>
                  <a:pt x="548" y="153"/>
                </a:cubicBezTo>
                <a:cubicBezTo>
                  <a:pt x="548" y="69"/>
                  <a:pt x="479" y="0"/>
                  <a:pt x="394" y="0"/>
                </a:cubicBezTo>
                <a:close/>
                <a:moveTo>
                  <a:pt x="216" y="434"/>
                </a:moveTo>
                <a:cubicBezTo>
                  <a:pt x="145" y="434"/>
                  <a:pt x="145" y="434"/>
                  <a:pt x="145" y="434"/>
                </a:cubicBezTo>
                <a:cubicBezTo>
                  <a:pt x="161" y="373"/>
                  <a:pt x="161" y="373"/>
                  <a:pt x="161" y="373"/>
                </a:cubicBezTo>
                <a:cubicBezTo>
                  <a:pt x="147" y="366"/>
                  <a:pt x="137" y="351"/>
                  <a:pt x="137" y="334"/>
                </a:cubicBezTo>
                <a:cubicBezTo>
                  <a:pt x="137" y="311"/>
                  <a:pt x="157" y="291"/>
                  <a:pt x="180" y="291"/>
                </a:cubicBezTo>
                <a:cubicBezTo>
                  <a:pt x="204" y="291"/>
                  <a:pt x="224" y="311"/>
                  <a:pt x="224" y="334"/>
                </a:cubicBezTo>
                <a:cubicBezTo>
                  <a:pt x="224" y="351"/>
                  <a:pt x="214" y="366"/>
                  <a:pt x="200" y="373"/>
                </a:cubicBezTo>
                <a:lnTo>
                  <a:pt x="216" y="434"/>
                </a:lnTo>
                <a:close/>
              </a:path>
            </a:pathLst>
          </a:custGeom>
          <a:solidFill>
            <a:schemeClr val="bg1"/>
          </a:solidFill>
          <a:ln w="9525">
            <a:noFill/>
          </a:ln>
        </p:spPr>
        <p:txBody>
          <a:bodyPr/>
          <a:lstStyle/>
          <a:p>
            <a:endParaRPr lang="zh-CN" altLang="en-US"/>
          </a:p>
        </p:txBody>
      </p:sp>
      <p:sp>
        <p:nvSpPr>
          <p:cNvPr id="194" name="TextBox 1210"/>
          <p:cNvSpPr/>
          <p:nvPr/>
        </p:nvSpPr>
        <p:spPr>
          <a:xfrm>
            <a:off x="7005955" y="1242060"/>
            <a:ext cx="2882900" cy="367665"/>
          </a:xfrm>
          <a:prstGeom prst="rect">
            <a:avLst/>
          </a:prstGeom>
          <a:noFill/>
          <a:ln w="9525">
            <a:noFill/>
            <a:miter/>
          </a:ln>
        </p:spPr>
        <p:txBody>
          <a:bodyPr wrap="square">
            <a:spAutoFit/>
          </a:bodyPr>
          <a:lstStyle/>
          <a:p>
            <a:pPr algn="l"/>
            <a:r>
              <a:rPr lang="en-US" altLang="zh-CN" noProof="0" dirty="0">
                <a:ln>
                  <a:noFill/>
                </a:ln>
                <a:solidFill>
                  <a:schemeClr val="tx1">
                    <a:lumMod val="65000"/>
                    <a:lumOff val="35000"/>
                  </a:schemeClr>
                </a:solidFill>
                <a:uLnTx/>
                <a:uFillTx/>
                <a:latin typeface="Verdana" panose="020B0604030504040204" charset="0"/>
                <a:ea typeface="方正舒体" panose="02010601030101010101" pitchFamily="2" charset="-122"/>
                <a:sym typeface="+mn-ea"/>
              </a:rPr>
              <a:t>ADD YOUR TEXT HERE</a:t>
            </a:r>
          </a:p>
        </p:txBody>
      </p:sp>
      <p:sp>
        <p:nvSpPr>
          <p:cNvPr id="195" name="TextBox 1210"/>
          <p:cNvSpPr/>
          <p:nvPr/>
        </p:nvSpPr>
        <p:spPr>
          <a:xfrm>
            <a:off x="7005955" y="1609725"/>
            <a:ext cx="3787775" cy="645160"/>
          </a:xfrm>
          <a:prstGeom prst="rect">
            <a:avLst/>
          </a:prstGeom>
          <a:noFill/>
          <a:ln w="9525">
            <a:noFill/>
            <a:miter/>
          </a:ln>
        </p:spPr>
        <p:txBody>
          <a:bodyPr wrap="square">
            <a:spAutoFit/>
          </a:bodyPr>
          <a:lstStyle/>
          <a:p>
            <a:pPr indent="0" algn="l" fontAlgn="auto">
              <a:lnSpc>
                <a:spcPct val="150000"/>
              </a:lnSpc>
            </a:pPr>
            <a:r>
              <a:rPr lang="zh-CN" altLang="en-US" sz="8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8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8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8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8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8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8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8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8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8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8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8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8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8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endParaRPr lang="en-US" altLang="zh-CN" sz="800" noProof="0" dirty="0">
              <a:ln>
                <a:noFill/>
              </a:ln>
              <a:solidFill>
                <a:schemeClr val="tx1">
                  <a:lumMod val="65000"/>
                  <a:lumOff val="35000"/>
                </a:schemeClr>
              </a:solidFill>
              <a:uLnTx/>
              <a:uFillTx/>
              <a:latin typeface="Arial" panose="020B0604020202020204" pitchFamily="34" charset="0"/>
              <a:ea typeface="微软雅黑" panose="020B0503020204020204" charset="-122"/>
              <a:sym typeface="Arial" panose="020B0604020202020204" pitchFamily="34" charset="0"/>
            </a:endParaRPr>
          </a:p>
        </p:txBody>
      </p:sp>
      <p:sp>
        <p:nvSpPr>
          <p:cNvPr id="16" name="TextBox 1210"/>
          <p:cNvSpPr/>
          <p:nvPr/>
        </p:nvSpPr>
        <p:spPr>
          <a:xfrm>
            <a:off x="7615555" y="4022725"/>
            <a:ext cx="2882900" cy="367665"/>
          </a:xfrm>
          <a:prstGeom prst="rect">
            <a:avLst/>
          </a:prstGeom>
          <a:noFill/>
          <a:ln w="9525">
            <a:noFill/>
            <a:miter/>
          </a:ln>
        </p:spPr>
        <p:txBody>
          <a:bodyPr wrap="square">
            <a:spAutoFit/>
          </a:bodyPr>
          <a:lstStyle/>
          <a:p>
            <a:pPr algn="l"/>
            <a:r>
              <a:rPr lang="en-US" altLang="zh-CN" noProof="0" dirty="0">
                <a:ln>
                  <a:noFill/>
                </a:ln>
                <a:solidFill>
                  <a:schemeClr val="tx1">
                    <a:lumMod val="65000"/>
                    <a:lumOff val="35000"/>
                  </a:schemeClr>
                </a:solidFill>
                <a:uLnTx/>
                <a:uFillTx/>
                <a:latin typeface="Verdana" panose="020B0604030504040204" charset="0"/>
                <a:ea typeface="方正舒体" panose="02010601030101010101" pitchFamily="2" charset="-122"/>
                <a:sym typeface="+mn-ea"/>
              </a:rPr>
              <a:t>ADD YOUR TEXT HERE</a:t>
            </a:r>
          </a:p>
        </p:txBody>
      </p:sp>
      <p:sp>
        <p:nvSpPr>
          <p:cNvPr id="17" name="TextBox 1210"/>
          <p:cNvSpPr/>
          <p:nvPr/>
        </p:nvSpPr>
        <p:spPr>
          <a:xfrm>
            <a:off x="7615555" y="4390390"/>
            <a:ext cx="3787775" cy="645160"/>
          </a:xfrm>
          <a:prstGeom prst="rect">
            <a:avLst/>
          </a:prstGeom>
          <a:noFill/>
          <a:ln w="9525">
            <a:noFill/>
            <a:miter/>
          </a:ln>
        </p:spPr>
        <p:txBody>
          <a:bodyPr wrap="square">
            <a:spAutoFit/>
          </a:bodyPr>
          <a:lstStyle/>
          <a:p>
            <a:pPr indent="0" algn="l" fontAlgn="auto">
              <a:lnSpc>
                <a:spcPct val="150000"/>
              </a:lnSpc>
            </a:pPr>
            <a:r>
              <a:rPr lang="zh-CN" altLang="en-US" sz="8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8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8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8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8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8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8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8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8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8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8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8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8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8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endParaRPr lang="en-US" altLang="zh-CN" sz="800" noProof="0" dirty="0">
              <a:ln>
                <a:noFill/>
              </a:ln>
              <a:solidFill>
                <a:schemeClr val="tx1">
                  <a:lumMod val="65000"/>
                  <a:lumOff val="35000"/>
                </a:schemeClr>
              </a:solidFill>
              <a:uLnTx/>
              <a:uFillTx/>
              <a:latin typeface="Arial" panose="020B0604020202020204" pitchFamily="34" charset="0"/>
              <a:ea typeface="微软雅黑" panose="020B0503020204020204" charset="-122"/>
              <a:sym typeface="Arial" panose="020B0604020202020204" pitchFamily="34" charset="0"/>
            </a:endParaRPr>
          </a:p>
        </p:txBody>
      </p:sp>
      <p:sp>
        <p:nvSpPr>
          <p:cNvPr id="18" name="TextBox 1210"/>
          <p:cNvSpPr/>
          <p:nvPr/>
        </p:nvSpPr>
        <p:spPr>
          <a:xfrm>
            <a:off x="1668780" y="4321810"/>
            <a:ext cx="2882900" cy="367665"/>
          </a:xfrm>
          <a:prstGeom prst="rect">
            <a:avLst/>
          </a:prstGeom>
          <a:noFill/>
          <a:ln w="9525">
            <a:noFill/>
            <a:miter/>
          </a:ln>
        </p:spPr>
        <p:txBody>
          <a:bodyPr wrap="square">
            <a:spAutoFit/>
          </a:bodyPr>
          <a:lstStyle/>
          <a:p>
            <a:pPr algn="r"/>
            <a:r>
              <a:rPr lang="en-US" altLang="zh-CN" noProof="0" dirty="0">
                <a:ln>
                  <a:noFill/>
                </a:ln>
                <a:solidFill>
                  <a:schemeClr val="tx1">
                    <a:lumMod val="65000"/>
                    <a:lumOff val="35000"/>
                  </a:schemeClr>
                </a:solidFill>
                <a:uLnTx/>
                <a:uFillTx/>
                <a:latin typeface="Verdana" panose="020B0604030504040204" charset="0"/>
                <a:ea typeface="方正舒体" panose="02010601030101010101" pitchFamily="2" charset="-122"/>
                <a:sym typeface="+mn-ea"/>
              </a:rPr>
              <a:t>ADD YOUR TEXT HERE</a:t>
            </a:r>
          </a:p>
        </p:txBody>
      </p:sp>
      <p:sp>
        <p:nvSpPr>
          <p:cNvPr id="19" name="TextBox 1210"/>
          <p:cNvSpPr/>
          <p:nvPr/>
        </p:nvSpPr>
        <p:spPr>
          <a:xfrm>
            <a:off x="763905" y="4689475"/>
            <a:ext cx="3787775" cy="645160"/>
          </a:xfrm>
          <a:prstGeom prst="rect">
            <a:avLst/>
          </a:prstGeom>
          <a:noFill/>
          <a:ln w="9525">
            <a:noFill/>
            <a:miter/>
          </a:ln>
        </p:spPr>
        <p:txBody>
          <a:bodyPr wrap="square">
            <a:spAutoFit/>
          </a:bodyPr>
          <a:lstStyle/>
          <a:p>
            <a:pPr indent="0" algn="r" fontAlgn="auto">
              <a:lnSpc>
                <a:spcPct val="150000"/>
              </a:lnSpc>
            </a:pPr>
            <a:r>
              <a:rPr lang="zh-CN" altLang="en-US" sz="8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8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8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8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8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8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8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8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8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8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8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8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8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8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endParaRPr lang="en-US" altLang="zh-CN" sz="800" noProof="0" dirty="0">
              <a:ln>
                <a:noFill/>
              </a:ln>
              <a:solidFill>
                <a:schemeClr val="tx1">
                  <a:lumMod val="65000"/>
                  <a:lumOff val="35000"/>
                </a:schemeClr>
              </a:solidFill>
              <a:uLnTx/>
              <a:uFillTx/>
              <a:latin typeface="Arial" panose="020B0604020202020204" pitchFamily="34" charset="0"/>
              <a:ea typeface="微软雅黑" panose="020B0503020204020204" charset="-122"/>
              <a:sym typeface="Arial" panose="020B0604020202020204" pitchFamily="34" charset="0"/>
            </a:endParaRPr>
          </a:p>
        </p:txBody>
      </p:sp>
      <p:sp>
        <p:nvSpPr>
          <p:cNvPr id="20" name="TextBox 1210"/>
          <p:cNvSpPr/>
          <p:nvPr/>
        </p:nvSpPr>
        <p:spPr>
          <a:xfrm>
            <a:off x="1532255" y="2660015"/>
            <a:ext cx="2882900" cy="367665"/>
          </a:xfrm>
          <a:prstGeom prst="rect">
            <a:avLst/>
          </a:prstGeom>
          <a:noFill/>
          <a:ln w="9525">
            <a:noFill/>
            <a:miter/>
          </a:ln>
        </p:spPr>
        <p:txBody>
          <a:bodyPr wrap="square">
            <a:spAutoFit/>
          </a:bodyPr>
          <a:lstStyle/>
          <a:p>
            <a:pPr algn="r"/>
            <a:r>
              <a:rPr lang="en-US" altLang="zh-CN" noProof="0" dirty="0">
                <a:ln>
                  <a:noFill/>
                </a:ln>
                <a:solidFill>
                  <a:schemeClr val="tx1">
                    <a:lumMod val="65000"/>
                    <a:lumOff val="35000"/>
                  </a:schemeClr>
                </a:solidFill>
                <a:uLnTx/>
                <a:uFillTx/>
                <a:latin typeface="Verdana" panose="020B0604030504040204" charset="0"/>
                <a:ea typeface="方正舒体" panose="02010601030101010101" pitchFamily="2" charset="-122"/>
                <a:sym typeface="+mn-ea"/>
              </a:rPr>
              <a:t>ADD YOUR TEXT HERE</a:t>
            </a:r>
          </a:p>
        </p:txBody>
      </p:sp>
      <p:sp>
        <p:nvSpPr>
          <p:cNvPr id="21" name="TextBox 1210"/>
          <p:cNvSpPr/>
          <p:nvPr/>
        </p:nvSpPr>
        <p:spPr>
          <a:xfrm>
            <a:off x="627380" y="3027680"/>
            <a:ext cx="3787775" cy="645160"/>
          </a:xfrm>
          <a:prstGeom prst="rect">
            <a:avLst/>
          </a:prstGeom>
          <a:noFill/>
          <a:ln w="9525">
            <a:noFill/>
            <a:miter/>
          </a:ln>
        </p:spPr>
        <p:txBody>
          <a:bodyPr wrap="square">
            <a:spAutoFit/>
          </a:bodyPr>
          <a:lstStyle/>
          <a:p>
            <a:pPr indent="0" algn="r" fontAlgn="auto">
              <a:lnSpc>
                <a:spcPct val="150000"/>
              </a:lnSpc>
            </a:pPr>
            <a:r>
              <a:rPr lang="zh-CN" altLang="en-US" sz="8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8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8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8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8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8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8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8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8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8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8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8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8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8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endParaRPr lang="en-US" altLang="zh-CN" sz="800" noProof="0" dirty="0">
              <a:ln>
                <a:noFill/>
              </a:ln>
              <a:solidFill>
                <a:schemeClr val="tx1">
                  <a:lumMod val="65000"/>
                  <a:lumOff val="35000"/>
                </a:schemeClr>
              </a:solidFill>
              <a:uLnTx/>
              <a:uFillTx/>
              <a:latin typeface="Arial" panose="020B0604020202020204" pitchFamily="34" charset="0"/>
              <a:ea typeface="微软雅黑" panose="020B0503020204020204" charset="-122"/>
              <a:sym typeface="Arial" panose="020B0604020202020204" pitchFamily="34" charset="0"/>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矩形 9"/>
          <p:cNvSpPr/>
          <p:nvPr/>
        </p:nvSpPr>
        <p:spPr>
          <a:xfrm>
            <a:off x="1372235" y="-45720"/>
            <a:ext cx="2402840" cy="7235825"/>
          </a:xfrm>
          <a:prstGeom prst="rect">
            <a:avLst/>
          </a:prstGeom>
          <a:solidFill>
            <a:srgbClr val="464E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4" name="图片 3" descr="336"/>
          <p:cNvPicPr>
            <a:picLocks noChangeAspect="1"/>
          </p:cNvPicPr>
          <p:nvPr/>
        </p:nvPicPr>
        <p:blipFill>
          <a:blip r:embed="rId2"/>
          <a:srcRect l="13405" r="28837"/>
          <a:stretch>
            <a:fillRect/>
          </a:stretch>
        </p:blipFill>
        <p:spPr>
          <a:xfrm>
            <a:off x="1649730" y="1279525"/>
            <a:ext cx="3942715" cy="4559935"/>
          </a:xfrm>
          <a:prstGeom prst="rect">
            <a:avLst/>
          </a:prstGeom>
        </p:spPr>
      </p:pic>
      <p:sp>
        <p:nvSpPr>
          <p:cNvPr id="9" name="Content Placeholder 2"/>
          <p:cNvSpPr txBox="1"/>
          <p:nvPr/>
        </p:nvSpPr>
        <p:spPr>
          <a:xfrm>
            <a:off x="6583680" y="1279525"/>
            <a:ext cx="2129155" cy="357505"/>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panose="020B0604020202020204"/>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9pPr>
          </a:lstStyle>
          <a:p>
            <a:pPr algn="just">
              <a:spcBef>
                <a:spcPts val="0"/>
              </a:spcBef>
              <a:spcAft>
                <a:spcPts val="0"/>
              </a:spcAft>
            </a:pPr>
            <a:r>
              <a:rPr lang="en-US" altLang="zh-CN" sz="1600" b="1" noProof="0" dirty="0">
                <a:ln>
                  <a:noFill/>
                </a:ln>
                <a:solidFill>
                  <a:schemeClr val="tx1">
                    <a:lumMod val="75000"/>
                    <a:lumOff val="25000"/>
                  </a:schemeClr>
                </a:solidFill>
                <a:uLnTx/>
                <a:uFillTx/>
                <a:ea typeface="方正舒体" panose="02010601030101010101" pitchFamily="2" charset="-122"/>
                <a:sym typeface="+mn-ea"/>
              </a:rPr>
              <a:t>ADD YOUR TEXT HERE</a:t>
            </a:r>
            <a:endParaRPr lang="en-US" altLang="zh-CN" sz="1600" b="1" noProof="0" dirty="0">
              <a:ln>
                <a:noFill/>
              </a:ln>
              <a:solidFill>
                <a:schemeClr val="tx1">
                  <a:lumMod val="75000"/>
                  <a:lumOff val="25000"/>
                </a:schemeClr>
              </a:solidFill>
              <a:uLnTx/>
              <a:uFillTx/>
              <a:latin typeface="Arial" panose="020B0604020202020204" pitchFamily="34" charset="0"/>
              <a:ea typeface="方正舒体" panose="02010601030101010101" pitchFamily="2" charset="-122"/>
              <a:cs typeface="Arial" panose="020B0604020202020204" pitchFamily="34" charset="0"/>
              <a:sym typeface="+mn-ea"/>
            </a:endParaRPr>
          </a:p>
        </p:txBody>
      </p:sp>
      <p:sp>
        <p:nvSpPr>
          <p:cNvPr id="18" name="Content Placeholder 2"/>
          <p:cNvSpPr txBox="1"/>
          <p:nvPr/>
        </p:nvSpPr>
        <p:spPr>
          <a:xfrm>
            <a:off x="6583680" y="1586230"/>
            <a:ext cx="3947160" cy="1043305"/>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panose="020B0604020202020204"/>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9pPr>
          </a:lstStyle>
          <a:p>
            <a:pPr indent="0" algn="l" fontAlgn="auto">
              <a:lnSpc>
                <a:spcPct val="150000"/>
              </a:lnSpc>
              <a:spcBef>
                <a:spcPts val="0"/>
              </a:spcBef>
              <a:buNone/>
            </a:pPr>
            <a:r>
              <a:rPr lang="zh-CN" altLang="en-US" sz="900" dirty="0">
                <a:solidFill>
                  <a:schemeClr val="tx1">
                    <a:lumMod val="75000"/>
                    <a:lumOff val="25000"/>
                  </a:schemeClr>
                </a:solidFill>
                <a:sym typeface="Arial" panose="020B0604020202020204" pitchFamily="34" charset="0"/>
              </a:rPr>
              <a:t>Click here to enter your text</a:t>
            </a:r>
            <a:r>
              <a:rPr lang="en-US" altLang="zh-CN" sz="900" dirty="0">
                <a:solidFill>
                  <a:schemeClr val="tx1">
                    <a:lumMod val="75000"/>
                    <a:lumOff val="25000"/>
                  </a:schemeClr>
                </a:solidFill>
                <a:sym typeface="Arial" panose="020B0604020202020204" pitchFamily="34" charset="0"/>
              </a:rPr>
              <a:t>.</a:t>
            </a:r>
            <a:r>
              <a:rPr lang="zh-CN" altLang="en-US" sz="900" dirty="0">
                <a:solidFill>
                  <a:schemeClr val="tx1">
                    <a:lumMod val="75000"/>
                    <a:lumOff val="25000"/>
                  </a:schemeClr>
                </a:solidFill>
                <a:sym typeface="Arial" panose="020B0604020202020204" pitchFamily="34" charset="0"/>
              </a:rPr>
              <a:t>Click here to enter your text</a:t>
            </a:r>
            <a:r>
              <a:rPr lang="en-US" altLang="zh-CN" sz="900" dirty="0">
                <a:solidFill>
                  <a:schemeClr val="tx1">
                    <a:lumMod val="75000"/>
                    <a:lumOff val="25000"/>
                  </a:schemeClr>
                </a:solidFill>
                <a:sym typeface="Arial" panose="020B0604020202020204" pitchFamily="34" charset="0"/>
              </a:rPr>
              <a:t>.</a:t>
            </a:r>
            <a:r>
              <a:rPr lang="zh-CN" altLang="en-US" sz="900" dirty="0">
                <a:solidFill>
                  <a:schemeClr val="tx1">
                    <a:lumMod val="75000"/>
                    <a:lumOff val="25000"/>
                  </a:schemeClr>
                </a:solidFill>
                <a:sym typeface="Arial" panose="020B0604020202020204" pitchFamily="34" charset="0"/>
              </a:rPr>
              <a:t>Click here to enter your text</a:t>
            </a:r>
            <a:r>
              <a:rPr lang="en-US" altLang="zh-CN" sz="900" dirty="0">
                <a:solidFill>
                  <a:schemeClr val="tx1">
                    <a:lumMod val="75000"/>
                    <a:lumOff val="25000"/>
                  </a:schemeClr>
                </a:solidFill>
                <a:sym typeface="Arial" panose="020B0604020202020204" pitchFamily="34" charset="0"/>
              </a:rPr>
              <a:t>.</a:t>
            </a:r>
            <a:r>
              <a:rPr lang="zh-CN" altLang="en-US" sz="900" dirty="0">
                <a:solidFill>
                  <a:schemeClr val="tx1">
                    <a:lumMod val="75000"/>
                    <a:lumOff val="25000"/>
                  </a:schemeClr>
                </a:solidFill>
                <a:sym typeface="Arial" panose="020B0604020202020204" pitchFamily="34" charset="0"/>
              </a:rPr>
              <a:t>Click here to enter your text</a:t>
            </a:r>
            <a:r>
              <a:rPr lang="en-US" altLang="zh-CN" sz="900" dirty="0">
                <a:solidFill>
                  <a:schemeClr val="tx1">
                    <a:lumMod val="75000"/>
                    <a:lumOff val="25000"/>
                  </a:schemeClr>
                </a:solidFill>
                <a:sym typeface="Arial" panose="020B0604020202020204" pitchFamily="34" charset="0"/>
              </a:rPr>
              <a:t>.</a:t>
            </a:r>
            <a:r>
              <a:rPr lang="zh-CN" altLang="en-US" sz="900" dirty="0">
                <a:solidFill>
                  <a:schemeClr val="tx1">
                    <a:lumMod val="75000"/>
                    <a:lumOff val="25000"/>
                  </a:schemeClr>
                </a:solidFill>
                <a:sym typeface="Arial" panose="020B0604020202020204" pitchFamily="34" charset="0"/>
              </a:rPr>
              <a:t>Click here to enter your text</a:t>
            </a:r>
            <a:r>
              <a:rPr lang="en-US" altLang="zh-CN" sz="900" dirty="0">
                <a:solidFill>
                  <a:schemeClr val="tx1">
                    <a:lumMod val="75000"/>
                    <a:lumOff val="25000"/>
                  </a:schemeClr>
                </a:solidFill>
                <a:sym typeface="Arial" panose="020B0604020202020204" pitchFamily="34" charset="0"/>
              </a:rPr>
              <a:t>.</a:t>
            </a:r>
            <a:r>
              <a:rPr lang="zh-CN" altLang="en-US" sz="900" dirty="0">
                <a:solidFill>
                  <a:schemeClr val="tx1">
                    <a:lumMod val="75000"/>
                    <a:lumOff val="25000"/>
                  </a:schemeClr>
                </a:solidFill>
                <a:sym typeface="Arial" panose="020B0604020202020204" pitchFamily="34" charset="0"/>
              </a:rPr>
              <a:t>Click here to enter your text</a:t>
            </a:r>
            <a:r>
              <a:rPr lang="en-US" altLang="zh-CN" sz="900" dirty="0">
                <a:solidFill>
                  <a:schemeClr val="tx1">
                    <a:lumMod val="75000"/>
                    <a:lumOff val="25000"/>
                  </a:schemeClr>
                </a:solidFill>
                <a:sym typeface="Arial" panose="020B0604020202020204" pitchFamily="34" charset="0"/>
              </a:rPr>
              <a:t>.</a:t>
            </a:r>
            <a:endParaRPr lang="en-US" altLang="zh-CN" sz="900" b="1" dirty="0">
              <a:solidFill>
                <a:schemeClr val="tx1">
                  <a:lumMod val="75000"/>
                  <a:lumOff val="25000"/>
                </a:schemeClr>
              </a:solidFill>
              <a:latin typeface="Arial" panose="020B0604020202020204" pitchFamily="34" charset="0"/>
              <a:ea typeface="微软雅黑" panose="020B0503020204020204" charset="-122"/>
              <a:cs typeface="Arial" panose="020B0604020202020204" pitchFamily="34" charset="0"/>
              <a:sym typeface="Arial" panose="020B0604020202020204" pitchFamily="34" charset="0"/>
            </a:endParaRPr>
          </a:p>
        </p:txBody>
      </p:sp>
      <p:sp>
        <p:nvSpPr>
          <p:cNvPr id="5" name="Content Placeholder 2"/>
          <p:cNvSpPr txBox="1"/>
          <p:nvPr/>
        </p:nvSpPr>
        <p:spPr>
          <a:xfrm>
            <a:off x="6583680" y="2855595"/>
            <a:ext cx="2129155" cy="357505"/>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panose="020B0604020202020204"/>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9pPr>
          </a:lstStyle>
          <a:p>
            <a:pPr algn="just">
              <a:spcBef>
                <a:spcPts val="0"/>
              </a:spcBef>
              <a:spcAft>
                <a:spcPts val="0"/>
              </a:spcAft>
            </a:pPr>
            <a:r>
              <a:rPr lang="en-US" altLang="zh-CN" sz="1600" b="1" noProof="0" dirty="0">
                <a:ln>
                  <a:noFill/>
                </a:ln>
                <a:solidFill>
                  <a:schemeClr val="tx1">
                    <a:lumMod val="75000"/>
                    <a:lumOff val="25000"/>
                  </a:schemeClr>
                </a:solidFill>
                <a:uLnTx/>
                <a:uFillTx/>
                <a:ea typeface="方正舒体" panose="02010601030101010101" pitchFamily="2" charset="-122"/>
                <a:sym typeface="+mn-ea"/>
              </a:rPr>
              <a:t>ADD YOUR TEXT HERE</a:t>
            </a:r>
            <a:endParaRPr lang="en-US" altLang="zh-CN" sz="1600" b="1" noProof="0" dirty="0">
              <a:ln>
                <a:noFill/>
              </a:ln>
              <a:solidFill>
                <a:schemeClr val="tx1">
                  <a:lumMod val="75000"/>
                  <a:lumOff val="25000"/>
                </a:schemeClr>
              </a:solidFill>
              <a:uLnTx/>
              <a:uFillTx/>
              <a:latin typeface="Arial" panose="020B0604020202020204" pitchFamily="34" charset="0"/>
              <a:ea typeface="方正舒体" panose="02010601030101010101" pitchFamily="2" charset="-122"/>
              <a:cs typeface="Arial" panose="020B0604020202020204" pitchFamily="34" charset="0"/>
              <a:sym typeface="+mn-ea"/>
            </a:endParaRPr>
          </a:p>
        </p:txBody>
      </p:sp>
      <p:sp>
        <p:nvSpPr>
          <p:cNvPr id="6" name="Content Placeholder 2"/>
          <p:cNvSpPr txBox="1"/>
          <p:nvPr/>
        </p:nvSpPr>
        <p:spPr>
          <a:xfrm>
            <a:off x="6583680" y="3162300"/>
            <a:ext cx="3947160" cy="1043305"/>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panose="020B0604020202020204"/>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9pPr>
          </a:lstStyle>
          <a:p>
            <a:pPr indent="0" algn="l" fontAlgn="auto">
              <a:lnSpc>
                <a:spcPct val="150000"/>
              </a:lnSpc>
              <a:spcBef>
                <a:spcPts val="0"/>
              </a:spcBef>
              <a:buNone/>
            </a:pPr>
            <a:r>
              <a:rPr lang="zh-CN" altLang="en-US" sz="900" dirty="0">
                <a:solidFill>
                  <a:schemeClr val="tx1">
                    <a:lumMod val="75000"/>
                    <a:lumOff val="25000"/>
                  </a:schemeClr>
                </a:solidFill>
                <a:sym typeface="Arial" panose="020B0604020202020204" pitchFamily="34" charset="0"/>
              </a:rPr>
              <a:t>Click here to enter your text</a:t>
            </a:r>
            <a:r>
              <a:rPr lang="en-US" altLang="zh-CN" sz="900" dirty="0">
                <a:solidFill>
                  <a:schemeClr val="tx1">
                    <a:lumMod val="75000"/>
                    <a:lumOff val="25000"/>
                  </a:schemeClr>
                </a:solidFill>
                <a:sym typeface="Arial" panose="020B0604020202020204" pitchFamily="34" charset="0"/>
              </a:rPr>
              <a:t>.</a:t>
            </a:r>
            <a:r>
              <a:rPr lang="zh-CN" altLang="en-US" sz="900" dirty="0">
                <a:solidFill>
                  <a:schemeClr val="tx1">
                    <a:lumMod val="75000"/>
                    <a:lumOff val="25000"/>
                  </a:schemeClr>
                </a:solidFill>
                <a:sym typeface="Arial" panose="020B0604020202020204" pitchFamily="34" charset="0"/>
              </a:rPr>
              <a:t>Click here to enter your text</a:t>
            </a:r>
            <a:r>
              <a:rPr lang="en-US" altLang="zh-CN" sz="900" dirty="0">
                <a:solidFill>
                  <a:schemeClr val="tx1">
                    <a:lumMod val="75000"/>
                    <a:lumOff val="25000"/>
                  </a:schemeClr>
                </a:solidFill>
                <a:sym typeface="Arial" panose="020B0604020202020204" pitchFamily="34" charset="0"/>
              </a:rPr>
              <a:t>.</a:t>
            </a:r>
            <a:r>
              <a:rPr lang="zh-CN" altLang="en-US" sz="900" dirty="0">
                <a:solidFill>
                  <a:schemeClr val="tx1">
                    <a:lumMod val="75000"/>
                    <a:lumOff val="25000"/>
                  </a:schemeClr>
                </a:solidFill>
                <a:sym typeface="Arial" panose="020B0604020202020204" pitchFamily="34" charset="0"/>
              </a:rPr>
              <a:t>Click here to enter your text</a:t>
            </a:r>
            <a:r>
              <a:rPr lang="en-US" altLang="zh-CN" sz="900" dirty="0">
                <a:solidFill>
                  <a:schemeClr val="tx1">
                    <a:lumMod val="75000"/>
                    <a:lumOff val="25000"/>
                  </a:schemeClr>
                </a:solidFill>
                <a:sym typeface="Arial" panose="020B0604020202020204" pitchFamily="34" charset="0"/>
              </a:rPr>
              <a:t>.</a:t>
            </a:r>
            <a:r>
              <a:rPr lang="zh-CN" altLang="en-US" sz="900" dirty="0">
                <a:solidFill>
                  <a:schemeClr val="tx1">
                    <a:lumMod val="75000"/>
                    <a:lumOff val="25000"/>
                  </a:schemeClr>
                </a:solidFill>
                <a:sym typeface="Arial" panose="020B0604020202020204" pitchFamily="34" charset="0"/>
              </a:rPr>
              <a:t>Click here to enter your text</a:t>
            </a:r>
            <a:r>
              <a:rPr lang="en-US" altLang="zh-CN" sz="900" dirty="0">
                <a:solidFill>
                  <a:schemeClr val="tx1">
                    <a:lumMod val="75000"/>
                    <a:lumOff val="25000"/>
                  </a:schemeClr>
                </a:solidFill>
                <a:sym typeface="Arial" panose="020B0604020202020204" pitchFamily="34" charset="0"/>
              </a:rPr>
              <a:t>.</a:t>
            </a:r>
            <a:r>
              <a:rPr lang="zh-CN" altLang="en-US" sz="900" dirty="0">
                <a:solidFill>
                  <a:schemeClr val="tx1">
                    <a:lumMod val="75000"/>
                    <a:lumOff val="25000"/>
                  </a:schemeClr>
                </a:solidFill>
                <a:sym typeface="Arial" panose="020B0604020202020204" pitchFamily="34" charset="0"/>
              </a:rPr>
              <a:t>Click here to enter your text</a:t>
            </a:r>
            <a:r>
              <a:rPr lang="en-US" altLang="zh-CN" sz="900" dirty="0">
                <a:solidFill>
                  <a:schemeClr val="tx1">
                    <a:lumMod val="75000"/>
                    <a:lumOff val="25000"/>
                  </a:schemeClr>
                </a:solidFill>
                <a:sym typeface="Arial" panose="020B0604020202020204" pitchFamily="34" charset="0"/>
              </a:rPr>
              <a:t>.</a:t>
            </a:r>
            <a:r>
              <a:rPr lang="zh-CN" altLang="en-US" sz="900" dirty="0">
                <a:solidFill>
                  <a:schemeClr val="tx1">
                    <a:lumMod val="75000"/>
                    <a:lumOff val="25000"/>
                  </a:schemeClr>
                </a:solidFill>
                <a:sym typeface="Arial" panose="020B0604020202020204" pitchFamily="34" charset="0"/>
              </a:rPr>
              <a:t>Click here to enter your text</a:t>
            </a:r>
            <a:r>
              <a:rPr lang="en-US" altLang="zh-CN" sz="900" dirty="0">
                <a:solidFill>
                  <a:schemeClr val="tx1">
                    <a:lumMod val="75000"/>
                    <a:lumOff val="25000"/>
                  </a:schemeClr>
                </a:solidFill>
                <a:sym typeface="Arial" panose="020B0604020202020204" pitchFamily="34" charset="0"/>
              </a:rPr>
              <a:t>.</a:t>
            </a:r>
            <a:endParaRPr lang="en-US" altLang="zh-CN" sz="900" b="1" dirty="0">
              <a:solidFill>
                <a:schemeClr val="tx1">
                  <a:lumMod val="75000"/>
                  <a:lumOff val="25000"/>
                </a:schemeClr>
              </a:solidFill>
              <a:latin typeface="Arial" panose="020B0604020202020204" pitchFamily="34" charset="0"/>
              <a:ea typeface="微软雅黑" panose="020B0503020204020204" charset="-122"/>
              <a:cs typeface="Arial" panose="020B0604020202020204" pitchFamily="34" charset="0"/>
              <a:sym typeface="Arial" panose="020B0604020202020204" pitchFamily="34" charset="0"/>
            </a:endParaRPr>
          </a:p>
        </p:txBody>
      </p:sp>
      <p:sp>
        <p:nvSpPr>
          <p:cNvPr id="7" name="Content Placeholder 2"/>
          <p:cNvSpPr txBox="1"/>
          <p:nvPr/>
        </p:nvSpPr>
        <p:spPr>
          <a:xfrm>
            <a:off x="6583680" y="4495165"/>
            <a:ext cx="2129155" cy="357505"/>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panose="020B0604020202020204"/>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9pPr>
          </a:lstStyle>
          <a:p>
            <a:pPr algn="just">
              <a:spcBef>
                <a:spcPts val="0"/>
              </a:spcBef>
              <a:spcAft>
                <a:spcPts val="0"/>
              </a:spcAft>
            </a:pPr>
            <a:r>
              <a:rPr lang="en-US" altLang="zh-CN" sz="1600" b="1" noProof="0" dirty="0">
                <a:ln>
                  <a:noFill/>
                </a:ln>
                <a:solidFill>
                  <a:schemeClr val="tx1">
                    <a:lumMod val="75000"/>
                    <a:lumOff val="25000"/>
                  </a:schemeClr>
                </a:solidFill>
                <a:uLnTx/>
                <a:uFillTx/>
                <a:ea typeface="方正舒体" panose="02010601030101010101" pitchFamily="2" charset="-122"/>
                <a:sym typeface="+mn-ea"/>
              </a:rPr>
              <a:t>ADD YOUR TEXT HERE</a:t>
            </a:r>
            <a:endParaRPr lang="en-US" altLang="zh-CN" sz="1600" b="1" noProof="0" dirty="0">
              <a:ln>
                <a:noFill/>
              </a:ln>
              <a:solidFill>
                <a:schemeClr val="tx1">
                  <a:lumMod val="75000"/>
                  <a:lumOff val="25000"/>
                </a:schemeClr>
              </a:solidFill>
              <a:uLnTx/>
              <a:uFillTx/>
              <a:latin typeface="Arial" panose="020B0604020202020204" pitchFamily="34" charset="0"/>
              <a:ea typeface="方正舒体" panose="02010601030101010101" pitchFamily="2" charset="-122"/>
              <a:cs typeface="Arial" panose="020B0604020202020204" pitchFamily="34" charset="0"/>
              <a:sym typeface="+mn-ea"/>
            </a:endParaRPr>
          </a:p>
        </p:txBody>
      </p:sp>
      <p:sp>
        <p:nvSpPr>
          <p:cNvPr id="8" name="Content Placeholder 2"/>
          <p:cNvSpPr txBox="1"/>
          <p:nvPr/>
        </p:nvSpPr>
        <p:spPr>
          <a:xfrm>
            <a:off x="6583680" y="4801870"/>
            <a:ext cx="3947160" cy="1043305"/>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panose="020B0604020202020204"/>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9pPr>
          </a:lstStyle>
          <a:p>
            <a:pPr indent="0" algn="l" fontAlgn="auto">
              <a:lnSpc>
                <a:spcPct val="150000"/>
              </a:lnSpc>
              <a:spcBef>
                <a:spcPts val="0"/>
              </a:spcBef>
              <a:buNone/>
            </a:pPr>
            <a:r>
              <a:rPr lang="zh-CN" altLang="en-US" sz="900" dirty="0">
                <a:solidFill>
                  <a:schemeClr val="tx1">
                    <a:lumMod val="75000"/>
                    <a:lumOff val="25000"/>
                  </a:schemeClr>
                </a:solidFill>
                <a:sym typeface="Arial" panose="020B0604020202020204" pitchFamily="34" charset="0"/>
              </a:rPr>
              <a:t>Click here to enter your text</a:t>
            </a:r>
            <a:r>
              <a:rPr lang="en-US" altLang="zh-CN" sz="900" dirty="0">
                <a:solidFill>
                  <a:schemeClr val="tx1">
                    <a:lumMod val="75000"/>
                    <a:lumOff val="25000"/>
                  </a:schemeClr>
                </a:solidFill>
                <a:sym typeface="Arial" panose="020B0604020202020204" pitchFamily="34" charset="0"/>
              </a:rPr>
              <a:t>.</a:t>
            </a:r>
            <a:r>
              <a:rPr lang="zh-CN" altLang="en-US" sz="900" dirty="0">
                <a:solidFill>
                  <a:schemeClr val="tx1">
                    <a:lumMod val="75000"/>
                    <a:lumOff val="25000"/>
                  </a:schemeClr>
                </a:solidFill>
                <a:sym typeface="Arial" panose="020B0604020202020204" pitchFamily="34" charset="0"/>
              </a:rPr>
              <a:t>Click here to enter your text</a:t>
            </a:r>
            <a:r>
              <a:rPr lang="en-US" altLang="zh-CN" sz="900" dirty="0">
                <a:solidFill>
                  <a:schemeClr val="tx1">
                    <a:lumMod val="75000"/>
                    <a:lumOff val="25000"/>
                  </a:schemeClr>
                </a:solidFill>
                <a:sym typeface="Arial" panose="020B0604020202020204" pitchFamily="34" charset="0"/>
              </a:rPr>
              <a:t>.</a:t>
            </a:r>
            <a:r>
              <a:rPr lang="zh-CN" altLang="en-US" sz="900" dirty="0">
                <a:solidFill>
                  <a:schemeClr val="tx1">
                    <a:lumMod val="75000"/>
                    <a:lumOff val="25000"/>
                  </a:schemeClr>
                </a:solidFill>
                <a:sym typeface="Arial" panose="020B0604020202020204" pitchFamily="34" charset="0"/>
              </a:rPr>
              <a:t>Click here to enter your text</a:t>
            </a:r>
            <a:r>
              <a:rPr lang="en-US" altLang="zh-CN" sz="900" dirty="0">
                <a:solidFill>
                  <a:schemeClr val="tx1">
                    <a:lumMod val="75000"/>
                    <a:lumOff val="25000"/>
                  </a:schemeClr>
                </a:solidFill>
                <a:sym typeface="Arial" panose="020B0604020202020204" pitchFamily="34" charset="0"/>
              </a:rPr>
              <a:t>.</a:t>
            </a:r>
            <a:r>
              <a:rPr lang="zh-CN" altLang="en-US" sz="900" dirty="0">
                <a:solidFill>
                  <a:schemeClr val="tx1">
                    <a:lumMod val="75000"/>
                    <a:lumOff val="25000"/>
                  </a:schemeClr>
                </a:solidFill>
                <a:sym typeface="Arial" panose="020B0604020202020204" pitchFamily="34" charset="0"/>
              </a:rPr>
              <a:t>Click here to enter your text</a:t>
            </a:r>
            <a:r>
              <a:rPr lang="en-US" altLang="zh-CN" sz="900" dirty="0">
                <a:solidFill>
                  <a:schemeClr val="tx1">
                    <a:lumMod val="75000"/>
                    <a:lumOff val="25000"/>
                  </a:schemeClr>
                </a:solidFill>
                <a:sym typeface="Arial" panose="020B0604020202020204" pitchFamily="34" charset="0"/>
              </a:rPr>
              <a:t>.</a:t>
            </a:r>
            <a:r>
              <a:rPr lang="zh-CN" altLang="en-US" sz="900" dirty="0">
                <a:solidFill>
                  <a:schemeClr val="tx1">
                    <a:lumMod val="75000"/>
                    <a:lumOff val="25000"/>
                  </a:schemeClr>
                </a:solidFill>
                <a:sym typeface="Arial" panose="020B0604020202020204" pitchFamily="34" charset="0"/>
              </a:rPr>
              <a:t>Click here to enter your text</a:t>
            </a:r>
            <a:r>
              <a:rPr lang="en-US" altLang="zh-CN" sz="900" dirty="0">
                <a:solidFill>
                  <a:schemeClr val="tx1">
                    <a:lumMod val="75000"/>
                    <a:lumOff val="25000"/>
                  </a:schemeClr>
                </a:solidFill>
                <a:sym typeface="Arial" panose="020B0604020202020204" pitchFamily="34" charset="0"/>
              </a:rPr>
              <a:t>.</a:t>
            </a:r>
            <a:r>
              <a:rPr lang="zh-CN" altLang="en-US" sz="900" dirty="0">
                <a:solidFill>
                  <a:schemeClr val="tx1">
                    <a:lumMod val="75000"/>
                    <a:lumOff val="25000"/>
                  </a:schemeClr>
                </a:solidFill>
                <a:sym typeface="Arial" panose="020B0604020202020204" pitchFamily="34" charset="0"/>
              </a:rPr>
              <a:t>Click here to enter your text</a:t>
            </a:r>
            <a:r>
              <a:rPr lang="en-US" altLang="zh-CN" sz="900" dirty="0">
                <a:solidFill>
                  <a:schemeClr val="tx1">
                    <a:lumMod val="75000"/>
                    <a:lumOff val="25000"/>
                  </a:schemeClr>
                </a:solidFill>
                <a:sym typeface="Arial" panose="020B0604020202020204" pitchFamily="34" charset="0"/>
              </a:rPr>
              <a:t>.</a:t>
            </a:r>
            <a:endParaRPr lang="en-US" altLang="zh-CN" sz="900" b="1" dirty="0">
              <a:solidFill>
                <a:schemeClr val="tx1">
                  <a:lumMod val="75000"/>
                  <a:lumOff val="25000"/>
                </a:schemeClr>
              </a:solidFill>
              <a:latin typeface="Arial" panose="020B0604020202020204" pitchFamily="34" charset="0"/>
              <a:ea typeface="微软雅黑" panose="020B0503020204020204" charset="-122"/>
              <a:cs typeface="Arial" panose="020B0604020202020204" pitchFamily="34" charset="0"/>
              <a:sym typeface="Arial" panose="020B0604020202020204" pitchFamily="34" charset="0"/>
            </a:endParaRPr>
          </a:p>
        </p:txBody>
      </p:sp>
      <p:pic>
        <p:nvPicPr>
          <p:cNvPr id="12" name="图片 11" descr="5"/>
          <p:cNvPicPr>
            <a:picLocks noChangeAspect="1"/>
          </p:cNvPicPr>
          <p:nvPr/>
        </p:nvPicPr>
        <p:blipFill>
          <a:blip r:embed="rId3"/>
          <a:stretch>
            <a:fillRect/>
          </a:stretch>
        </p:blipFill>
        <p:spPr>
          <a:xfrm rot="4320000">
            <a:off x="2394585" y="-305435"/>
            <a:ext cx="1461135" cy="892175"/>
          </a:xfrm>
          <a:prstGeom prst="rect">
            <a:avLst/>
          </a:prstGeom>
        </p:spPr>
      </p:pic>
      <p:pic>
        <p:nvPicPr>
          <p:cNvPr id="13" name="图片 12" descr="6"/>
          <p:cNvPicPr>
            <a:picLocks noChangeAspect="1"/>
          </p:cNvPicPr>
          <p:nvPr/>
        </p:nvPicPr>
        <p:blipFill>
          <a:blip r:embed="rId4"/>
          <a:stretch>
            <a:fillRect/>
          </a:stretch>
        </p:blipFill>
        <p:spPr>
          <a:xfrm rot="5700000">
            <a:off x="3068320" y="-191770"/>
            <a:ext cx="1666240" cy="1017905"/>
          </a:xfrm>
          <a:prstGeom prst="rect">
            <a:avLst/>
          </a:prstGeom>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Freeform 53"/>
          <p:cNvSpPr/>
          <p:nvPr/>
        </p:nvSpPr>
        <p:spPr bwMode="auto">
          <a:xfrm>
            <a:off x="3878580" y="3016885"/>
            <a:ext cx="2192020" cy="1349375"/>
          </a:xfrm>
          <a:custGeom>
            <a:avLst/>
            <a:gdLst>
              <a:gd name="T0" fmla="*/ 112 w 112"/>
              <a:gd name="T1" fmla="*/ 69 h 69"/>
              <a:gd name="T2" fmla="*/ 87 w 112"/>
              <a:gd name="T3" fmla="*/ 55 h 69"/>
              <a:gd name="T4" fmla="*/ 25 w 112"/>
              <a:gd name="T5" fmla="*/ 55 h 69"/>
              <a:gd name="T6" fmla="*/ 0 w 112"/>
              <a:gd name="T7" fmla="*/ 30 h 69"/>
              <a:gd name="T8" fmla="*/ 0 w 112"/>
              <a:gd name="T9" fmla="*/ 25 h 69"/>
              <a:gd name="T10" fmla="*/ 25 w 112"/>
              <a:gd name="T11" fmla="*/ 0 h 69"/>
              <a:gd name="T12" fmla="*/ 87 w 112"/>
              <a:gd name="T13" fmla="*/ 0 h 69"/>
              <a:gd name="T14" fmla="*/ 112 w 112"/>
              <a:gd name="T15" fmla="*/ 25 h 69"/>
              <a:gd name="T16" fmla="*/ 112 w 112"/>
              <a:gd name="T17" fmla="*/ 69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2" h="69">
                <a:moveTo>
                  <a:pt x="112" y="69"/>
                </a:moveTo>
                <a:cubicBezTo>
                  <a:pt x="107" y="61"/>
                  <a:pt x="98" y="55"/>
                  <a:pt x="87" y="55"/>
                </a:cubicBezTo>
                <a:cubicBezTo>
                  <a:pt x="25" y="55"/>
                  <a:pt x="25" y="55"/>
                  <a:pt x="25" y="55"/>
                </a:cubicBezTo>
                <a:cubicBezTo>
                  <a:pt x="11" y="55"/>
                  <a:pt x="0" y="43"/>
                  <a:pt x="0" y="30"/>
                </a:cubicBezTo>
                <a:cubicBezTo>
                  <a:pt x="0" y="25"/>
                  <a:pt x="0" y="25"/>
                  <a:pt x="0" y="25"/>
                </a:cubicBezTo>
                <a:cubicBezTo>
                  <a:pt x="0" y="11"/>
                  <a:pt x="11" y="0"/>
                  <a:pt x="25" y="0"/>
                </a:cubicBezTo>
                <a:cubicBezTo>
                  <a:pt x="87" y="0"/>
                  <a:pt x="87" y="0"/>
                  <a:pt x="87" y="0"/>
                </a:cubicBezTo>
                <a:cubicBezTo>
                  <a:pt x="101" y="0"/>
                  <a:pt x="112" y="11"/>
                  <a:pt x="112" y="25"/>
                </a:cubicBezTo>
                <a:lnTo>
                  <a:pt x="112" y="69"/>
                </a:lnTo>
                <a:close/>
              </a:path>
            </a:pathLst>
          </a:custGeom>
          <a:solidFill>
            <a:srgbClr val="464E6C"/>
          </a:solidFill>
          <a:ln>
            <a:noFill/>
          </a:ln>
        </p:spPr>
        <p:txBody>
          <a:bodyPr vert="horz" wrap="square" lIns="91440" tIns="45720" rIns="91440" bIns="45720" numCol="1" anchor="t" anchorCtr="0" compatLnSpc="1"/>
          <a:lstStyle/>
          <a:p>
            <a:endParaRPr lang="en-US">
              <a:solidFill>
                <a:schemeClr val="tx1">
                  <a:lumMod val="65000"/>
                  <a:lumOff val="35000"/>
                </a:schemeClr>
              </a:solidFill>
            </a:endParaRPr>
          </a:p>
        </p:txBody>
      </p:sp>
      <p:sp>
        <p:nvSpPr>
          <p:cNvPr id="11" name="Freeform 56"/>
          <p:cNvSpPr/>
          <p:nvPr/>
        </p:nvSpPr>
        <p:spPr bwMode="auto">
          <a:xfrm>
            <a:off x="4392295" y="2085340"/>
            <a:ext cx="1666875" cy="999490"/>
          </a:xfrm>
          <a:custGeom>
            <a:avLst/>
            <a:gdLst>
              <a:gd name="T0" fmla="*/ 85 w 85"/>
              <a:gd name="T1" fmla="*/ 51 h 51"/>
              <a:gd name="T2" fmla="*/ 66 w 85"/>
              <a:gd name="T3" fmla="*/ 40 h 51"/>
              <a:gd name="T4" fmla="*/ 19 w 85"/>
              <a:gd name="T5" fmla="*/ 40 h 51"/>
              <a:gd name="T6" fmla="*/ 0 w 85"/>
              <a:gd name="T7" fmla="*/ 22 h 51"/>
              <a:gd name="T8" fmla="*/ 0 w 85"/>
              <a:gd name="T9" fmla="*/ 18 h 51"/>
              <a:gd name="T10" fmla="*/ 19 w 85"/>
              <a:gd name="T11" fmla="*/ 0 h 51"/>
              <a:gd name="T12" fmla="*/ 66 w 85"/>
              <a:gd name="T13" fmla="*/ 0 h 51"/>
              <a:gd name="T14" fmla="*/ 85 w 85"/>
              <a:gd name="T15" fmla="*/ 18 h 51"/>
              <a:gd name="T16" fmla="*/ 85 w 85"/>
              <a:gd name="T17" fmla="*/ 51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5" h="51">
                <a:moveTo>
                  <a:pt x="85" y="51"/>
                </a:moveTo>
                <a:cubicBezTo>
                  <a:pt x="81" y="45"/>
                  <a:pt x="74" y="40"/>
                  <a:pt x="66" y="40"/>
                </a:cubicBezTo>
                <a:cubicBezTo>
                  <a:pt x="19" y="40"/>
                  <a:pt x="19" y="40"/>
                  <a:pt x="19" y="40"/>
                </a:cubicBezTo>
                <a:cubicBezTo>
                  <a:pt x="9" y="40"/>
                  <a:pt x="0" y="32"/>
                  <a:pt x="0" y="22"/>
                </a:cubicBezTo>
                <a:cubicBezTo>
                  <a:pt x="0" y="18"/>
                  <a:pt x="0" y="18"/>
                  <a:pt x="0" y="18"/>
                </a:cubicBezTo>
                <a:cubicBezTo>
                  <a:pt x="0" y="8"/>
                  <a:pt x="9" y="0"/>
                  <a:pt x="19" y="0"/>
                </a:cubicBezTo>
                <a:cubicBezTo>
                  <a:pt x="66" y="0"/>
                  <a:pt x="66" y="0"/>
                  <a:pt x="66" y="0"/>
                </a:cubicBezTo>
                <a:cubicBezTo>
                  <a:pt x="76" y="0"/>
                  <a:pt x="85" y="8"/>
                  <a:pt x="85" y="18"/>
                </a:cubicBezTo>
                <a:lnTo>
                  <a:pt x="85" y="51"/>
                </a:lnTo>
                <a:close/>
              </a:path>
            </a:pathLst>
          </a:custGeom>
          <a:solidFill>
            <a:srgbClr val="52B2A7"/>
          </a:solidFill>
          <a:ln>
            <a:noFill/>
          </a:ln>
        </p:spPr>
        <p:txBody>
          <a:bodyPr vert="horz" wrap="square" lIns="91440" tIns="45720" rIns="91440" bIns="45720" numCol="1" anchor="t" anchorCtr="0" compatLnSpc="1"/>
          <a:lstStyle/>
          <a:p>
            <a:endParaRPr lang="en-US">
              <a:solidFill>
                <a:schemeClr val="tx1">
                  <a:lumMod val="65000"/>
                  <a:lumOff val="35000"/>
                </a:schemeClr>
              </a:solidFill>
            </a:endParaRPr>
          </a:p>
        </p:txBody>
      </p:sp>
      <p:sp>
        <p:nvSpPr>
          <p:cNvPr id="12" name="Freeform 58"/>
          <p:cNvSpPr/>
          <p:nvPr/>
        </p:nvSpPr>
        <p:spPr bwMode="auto">
          <a:xfrm>
            <a:off x="6178550" y="2571750"/>
            <a:ext cx="1957070" cy="1192530"/>
          </a:xfrm>
          <a:custGeom>
            <a:avLst/>
            <a:gdLst>
              <a:gd name="T0" fmla="*/ 0 w 100"/>
              <a:gd name="T1" fmla="*/ 61 h 61"/>
              <a:gd name="T2" fmla="*/ 22 w 100"/>
              <a:gd name="T3" fmla="*/ 48 h 61"/>
              <a:gd name="T4" fmla="*/ 78 w 100"/>
              <a:gd name="T5" fmla="*/ 48 h 61"/>
              <a:gd name="T6" fmla="*/ 100 w 100"/>
              <a:gd name="T7" fmla="*/ 26 h 61"/>
              <a:gd name="T8" fmla="*/ 100 w 100"/>
              <a:gd name="T9" fmla="*/ 22 h 61"/>
              <a:gd name="T10" fmla="*/ 78 w 100"/>
              <a:gd name="T11" fmla="*/ 0 h 61"/>
              <a:gd name="T12" fmla="*/ 22 w 100"/>
              <a:gd name="T13" fmla="*/ 0 h 61"/>
              <a:gd name="T14" fmla="*/ 0 w 100"/>
              <a:gd name="T15" fmla="*/ 22 h 61"/>
              <a:gd name="T16" fmla="*/ 0 w 100"/>
              <a:gd name="T17" fmla="*/ 61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0" h="61">
                <a:moveTo>
                  <a:pt x="0" y="61"/>
                </a:moveTo>
                <a:cubicBezTo>
                  <a:pt x="4" y="54"/>
                  <a:pt x="13" y="48"/>
                  <a:pt x="22" y="48"/>
                </a:cubicBezTo>
                <a:cubicBezTo>
                  <a:pt x="78" y="48"/>
                  <a:pt x="78" y="48"/>
                  <a:pt x="78" y="48"/>
                </a:cubicBezTo>
                <a:cubicBezTo>
                  <a:pt x="90" y="48"/>
                  <a:pt x="100" y="38"/>
                  <a:pt x="100" y="26"/>
                </a:cubicBezTo>
                <a:cubicBezTo>
                  <a:pt x="100" y="22"/>
                  <a:pt x="100" y="22"/>
                  <a:pt x="100" y="22"/>
                </a:cubicBezTo>
                <a:cubicBezTo>
                  <a:pt x="100" y="10"/>
                  <a:pt x="90" y="0"/>
                  <a:pt x="78" y="0"/>
                </a:cubicBezTo>
                <a:cubicBezTo>
                  <a:pt x="22" y="0"/>
                  <a:pt x="22" y="0"/>
                  <a:pt x="22" y="0"/>
                </a:cubicBezTo>
                <a:cubicBezTo>
                  <a:pt x="10" y="0"/>
                  <a:pt x="0" y="10"/>
                  <a:pt x="0" y="22"/>
                </a:cubicBezTo>
                <a:lnTo>
                  <a:pt x="0" y="61"/>
                </a:lnTo>
                <a:close/>
              </a:path>
            </a:pathLst>
          </a:custGeom>
          <a:solidFill>
            <a:srgbClr val="52B2A7"/>
          </a:solidFill>
          <a:ln>
            <a:noFill/>
          </a:ln>
        </p:spPr>
        <p:txBody>
          <a:bodyPr vert="horz" wrap="square" lIns="91440" tIns="45720" rIns="91440" bIns="45720" numCol="1" anchor="t" anchorCtr="0" compatLnSpc="1"/>
          <a:lstStyle/>
          <a:p>
            <a:endParaRPr lang="en-US">
              <a:solidFill>
                <a:schemeClr val="tx1">
                  <a:lumMod val="65000"/>
                  <a:lumOff val="35000"/>
                </a:schemeClr>
              </a:solidFill>
            </a:endParaRPr>
          </a:p>
        </p:txBody>
      </p:sp>
      <p:sp>
        <p:nvSpPr>
          <p:cNvPr id="13" name="Freeform 60"/>
          <p:cNvSpPr/>
          <p:nvPr/>
        </p:nvSpPr>
        <p:spPr bwMode="auto">
          <a:xfrm>
            <a:off x="6178550" y="1818005"/>
            <a:ext cx="1409065" cy="861060"/>
          </a:xfrm>
          <a:custGeom>
            <a:avLst/>
            <a:gdLst>
              <a:gd name="T0" fmla="*/ 0 w 72"/>
              <a:gd name="T1" fmla="*/ 44 h 44"/>
              <a:gd name="T2" fmla="*/ 16 w 72"/>
              <a:gd name="T3" fmla="*/ 34 h 44"/>
              <a:gd name="T4" fmla="*/ 56 w 72"/>
              <a:gd name="T5" fmla="*/ 34 h 44"/>
              <a:gd name="T6" fmla="*/ 72 w 72"/>
              <a:gd name="T7" fmla="*/ 18 h 44"/>
              <a:gd name="T8" fmla="*/ 72 w 72"/>
              <a:gd name="T9" fmla="*/ 16 h 44"/>
              <a:gd name="T10" fmla="*/ 56 w 72"/>
              <a:gd name="T11" fmla="*/ 0 h 44"/>
              <a:gd name="T12" fmla="*/ 16 w 72"/>
              <a:gd name="T13" fmla="*/ 0 h 44"/>
              <a:gd name="T14" fmla="*/ 0 w 72"/>
              <a:gd name="T15" fmla="*/ 16 h 44"/>
              <a:gd name="T16" fmla="*/ 0 w 72"/>
              <a:gd name="T17" fmla="*/ 44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2" h="44">
                <a:moveTo>
                  <a:pt x="0" y="44"/>
                </a:moveTo>
                <a:cubicBezTo>
                  <a:pt x="3" y="38"/>
                  <a:pt x="9" y="34"/>
                  <a:pt x="16" y="34"/>
                </a:cubicBezTo>
                <a:cubicBezTo>
                  <a:pt x="56" y="34"/>
                  <a:pt x="56" y="34"/>
                  <a:pt x="56" y="34"/>
                </a:cubicBezTo>
                <a:cubicBezTo>
                  <a:pt x="65" y="34"/>
                  <a:pt x="72" y="27"/>
                  <a:pt x="72" y="18"/>
                </a:cubicBezTo>
                <a:cubicBezTo>
                  <a:pt x="72" y="16"/>
                  <a:pt x="72" y="16"/>
                  <a:pt x="72" y="16"/>
                </a:cubicBezTo>
                <a:cubicBezTo>
                  <a:pt x="72" y="7"/>
                  <a:pt x="65" y="0"/>
                  <a:pt x="56" y="0"/>
                </a:cubicBezTo>
                <a:cubicBezTo>
                  <a:pt x="16" y="0"/>
                  <a:pt x="16" y="0"/>
                  <a:pt x="16" y="0"/>
                </a:cubicBezTo>
                <a:cubicBezTo>
                  <a:pt x="7" y="0"/>
                  <a:pt x="0" y="7"/>
                  <a:pt x="0" y="16"/>
                </a:cubicBezTo>
                <a:lnTo>
                  <a:pt x="0" y="44"/>
                </a:lnTo>
                <a:close/>
              </a:path>
            </a:pathLst>
          </a:custGeom>
          <a:solidFill>
            <a:srgbClr val="464E6C"/>
          </a:solidFill>
          <a:ln>
            <a:noFill/>
          </a:ln>
        </p:spPr>
        <p:txBody>
          <a:bodyPr vert="horz" wrap="square" lIns="91440" tIns="45720" rIns="91440" bIns="45720" numCol="1" anchor="t" anchorCtr="0" compatLnSpc="1"/>
          <a:lstStyle/>
          <a:p>
            <a:endParaRPr lang="en-US">
              <a:solidFill>
                <a:schemeClr val="tx1">
                  <a:lumMod val="65000"/>
                  <a:lumOff val="35000"/>
                </a:schemeClr>
              </a:solidFill>
            </a:endParaRPr>
          </a:p>
        </p:txBody>
      </p:sp>
      <p:grpSp>
        <p:nvGrpSpPr>
          <p:cNvPr id="27" name="Group 26"/>
          <p:cNvGrpSpPr/>
          <p:nvPr/>
        </p:nvGrpSpPr>
        <p:grpSpPr>
          <a:xfrm>
            <a:off x="4455160" y="3411220"/>
            <a:ext cx="328930" cy="325755"/>
            <a:chOff x="8469313" y="3354388"/>
            <a:chExt cx="479426" cy="477837"/>
          </a:xfrm>
          <a:solidFill>
            <a:schemeClr val="bg1"/>
          </a:solidFill>
        </p:grpSpPr>
        <p:sp>
          <p:nvSpPr>
            <p:cNvPr id="28" name="Rectangle 27"/>
            <p:cNvSpPr>
              <a:spLocks noChangeArrowheads="1"/>
            </p:cNvSpPr>
            <p:nvPr/>
          </p:nvSpPr>
          <p:spPr bwMode="auto">
            <a:xfrm>
              <a:off x="8528051" y="3441700"/>
              <a:ext cx="357188" cy="3016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solidFill>
                  <a:schemeClr val="tx1">
                    <a:lumMod val="65000"/>
                    <a:lumOff val="35000"/>
                  </a:schemeClr>
                </a:solidFill>
              </a:endParaRPr>
            </a:p>
          </p:txBody>
        </p:sp>
        <p:sp>
          <p:nvSpPr>
            <p:cNvPr id="29" name="Freeform 28"/>
            <p:cNvSpPr/>
            <p:nvPr/>
          </p:nvSpPr>
          <p:spPr bwMode="auto">
            <a:xfrm>
              <a:off x="8648701" y="3530600"/>
              <a:ext cx="85725" cy="90487"/>
            </a:xfrm>
            <a:custGeom>
              <a:avLst/>
              <a:gdLst>
                <a:gd name="T0" fmla="*/ 3 w 23"/>
                <a:gd name="T1" fmla="*/ 22 h 24"/>
                <a:gd name="T2" fmla="*/ 0 w 23"/>
                <a:gd name="T3" fmla="*/ 21 h 24"/>
                <a:gd name="T4" fmla="*/ 0 w 23"/>
                <a:gd name="T5" fmla="*/ 4 h 24"/>
                <a:gd name="T6" fmla="*/ 4 w 23"/>
                <a:gd name="T7" fmla="*/ 0 h 24"/>
                <a:gd name="T8" fmla="*/ 21 w 23"/>
                <a:gd name="T9" fmla="*/ 0 h 24"/>
                <a:gd name="T10" fmla="*/ 22 w 23"/>
                <a:gd name="T11" fmla="*/ 3 h 24"/>
                <a:gd name="T12" fmla="*/ 3 w 23"/>
                <a:gd name="T13" fmla="*/ 22 h 24"/>
              </a:gdLst>
              <a:ahLst/>
              <a:cxnLst>
                <a:cxn ang="0">
                  <a:pos x="T0" y="T1"/>
                </a:cxn>
                <a:cxn ang="0">
                  <a:pos x="T2" y="T3"/>
                </a:cxn>
                <a:cxn ang="0">
                  <a:pos x="T4" y="T5"/>
                </a:cxn>
                <a:cxn ang="0">
                  <a:pos x="T6" y="T7"/>
                </a:cxn>
                <a:cxn ang="0">
                  <a:pos x="T8" y="T9"/>
                </a:cxn>
                <a:cxn ang="0">
                  <a:pos x="T10" y="T11"/>
                </a:cxn>
                <a:cxn ang="0">
                  <a:pos x="T12" y="T13"/>
                </a:cxn>
              </a:cxnLst>
              <a:rect l="0" t="0" r="r" b="b"/>
              <a:pathLst>
                <a:path w="23" h="24">
                  <a:moveTo>
                    <a:pt x="3" y="22"/>
                  </a:moveTo>
                  <a:cubicBezTo>
                    <a:pt x="1" y="24"/>
                    <a:pt x="0" y="23"/>
                    <a:pt x="0" y="21"/>
                  </a:cubicBezTo>
                  <a:cubicBezTo>
                    <a:pt x="0" y="4"/>
                    <a:pt x="0" y="4"/>
                    <a:pt x="0" y="4"/>
                  </a:cubicBezTo>
                  <a:cubicBezTo>
                    <a:pt x="0" y="2"/>
                    <a:pt x="2" y="0"/>
                    <a:pt x="4" y="0"/>
                  </a:cubicBezTo>
                  <a:cubicBezTo>
                    <a:pt x="21" y="0"/>
                    <a:pt x="21" y="0"/>
                    <a:pt x="21" y="0"/>
                  </a:cubicBezTo>
                  <a:cubicBezTo>
                    <a:pt x="23" y="0"/>
                    <a:pt x="23" y="1"/>
                    <a:pt x="22" y="3"/>
                  </a:cubicBezTo>
                  <a:lnTo>
                    <a:pt x="3" y="2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solidFill>
                  <a:schemeClr val="tx1">
                    <a:lumMod val="65000"/>
                    <a:lumOff val="35000"/>
                  </a:schemeClr>
                </a:solidFill>
              </a:endParaRPr>
            </a:p>
          </p:txBody>
        </p:sp>
        <p:sp>
          <p:nvSpPr>
            <p:cNvPr id="30" name="Freeform 29"/>
            <p:cNvSpPr>
              <a:spLocks noEditPoints="1"/>
            </p:cNvSpPr>
            <p:nvPr/>
          </p:nvSpPr>
          <p:spPr bwMode="auto">
            <a:xfrm>
              <a:off x="8656638" y="3538538"/>
              <a:ext cx="250825" cy="252412"/>
            </a:xfrm>
            <a:custGeom>
              <a:avLst/>
              <a:gdLst>
                <a:gd name="T0" fmla="*/ 61 w 67"/>
                <a:gd name="T1" fmla="*/ 27 h 67"/>
                <a:gd name="T2" fmla="*/ 48 w 67"/>
                <a:gd name="T3" fmla="*/ 27 h 67"/>
                <a:gd name="T4" fmla="*/ 37 w 67"/>
                <a:gd name="T5" fmla="*/ 16 h 67"/>
                <a:gd name="T6" fmla="*/ 37 w 67"/>
                <a:gd name="T7" fmla="*/ 3 h 67"/>
                <a:gd name="T8" fmla="*/ 25 w 67"/>
                <a:gd name="T9" fmla="*/ 4 h 67"/>
                <a:gd name="T10" fmla="*/ 4 w 67"/>
                <a:gd name="T11" fmla="*/ 25 h 67"/>
                <a:gd name="T12" fmla="*/ 2 w 67"/>
                <a:gd name="T13" fmla="*/ 37 h 67"/>
                <a:gd name="T14" fmla="*/ 16 w 67"/>
                <a:gd name="T15" fmla="*/ 37 h 67"/>
                <a:gd name="T16" fmla="*/ 27 w 67"/>
                <a:gd name="T17" fmla="*/ 48 h 67"/>
                <a:gd name="T18" fmla="*/ 27 w 67"/>
                <a:gd name="T19" fmla="*/ 62 h 67"/>
                <a:gd name="T20" fmla="*/ 32 w 67"/>
                <a:gd name="T21" fmla="*/ 67 h 67"/>
                <a:gd name="T22" fmla="*/ 39 w 67"/>
                <a:gd name="T23" fmla="*/ 60 h 67"/>
                <a:gd name="T24" fmla="*/ 60 w 67"/>
                <a:gd name="T25" fmla="*/ 39 h 67"/>
                <a:gd name="T26" fmla="*/ 67 w 67"/>
                <a:gd name="T27" fmla="*/ 32 h 67"/>
                <a:gd name="T28" fmla="*/ 61 w 67"/>
                <a:gd name="T29" fmla="*/ 27 h 67"/>
                <a:gd name="T30" fmla="*/ 43 w 67"/>
                <a:gd name="T31" fmla="*/ 31 h 67"/>
                <a:gd name="T32" fmla="*/ 44 w 67"/>
                <a:gd name="T33" fmla="*/ 44 h 67"/>
                <a:gd name="T34" fmla="*/ 31 w 67"/>
                <a:gd name="T35" fmla="*/ 43 h 67"/>
                <a:gd name="T36" fmla="*/ 21 w 67"/>
                <a:gd name="T37" fmla="*/ 33 h 67"/>
                <a:gd name="T38" fmla="*/ 20 w 67"/>
                <a:gd name="T39" fmla="*/ 20 h 67"/>
                <a:gd name="T40" fmla="*/ 33 w 67"/>
                <a:gd name="T41" fmla="*/ 21 h 67"/>
                <a:gd name="T42" fmla="*/ 43 w 67"/>
                <a:gd name="T43" fmla="*/ 31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67" h="67">
                  <a:moveTo>
                    <a:pt x="61" y="27"/>
                  </a:moveTo>
                  <a:cubicBezTo>
                    <a:pt x="58" y="31"/>
                    <a:pt x="51" y="31"/>
                    <a:pt x="48" y="27"/>
                  </a:cubicBezTo>
                  <a:cubicBezTo>
                    <a:pt x="37" y="16"/>
                    <a:pt x="37" y="16"/>
                    <a:pt x="37" y="16"/>
                  </a:cubicBezTo>
                  <a:cubicBezTo>
                    <a:pt x="33" y="13"/>
                    <a:pt x="33" y="6"/>
                    <a:pt x="37" y="3"/>
                  </a:cubicBezTo>
                  <a:cubicBezTo>
                    <a:pt x="33" y="0"/>
                    <a:pt x="28" y="1"/>
                    <a:pt x="25" y="4"/>
                  </a:cubicBezTo>
                  <a:cubicBezTo>
                    <a:pt x="4" y="25"/>
                    <a:pt x="4" y="25"/>
                    <a:pt x="4" y="25"/>
                  </a:cubicBezTo>
                  <a:cubicBezTo>
                    <a:pt x="1" y="28"/>
                    <a:pt x="0" y="33"/>
                    <a:pt x="2" y="37"/>
                  </a:cubicBezTo>
                  <a:cubicBezTo>
                    <a:pt x="6" y="33"/>
                    <a:pt x="12" y="34"/>
                    <a:pt x="16" y="37"/>
                  </a:cubicBezTo>
                  <a:cubicBezTo>
                    <a:pt x="27" y="48"/>
                    <a:pt x="27" y="48"/>
                    <a:pt x="27" y="48"/>
                  </a:cubicBezTo>
                  <a:cubicBezTo>
                    <a:pt x="30" y="52"/>
                    <a:pt x="30" y="58"/>
                    <a:pt x="27" y="62"/>
                  </a:cubicBezTo>
                  <a:cubicBezTo>
                    <a:pt x="32" y="67"/>
                    <a:pt x="32" y="67"/>
                    <a:pt x="32" y="67"/>
                  </a:cubicBezTo>
                  <a:cubicBezTo>
                    <a:pt x="39" y="60"/>
                    <a:pt x="39" y="60"/>
                    <a:pt x="39" y="60"/>
                  </a:cubicBezTo>
                  <a:cubicBezTo>
                    <a:pt x="60" y="39"/>
                    <a:pt x="60" y="39"/>
                    <a:pt x="60" y="39"/>
                  </a:cubicBezTo>
                  <a:cubicBezTo>
                    <a:pt x="67" y="32"/>
                    <a:pt x="67" y="32"/>
                    <a:pt x="67" y="32"/>
                  </a:cubicBezTo>
                  <a:lnTo>
                    <a:pt x="61" y="27"/>
                  </a:lnTo>
                  <a:close/>
                  <a:moveTo>
                    <a:pt x="43" y="31"/>
                  </a:moveTo>
                  <a:cubicBezTo>
                    <a:pt x="47" y="35"/>
                    <a:pt x="47" y="41"/>
                    <a:pt x="44" y="44"/>
                  </a:cubicBezTo>
                  <a:cubicBezTo>
                    <a:pt x="41" y="48"/>
                    <a:pt x="35" y="47"/>
                    <a:pt x="31" y="43"/>
                  </a:cubicBezTo>
                  <a:cubicBezTo>
                    <a:pt x="21" y="33"/>
                    <a:pt x="21" y="33"/>
                    <a:pt x="21" y="33"/>
                  </a:cubicBezTo>
                  <a:cubicBezTo>
                    <a:pt x="17" y="29"/>
                    <a:pt x="16" y="23"/>
                    <a:pt x="20" y="20"/>
                  </a:cubicBezTo>
                  <a:cubicBezTo>
                    <a:pt x="23" y="17"/>
                    <a:pt x="29" y="17"/>
                    <a:pt x="33" y="21"/>
                  </a:cubicBezTo>
                  <a:lnTo>
                    <a:pt x="43" y="3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solidFill>
                  <a:schemeClr val="tx1">
                    <a:lumMod val="65000"/>
                    <a:lumOff val="35000"/>
                  </a:schemeClr>
                </a:solidFill>
              </a:endParaRPr>
            </a:p>
          </p:txBody>
        </p:sp>
        <p:sp>
          <p:nvSpPr>
            <p:cNvPr id="31" name="Freeform 30"/>
            <p:cNvSpPr/>
            <p:nvPr/>
          </p:nvSpPr>
          <p:spPr bwMode="auto">
            <a:xfrm>
              <a:off x="8788401" y="3673475"/>
              <a:ext cx="160338" cy="158750"/>
            </a:xfrm>
            <a:custGeom>
              <a:avLst/>
              <a:gdLst>
                <a:gd name="T0" fmla="*/ 35 w 43"/>
                <a:gd name="T1" fmla="*/ 0 h 42"/>
                <a:gd name="T2" fmla="*/ 31 w 43"/>
                <a:gd name="T3" fmla="*/ 4 h 42"/>
                <a:gd name="T4" fmla="*/ 5 w 43"/>
                <a:gd name="T5" fmla="*/ 30 h 42"/>
                <a:gd name="T6" fmla="*/ 0 w 43"/>
                <a:gd name="T7" fmla="*/ 35 h 42"/>
                <a:gd name="T8" fmla="*/ 5 w 43"/>
                <a:gd name="T9" fmla="*/ 40 h 42"/>
                <a:gd name="T10" fmla="*/ 14 w 43"/>
                <a:gd name="T11" fmla="*/ 40 h 42"/>
                <a:gd name="T12" fmla="*/ 41 w 43"/>
                <a:gd name="T13" fmla="*/ 13 h 42"/>
                <a:gd name="T14" fmla="*/ 41 w 43"/>
                <a:gd name="T15" fmla="*/ 5 h 42"/>
                <a:gd name="T16" fmla="*/ 35 w 43"/>
                <a:gd name="T17" fmla="*/ 0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3" h="42">
                  <a:moveTo>
                    <a:pt x="35" y="0"/>
                  </a:moveTo>
                  <a:cubicBezTo>
                    <a:pt x="31" y="4"/>
                    <a:pt x="31" y="4"/>
                    <a:pt x="31" y="4"/>
                  </a:cubicBezTo>
                  <a:cubicBezTo>
                    <a:pt x="5" y="30"/>
                    <a:pt x="5" y="30"/>
                    <a:pt x="5" y="30"/>
                  </a:cubicBezTo>
                  <a:cubicBezTo>
                    <a:pt x="0" y="35"/>
                    <a:pt x="0" y="35"/>
                    <a:pt x="0" y="35"/>
                  </a:cubicBezTo>
                  <a:cubicBezTo>
                    <a:pt x="5" y="40"/>
                    <a:pt x="5" y="40"/>
                    <a:pt x="5" y="40"/>
                  </a:cubicBezTo>
                  <a:cubicBezTo>
                    <a:pt x="8" y="42"/>
                    <a:pt x="12" y="42"/>
                    <a:pt x="14" y="40"/>
                  </a:cubicBezTo>
                  <a:cubicBezTo>
                    <a:pt x="41" y="13"/>
                    <a:pt x="41" y="13"/>
                    <a:pt x="41" y="13"/>
                  </a:cubicBezTo>
                  <a:cubicBezTo>
                    <a:pt x="43" y="11"/>
                    <a:pt x="43" y="7"/>
                    <a:pt x="41" y="5"/>
                  </a:cubicBezTo>
                  <a:lnTo>
                    <a:pt x="35"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solidFill>
                  <a:schemeClr val="tx1">
                    <a:lumMod val="65000"/>
                    <a:lumOff val="35000"/>
                  </a:schemeClr>
                </a:solidFill>
              </a:endParaRPr>
            </a:p>
          </p:txBody>
        </p:sp>
        <p:sp>
          <p:nvSpPr>
            <p:cNvPr id="32" name="Rectangle 31"/>
            <p:cNvSpPr>
              <a:spLocks noChangeArrowheads="1"/>
            </p:cNvSpPr>
            <p:nvPr/>
          </p:nvSpPr>
          <p:spPr bwMode="auto">
            <a:xfrm>
              <a:off x="8528051" y="3502025"/>
              <a:ext cx="60325" cy="1492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solidFill>
                  <a:schemeClr val="tx1">
                    <a:lumMod val="65000"/>
                    <a:lumOff val="35000"/>
                  </a:schemeClr>
                </a:solidFill>
              </a:endParaRPr>
            </a:p>
          </p:txBody>
        </p:sp>
        <p:sp>
          <p:nvSpPr>
            <p:cNvPr id="33" name="Freeform 32"/>
            <p:cNvSpPr>
              <a:spLocks noEditPoints="1"/>
            </p:cNvSpPr>
            <p:nvPr/>
          </p:nvSpPr>
          <p:spPr bwMode="auto">
            <a:xfrm>
              <a:off x="8469313" y="3354388"/>
              <a:ext cx="476250" cy="387350"/>
            </a:xfrm>
            <a:custGeom>
              <a:avLst/>
              <a:gdLst>
                <a:gd name="T0" fmla="*/ 120 w 127"/>
                <a:gd name="T1" fmla="*/ 0 h 103"/>
                <a:gd name="T2" fmla="*/ 7 w 127"/>
                <a:gd name="T3" fmla="*/ 0 h 103"/>
                <a:gd name="T4" fmla="*/ 0 w 127"/>
                <a:gd name="T5" fmla="*/ 6 h 103"/>
                <a:gd name="T6" fmla="*/ 0 w 127"/>
                <a:gd name="T7" fmla="*/ 96 h 103"/>
                <a:gd name="T8" fmla="*/ 7 w 127"/>
                <a:gd name="T9" fmla="*/ 103 h 103"/>
                <a:gd name="T10" fmla="*/ 64 w 127"/>
                <a:gd name="T11" fmla="*/ 103 h 103"/>
                <a:gd name="T12" fmla="*/ 64 w 127"/>
                <a:gd name="T13" fmla="*/ 102 h 103"/>
                <a:gd name="T14" fmla="*/ 56 w 127"/>
                <a:gd name="T15" fmla="*/ 95 h 103"/>
                <a:gd name="T16" fmla="*/ 8 w 127"/>
                <a:gd name="T17" fmla="*/ 95 h 103"/>
                <a:gd name="T18" fmla="*/ 8 w 127"/>
                <a:gd name="T19" fmla="*/ 15 h 103"/>
                <a:gd name="T20" fmla="*/ 119 w 127"/>
                <a:gd name="T21" fmla="*/ 15 h 103"/>
                <a:gd name="T22" fmla="*/ 119 w 127"/>
                <a:gd name="T23" fmla="*/ 73 h 103"/>
                <a:gd name="T24" fmla="*/ 120 w 127"/>
                <a:gd name="T25" fmla="*/ 74 h 103"/>
                <a:gd name="T26" fmla="*/ 120 w 127"/>
                <a:gd name="T27" fmla="*/ 74 h 103"/>
                <a:gd name="T28" fmla="*/ 126 w 127"/>
                <a:gd name="T29" fmla="*/ 79 h 103"/>
                <a:gd name="T30" fmla="*/ 127 w 127"/>
                <a:gd name="T31" fmla="*/ 80 h 103"/>
                <a:gd name="T32" fmla="*/ 127 w 127"/>
                <a:gd name="T33" fmla="*/ 6 h 103"/>
                <a:gd name="T34" fmla="*/ 120 w 127"/>
                <a:gd name="T35" fmla="*/ 0 h 103"/>
                <a:gd name="T36" fmla="*/ 15 w 127"/>
                <a:gd name="T37" fmla="*/ 10 h 103"/>
                <a:gd name="T38" fmla="*/ 8 w 127"/>
                <a:gd name="T39" fmla="*/ 10 h 103"/>
                <a:gd name="T40" fmla="*/ 8 w 127"/>
                <a:gd name="T41" fmla="*/ 5 h 103"/>
                <a:gd name="T42" fmla="*/ 15 w 127"/>
                <a:gd name="T43" fmla="*/ 5 h 103"/>
                <a:gd name="T44" fmla="*/ 15 w 127"/>
                <a:gd name="T45" fmla="*/ 10 h 103"/>
                <a:gd name="T46" fmla="*/ 119 w 127"/>
                <a:gd name="T47" fmla="*/ 10 h 103"/>
                <a:gd name="T48" fmla="*/ 88 w 127"/>
                <a:gd name="T49" fmla="*/ 10 h 103"/>
                <a:gd name="T50" fmla="*/ 88 w 127"/>
                <a:gd name="T51" fmla="*/ 5 h 103"/>
                <a:gd name="T52" fmla="*/ 119 w 127"/>
                <a:gd name="T53" fmla="*/ 5 h 103"/>
                <a:gd name="T54" fmla="*/ 119 w 127"/>
                <a:gd name="T55" fmla="*/ 10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27" h="103">
                  <a:moveTo>
                    <a:pt x="120" y="0"/>
                  </a:moveTo>
                  <a:cubicBezTo>
                    <a:pt x="7" y="0"/>
                    <a:pt x="7" y="0"/>
                    <a:pt x="7" y="0"/>
                  </a:cubicBezTo>
                  <a:cubicBezTo>
                    <a:pt x="3" y="0"/>
                    <a:pt x="0" y="3"/>
                    <a:pt x="0" y="6"/>
                  </a:cubicBezTo>
                  <a:cubicBezTo>
                    <a:pt x="0" y="96"/>
                    <a:pt x="0" y="96"/>
                    <a:pt x="0" y="96"/>
                  </a:cubicBezTo>
                  <a:cubicBezTo>
                    <a:pt x="0" y="100"/>
                    <a:pt x="3" y="103"/>
                    <a:pt x="7" y="103"/>
                  </a:cubicBezTo>
                  <a:cubicBezTo>
                    <a:pt x="64" y="103"/>
                    <a:pt x="64" y="103"/>
                    <a:pt x="64" y="103"/>
                  </a:cubicBezTo>
                  <a:cubicBezTo>
                    <a:pt x="64" y="103"/>
                    <a:pt x="64" y="102"/>
                    <a:pt x="64" y="102"/>
                  </a:cubicBezTo>
                  <a:cubicBezTo>
                    <a:pt x="56" y="95"/>
                    <a:pt x="56" y="95"/>
                    <a:pt x="56" y="95"/>
                  </a:cubicBezTo>
                  <a:cubicBezTo>
                    <a:pt x="8" y="95"/>
                    <a:pt x="8" y="95"/>
                    <a:pt x="8" y="95"/>
                  </a:cubicBezTo>
                  <a:cubicBezTo>
                    <a:pt x="8" y="15"/>
                    <a:pt x="8" y="15"/>
                    <a:pt x="8" y="15"/>
                  </a:cubicBezTo>
                  <a:cubicBezTo>
                    <a:pt x="119" y="15"/>
                    <a:pt x="119" y="15"/>
                    <a:pt x="119" y="15"/>
                  </a:cubicBezTo>
                  <a:cubicBezTo>
                    <a:pt x="119" y="73"/>
                    <a:pt x="119" y="73"/>
                    <a:pt x="119" y="73"/>
                  </a:cubicBezTo>
                  <a:cubicBezTo>
                    <a:pt x="120" y="74"/>
                    <a:pt x="120" y="74"/>
                    <a:pt x="120" y="74"/>
                  </a:cubicBezTo>
                  <a:cubicBezTo>
                    <a:pt x="120" y="74"/>
                    <a:pt x="120" y="74"/>
                    <a:pt x="120" y="74"/>
                  </a:cubicBezTo>
                  <a:cubicBezTo>
                    <a:pt x="126" y="79"/>
                    <a:pt x="126" y="79"/>
                    <a:pt x="126" y="79"/>
                  </a:cubicBezTo>
                  <a:cubicBezTo>
                    <a:pt x="127" y="80"/>
                    <a:pt x="127" y="80"/>
                    <a:pt x="127" y="80"/>
                  </a:cubicBezTo>
                  <a:cubicBezTo>
                    <a:pt x="127" y="6"/>
                    <a:pt x="127" y="6"/>
                    <a:pt x="127" y="6"/>
                  </a:cubicBezTo>
                  <a:cubicBezTo>
                    <a:pt x="127" y="3"/>
                    <a:pt x="124" y="0"/>
                    <a:pt x="120" y="0"/>
                  </a:cubicBezTo>
                  <a:close/>
                  <a:moveTo>
                    <a:pt x="15" y="10"/>
                  </a:moveTo>
                  <a:cubicBezTo>
                    <a:pt x="8" y="10"/>
                    <a:pt x="8" y="10"/>
                    <a:pt x="8" y="10"/>
                  </a:cubicBezTo>
                  <a:cubicBezTo>
                    <a:pt x="8" y="5"/>
                    <a:pt x="8" y="5"/>
                    <a:pt x="8" y="5"/>
                  </a:cubicBezTo>
                  <a:cubicBezTo>
                    <a:pt x="15" y="5"/>
                    <a:pt x="15" y="5"/>
                    <a:pt x="15" y="5"/>
                  </a:cubicBezTo>
                  <a:lnTo>
                    <a:pt x="15" y="10"/>
                  </a:lnTo>
                  <a:close/>
                  <a:moveTo>
                    <a:pt x="119" y="10"/>
                  </a:moveTo>
                  <a:cubicBezTo>
                    <a:pt x="88" y="10"/>
                    <a:pt x="88" y="10"/>
                    <a:pt x="88" y="10"/>
                  </a:cubicBezTo>
                  <a:cubicBezTo>
                    <a:pt x="88" y="5"/>
                    <a:pt x="88" y="5"/>
                    <a:pt x="88" y="5"/>
                  </a:cubicBezTo>
                  <a:cubicBezTo>
                    <a:pt x="119" y="5"/>
                    <a:pt x="119" y="5"/>
                    <a:pt x="119" y="5"/>
                  </a:cubicBezTo>
                  <a:lnTo>
                    <a:pt x="119" y="1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solidFill>
                  <a:schemeClr val="tx1">
                    <a:lumMod val="65000"/>
                    <a:lumOff val="35000"/>
                  </a:schemeClr>
                </a:solidFill>
              </a:endParaRPr>
            </a:p>
          </p:txBody>
        </p:sp>
      </p:grpSp>
      <p:grpSp>
        <p:nvGrpSpPr>
          <p:cNvPr id="35" name="Group 34"/>
          <p:cNvGrpSpPr/>
          <p:nvPr/>
        </p:nvGrpSpPr>
        <p:grpSpPr>
          <a:xfrm>
            <a:off x="6638925" y="2903855"/>
            <a:ext cx="320040" cy="316230"/>
            <a:chOff x="8334375" y="4232275"/>
            <a:chExt cx="466725" cy="463550"/>
          </a:xfrm>
          <a:solidFill>
            <a:schemeClr val="bg1"/>
          </a:solidFill>
        </p:grpSpPr>
        <p:sp>
          <p:nvSpPr>
            <p:cNvPr id="36" name="Freeform 35"/>
            <p:cNvSpPr/>
            <p:nvPr/>
          </p:nvSpPr>
          <p:spPr bwMode="auto">
            <a:xfrm>
              <a:off x="8421688" y="4494213"/>
              <a:ext cx="292100" cy="33338"/>
            </a:xfrm>
            <a:custGeom>
              <a:avLst/>
              <a:gdLst>
                <a:gd name="T0" fmla="*/ 65 w 78"/>
                <a:gd name="T1" fmla="*/ 0 h 9"/>
                <a:gd name="T2" fmla="*/ 12 w 78"/>
                <a:gd name="T3" fmla="*/ 0 h 9"/>
                <a:gd name="T4" fmla="*/ 0 w 78"/>
                <a:gd name="T5" fmla="*/ 9 h 9"/>
                <a:gd name="T6" fmla="*/ 78 w 78"/>
                <a:gd name="T7" fmla="*/ 9 h 9"/>
                <a:gd name="T8" fmla="*/ 65 w 78"/>
                <a:gd name="T9" fmla="*/ 0 h 9"/>
              </a:gdLst>
              <a:ahLst/>
              <a:cxnLst>
                <a:cxn ang="0">
                  <a:pos x="T0" y="T1"/>
                </a:cxn>
                <a:cxn ang="0">
                  <a:pos x="T2" y="T3"/>
                </a:cxn>
                <a:cxn ang="0">
                  <a:pos x="T4" y="T5"/>
                </a:cxn>
                <a:cxn ang="0">
                  <a:pos x="T6" y="T7"/>
                </a:cxn>
                <a:cxn ang="0">
                  <a:pos x="T8" y="T9"/>
                </a:cxn>
              </a:cxnLst>
              <a:rect l="0" t="0" r="r" b="b"/>
              <a:pathLst>
                <a:path w="78" h="9">
                  <a:moveTo>
                    <a:pt x="65" y="0"/>
                  </a:moveTo>
                  <a:cubicBezTo>
                    <a:pt x="12" y="0"/>
                    <a:pt x="12" y="0"/>
                    <a:pt x="12" y="0"/>
                  </a:cubicBezTo>
                  <a:cubicBezTo>
                    <a:pt x="6" y="0"/>
                    <a:pt x="1" y="4"/>
                    <a:pt x="0" y="9"/>
                  </a:cubicBezTo>
                  <a:cubicBezTo>
                    <a:pt x="78" y="9"/>
                    <a:pt x="78" y="9"/>
                    <a:pt x="78" y="9"/>
                  </a:cubicBezTo>
                  <a:cubicBezTo>
                    <a:pt x="76" y="4"/>
                    <a:pt x="71" y="0"/>
                    <a:pt x="65"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solidFill>
                  <a:schemeClr val="tx1">
                    <a:lumMod val="65000"/>
                    <a:lumOff val="35000"/>
                  </a:schemeClr>
                </a:solidFill>
              </a:endParaRPr>
            </a:p>
          </p:txBody>
        </p:sp>
        <p:sp>
          <p:nvSpPr>
            <p:cNvPr id="37" name="Freeform 36"/>
            <p:cNvSpPr>
              <a:spLocks noEditPoints="1"/>
            </p:cNvSpPr>
            <p:nvPr/>
          </p:nvSpPr>
          <p:spPr bwMode="auto">
            <a:xfrm>
              <a:off x="8416925" y="4565650"/>
              <a:ext cx="296863" cy="130175"/>
            </a:xfrm>
            <a:custGeom>
              <a:avLst/>
              <a:gdLst>
                <a:gd name="T0" fmla="*/ 0 w 79"/>
                <a:gd name="T1" fmla="*/ 0 h 35"/>
                <a:gd name="T2" fmla="*/ 0 w 79"/>
                <a:gd name="T3" fmla="*/ 22 h 35"/>
                <a:gd name="T4" fmla="*/ 13 w 79"/>
                <a:gd name="T5" fmla="*/ 35 h 35"/>
                <a:gd name="T6" fmla="*/ 66 w 79"/>
                <a:gd name="T7" fmla="*/ 35 h 35"/>
                <a:gd name="T8" fmla="*/ 79 w 79"/>
                <a:gd name="T9" fmla="*/ 22 h 35"/>
                <a:gd name="T10" fmla="*/ 79 w 79"/>
                <a:gd name="T11" fmla="*/ 0 h 35"/>
                <a:gd name="T12" fmla="*/ 0 w 79"/>
                <a:gd name="T13" fmla="*/ 0 h 35"/>
                <a:gd name="T14" fmla="*/ 22 w 79"/>
                <a:gd name="T15" fmla="*/ 25 h 35"/>
                <a:gd name="T16" fmla="*/ 13 w 79"/>
                <a:gd name="T17" fmla="*/ 25 h 35"/>
                <a:gd name="T18" fmla="*/ 10 w 79"/>
                <a:gd name="T19" fmla="*/ 22 h 35"/>
                <a:gd name="T20" fmla="*/ 13 w 79"/>
                <a:gd name="T21" fmla="*/ 20 h 35"/>
                <a:gd name="T22" fmla="*/ 22 w 79"/>
                <a:gd name="T23" fmla="*/ 20 h 35"/>
                <a:gd name="T24" fmla="*/ 25 w 79"/>
                <a:gd name="T25" fmla="*/ 22 h 35"/>
                <a:gd name="T26" fmla="*/ 22 w 79"/>
                <a:gd name="T27" fmla="*/ 25 h 35"/>
                <a:gd name="T28" fmla="*/ 42 w 79"/>
                <a:gd name="T29" fmla="*/ 15 h 35"/>
                <a:gd name="T30" fmla="*/ 13 w 79"/>
                <a:gd name="T31" fmla="*/ 15 h 35"/>
                <a:gd name="T32" fmla="*/ 10 w 79"/>
                <a:gd name="T33" fmla="*/ 13 h 35"/>
                <a:gd name="T34" fmla="*/ 13 w 79"/>
                <a:gd name="T35" fmla="*/ 10 h 35"/>
                <a:gd name="T36" fmla="*/ 42 w 79"/>
                <a:gd name="T37" fmla="*/ 10 h 35"/>
                <a:gd name="T38" fmla="*/ 45 w 79"/>
                <a:gd name="T39" fmla="*/ 13 h 35"/>
                <a:gd name="T40" fmla="*/ 42 w 79"/>
                <a:gd name="T41" fmla="*/ 15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79" h="35">
                  <a:moveTo>
                    <a:pt x="0" y="0"/>
                  </a:moveTo>
                  <a:cubicBezTo>
                    <a:pt x="0" y="22"/>
                    <a:pt x="0" y="22"/>
                    <a:pt x="0" y="22"/>
                  </a:cubicBezTo>
                  <a:cubicBezTo>
                    <a:pt x="0" y="29"/>
                    <a:pt x="6" y="35"/>
                    <a:pt x="13" y="35"/>
                  </a:cubicBezTo>
                  <a:cubicBezTo>
                    <a:pt x="66" y="35"/>
                    <a:pt x="66" y="35"/>
                    <a:pt x="66" y="35"/>
                  </a:cubicBezTo>
                  <a:cubicBezTo>
                    <a:pt x="73" y="35"/>
                    <a:pt x="79" y="29"/>
                    <a:pt x="79" y="22"/>
                  </a:cubicBezTo>
                  <a:cubicBezTo>
                    <a:pt x="79" y="0"/>
                    <a:pt x="79" y="0"/>
                    <a:pt x="79" y="0"/>
                  </a:cubicBezTo>
                  <a:lnTo>
                    <a:pt x="0" y="0"/>
                  </a:lnTo>
                  <a:close/>
                  <a:moveTo>
                    <a:pt x="22" y="25"/>
                  </a:moveTo>
                  <a:cubicBezTo>
                    <a:pt x="13" y="25"/>
                    <a:pt x="13" y="25"/>
                    <a:pt x="13" y="25"/>
                  </a:cubicBezTo>
                  <a:cubicBezTo>
                    <a:pt x="11" y="25"/>
                    <a:pt x="10" y="24"/>
                    <a:pt x="10" y="22"/>
                  </a:cubicBezTo>
                  <a:cubicBezTo>
                    <a:pt x="10" y="21"/>
                    <a:pt x="11" y="20"/>
                    <a:pt x="13" y="20"/>
                  </a:cubicBezTo>
                  <a:cubicBezTo>
                    <a:pt x="22" y="20"/>
                    <a:pt x="22" y="20"/>
                    <a:pt x="22" y="20"/>
                  </a:cubicBezTo>
                  <a:cubicBezTo>
                    <a:pt x="24" y="20"/>
                    <a:pt x="25" y="21"/>
                    <a:pt x="25" y="22"/>
                  </a:cubicBezTo>
                  <a:cubicBezTo>
                    <a:pt x="25" y="24"/>
                    <a:pt x="24" y="25"/>
                    <a:pt x="22" y="25"/>
                  </a:cubicBezTo>
                  <a:close/>
                  <a:moveTo>
                    <a:pt x="42" y="15"/>
                  </a:moveTo>
                  <a:cubicBezTo>
                    <a:pt x="13" y="15"/>
                    <a:pt x="13" y="15"/>
                    <a:pt x="13" y="15"/>
                  </a:cubicBezTo>
                  <a:cubicBezTo>
                    <a:pt x="11" y="15"/>
                    <a:pt x="10" y="14"/>
                    <a:pt x="10" y="13"/>
                  </a:cubicBezTo>
                  <a:cubicBezTo>
                    <a:pt x="10" y="11"/>
                    <a:pt x="11" y="10"/>
                    <a:pt x="13" y="10"/>
                  </a:cubicBezTo>
                  <a:cubicBezTo>
                    <a:pt x="42" y="10"/>
                    <a:pt x="42" y="10"/>
                    <a:pt x="42" y="10"/>
                  </a:cubicBezTo>
                  <a:cubicBezTo>
                    <a:pt x="43" y="10"/>
                    <a:pt x="45" y="11"/>
                    <a:pt x="45" y="13"/>
                  </a:cubicBezTo>
                  <a:cubicBezTo>
                    <a:pt x="45" y="14"/>
                    <a:pt x="43" y="15"/>
                    <a:pt x="42" y="1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solidFill>
                  <a:schemeClr val="tx1">
                    <a:lumMod val="65000"/>
                    <a:lumOff val="35000"/>
                  </a:schemeClr>
                </a:solidFill>
              </a:endParaRPr>
            </a:p>
          </p:txBody>
        </p:sp>
        <p:sp>
          <p:nvSpPr>
            <p:cNvPr id="38" name="Freeform 37"/>
            <p:cNvSpPr>
              <a:spLocks noEditPoints="1"/>
            </p:cNvSpPr>
            <p:nvPr/>
          </p:nvSpPr>
          <p:spPr bwMode="auto">
            <a:xfrm>
              <a:off x="8334375" y="4232275"/>
              <a:ext cx="466725" cy="377825"/>
            </a:xfrm>
            <a:custGeom>
              <a:avLst/>
              <a:gdLst>
                <a:gd name="T0" fmla="*/ 117 w 124"/>
                <a:gd name="T1" fmla="*/ 0 h 101"/>
                <a:gd name="T2" fmla="*/ 7 w 124"/>
                <a:gd name="T3" fmla="*/ 0 h 101"/>
                <a:gd name="T4" fmla="*/ 0 w 124"/>
                <a:gd name="T5" fmla="*/ 7 h 101"/>
                <a:gd name="T6" fmla="*/ 0 w 124"/>
                <a:gd name="T7" fmla="*/ 94 h 101"/>
                <a:gd name="T8" fmla="*/ 7 w 124"/>
                <a:gd name="T9" fmla="*/ 101 h 101"/>
                <a:gd name="T10" fmla="*/ 15 w 124"/>
                <a:gd name="T11" fmla="*/ 101 h 101"/>
                <a:gd name="T12" fmla="*/ 15 w 124"/>
                <a:gd name="T13" fmla="*/ 93 h 101"/>
                <a:gd name="T14" fmla="*/ 7 w 124"/>
                <a:gd name="T15" fmla="*/ 93 h 101"/>
                <a:gd name="T16" fmla="*/ 7 w 124"/>
                <a:gd name="T17" fmla="*/ 15 h 101"/>
                <a:gd name="T18" fmla="*/ 116 w 124"/>
                <a:gd name="T19" fmla="*/ 15 h 101"/>
                <a:gd name="T20" fmla="*/ 116 w 124"/>
                <a:gd name="T21" fmla="*/ 93 h 101"/>
                <a:gd name="T22" fmla="*/ 108 w 124"/>
                <a:gd name="T23" fmla="*/ 93 h 101"/>
                <a:gd name="T24" fmla="*/ 108 w 124"/>
                <a:gd name="T25" fmla="*/ 101 h 101"/>
                <a:gd name="T26" fmla="*/ 117 w 124"/>
                <a:gd name="T27" fmla="*/ 101 h 101"/>
                <a:gd name="T28" fmla="*/ 124 w 124"/>
                <a:gd name="T29" fmla="*/ 94 h 101"/>
                <a:gd name="T30" fmla="*/ 124 w 124"/>
                <a:gd name="T31" fmla="*/ 7 h 101"/>
                <a:gd name="T32" fmla="*/ 117 w 124"/>
                <a:gd name="T33" fmla="*/ 0 h 101"/>
                <a:gd name="T34" fmla="*/ 14 w 124"/>
                <a:gd name="T35" fmla="*/ 11 h 101"/>
                <a:gd name="T36" fmla="*/ 7 w 124"/>
                <a:gd name="T37" fmla="*/ 11 h 101"/>
                <a:gd name="T38" fmla="*/ 7 w 124"/>
                <a:gd name="T39" fmla="*/ 5 h 101"/>
                <a:gd name="T40" fmla="*/ 14 w 124"/>
                <a:gd name="T41" fmla="*/ 5 h 101"/>
                <a:gd name="T42" fmla="*/ 14 w 124"/>
                <a:gd name="T43" fmla="*/ 11 h 101"/>
                <a:gd name="T44" fmla="*/ 116 w 124"/>
                <a:gd name="T45" fmla="*/ 11 h 101"/>
                <a:gd name="T46" fmla="*/ 85 w 124"/>
                <a:gd name="T47" fmla="*/ 11 h 101"/>
                <a:gd name="T48" fmla="*/ 85 w 124"/>
                <a:gd name="T49" fmla="*/ 5 h 101"/>
                <a:gd name="T50" fmla="*/ 116 w 124"/>
                <a:gd name="T51" fmla="*/ 5 h 101"/>
                <a:gd name="T52" fmla="*/ 116 w 124"/>
                <a:gd name="T53" fmla="*/ 11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24" h="101">
                  <a:moveTo>
                    <a:pt x="117" y="0"/>
                  </a:moveTo>
                  <a:cubicBezTo>
                    <a:pt x="7" y="0"/>
                    <a:pt x="7" y="0"/>
                    <a:pt x="7" y="0"/>
                  </a:cubicBezTo>
                  <a:cubicBezTo>
                    <a:pt x="3" y="0"/>
                    <a:pt x="0" y="3"/>
                    <a:pt x="0" y="7"/>
                  </a:cubicBezTo>
                  <a:cubicBezTo>
                    <a:pt x="0" y="94"/>
                    <a:pt x="0" y="94"/>
                    <a:pt x="0" y="94"/>
                  </a:cubicBezTo>
                  <a:cubicBezTo>
                    <a:pt x="0" y="98"/>
                    <a:pt x="3" y="101"/>
                    <a:pt x="7" y="101"/>
                  </a:cubicBezTo>
                  <a:cubicBezTo>
                    <a:pt x="15" y="101"/>
                    <a:pt x="15" y="101"/>
                    <a:pt x="15" y="101"/>
                  </a:cubicBezTo>
                  <a:cubicBezTo>
                    <a:pt x="15" y="93"/>
                    <a:pt x="15" y="93"/>
                    <a:pt x="15" y="93"/>
                  </a:cubicBezTo>
                  <a:cubicBezTo>
                    <a:pt x="7" y="93"/>
                    <a:pt x="7" y="93"/>
                    <a:pt x="7" y="93"/>
                  </a:cubicBezTo>
                  <a:cubicBezTo>
                    <a:pt x="7" y="15"/>
                    <a:pt x="7" y="15"/>
                    <a:pt x="7" y="15"/>
                  </a:cubicBezTo>
                  <a:cubicBezTo>
                    <a:pt x="116" y="15"/>
                    <a:pt x="116" y="15"/>
                    <a:pt x="116" y="15"/>
                  </a:cubicBezTo>
                  <a:cubicBezTo>
                    <a:pt x="116" y="93"/>
                    <a:pt x="116" y="93"/>
                    <a:pt x="116" y="93"/>
                  </a:cubicBezTo>
                  <a:cubicBezTo>
                    <a:pt x="108" y="93"/>
                    <a:pt x="108" y="93"/>
                    <a:pt x="108" y="93"/>
                  </a:cubicBezTo>
                  <a:cubicBezTo>
                    <a:pt x="108" y="101"/>
                    <a:pt x="108" y="101"/>
                    <a:pt x="108" y="101"/>
                  </a:cubicBezTo>
                  <a:cubicBezTo>
                    <a:pt x="117" y="101"/>
                    <a:pt x="117" y="101"/>
                    <a:pt x="117" y="101"/>
                  </a:cubicBezTo>
                  <a:cubicBezTo>
                    <a:pt x="121" y="101"/>
                    <a:pt x="124" y="98"/>
                    <a:pt x="124" y="94"/>
                  </a:cubicBezTo>
                  <a:cubicBezTo>
                    <a:pt x="124" y="7"/>
                    <a:pt x="124" y="7"/>
                    <a:pt x="124" y="7"/>
                  </a:cubicBezTo>
                  <a:cubicBezTo>
                    <a:pt x="124" y="3"/>
                    <a:pt x="121" y="0"/>
                    <a:pt x="117" y="0"/>
                  </a:cubicBezTo>
                  <a:close/>
                  <a:moveTo>
                    <a:pt x="14" y="11"/>
                  </a:moveTo>
                  <a:cubicBezTo>
                    <a:pt x="7" y="11"/>
                    <a:pt x="7" y="11"/>
                    <a:pt x="7" y="11"/>
                  </a:cubicBezTo>
                  <a:cubicBezTo>
                    <a:pt x="7" y="5"/>
                    <a:pt x="7" y="5"/>
                    <a:pt x="7" y="5"/>
                  </a:cubicBezTo>
                  <a:cubicBezTo>
                    <a:pt x="14" y="5"/>
                    <a:pt x="14" y="5"/>
                    <a:pt x="14" y="5"/>
                  </a:cubicBezTo>
                  <a:lnTo>
                    <a:pt x="14" y="11"/>
                  </a:lnTo>
                  <a:close/>
                  <a:moveTo>
                    <a:pt x="116" y="11"/>
                  </a:moveTo>
                  <a:cubicBezTo>
                    <a:pt x="85" y="11"/>
                    <a:pt x="85" y="11"/>
                    <a:pt x="85" y="11"/>
                  </a:cubicBezTo>
                  <a:cubicBezTo>
                    <a:pt x="85" y="5"/>
                    <a:pt x="85" y="5"/>
                    <a:pt x="85" y="5"/>
                  </a:cubicBezTo>
                  <a:cubicBezTo>
                    <a:pt x="116" y="5"/>
                    <a:pt x="116" y="5"/>
                    <a:pt x="116" y="5"/>
                  </a:cubicBezTo>
                  <a:lnTo>
                    <a:pt x="116" y="1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solidFill>
                  <a:schemeClr val="tx1">
                    <a:lumMod val="65000"/>
                    <a:lumOff val="35000"/>
                  </a:schemeClr>
                </a:solidFill>
              </a:endParaRPr>
            </a:p>
          </p:txBody>
        </p:sp>
        <p:sp>
          <p:nvSpPr>
            <p:cNvPr id="39" name="Freeform 38"/>
            <p:cNvSpPr/>
            <p:nvPr/>
          </p:nvSpPr>
          <p:spPr bwMode="auto">
            <a:xfrm>
              <a:off x="8443913" y="4318000"/>
              <a:ext cx="82550" cy="146050"/>
            </a:xfrm>
            <a:custGeom>
              <a:avLst/>
              <a:gdLst>
                <a:gd name="T0" fmla="*/ 0 w 22"/>
                <a:gd name="T1" fmla="*/ 13 h 39"/>
                <a:gd name="T2" fmla="*/ 9 w 22"/>
                <a:gd name="T3" fmla="*/ 22 h 39"/>
                <a:gd name="T4" fmla="*/ 15 w 22"/>
                <a:gd name="T5" fmla="*/ 27 h 39"/>
                <a:gd name="T6" fmla="*/ 10 w 22"/>
                <a:gd name="T7" fmla="*/ 30 h 39"/>
                <a:gd name="T8" fmla="*/ 2 w 22"/>
                <a:gd name="T9" fmla="*/ 28 h 39"/>
                <a:gd name="T10" fmla="*/ 0 w 22"/>
                <a:gd name="T11" fmla="*/ 33 h 39"/>
                <a:gd name="T12" fmla="*/ 9 w 22"/>
                <a:gd name="T13" fmla="*/ 36 h 39"/>
                <a:gd name="T14" fmla="*/ 9 w 22"/>
                <a:gd name="T15" fmla="*/ 36 h 39"/>
                <a:gd name="T16" fmla="*/ 9 w 22"/>
                <a:gd name="T17" fmla="*/ 36 h 39"/>
                <a:gd name="T18" fmla="*/ 9 w 22"/>
                <a:gd name="T19" fmla="*/ 37 h 39"/>
                <a:gd name="T20" fmla="*/ 11 w 22"/>
                <a:gd name="T21" fmla="*/ 39 h 39"/>
                <a:gd name="T22" fmla="*/ 14 w 22"/>
                <a:gd name="T23" fmla="*/ 37 h 39"/>
                <a:gd name="T24" fmla="*/ 14 w 22"/>
                <a:gd name="T25" fmla="*/ 36 h 39"/>
                <a:gd name="T26" fmla="*/ 14 w 22"/>
                <a:gd name="T27" fmla="*/ 36 h 39"/>
                <a:gd name="T28" fmla="*/ 14 w 22"/>
                <a:gd name="T29" fmla="*/ 35 h 39"/>
                <a:gd name="T30" fmla="*/ 22 w 22"/>
                <a:gd name="T31" fmla="*/ 26 h 39"/>
                <a:gd name="T32" fmla="*/ 14 w 22"/>
                <a:gd name="T33" fmla="*/ 16 h 39"/>
                <a:gd name="T34" fmla="*/ 8 w 22"/>
                <a:gd name="T35" fmla="*/ 12 h 39"/>
                <a:gd name="T36" fmla="*/ 12 w 22"/>
                <a:gd name="T37" fmla="*/ 9 h 39"/>
                <a:gd name="T38" fmla="*/ 20 w 22"/>
                <a:gd name="T39" fmla="*/ 11 h 39"/>
                <a:gd name="T40" fmla="*/ 21 w 22"/>
                <a:gd name="T41" fmla="*/ 5 h 39"/>
                <a:gd name="T42" fmla="*/ 14 w 22"/>
                <a:gd name="T43" fmla="*/ 4 h 39"/>
                <a:gd name="T44" fmla="*/ 14 w 22"/>
                <a:gd name="T45" fmla="*/ 3 h 39"/>
                <a:gd name="T46" fmla="*/ 14 w 22"/>
                <a:gd name="T47" fmla="*/ 3 h 39"/>
                <a:gd name="T48" fmla="*/ 14 w 22"/>
                <a:gd name="T49" fmla="*/ 3 h 39"/>
                <a:gd name="T50" fmla="*/ 11 w 22"/>
                <a:gd name="T51" fmla="*/ 0 h 39"/>
                <a:gd name="T52" fmla="*/ 9 w 22"/>
                <a:gd name="T53" fmla="*/ 3 h 39"/>
                <a:gd name="T54" fmla="*/ 9 w 22"/>
                <a:gd name="T55" fmla="*/ 3 h 39"/>
                <a:gd name="T56" fmla="*/ 9 w 22"/>
                <a:gd name="T57" fmla="*/ 4 h 39"/>
                <a:gd name="T58" fmla="*/ 9 w 22"/>
                <a:gd name="T59" fmla="*/ 4 h 39"/>
                <a:gd name="T60" fmla="*/ 0 w 22"/>
                <a:gd name="T61" fmla="*/ 13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2" h="39">
                  <a:moveTo>
                    <a:pt x="0" y="13"/>
                  </a:moveTo>
                  <a:cubicBezTo>
                    <a:pt x="0" y="18"/>
                    <a:pt x="4" y="20"/>
                    <a:pt x="9" y="22"/>
                  </a:cubicBezTo>
                  <a:cubicBezTo>
                    <a:pt x="13" y="23"/>
                    <a:pt x="15" y="25"/>
                    <a:pt x="15" y="27"/>
                  </a:cubicBezTo>
                  <a:cubicBezTo>
                    <a:pt x="15" y="29"/>
                    <a:pt x="13" y="30"/>
                    <a:pt x="10" y="30"/>
                  </a:cubicBezTo>
                  <a:cubicBezTo>
                    <a:pt x="7" y="30"/>
                    <a:pt x="4" y="29"/>
                    <a:pt x="2" y="28"/>
                  </a:cubicBezTo>
                  <a:cubicBezTo>
                    <a:pt x="0" y="33"/>
                    <a:pt x="0" y="33"/>
                    <a:pt x="0" y="33"/>
                  </a:cubicBezTo>
                  <a:cubicBezTo>
                    <a:pt x="2" y="34"/>
                    <a:pt x="5" y="35"/>
                    <a:pt x="9" y="36"/>
                  </a:cubicBezTo>
                  <a:cubicBezTo>
                    <a:pt x="9" y="36"/>
                    <a:pt x="9" y="36"/>
                    <a:pt x="9" y="36"/>
                  </a:cubicBezTo>
                  <a:cubicBezTo>
                    <a:pt x="9" y="36"/>
                    <a:pt x="9" y="36"/>
                    <a:pt x="9" y="36"/>
                  </a:cubicBezTo>
                  <a:cubicBezTo>
                    <a:pt x="9" y="37"/>
                    <a:pt x="9" y="37"/>
                    <a:pt x="9" y="37"/>
                  </a:cubicBezTo>
                  <a:cubicBezTo>
                    <a:pt x="9" y="38"/>
                    <a:pt x="10" y="39"/>
                    <a:pt x="11" y="39"/>
                  </a:cubicBezTo>
                  <a:cubicBezTo>
                    <a:pt x="12" y="39"/>
                    <a:pt x="14" y="38"/>
                    <a:pt x="14" y="37"/>
                  </a:cubicBezTo>
                  <a:cubicBezTo>
                    <a:pt x="14" y="36"/>
                    <a:pt x="14" y="36"/>
                    <a:pt x="14" y="36"/>
                  </a:cubicBezTo>
                  <a:cubicBezTo>
                    <a:pt x="14" y="36"/>
                    <a:pt x="14" y="36"/>
                    <a:pt x="14" y="36"/>
                  </a:cubicBezTo>
                  <a:cubicBezTo>
                    <a:pt x="14" y="35"/>
                    <a:pt x="14" y="35"/>
                    <a:pt x="14" y="35"/>
                  </a:cubicBezTo>
                  <a:cubicBezTo>
                    <a:pt x="19" y="34"/>
                    <a:pt x="22" y="30"/>
                    <a:pt x="22" y="26"/>
                  </a:cubicBezTo>
                  <a:cubicBezTo>
                    <a:pt x="22" y="21"/>
                    <a:pt x="20" y="19"/>
                    <a:pt x="14" y="16"/>
                  </a:cubicBezTo>
                  <a:cubicBezTo>
                    <a:pt x="10" y="15"/>
                    <a:pt x="8" y="14"/>
                    <a:pt x="8" y="12"/>
                  </a:cubicBezTo>
                  <a:cubicBezTo>
                    <a:pt x="8" y="11"/>
                    <a:pt x="9" y="9"/>
                    <a:pt x="12" y="9"/>
                  </a:cubicBezTo>
                  <a:cubicBezTo>
                    <a:pt x="16" y="9"/>
                    <a:pt x="18" y="11"/>
                    <a:pt x="20" y="11"/>
                  </a:cubicBezTo>
                  <a:cubicBezTo>
                    <a:pt x="21" y="5"/>
                    <a:pt x="21" y="5"/>
                    <a:pt x="21" y="5"/>
                  </a:cubicBezTo>
                  <a:cubicBezTo>
                    <a:pt x="19" y="5"/>
                    <a:pt x="17" y="4"/>
                    <a:pt x="14" y="4"/>
                  </a:cubicBezTo>
                  <a:cubicBezTo>
                    <a:pt x="14" y="3"/>
                    <a:pt x="14" y="3"/>
                    <a:pt x="14" y="3"/>
                  </a:cubicBezTo>
                  <a:cubicBezTo>
                    <a:pt x="14" y="3"/>
                    <a:pt x="14" y="3"/>
                    <a:pt x="14" y="3"/>
                  </a:cubicBezTo>
                  <a:cubicBezTo>
                    <a:pt x="14" y="3"/>
                    <a:pt x="14" y="3"/>
                    <a:pt x="14" y="3"/>
                  </a:cubicBezTo>
                  <a:cubicBezTo>
                    <a:pt x="14" y="1"/>
                    <a:pt x="13" y="0"/>
                    <a:pt x="11" y="0"/>
                  </a:cubicBezTo>
                  <a:cubicBezTo>
                    <a:pt x="10" y="0"/>
                    <a:pt x="9" y="1"/>
                    <a:pt x="9" y="3"/>
                  </a:cubicBezTo>
                  <a:cubicBezTo>
                    <a:pt x="9" y="3"/>
                    <a:pt x="9" y="3"/>
                    <a:pt x="9" y="3"/>
                  </a:cubicBezTo>
                  <a:cubicBezTo>
                    <a:pt x="9" y="4"/>
                    <a:pt x="9" y="4"/>
                    <a:pt x="9" y="4"/>
                  </a:cubicBezTo>
                  <a:cubicBezTo>
                    <a:pt x="9" y="4"/>
                    <a:pt x="9" y="4"/>
                    <a:pt x="9" y="4"/>
                  </a:cubicBezTo>
                  <a:cubicBezTo>
                    <a:pt x="4" y="5"/>
                    <a:pt x="0" y="9"/>
                    <a:pt x="0" y="1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solidFill>
                  <a:schemeClr val="tx1">
                    <a:lumMod val="65000"/>
                    <a:lumOff val="35000"/>
                  </a:schemeClr>
                </a:solidFill>
              </a:endParaRPr>
            </a:p>
          </p:txBody>
        </p:sp>
        <p:sp>
          <p:nvSpPr>
            <p:cNvPr id="40" name="Freeform 39"/>
            <p:cNvSpPr/>
            <p:nvPr/>
          </p:nvSpPr>
          <p:spPr bwMode="auto">
            <a:xfrm>
              <a:off x="8575675" y="4321175"/>
              <a:ext cx="146050" cy="142875"/>
            </a:xfrm>
            <a:custGeom>
              <a:avLst/>
              <a:gdLst>
                <a:gd name="T0" fmla="*/ 33 w 39"/>
                <a:gd name="T1" fmla="*/ 7 h 38"/>
                <a:gd name="T2" fmla="*/ 3 w 39"/>
                <a:gd name="T3" fmla="*/ 0 h 38"/>
                <a:gd name="T4" fmla="*/ 0 w 39"/>
                <a:gd name="T5" fmla="*/ 2 h 38"/>
                <a:gd name="T6" fmla="*/ 7 w 39"/>
                <a:gd name="T7" fmla="*/ 33 h 38"/>
                <a:gd name="T8" fmla="*/ 11 w 39"/>
                <a:gd name="T9" fmla="*/ 34 h 38"/>
                <a:gd name="T10" fmla="*/ 17 w 39"/>
                <a:gd name="T11" fmla="*/ 28 h 38"/>
                <a:gd name="T12" fmla="*/ 28 w 39"/>
                <a:gd name="T13" fmla="*/ 38 h 38"/>
                <a:gd name="T14" fmla="*/ 39 w 39"/>
                <a:gd name="T15" fmla="*/ 28 h 38"/>
                <a:gd name="T16" fmla="*/ 28 w 39"/>
                <a:gd name="T17" fmla="*/ 17 h 38"/>
                <a:gd name="T18" fmla="*/ 34 w 39"/>
                <a:gd name="T19" fmla="*/ 11 h 38"/>
                <a:gd name="T20" fmla="*/ 33 w 39"/>
                <a:gd name="T21" fmla="*/ 7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9" h="38">
                  <a:moveTo>
                    <a:pt x="33" y="7"/>
                  </a:moveTo>
                  <a:cubicBezTo>
                    <a:pt x="3" y="0"/>
                    <a:pt x="3" y="0"/>
                    <a:pt x="3" y="0"/>
                  </a:cubicBezTo>
                  <a:cubicBezTo>
                    <a:pt x="1" y="0"/>
                    <a:pt x="0" y="1"/>
                    <a:pt x="0" y="2"/>
                  </a:cubicBezTo>
                  <a:cubicBezTo>
                    <a:pt x="7" y="33"/>
                    <a:pt x="7" y="33"/>
                    <a:pt x="7" y="33"/>
                  </a:cubicBezTo>
                  <a:cubicBezTo>
                    <a:pt x="7" y="35"/>
                    <a:pt x="9" y="36"/>
                    <a:pt x="11" y="34"/>
                  </a:cubicBezTo>
                  <a:cubicBezTo>
                    <a:pt x="17" y="28"/>
                    <a:pt x="17" y="28"/>
                    <a:pt x="17" y="28"/>
                  </a:cubicBezTo>
                  <a:cubicBezTo>
                    <a:pt x="28" y="38"/>
                    <a:pt x="28" y="38"/>
                    <a:pt x="28" y="38"/>
                  </a:cubicBezTo>
                  <a:cubicBezTo>
                    <a:pt x="39" y="28"/>
                    <a:pt x="39" y="28"/>
                    <a:pt x="39" y="28"/>
                  </a:cubicBezTo>
                  <a:cubicBezTo>
                    <a:pt x="28" y="17"/>
                    <a:pt x="28" y="17"/>
                    <a:pt x="28" y="17"/>
                  </a:cubicBezTo>
                  <a:cubicBezTo>
                    <a:pt x="34" y="11"/>
                    <a:pt x="34" y="11"/>
                    <a:pt x="34" y="11"/>
                  </a:cubicBezTo>
                  <a:cubicBezTo>
                    <a:pt x="36" y="9"/>
                    <a:pt x="35" y="7"/>
                    <a:pt x="33" y="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solidFill>
                  <a:schemeClr val="tx1">
                    <a:lumMod val="65000"/>
                    <a:lumOff val="35000"/>
                  </a:schemeClr>
                </a:solidFill>
              </a:endParaRPr>
            </a:p>
          </p:txBody>
        </p:sp>
      </p:grpSp>
      <p:grpSp>
        <p:nvGrpSpPr>
          <p:cNvPr id="4" name="Group 63"/>
          <p:cNvGrpSpPr/>
          <p:nvPr/>
        </p:nvGrpSpPr>
        <p:grpSpPr>
          <a:xfrm>
            <a:off x="7890193" y="1673547"/>
            <a:ext cx="3753486" cy="945515"/>
            <a:chOff x="9520145" y="4923030"/>
            <a:chExt cx="3753165" cy="944584"/>
          </a:xfrm>
        </p:grpSpPr>
        <p:sp>
          <p:nvSpPr>
            <p:cNvPr id="5" name="Rectangle 64"/>
            <p:cNvSpPr/>
            <p:nvPr/>
          </p:nvSpPr>
          <p:spPr>
            <a:xfrm>
              <a:off x="9520145" y="5159652"/>
              <a:ext cx="3753165" cy="707962"/>
            </a:xfrm>
            <a:prstGeom prst="rect">
              <a:avLst/>
            </a:prstGeom>
            <a:noFill/>
            <a:ln w="9525">
              <a:noFill/>
            </a:ln>
          </p:spPr>
          <p:txBody>
            <a:bodyPr wrap="square">
              <a:spAutoFit/>
            </a:bodyPr>
            <a:lstStyle/>
            <a:p>
              <a:pPr algn="l" fontAlgn="auto">
                <a:lnSpc>
                  <a:spcPct val="150000"/>
                </a:lnSpc>
              </a:pPr>
              <a:r>
                <a:rPr lang="en-US" altLang="zh-CN" sz="900">
                  <a:solidFill>
                    <a:schemeClr val="tx1">
                      <a:lumMod val="50000"/>
                      <a:lumOff val="50000"/>
                    </a:schemeClr>
                  </a:solidFill>
                  <a:latin typeface="微软雅黑" panose="020B0503020204020204" charset="-122"/>
                  <a:ea typeface="微软雅黑" panose="020B0503020204020204" charset="-122"/>
                  <a:sym typeface="+mn-ea"/>
                </a:rPr>
                <a:t>C</a:t>
              </a:r>
              <a:r>
                <a:rPr lang="zh-CN" altLang="en-US" sz="900">
                  <a:solidFill>
                    <a:schemeClr val="tx1">
                      <a:lumMod val="50000"/>
                      <a:lumOff val="50000"/>
                    </a:schemeClr>
                  </a:solidFill>
                  <a:latin typeface="微软雅黑" panose="020B0503020204020204" charset="-122"/>
                  <a:ea typeface="微软雅黑" panose="020B0503020204020204" charset="-122"/>
                  <a:sym typeface="+mn-ea"/>
                </a:rPr>
                <a:t>lick here to add your text</a:t>
              </a:r>
              <a:r>
                <a:rPr lang="en-US" altLang="zh-CN" sz="900">
                  <a:solidFill>
                    <a:schemeClr val="tx1">
                      <a:lumMod val="50000"/>
                      <a:lumOff val="50000"/>
                    </a:schemeClr>
                  </a:solidFill>
                  <a:latin typeface="微软雅黑" panose="020B0503020204020204" charset="-122"/>
                  <a:ea typeface="微软雅黑" panose="020B0503020204020204" charset="-122"/>
                  <a:sym typeface="+mn-ea"/>
                </a:rPr>
                <a:t>.C</a:t>
              </a:r>
              <a:r>
                <a:rPr lang="zh-CN" altLang="en-US" sz="900">
                  <a:solidFill>
                    <a:schemeClr val="tx1">
                      <a:lumMod val="50000"/>
                      <a:lumOff val="50000"/>
                    </a:schemeClr>
                  </a:solidFill>
                  <a:latin typeface="微软雅黑" panose="020B0503020204020204" charset="-122"/>
                  <a:ea typeface="微软雅黑" panose="020B0503020204020204" charset="-122"/>
                  <a:sym typeface="+mn-ea"/>
                </a:rPr>
                <a:t>lick here to add your text</a:t>
              </a:r>
              <a:r>
                <a:rPr lang="en-US" altLang="zh-CN" sz="900">
                  <a:solidFill>
                    <a:schemeClr val="tx1">
                      <a:lumMod val="50000"/>
                      <a:lumOff val="50000"/>
                    </a:schemeClr>
                  </a:solidFill>
                  <a:latin typeface="微软雅黑" panose="020B0503020204020204" charset="-122"/>
                  <a:ea typeface="微软雅黑" panose="020B0503020204020204" charset="-122"/>
                  <a:sym typeface="+mn-ea"/>
                </a:rPr>
                <a:t>.C</a:t>
              </a:r>
              <a:r>
                <a:rPr lang="zh-CN" altLang="en-US" sz="900">
                  <a:solidFill>
                    <a:schemeClr val="tx1">
                      <a:lumMod val="50000"/>
                      <a:lumOff val="50000"/>
                    </a:schemeClr>
                  </a:solidFill>
                  <a:latin typeface="微软雅黑" panose="020B0503020204020204" charset="-122"/>
                  <a:ea typeface="微软雅黑" panose="020B0503020204020204" charset="-122"/>
                  <a:sym typeface="+mn-ea"/>
                </a:rPr>
                <a:t>lick here to add your text</a:t>
              </a:r>
              <a:r>
                <a:rPr lang="en-US" altLang="zh-CN" sz="900">
                  <a:solidFill>
                    <a:schemeClr val="tx1">
                      <a:lumMod val="50000"/>
                      <a:lumOff val="50000"/>
                    </a:schemeClr>
                  </a:solidFill>
                  <a:latin typeface="微软雅黑" panose="020B0503020204020204" charset="-122"/>
                  <a:ea typeface="微软雅黑" panose="020B0503020204020204" charset="-122"/>
                  <a:sym typeface="+mn-ea"/>
                </a:rPr>
                <a:t>.C</a:t>
              </a:r>
              <a:r>
                <a:rPr lang="zh-CN" altLang="en-US" sz="900">
                  <a:solidFill>
                    <a:schemeClr val="tx1">
                      <a:lumMod val="50000"/>
                      <a:lumOff val="50000"/>
                    </a:schemeClr>
                  </a:solidFill>
                  <a:latin typeface="微软雅黑" panose="020B0503020204020204" charset="-122"/>
                  <a:ea typeface="微软雅黑" panose="020B0503020204020204" charset="-122"/>
                  <a:sym typeface="+mn-ea"/>
                </a:rPr>
                <a:t>lick here to add your text</a:t>
              </a:r>
              <a:r>
                <a:rPr lang="en-US" altLang="zh-CN" sz="900">
                  <a:solidFill>
                    <a:schemeClr val="tx1">
                      <a:lumMod val="50000"/>
                      <a:lumOff val="50000"/>
                    </a:schemeClr>
                  </a:solidFill>
                  <a:latin typeface="微软雅黑" panose="020B0503020204020204" charset="-122"/>
                  <a:ea typeface="微软雅黑" panose="020B0503020204020204" charset="-122"/>
                  <a:sym typeface="+mn-ea"/>
                </a:rPr>
                <a:t>.C</a:t>
              </a:r>
              <a:r>
                <a:rPr lang="zh-CN" altLang="en-US" sz="900">
                  <a:solidFill>
                    <a:schemeClr val="tx1">
                      <a:lumMod val="50000"/>
                      <a:lumOff val="50000"/>
                    </a:schemeClr>
                  </a:solidFill>
                  <a:latin typeface="微软雅黑" panose="020B0503020204020204" charset="-122"/>
                  <a:ea typeface="微软雅黑" panose="020B0503020204020204" charset="-122"/>
                  <a:sym typeface="+mn-ea"/>
                </a:rPr>
                <a:t>lick here to add your text</a:t>
              </a:r>
              <a:r>
                <a:rPr lang="en-US" altLang="zh-CN" sz="900">
                  <a:solidFill>
                    <a:schemeClr val="tx1">
                      <a:lumMod val="50000"/>
                      <a:lumOff val="50000"/>
                    </a:schemeClr>
                  </a:solidFill>
                  <a:latin typeface="微软雅黑" panose="020B0503020204020204" charset="-122"/>
                  <a:ea typeface="微软雅黑" panose="020B0503020204020204" charset="-122"/>
                  <a:sym typeface="+mn-ea"/>
                </a:rPr>
                <a:t>.</a:t>
              </a:r>
              <a:endParaRPr lang="en-US" altLang="zh-CN" sz="900" dirty="0">
                <a:solidFill>
                  <a:schemeClr val="tx1">
                    <a:lumMod val="50000"/>
                    <a:lumOff val="50000"/>
                  </a:schemeClr>
                </a:solidFill>
                <a:latin typeface="微软雅黑" panose="020B0503020204020204" charset="-122"/>
                <a:ea typeface="微软雅黑" panose="020B0503020204020204" charset="-122"/>
                <a:sym typeface="+mn-ea"/>
              </a:endParaRPr>
            </a:p>
          </p:txBody>
        </p:sp>
        <p:sp>
          <p:nvSpPr>
            <p:cNvPr id="6" name="TextBox 65"/>
            <p:cNvSpPr txBox="1"/>
            <p:nvPr/>
          </p:nvSpPr>
          <p:spPr>
            <a:xfrm>
              <a:off x="9520145" y="4923030"/>
              <a:ext cx="2203262" cy="319091"/>
            </a:xfrm>
            <a:prstGeom prst="rect">
              <a:avLst/>
            </a:prstGeom>
            <a:noFill/>
            <a:ln w="9525">
              <a:noFill/>
            </a:ln>
          </p:spPr>
          <p:txBody>
            <a:bodyPr wrap="none">
              <a:spAutoFit/>
            </a:bodyPr>
            <a:lstStyle/>
            <a:p>
              <a:pPr lvl="0" algn="l" eaLnBrk="1" hangingPunct="1"/>
              <a:r>
                <a:rPr lang="en-US" altLang="zh-CN" sz="1400" b="1">
                  <a:solidFill>
                    <a:schemeClr val="tx1">
                      <a:lumMod val="50000"/>
                      <a:lumOff val="50000"/>
                    </a:schemeClr>
                  </a:solidFill>
                  <a:latin typeface="微软雅黑" panose="020B0503020204020204" charset="-122"/>
                  <a:ea typeface="微软雅黑" panose="020B0503020204020204" charset="-122"/>
                  <a:sym typeface="+mn-ea"/>
                </a:rPr>
                <a:t>ADD YOUR TEXT HERE</a:t>
              </a:r>
              <a:endParaRPr lang="en-US" altLang="zh-CN" sz="1400" b="1" dirty="0">
                <a:solidFill>
                  <a:schemeClr val="tx1">
                    <a:lumMod val="50000"/>
                    <a:lumOff val="50000"/>
                  </a:schemeClr>
                </a:solidFill>
                <a:latin typeface="微软雅黑" panose="020B0503020204020204" charset="-122"/>
                <a:ea typeface="微软雅黑" panose="020B0503020204020204" charset="-122"/>
                <a:sym typeface="+mn-ea"/>
              </a:endParaRPr>
            </a:p>
          </p:txBody>
        </p:sp>
      </p:grpSp>
      <p:sp>
        <p:nvSpPr>
          <p:cNvPr id="7" name="Rectangle 64"/>
          <p:cNvSpPr/>
          <p:nvPr/>
        </p:nvSpPr>
        <p:spPr>
          <a:xfrm>
            <a:off x="8367395" y="2941320"/>
            <a:ext cx="3275965" cy="1013460"/>
          </a:xfrm>
          <a:prstGeom prst="rect">
            <a:avLst/>
          </a:prstGeom>
          <a:noFill/>
          <a:ln w="9525">
            <a:noFill/>
          </a:ln>
        </p:spPr>
        <p:txBody>
          <a:bodyPr wrap="square">
            <a:spAutoFit/>
          </a:bodyPr>
          <a:lstStyle/>
          <a:p>
            <a:pPr lvl="0" algn="l" fontAlgn="auto">
              <a:lnSpc>
                <a:spcPct val="150000"/>
              </a:lnSpc>
            </a:pPr>
            <a:r>
              <a:rPr lang="en-US" altLang="zh-CN" sz="900">
                <a:solidFill>
                  <a:schemeClr val="tx1">
                    <a:lumMod val="50000"/>
                    <a:lumOff val="50000"/>
                  </a:schemeClr>
                </a:solidFill>
                <a:latin typeface="微软雅黑" panose="020B0503020204020204" charset="-122"/>
                <a:ea typeface="微软雅黑" panose="020B0503020204020204" charset="-122"/>
                <a:sym typeface="+mn-ea"/>
              </a:rPr>
              <a:t>Click here to add your text.Click here to add your text.Click here to add your text.Click here to add your text.Click here to add your text.</a:t>
            </a:r>
          </a:p>
          <a:p>
            <a:pPr lvl="0" algn="l" eaLnBrk="1" hangingPunct="1"/>
            <a:endParaRPr lang="en-US" altLang="zh-CN" sz="900" dirty="0">
              <a:solidFill>
                <a:schemeClr val="tx1">
                  <a:lumMod val="50000"/>
                  <a:lumOff val="50000"/>
                </a:schemeClr>
              </a:solidFill>
              <a:latin typeface="微软雅黑" panose="020B0503020204020204" charset="-122"/>
              <a:ea typeface="微软雅黑" panose="020B0503020204020204" charset="-122"/>
              <a:sym typeface="+mn-ea"/>
            </a:endParaRPr>
          </a:p>
          <a:p>
            <a:pPr lvl="0" algn="l" eaLnBrk="1" hangingPunct="1"/>
            <a:endParaRPr lang="en-GB" altLang="zh-CN" sz="1000" dirty="0">
              <a:solidFill>
                <a:schemeClr val="tx1">
                  <a:lumMod val="65000"/>
                  <a:lumOff val="35000"/>
                </a:schemeClr>
              </a:solidFill>
              <a:latin typeface="Calibri" panose="020F0502020204030204" charset="0"/>
              <a:ea typeface="Calibri" panose="020F0502020204030204" charset="0"/>
              <a:sym typeface="+mn-ea"/>
            </a:endParaRPr>
          </a:p>
        </p:txBody>
      </p:sp>
      <p:sp>
        <p:nvSpPr>
          <p:cNvPr id="8" name="TextBox 65"/>
          <p:cNvSpPr txBox="1"/>
          <p:nvPr/>
        </p:nvSpPr>
        <p:spPr>
          <a:xfrm>
            <a:off x="8367395" y="2704465"/>
            <a:ext cx="2203450" cy="319405"/>
          </a:xfrm>
          <a:prstGeom prst="rect">
            <a:avLst/>
          </a:prstGeom>
          <a:noFill/>
          <a:ln w="9525">
            <a:noFill/>
          </a:ln>
        </p:spPr>
        <p:txBody>
          <a:bodyPr wrap="none">
            <a:spAutoFit/>
          </a:bodyPr>
          <a:lstStyle/>
          <a:p>
            <a:pPr lvl="0" algn="l" eaLnBrk="1" hangingPunct="1"/>
            <a:r>
              <a:rPr lang="en-US" altLang="zh-CN" sz="1400" b="1">
                <a:solidFill>
                  <a:schemeClr val="tx1">
                    <a:lumMod val="50000"/>
                    <a:lumOff val="50000"/>
                  </a:schemeClr>
                </a:solidFill>
                <a:latin typeface="微软雅黑" panose="020B0503020204020204" charset="-122"/>
                <a:ea typeface="微软雅黑" panose="020B0503020204020204" charset="-122"/>
                <a:sym typeface="+mn-ea"/>
              </a:rPr>
              <a:t>ADD YOUR TEXT HERE</a:t>
            </a:r>
            <a:endParaRPr lang="en-US" altLang="zh-CN" sz="1400" b="1" dirty="0">
              <a:solidFill>
                <a:schemeClr val="tx1">
                  <a:lumMod val="50000"/>
                  <a:lumOff val="50000"/>
                </a:schemeClr>
              </a:solidFill>
              <a:latin typeface="微软雅黑" panose="020B0503020204020204" charset="-122"/>
              <a:ea typeface="微软雅黑" panose="020B0503020204020204" charset="-122"/>
              <a:sym typeface="+mn-ea"/>
            </a:endParaRPr>
          </a:p>
        </p:txBody>
      </p:sp>
      <p:grpSp>
        <p:nvGrpSpPr>
          <p:cNvPr id="9" name="Group 63"/>
          <p:cNvGrpSpPr/>
          <p:nvPr/>
        </p:nvGrpSpPr>
        <p:grpSpPr>
          <a:xfrm>
            <a:off x="487679" y="2088837"/>
            <a:ext cx="3753486" cy="945515"/>
            <a:chOff x="9520145" y="4923030"/>
            <a:chExt cx="3753165" cy="944584"/>
          </a:xfrm>
        </p:grpSpPr>
        <p:sp>
          <p:nvSpPr>
            <p:cNvPr id="14" name="Rectangle 64"/>
            <p:cNvSpPr/>
            <p:nvPr/>
          </p:nvSpPr>
          <p:spPr>
            <a:xfrm>
              <a:off x="9520145" y="5159652"/>
              <a:ext cx="3753165" cy="707962"/>
            </a:xfrm>
            <a:prstGeom prst="rect">
              <a:avLst/>
            </a:prstGeom>
            <a:noFill/>
            <a:ln w="9525">
              <a:noFill/>
            </a:ln>
          </p:spPr>
          <p:txBody>
            <a:bodyPr wrap="square">
              <a:spAutoFit/>
            </a:bodyPr>
            <a:lstStyle/>
            <a:p>
              <a:pPr algn="r" fontAlgn="auto">
                <a:lnSpc>
                  <a:spcPct val="150000"/>
                </a:lnSpc>
              </a:pPr>
              <a:r>
                <a:rPr lang="en-US" altLang="zh-CN" sz="900">
                  <a:solidFill>
                    <a:schemeClr val="tx1">
                      <a:lumMod val="50000"/>
                      <a:lumOff val="50000"/>
                    </a:schemeClr>
                  </a:solidFill>
                  <a:latin typeface="微软雅黑" panose="020B0503020204020204" charset="-122"/>
                  <a:ea typeface="微软雅黑" panose="020B0503020204020204" charset="-122"/>
                  <a:sym typeface="+mn-ea"/>
                </a:rPr>
                <a:t>C</a:t>
              </a:r>
              <a:r>
                <a:rPr lang="zh-CN" altLang="en-US" sz="900">
                  <a:solidFill>
                    <a:schemeClr val="tx1">
                      <a:lumMod val="50000"/>
                      <a:lumOff val="50000"/>
                    </a:schemeClr>
                  </a:solidFill>
                  <a:latin typeface="微软雅黑" panose="020B0503020204020204" charset="-122"/>
                  <a:ea typeface="微软雅黑" panose="020B0503020204020204" charset="-122"/>
                  <a:sym typeface="+mn-ea"/>
                </a:rPr>
                <a:t>lick here to add your text</a:t>
              </a:r>
              <a:r>
                <a:rPr lang="en-US" altLang="zh-CN" sz="900">
                  <a:solidFill>
                    <a:schemeClr val="tx1">
                      <a:lumMod val="50000"/>
                      <a:lumOff val="50000"/>
                    </a:schemeClr>
                  </a:solidFill>
                  <a:latin typeface="微软雅黑" panose="020B0503020204020204" charset="-122"/>
                  <a:ea typeface="微软雅黑" panose="020B0503020204020204" charset="-122"/>
                  <a:sym typeface="+mn-ea"/>
                </a:rPr>
                <a:t>.C</a:t>
              </a:r>
              <a:r>
                <a:rPr lang="zh-CN" altLang="en-US" sz="900">
                  <a:solidFill>
                    <a:schemeClr val="tx1">
                      <a:lumMod val="50000"/>
                      <a:lumOff val="50000"/>
                    </a:schemeClr>
                  </a:solidFill>
                  <a:latin typeface="微软雅黑" panose="020B0503020204020204" charset="-122"/>
                  <a:ea typeface="微软雅黑" panose="020B0503020204020204" charset="-122"/>
                  <a:sym typeface="+mn-ea"/>
                </a:rPr>
                <a:t>lick here to add your text</a:t>
              </a:r>
              <a:r>
                <a:rPr lang="en-US" altLang="zh-CN" sz="900">
                  <a:solidFill>
                    <a:schemeClr val="tx1">
                      <a:lumMod val="50000"/>
                      <a:lumOff val="50000"/>
                    </a:schemeClr>
                  </a:solidFill>
                  <a:latin typeface="微软雅黑" panose="020B0503020204020204" charset="-122"/>
                  <a:ea typeface="微软雅黑" panose="020B0503020204020204" charset="-122"/>
                  <a:sym typeface="+mn-ea"/>
                </a:rPr>
                <a:t>.C</a:t>
              </a:r>
              <a:r>
                <a:rPr lang="zh-CN" altLang="en-US" sz="900">
                  <a:solidFill>
                    <a:schemeClr val="tx1">
                      <a:lumMod val="50000"/>
                      <a:lumOff val="50000"/>
                    </a:schemeClr>
                  </a:solidFill>
                  <a:latin typeface="微软雅黑" panose="020B0503020204020204" charset="-122"/>
                  <a:ea typeface="微软雅黑" panose="020B0503020204020204" charset="-122"/>
                  <a:sym typeface="+mn-ea"/>
                </a:rPr>
                <a:t>lick here to add your text</a:t>
              </a:r>
              <a:r>
                <a:rPr lang="en-US" altLang="zh-CN" sz="900">
                  <a:solidFill>
                    <a:schemeClr val="tx1">
                      <a:lumMod val="50000"/>
                      <a:lumOff val="50000"/>
                    </a:schemeClr>
                  </a:solidFill>
                  <a:latin typeface="微软雅黑" panose="020B0503020204020204" charset="-122"/>
                  <a:ea typeface="微软雅黑" panose="020B0503020204020204" charset="-122"/>
                  <a:sym typeface="+mn-ea"/>
                </a:rPr>
                <a:t>.C</a:t>
              </a:r>
              <a:r>
                <a:rPr lang="zh-CN" altLang="en-US" sz="900">
                  <a:solidFill>
                    <a:schemeClr val="tx1">
                      <a:lumMod val="50000"/>
                      <a:lumOff val="50000"/>
                    </a:schemeClr>
                  </a:solidFill>
                  <a:latin typeface="微软雅黑" panose="020B0503020204020204" charset="-122"/>
                  <a:ea typeface="微软雅黑" panose="020B0503020204020204" charset="-122"/>
                  <a:sym typeface="+mn-ea"/>
                </a:rPr>
                <a:t>lick here to add your text</a:t>
              </a:r>
              <a:r>
                <a:rPr lang="en-US" altLang="zh-CN" sz="900">
                  <a:solidFill>
                    <a:schemeClr val="tx1">
                      <a:lumMod val="50000"/>
                      <a:lumOff val="50000"/>
                    </a:schemeClr>
                  </a:solidFill>
                  <a:latin typeface="微软雅黑" panose="020B0503020204020204" charset="-122"/>
                  <a:ea typeface="微软雅黑" panose="020B0503020204020204" charset="-122"/>
                  <a:sym typeface="+mn-ea"/>
                </a:rPr>
                <a:t>.C</a:t>
              </a:r>
              <a:r>
                <a:rPr lang="zh-CN" altLang="en-US" sz="900">
                  <a:solidFill>
                    <a:schemeClr val="tx1">
                      <a:lumMod val="50000"/>
                      <a:lumOff val="50000"/>
                    </a:schemeClr>
                  </a:solidFill>
                  <a:latin typeface="微软雅黑" panose="020B0503020204020204" charset="-122"/>
                  <a:ea typeface="微软雅黑" panose="020B0503020204020204" charset="-122"/>
                  <a:sym typeface="+mn-ea"/>
                </a:rPr>
                <a:t>lick here to add your text</a:t>
              </a:r>
              <a:r>
                <a:rPr lang="en-US" altLang="zh-CN" sz="900">
                  <a:solidFill>
                    <a:schemeClr val="tx1">
                      <a:lumMod val="50000"/>
                      <a:lumOff val="50000"/>
                    </a:schemeClr>
                  </a:solidFill>
                  <a:latin typeface="微软雅黑" panose="020B0503020204020204" charset="-122"/>
                  <a:ea typeface="微软雅黑" panose="020B0503020204020204" charset="-122"/>
                  <a:sym typeface="+mn-ea"/>
                </a:rPr>
                <a:t>.</a:t>
              </a:r>
              <a:endParaRPr lang="en-US" altLang="zh-CN" sz="900" dirty="0">
                <a:solidFill>
                  <a:schemeClr val="tx1">
                    <a:lumMod val="50000"/>
                    <a:lumOff val="50000"/>
                  </a:schemeClr>
                </a:solidFill>
                <a:latin typeface="微软雅黑" panose="020B0503020204020204" charset="-122"/>
                <a:ea typeface="微软雅黑" panose="020B0503020204020204" charset="-122"/>
                <a:sym typeface="+mn-ea"/>
              </a:endParaRPr>
            </a:p>
          </p:txBody>
        </p:sp>
        <p:sp>
          <p:nvSpPr>
            <p:cNvPr id="15" name="TextBox 65"/>
            <p:cNvSpPr txBox="1"/>
            <p:nvPr/>
          </p:nvSpPr>
          <p:spPr>
            <a:xfrm>
              <a:off x="11070048" y="4923030"/>
              <a:ext cx="2203262" cy="319091"/>
            </a:xfrm>
            <a:prstGeom prst="rect">
              <a:avLst/>
            </a:prstGeom>
            <a:noFill/>
            <a:ln w="9525">
              <a:noFill/>
            </a:ln>
          </p:spPr>
          <p:txBody>
            <a:bodyPr wrap="none">
              <a:spAutoFit/>
            </a:bodyPr>
            <a:lstStyle/>
            <a:p>
              <a:pPr lvl="0" algn="r" eaLnBrk="1" hangingPunct="1"/>
              <a:r>
                <a:rPr lang="en-US" altLang="zh-CN" sz="1400" b="1">
                  <a:solidFill>
                    <a:schemeClr val="tx1">
                      <a:lumMod val="50000"/>
                      <a:lumOff val="50000"/>
                    </a:schemeClr>
                  </a:solidFill>
                  <a:latin typeface="微软雅黑" panose="020B0503020204020204" charset="-122"/>
                  <a:ea typeface="微软雅黑" panose="020B0503020204020204" charset="-122"/>
                  <a:sym typeface="+mn-ea"/>
                </a:rPr>
                <a:t>ADD YOUR TEXT HERE</a:t>
              </a:r>
              <a:endParaRPr lang="en-US" altLang="zh-CN" sz="1400" b="1" dirty="0">
                <a:solidFill>
                  <a:schemeClr val="tx1">
                    <a:lumMod val="50000"/>
                    <a:lumOff val="50000"/>
                  </a:schemeClr>
                </a:solidFill>
                <a:latin typeface="微软雅黑" panose="020B0503020204020204" charset="-122"/>
                <a:ea typeface="微软雅黑" panose="020B0503020204020204" charset="-122"/>
                <a:sym typeface="+mn-ea"/>
              </a:endParaRPr>
            </a:p>
          </p:txBody>
        </p:sp>
      </p:grpSp>
      <p:sp>
        <p:nvSpPr>
          <p:cNvPr id="16" name="Rectangle 64"/>
          <p:cNvSpPr/>
          <p:nvPr/>
        </p:nvSpPr>
        <p:spPr>
          <a:xfrm>
            <a:off x="436880" y="3411220"/>
            <a:ext cx="3275965" cy="1013460"/>
          </a:xfrm>
          <a:prstGeom prst="rect">
            <a:avLst/>
          </a:prstGeom>
          <a:noFill/>
          <a:ln w="9525">
            <a:noFill/>
          </a:ln>
        </p:spPr>
        <p:txBody>
          <a:bodyPr wrap="square">
            <a:spAutoFit/>
          </a:bodyPr>
          <a:lstStyle/>
          <a:p>
            <a:pPr lvl="0" algn="r" fontAlgn="auto">
              <a:lnSpc>
                <a:spcPct val="150000"/>
              </a:lnSpc>
            </a:pPr>
            <a:r>
              <a:rPr lang="en-US" altLang="zh-CN" sz="900">
                <a:solidFill>
                  <a:schemeClr val="tx1">
                    <a:lumMod val="50000"/>
                    <a:lumOff val="50000"/>
                  </a:schemeClr>
                </a:solidFill>
                <a:latin typeface="微软雅黑" panose="020B0503020204020204" charset="-122"/>
                <a:ea typeface="微软雅黑" panose="020B0503020204020204" charset="-122"/>
                <a:sym typeface="+mn-ea"/>
              </a:rPr>
              <a:t>Click here to add your text.Click here to add your text.Click here to add your text.Click here to add your text.Click here to add your text.</a:t>
            </a:r>
          </a:p>
          <a:p>
            <a:pPr lvl="0" algn="r" eaLnBrk="1" hangingPunct="1"/>
            <a:endParaRPr lang="en-US" altLang="zh-CN" sz="900" dirty="0">
              <a:solidFill>
                <a:schemeClr val="tx1">
                  <a:lumMod val="50000"/>
                  <a:lumOff val="50000"/>
                </a:schemeClr>
              </a:solidFill>
              <a:latin typeface="微软雅黑" panose="020B0503020204020204" charset="-122"/>
              <a:ea typeface="微软雅黑" panose="020B0503020204020204" charset="-122"/>
              <a:sym typeface="+mn-ea"/>
            </a:endParaRPr>
          </a:p>
          <a:p>
            <a:pPr lvl="0" algn="r" eaLnBrk="1" hangingPunct="1"/>
            <a:endParaRPr lang="en-GB" altLang="zh-CN" sz="1000" dirty="0">
              <a:solidFill>
                <a:schemeClr val="tx1">
                  <a:lumMod val="65000"/>
                  <a:lumOff val="35000"/>
                </a:schemeClr>
              </a:solidFill>
              <a:latin typeface="Calibri" panose="020F0502020204030204" charset="0"/>
              <a:ea typeface="Calibri" panose="020F0502020204030204" charset="0"/>
              <a:sym typeface="+mn-ea"/>
            </a:endParaRPr>
          </a:p>
        </p:txBody>
      </p:sp>
      <p:sp>
        <p:nvSpPr>
          <p:cNvPr id="17" name="TextBox 65"/>
          <p:cNvSpPr txBox="1"/>
          <p:nvPr/>
        </p:nvSpPr>
        <p:spPr>
          <a:xfrm>
            <a:off x="1509395" y="3174365"/>
            <a:ext cx="2203450" cy="319405"/>
          </a:xfrm>
          <a:prstGeom prst="rect">
            <a:avLst/>
          </a:prstGeom>
          <a:noFill/>
          <a:ln w="9525">
            <a:noFill/>
          </a:ln>
        </p:spPr>
        <p:txBody>
          <a:bodyPr wrap="none">
            <a:spAutoFit/>
          </a:bodyPr>
          <a:lstStyle/>
          <a:p>
            <a:pPr lvl="0" algn="r" eaLnBrk="1" hangingPunct="1"/>
            <a:r>
              <a:rPr lang="en-US" altLang="zh-CN" sz="1400" b="1">
                <a:solidFill>
                  <a:schemeClr val="tx1">
                    <a:lumMod val="50000"/>
                    <a:lumOff val="50000"/>
                  </a:schemeClr>
                </a:solidFill>
                <a:latin typeface="微软雅黑" panose="020B0503020204020204" charset="-122"/>
                <a:ea typeface="微软雅黑" panose="020B0503020204020204" charset="-122"/>
                <a:sym typeface="+mn-ea"/>
              </a:rPr>
              <a:t>ADD YOUR TEXT HERE</a:t>
            </a:r>
            <a:endParaRPr lang="en-US" altLang="zh-CN" sz="1400" b="1" dirty="0">
              <a:solidFill>
                <a:schemeClr val="tx1">
                  <a:lumMod val="50000"/>
                  <a:lumOff val="50000"/>
                </a:schemeClr>
              </a:solidFill>
              <a:latin typeface="微软雅黑" panose="020B0503020204020204" charset="-122"/>
              <a:ea typeface="微软雅黑" panose="020B0503020204020204" charset="-122"/>
              <a:sym typeface="+mn-ea"/>
            </a:endParaRPr>
          </a:p>
        </p:txBody>
      </p:sp>
      <p:sp>
        <p:nvSpPr>
          <p:cNvPr id="69" name="TextBox 22"/>
          <p:cNvSpPr txBox="1"/>
          <p:nvPr/>
        </p:nvSpPr>
        <p:spPr>
          <a:xfrm>
            <a:off x="1871980" y="5254625"/>
            <a:ext cx="8447405" cy="679450"/>
          </a:xfrm>
          <a:prstGeom prst="rect">
            <a:avLst/>
          </a:prstGeom>
          <a:noFill/>
        </p:spPr>
        <p:txBody>
          <a:bodyPr wrap="square" lIns="68580" tIns="34290" rIns="68580" bIns="34290" rtlCol="0">
            <a:spAutoFit/>
          </a:bodyPr>
          <a:lstStyle/>
          <a:p>
            <a:pPr indent="0" algn="ctr" fontAlgn="auto">
              <a:lnSpc>
                <a:spcPct val="100000"/>
              </a:lnSpc>
            </a:pPr>
            <a:r>
              <a:rPr lang="en-US" altLang="zh-CN" sz="1000" noProof="0" dirty="0">
                <a:ln>
                  <a:noFill/>
                </a:ln>
                <a:solidFill>
                  <a:schemeClr val="tx1">
                    <a:lumMod val="65000"/>
                    <a:lumOff val="35000"/>
                  </a:schemeClr>
                </a:solidFill>
                <a:uLnTx/>
                <a:uFillTx/>
                <a:latin typeface="Verdana" panose="020B0604030504040204" charset="0"/>
                <a:ea typeface="方正舒体" panose="02010601030101010101" pitchFamily="2" charset="-122"/>
                <a:sym typeface="+mn-ea"/>
              </a:rPr>
              <a:t>Lorme ipsum dolor sit,consecteturadipsiicing elit.Lorme ipsum dolor sit,consectetur adipsiicing elit.Lorme ipsum dolor sit,consecteturadipsiicing elit.Lorme ipsum dolor sit,consectetur adipsiicing elit.Lorme ipsum dolor sit,consecteturadipsiicing elit.Lorme ipsum dolor sit,consectetur adipsiicing elit.</a:t>
            </a:r>
            <a:endParaRPr lang="en-US" altLang="zh-CN" sz="1000" kern="0" noProof="0" dirty="0" smtClean="0">
              <a:ln>
                <a:noFill/>
              </a:ln>
              <a:solidFill>
                <a:schemeClr val="tx1">
                  <a:lumMod val="65000"/>
                  <a:lumOff val="35000"/>
                </a:schemeClr>
              </a:solidFill>
              <a:uLnTx/>
              <a:uFillTx/>
              <a:latin typeface="Verdana" panose="020B0604030504040204" charset="0"/>
              <a:ea typeface="方正舒体" panose="02010601030101010101" pitchFamily="2" charset="-122"/>
              <a:sym typeface="+mn-ea"/>
            </a:endParaRPr>
          </a:p>
          <a:p>
            <a:pPr indent="0" algn="ctr" fontAlgn="auto">
              <a:lnSpc>
                <a:spcPct val="100000"/>
              </a:lnSpc>
            </a:pPr>
            <a:endParaRPr lang="en-US" altLang="zh-CN" sz="1000" kern="0" noProof="1">
              <a:solidFill>
                <a:schemeClr val="tx1">
                  <a:lumMod val="65000"/>
                  <a:lumOff val="35000"/>
                </a:schemeClr>
              </a:solidFill>
              <a:latin typeface="微软雅黑" panose="020B0503020204020204" charset="-122"/>
              <a:ea typeface="微软雅黑" panose="020B0503020204020204" charset="-122"/>
              <a:sym typeface="+mn-ea"/>
            </a:endParaRPr>
          </a:p>
        </p:txBody>
      </p:sp>
      <p:cxnSp>
        <p:nvCxnSpPr>
          <p:cNvPr id="18" name="直接连接符 17"/>
          <p:cNvCxnSpPr/>
          <p:nvPr/>
        </p:nvCxnSpPr>
        <p:spPr>
          <a:xfrm>
            <a:off x="6110605" y="1250315"/>
            <a:ext cx="0" cy="3836035"/>
          </a:xfrm>
          <a:prstGeom prst="line">
            <a:avLst/>
          </a:prstGeom>
          <a:ln>
            <a:solidFill>
              <a:srgbClr val="52B2A7"/>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p:cNvGrpSpPr/>
          <p:nvPr/>
        </p:nvGrpSpPr>
        <p:grpSpPr>
          <a:xfrm rot="4020000">
            <a:off x="1584325" y="1553210"/>
            <a:ext cx="3615690" cy="3484880"/>
            <a:chOff x="5554" y="6114"/>
            <a:chExt cx="6782" cy="6536"/>
          </a:xfrm>
        </p:grpSpPr>
        <p:sp>
          <p:nvSpPr>
            <p:cNvPr id="10" name="任意多边形 31"/>
            <p:cNvSpPr/>
            <p:nvPr/>
          </p:nvSpPr>
          <p:spPr bwMode="auto">
            <a:xfrm rot="16408632">
              <a:off x="5213" y="6657"/>
              <a:ext cx="3852" cy="3170"/>
            </a:xfrm>
            <a:custGeom>
              <a:avLst/>
              <a:gdLst>
                <a:gd name="T0" fmla="*/ 1900733 w 1856155"/>
                <a:gd name="T1" fmla="*/ 203791 h 1526889"/>
                <a:gd name="T2" fmla="*/ 2424452 w 1856155"/>
                <a:gd name="T3" fmla="*/ 980904 h 1526889"/>
                <a:gd name="T4" fmla="*/ 2447195 w 1856155"/>
                <a:gd name="T5" fmla="*/ 1197186 h 1526889"/>
                <a:gd name="T6" fmla="*/ 2438181 w 1856155"/>
                <a:gd name="T7" fmla="*/ 1185518 h 1526889"/>
                <a:gd name="T8" fmla="*/ 1834538 w 1856155"/>
                <a:gd name="T9" fmla="*/ 800829 h 1526889"/>
                <a:gd name="T10" fmla="*/ 1590122 w 1856155"/>
                <a:gd name="T11" fmla="*/ 758759 h 1526889"/>
                <a:gd name="T12" fmla="*/ 1531931 w 1856155"/>
                <a:gd name="T13" fmla="*/ 760509 h 1526889"/>
                <a:gd name="T14" fmla="*/ 1349580 w 1856155"/>
                <a:gd name="T15" fmla="*/ 765992 h 1526889"/>
                <a:gd name="T16" fmla="*/ 904359 w 1856155"/>
                <a:gd name="T17" fmla="*/ 914665 h 1526889"/>
                <a:gd name="T18" fmla="*/ 809813 w 1856155"/>
                <a:gd name="T19" fmla="*/ 974230 h 1526889"/>
                <a:gd name="T20" fmla="*/ 804949 w 1856155"/>
                <a:gd name="T21" fmla="*/ 977294 h 1526889"/>
                <a:gd name="T22" fmla="*/ 477600 w 1856155"/>
                <a:gd name="T23" fmla="*/ 1316808 h 1526889"/>
                <a:gd name="T24" fmla="*/ 471833 w 1856155"/>
                <a:gd name="T25" fmla="*/ 1326821 h 1526889"/>
                <a:gd name="T26" fmla="*/ 417128 w 1856155"/>
                <a:gd name="T27" fmla="*/ 1421793 h 1526889"/>
                <a:gd name="T28" fmla="*/ 327120 w 1856155"/>
                <a:gd name="T29" fmla="*/ 1652894 h 1526889"/>
                <a:gd name="T30" fmla="*/ 285049 w 1856155"/>
                <a:gd name="T31" fmla="*/ 1897310 h 1526889"/>
                <a:gd name="T32" fmla="*/ 288531 w 1856155"/>
                <a:gd name="T33" fmla="*/ 2013083 h 1526889"/>
                <a:gd name="T34" fmla="*/ 275199 w 1856155"/>
                <a:gd name="T35" fmla="*/ 1998306 h 1526889"/>
                <a:gd name="T36" fmla="*/ 93114 w 1856155"/>
                <a:gd name="T37" fmla="*/ 1692882 h 1526889"/>
                <a:gd name="T38" fmla="*/ 56348 w 1856155"/>
                <a:gd name="T39" fmla="*/ 1572266 h 1526889"/>
                <a:gd name="T40" fmla="*/ 24616 w 1856155"/>
                <a:gd name="T41" fmla="*/ 1468164 h 1526889"/>
                <a:gd name="T42" fmla="*/ 48601 w 1856155"/>
                <a:gd name="T43" fmla="*/ 882273 h 1526889"/>
                <a:gd name="T44" fmla="*/ 69820 w 1856155"/>
                <a:gd name="T45" fmla="*/ 821010 h 1526889"/>
                <a:gd name="T46" fmla="*/ 88253 w 1856155"/>
                <a:gd name="T47" fmla="*/ 767789 h 1526889"/>
                <a:gd name="T48" fmla="*/ 203791 w 1856155"/>
                <a:gd name="T49" fmla="*/ 548335 h 1526889"/>
                <a:gd name="T50" fmla="*/ 756187 w 1856155"/>
                <a:gd name="T51" fmla="*/ 93112 h 1526889"/>
                <a:gd name="T52" fmla="*/ 772884 w 1856155"/>
                <a:gd name="T53" fmla="*/ 88023 h 1526889"/>
                <a:gd name="T54" fmla="*/ 980906 w 1856155"/>
                <a:gd name="T55" fmla="*/ 24616 h 1526889"/>
                <a:gd name="T56" fmla="*/ 1900733 w 1856155"/>
                <a:gd name="T57" fmla="*/ 203791 h 1526889"/>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856155"/>
                <a:gd name="T88" fmla="*/ 0 h 1526889"/>
                <a:gd name="T89" fmla="*/ 1856155 w 1856155"/>
                <a:gd name="T90" fmla="*/ 1526889 h 1526889"/>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856155" h="1526889">
                  <a:moveTo>
                    <a:pt x="1441673" y="154572"/>
                  </a:moveTo>
                  <a:cubicBezTo>
                    <a:pt x="1655467" y="296201"/>
                    <a:pt x="1791614" y="511079"/>
                    <a:pt x="1838905" y="743999"/>
                  </a:cubicBezTo>
                  <a:lnTo>
                    <a:pt x="1856155" y="908045"/>
                  </a:lnTo>
                  <a:lnTo>
                    <a:pt x="1849318" y="899195"/>
                  </a:lnTo>
                  <a:cubicBezTo>
                    <a:pt x="1733303" y="763045"/>
                    <a:pt x="1576787" y="658889"/>
                    <a:pt x="1391465" y="607415"/>
                  </a:cubicBezTo>
                  <a:cubicBezTo>
                    <a:pt x="1329692" y="590257"/>
                    <a:pt x="1267641" y="579765"/>
                    <a:pt x="1206080" y="575506"/>
                  </a:cubicBezTo>
                  <a:lnTo>
                    <a:pt x="1161943" y="576833"/>
                  </a:lnTo>
                  <a:lnTo>
                    <a:pt x="1023633" y="580992"/>
                  </a:lnTo>
                  <a:cubicBezTo>
                    <a:pt x="904002" y="596538"/>
                    <a:pt x="789395" y="635281"/>
                    <a:pt x="685941" y="693758"/>
                  </a:cubicBezTo>
                  <a:lnTo>
                    <a:pt x="614229" y="738937"/>
                  </a:lnTo>
                  <a:lnTo>
                    <a:pt x="610540" y="741261"/>
                  </a:lnTo>
                  <a:cubicBezTo>
                    <a:pt x="513047" y="809388"/>
                    <a:pt x="428241" y="896381"/>
                    <a:pt x="362251" y="998776"/>
                  </a:cubicBezTo>
                  <a:cubicBezTo>
                    <a:pt x="360793" y="1001308"/>
                    <a:pt x="359335" y="1003839"/>
                    <a:pt x="357877" y="1006371"/>
                  </a:cubicBezTo>
                  <a:lnTo>
                    <a:pt x="316384" y="1078406"/>
                  </a:lnTo>
                  <a:cubicBezTo>
                    <a:pt x="288284" y="1133346"/>
                    <a:pt x="265273" y="1191919"/>
                    <a:pt x="248115" y="1253692"/>
                  </a:cubicBezTo>
                  <a:cubicBezTo>
                    <a:pt x="230957" y="1315467"/>
                    <a:pt x="220465" y="1377517"/>
                    <a:pt x="216205" y="1439077"/>
                  </a:cubicBezTo>
                  <a:lnTo>
                    <a:pt x="218846" y="1526889"/>
                  </a:lnTo>
                  <a:lnTo>
                    <a:pt x="208734" y="1515681"/>
                  </a:lnTo>
                  <a:cubicBezTo>
                    <a:pt x="150990" y="1444880"/>
                    <a:pt x="104757" y="1366689"/>
                    <a:pt x="70625" y="1284022"/>
                  </a:cubicBezTo>
                  <a:lnTo>
                    <a:pt x="42739" y="1192537"/>
                  </a:lnTo>
                  <a:lnTo>
                    <a:pt x="18671" y="1113577"/>
                  </a:lnTo>
                  <a:cubicBezTo>
                    <a:pt x="-10887" y="968003"/>
                    <a:pt x="-5735" y="815380"/>
                    <a:pt x="36863" y="669189"/>
                  </a:cubicBezTo>
                  <a:lnTo>
                    <a:pt x="52957" y="622722"/>
                  </a:lnTo>
                  <a:lnTo>
                    <a:pt x="66938" y="582355"/>
                  </a:lnTo>
                  <a:cubicBezTo>
                    <a:pt x="90012" y="525123"/>
                    <a:pt x="119165" y="469352"/>
                    <a:pt x="154572" y="415903"/>
                  </a:cubicBezTo>
                  <a:cubicBezTo>
                    <a:pt x="260794" y="255558"/>
                    <a:pt x="408218" y="138889"/>
                    <a:pt x="573555" y="70624"/>
                  </a:cubicBezTo>
                  <a:lnTo>
                    <a:pt x="586219" y="66764"/>
                  </a:lnTo>
                  <a:lnTo>
                    <a:pt x="744000" y="18671"/>
                  </a:lnTo>
                  <a:cubicBezTo>
                    <a:pt x="976919" y="-28621"/>
                    <a:pt x="1227880" y="12943"/>
                    <a:pt x="1441673" y="154572"/>
                  </a:cubicBezTo>
                  <a:close/>
                </a:path>
              </a:pathLst>
            </a:custGeom>
            <a:solidFill>
              <a:srgbClr val="464E6C"/>
            </a:solidFill>
            <a:ln w="12700" cmpd="sng">
              <a:noFill/>
              <a:prstDash val="sysDash"/>
              <a:miter lim="800000"/>
              <a:tailEnd type="triangle" w="med" len="med"/>
            </a:ln>
          </p:spPr>
          <p:txBody>
            <a:bodyPr lIns="0" tIns="108000" rIns="0" bIns="0"/>
            <a:lstStyle/>
            <a:p>
              <a:pPr marL="0" marR="0" lvl="0" indent="0" algn="ctr" defTabSz="914400" eaLnBrk="1" fontAlgn="auto" latinLnBrk="0" hangingPunct="1">
                <a:lnSpc>
                  <a:spcPct val="120000"/>
                </a:lnSpc>
                <a:spcBef>
                  <a:spcPts val="0"/>
                </a:spcBef>
                <a:spcAft>
                  <a:spcPts val="0"/>
                </a:spcAft>
                <a:buClrTx/>
                <a:buSzTx/>
                <a:buFontTx/>
                <a:buNone/>
                <a:defRPr/>
              </a:pPr>
              <a:r>
                <a:rPr kumimoji="0" lang="en-US" altLang="zh-CN" sz="2000" b="0" i="0" u="none" strike="noStrike" kern="0" cap="none" spc="0" normalizeH="0" baseline="0" noProof="0">
                  <a:ln>
                    <a:noFill/>
                  </a:ln>
                  <a:solidFill>
                    <a:srgbClr val="FFFFFF"/>
                  </a:solidFill>
                  <a:effectLst/>
                  <a:uLnTx/>
                  <a:uFillTx/>
                  <a:latin typeface="Impact" panose="020B0806030902050204" pitchFamily="34" charset="0"/>
                  <a:ea typeface="微软雅黑" panose="020B0503020204020204" charset="-122"/>
                  <a:sym typeface="微软雅黑" panose="020B0503020204020204" charset="-122"/>
                </a:rPr>
                <a:t>01</a:t>
              </a:r>
            </a:p>
          </p:txBody>
        </p:sp>
        <p:sp>
          <p:nvSpPr>
            <p:cNvPr id="4" name="任意多边形 31"/>
            <p:cNvSpPr/>
            <p:nvPr/>
          </p:nvSpPr>
          <p:spPr bwMode="auto">
            <a:xfrm rot="8668633" flipH="1" flipV="1">
              <a:off x="7029" y="6114"/>
              <a:ext cx="3852" cy="3170"/>
            </a:xfrm>
            <a:custGeom>
              <a:avLst/>
              <a:gdLst>
                <a:gd name="T0" fmla="*/ 1900733 w 1856155"/>
                <a:gd name="T1" fmla="*/ 203791 h 1526889"/>
                <a:gd name="T2" fmla="*/ 2424452 w 1856155"/>
                <a:gd name="T3" fmla="*/ 980904 h 1526889"/>
                <a:gd name="T4" fmla="*/ 2447195 w 1856155"/>
                <a:gd name="T5" fmla="*/ 1197186 h 1526889"/>
                <a:gd name="T6" fmla="*/ 2438181 w 1856155"/>
                <a:gd name="T7" fmla="*/ 1185518 h 1526889"/>
                <a:gd name="T8" fmla="*/ 1834538 w 1856155"/>
                <a:gd name="T9" fmla="*/ 800829 h 1526889"/>
                <a:gd name="T10" fmla="*/ 1590122 w 1856155"/>
                <a:gd name="T11" fmla="*/ 758759 h 1526889"/>
                <a:gd name="T12" fmla="*/ 1531931 w 1856155"/>
                <a:gd name="T13" fmla="*/ 760509 h 1526889"/>
                <a:gd name="T14" fmla="*/ 1349580 w 1856155"/>
                <a:gd name="T15" fmla="*/ 765992 h 1526889"/>
                <a:gd name="T16" fmla="*/ 904359 w 1856155"/>
                <a:gd name="T17" fmla="*/ 914665 h 1526889"/>
                <a:gd name="T18" fmla="*/ 809813 w 1856155"/>
                <a:gd name="T19" fmla="*/ 974230 h 1526889"/>
                <a:gd name="T20" fmla="*/ 804949 w 1856155"/>
                <a:gd name="T21" fmla="*/ 977294 h 1526889"/>
                <a:gd name="T22" fmla="*/ 477600 w 1856155"/>
                <a:gd name="T23" fmla="*/ 1316808 h 1526889"/>
                <a:gd name="T24" fmla="*/ 471833 w 1856155"/>
                <a:gd name="T25" fmla="*/ 1326821 h 1526889"/>
                <a:gd name="T26" fmla="*/ 417128 w 1856155"/>
                <a:gd name="T27" fmla="*/ 1421793 h 1526889"/>
                <a:gd name="T28" fmla="*/ 327120 w 1856155"/>
                <a:gd name="T29" fmla="*/ 1652894 h 1526889"/>
                <a:gd name="T30" fmla="*/ 285049 w 1856155"/>
                <a:gd name="T31" fmla="*/ 1897310 h 1526889"/>
                <a:gd name="T32" fmla="*/ 288531 w 1856155"/>
                <a:gd name="T33" fmla="*/ 2013083 h 1526889"/>
                <a:gd name="T34" fmla="*/ 275199 w 1856155"/>
                <a:gd name="T35" fmla="*/ 1998306 h 1526889"/>
                <a:gd name="T36" fmla="*/ 93114 w 1856155"/>
                <a:gd name="T37" fmla="*/ 1692882 h 1526889"/>
                <a:gd name="T38" fmla="*/ 56348 w 1856155"/>
                <a:gd name="T39" fmla="*/ 1572266 h 1526889"/>
                <a:gd name="T40" fmla="*/ 24616 w 1856155"/>
                <a:gd name="T41" fmla="*/ 1468164 h 1526889"/>
                <a:gd name="T42" fmla="*/ 48601 w 1856155"/>
                <a:gd name="T43" fmla="*/ 882273 h 1526889"/>
                <a:gd name="T44" fmla="*/ 69820 w 1856155"/>
                <a:gd name="T45" fmla="*/ 821010 h 1526889"/>
                <a:gd name="T46" fmla="*/ 88253 w 1856155"/>
                <a:gd name="T47" fmla="*/ 767789 h 1526889"/>
                <a:gd name="T48" fmla="*/ 203791 w 1856155"/>
                <a:gd name="T49" fmla="*/ 548335 h 1526889"/>
                <a:gd name="T50" fmla="*/ 756187 w 1856155"/>
                <a:gd name="T51" fmla="*/ 93112 h 1526889"/>
                <a:gd name="T52" fmla="*/ 772884 w 1856155"/>
                <a:gd name="T53" fmla="*/ 88023 h 1526889"/>
                <a:gd name="T54" fmla="*/ 980906 w 1856155"/>
                <a:gd name="T55" fmla="*/ 24616 h 1526889"/>
                <a:gd name="T56" fmla="*/ 1900733 w 1856155"/>
                <a:gd name="T57" fmla="*/ 203791 h 1526889"/>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856155"/>
                <a:gd name="T88" fmla="*/ 0 h 1526889"/>
                <a:gd name="T89" fmla="*/ 1856155 w 1856155"/>
                <a:gd name="T90" fmla="*/ 1526889 h 1526889"/>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856155" h="1526889">
                  <a:moveTo>
                    <a:pt x="1441673" y="154572"/>
                  </a:moveTo>
                  <a:cubicBezTo>
                    <a:pt x="1655467" y="296201"/>
                    <a:pt x="1791614" y="511079"/>
                    <a:pt x="1838905" y="743999"/>
                  </a:cubicBezTo>
                  <a:lnTo>
                    <a:pt x="1856155" y="908045"/>
                  </a:lnTo>
                  <a:lnTo>
                    <a:pt x="1849318" y="899195"/>
                  </a:lnTo>
                  <a:cubicBezTo>
                    <a:pt x="1733303" y="763045"/>
                    <a:pt x="1576787" y="658889"/>
                    <a:pt x="1391465" y="607415"/>
                  </a:cubicBezTo>
                  <a:cubicBezTo>
                    <a:pt x="1329692" y="590257"/>
                    <a:pt x="1267641" y="579765"/>
                    <a:pt x="1206080" y="575506"/>
                  </a:cubicBezTo>
                  <a:lnTo>
                    <a:pt x="1161943" y="576833"/>
                  </a:lnTo>
                  <a:lnTo>
                    <a:pt x="1023633" y="580992"/>
                  </a:lnTo>
                  <a:cubicBezTo>
                    <a:pt x="904002" y="596538"/>
                    <a:pt x="789395" y="635281"/>
                    <a:pt x="685941" y="693758"/>
                  </a:cubicBezTo>
                  <a:lnTo>
                    <a:pt x="614229" y="738937"/>
                  </a:lnTo>
                  <a:lnTo>
                    <a:pt x="610540" y="741261"/>
                  </a:lnTo>
                  <a:cubicBezTo>
                    <a:pt x="513047" y="809388"/>
                    <a:pt x="428241" y="896381"/>
                    <a:pt x="362251" y="998776"/>
                  </a:cubicBezTo>
                  <a:cubicBezTo>
                    <a:pt x="360793" y="1001308"/>
                    <a:pt x="359335" y="1003839"/>
                    <a:pt x="357877" y="1006371"/>
                  </a:cubicBezTo>
                  <a:lnTo>
                    <a:pt x="316384" y="1078406"/>
                  </a:lnTo>
                  <a:cubicBezTo>
                    <a:pt x="288284" y="1133346"/>
                    <a:pt x="265273" y="1191919"/>
                    <a:pt x="248115" y="1253692"/>
                  </a:cubicBezTo>
                  <a:cubicBezTo>
                    <a:pt x="230957" y="1315467"/>
                    <a:pt x="220465" y="1377517"/>
                    <a:pt x="216205" y="1439077"/>
                  </a:cubicBezTo>
                  <a:lnTo>
                    <a:pt x="218846" y="1526889"/>
                  </a:lnTo>
                  <a:lnTo>
                    <a:pt x="208734" y="1515681"/>
                  </a:lnTo>
                  <a:cubicBezTo>
                    <a:pt x="150990" y="1444880"/>
                    <a:pt x="104757" y="1366689"/>
                    <a:pt x="70625" y="1284022"/>
                  </a:cubicBezTo>
                  <a:lnTo>
                    <a:pt x="42739" y="1192537"/>
                  </a:lnTo>
                  <a:lnTo>
                    <a:pt x="18671" y="1113577"/>
                  </a:lnTo>
                  <a:cubicBezTo>
                    <a:pt x="-10887" y="968003"/>
                    <a:pt x="-5735" y="815380"/>
                    <a:pt x="36863" y="669189"/>
                  </a:cubicBezTo>
                  <a:lnTo>
                    <a:pt x="52957" y="622722"/>
                  </a:lnTo>
                  <a:lnTo>
                    <a:pt x="66938" y="582355"/>
                  </a:lnTo>
                  <a:cubicBezTo>
                    <a:pt x="90012" y="525123"/>
                    <a:pt x="119165" y="469352"/>
                    <a:pt x="154572" y="415903"/>
                  </a:cubicBezTo>
                  <a:cubicBezTo>
                    <a:pt x="260794" y="255558"/>
                    <a:pt x="408218" y="138889"/>
                    <a:pt x="573555" y="70624"/>
                  </a:cubicBezTo>
                  <a:lnTo>
                    <a:pt x="586219" y="66764"/>
                  </a:lnTo>
                  <a:lnTo>
                    <a:pt x="744000" y="18671"/>
                  </a:lnTo>
                  <a:cubicBezTo>
                    <a:pt x="976919" y="-28621"/>
                    <a:pt x="1227880" y="12943"/>
                    <a:pt x="1441673" y="154572"/>
                  </a:cubicBezTo>
                  <a:close/>
                </a:path>
              </a:pathLst>
            </a:custGeom>
            <a:solidFill>
              <a:srgbClr val="52B2A7"/>
            </a:solidFill>
            <a:ln w="12700" cmpd="sng">
              <a:noFill/>
              <a:prstDash val="sysDash"/>
              <a:miter lim="800000"/>
              <a:tailEnd type="triangle" w="med" len="med"/>
            </a:ln>
          </p:spPr>
          <p:txBody>
            <a:bodyPr lIns="0" tIns="108000" rIns="0" bIns="0"/>
            <a:lstStyle/>
            <a:p>
              <a:pPr marL="0" marR="0" lvl="0" indent="0" algn="ctr" defTabSz="914400" eaLnBrk="1" fontAlgn="auto" latinLnBrk="0" hangingPunct="1">
                <a:lnSpc>
                  <a:spcPct val="120000"/>
                </a:lnSpc>
                <a:spcBef>
                  <a:spcPts val="0"/>
                </a:spcBef>
                <a:spcAft>
                  <a:spcPts val="0"/>
                </a:spcAft>
                <a:buClrTx/>
                <a:buSzTx/>
                <a:buFontTx/>
                <a:buNone/>
                <a:defRPr/>
              </a:pPr>
              <a:r>
                <a:rPr lang="en-US" altLang="zh-CN" sz="2000" kern="0" noProof="0">
                  <a:ln>
                    <a:noFill/>
                  </a:ln>
                  <a:solidFill>
                    <a:srgbClr val="FFFFFF"/>
                  </a:solidFill>
                  <a:effectLst/>
                  <a:uLnTx/>
                  <a:uFillTx/>
                  <a:latin typeface="Impact" panose="020B0806030902050204" pitchFamily="34" charset="0"/>
                  <a:ea typeface="微软雅黑" panose="020B0503020204020204" charset="-122"/>
                  <a:sym typeface="微软雅黑" panose="020B0503020204020204" charset="-122"/>
                </a:rPr>
                <a:t>02</a:t>
              </a:r>
              <a:endParaRPr kumimoji="0" lang="zh-CN" altLang="en-US" sz="2000" b="0" i="0" u="none" strike="noStrike" kern="0" cap="none" spc="0" normalizeH="0" baseline="0" noProof="0">
                <a:ln>
                  <a:noFill/>
                </a:ln>
                <a:solidFill>
                  <a:srgbClr val="FFFFFF"/>
                </a:solidFill>
                <a:effectLst/>
                <a:uLnTx/>
                <a:uFillTx/>
                <a:latin typeface="微软雅黑" panose="020B0503020204020204" charset="-122"/>
                <a:ea typeface="微软雅黑" panose="020B0503020204020204" charset="-122"/>
                <a:sym typeface="微软雅黑" panose="020B0503020204020204" charset="-122"/>
              </a:endParaRPr>
            </a:p>
          </p:txBody>
        </p:sp>
        <p:grpSp>
          <p:nvGrpSpPr>
            <p:cNvPr id="7" name="组合 6"/>
            <p:cNvGrpSpPr/>
            <p:nvPr/>
          </p:nvGrpSpPr>
          <p:grpSpPr>
            <a:xfrm rot="6480000">
              <a:off x="7646" y="7960"/>
              <a:ext cx="5327" cy="4054"/>
              <a:chOff x="8432" y="4000"/>
              <a:chExt cx="5327" cy="4054"/>
            </a:xfrm>
          </p:grpSpPr>
          <p:sp>
            <p:nvSpPr>
              <p:cNvPr id="5" name="任意多边形 31"/>
              <p:cNvSpPr/>
              <p:nvPr/>
            </p:nvSpPr>
            <p:spPr bwMode="auto">
              <a:xfrm rot="16408632">
                <a:off x="8091" y="4543"/>
                <a:ext cx="3852" cy="3170"/>
              </a:xfrm>
              <a:custGeom>
                <a:avLst/>
                <a:gdLst>
                  <a:gd name="T0" fmla="*/ 1900733 w 1856155"/>
                  <a:gd name="T1" fmla="*/ 203791 h 1526889"/>
                  <a:gd name="T2" fmla="*/ 2424452 w 1856155"/>
                  <a:gd name="T3" fmla="*/ 980904 h 1526889"/>
                  <a:gd name="T4" fmla="*/ 2447195 w 1856155"/>
                  <a:gd name="T5" fmla="*/ 1197186 h 1526889"/>
                  <a:gd name="T6" fmla="*/ 2438181 w 1856155"/>
                  <a:gd name="T7" fmla="*/ 1185518 h 1526889"/>
                  <a:gd name="T8" fmla="*/ 1834538 w 1856155"/>
                  <a:gd name="T9" fmla="*/ 800829 h 1526889"/>
                  <a:gd name="T10" fmla="*/ 1590122 w 1856155"/>
                  <a:gd name="T11" fmla="*/ 758759 h 1526889"/>
                  <a:gd name="T12" fmla="*/ 1531931 w 1856155"/>
                  <a:gd name="T13" fmla="*/ 760509 h 1526889"/>
                  <a:gd name="T14" fmla="*/ 1349580 w 1856155"/>
                  <a:gd name="T15" fmla="*/ 765992 h 1526889"/>
                  <a:gd name="T16" fmla="*/ 904359 w 1856155"/>
                  <a:gd name="T17" fmla="*/ 914665 h 1526889"/>
                  <a:gd name="T18" fmla="*/ 809813 w 1856155"/>
                  <a:gd name="T19" fmla="*/ 974230 h 1526889"/>
                  <a:gd name="T20" fmla="*/ 804949 w 1856155"/>
                  <a:gd name="T21" fmla="*/ 977294 h 1526889"/>
                  <a:gd name="T22" fmla="*/ 477600 w 1856155"/>
                  <a:gd name="T23" fmla="*/ 1316808 h 1526889"/>
                  <a:gd name="T24" fmla="*/ 471833 w 1856155"/>
                  <a:gd name="T25" fmla="*/ 1326821 h 1526889"/>
                  <a:gd name="T26" fmla="*/ 417128 w 1856155"/>
                  <a:gd name="T27" fmla="*/ 1421793 h 1526889"/>
                  <a:gd name="T28" fmla="*/ 327120 w 1856155"/>
                  <a:gd name="T29" fmla="*/ 1652894 h 1526889"/>
                  <a:gd name="T30" fmla="*/ 285049 w 1856155"/>
                  <a:gd name="T31" fmla="*/ 1897310 h 1526889"/>
                  <a:gd name="T32" fmla="*/ 288531 w 1856155"/>
                  <a:gd name="T33" fmla="*/ 2013083 h 1526889"/>
                  <a:gd name="T34" fmla="*/ 275199 w 1856155"/>
                  <a:gd name="T35" fmla="*/ 1998306 h 1526889"/>
                  <a:gd name="T36" fmla="*/ 93114 w 1856155"/>
                  <a:gd name="T37" fmla="*/ 1692882 h 1526889"/>
                  <a:gd name="T38" fmla="*/ 56348 w 1856155"/>
                  <a:gd name="T39" fmla="*/ 1572266 h 1526889"/>
                  <a:gd name="T40" fmla="*/ 24616 w 1856155"/>
                  <a:gd name="T41" fmla="*/ 1468164 h 1526889"/>
                  <a:gd name="T42" fmla="*/ 48601 w 1856155"/>
                  <a:gd name="T43" fmla="*/ 882273 h 1526889"/>
                  <a:gd name="T44" fmla="*/ 69820 w 1856155"/>
                  <a:gd name="T45" fmla="*/ 821010 h 1526889"/>
                  <a:gd name="T46" fmla="*/ 88253 w 1856155"/>
                  <a:gd name="T47" fmla="*/ 767789 h 1526889"/>
                  <a:gd name="T48" fmla="*/ 203791 w 1856155"/>
                  <a:gd name="T49" fmla="*/ 548335 h 1526889"/>
                  <a:gd name="T50" fmla="*/ 756187 w 1856155"/>
                  <a:gd name="T51" fmla="*/ 93112 h 1526889"/>
                  <a:gd name="T52" fmla="*/ 772884 w 1856155"/>
                  <a:gd name="T53" fmla="*/ 88023 h 1526889"/>
                  <a:gd name="T54" fmla="*/ 980906 w 1856155"/>
                  <a:gd name="T55" fmla="*/ 24616 h 1526889"/>
                  <a:gd name="T56" fmla="*/ 1900733 w 1856155"/>
                  <a:gd name="T57" fmla="*/ 203791 h 1526889"/>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856155"/>
                  <a:gd name="T88" fmla="*/ 0 h 1526889"/>
                  <a:gd name="T89" fmla="*/ 1856155 w 1856155"/>
                  <a:gd name="T90" fmla="*/ 1526889 h 1526889"/>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856155" h="1526889">
                    <a:moveTo>
                      <a:pt x="1441673" y="154572"/>
                    </a:moveTo>
                    <a:cubicBezTo>
                      <a:pt x="1655467" y="296201"/>
                      <a:pt x="1791614" y="511079"/>
                      <a:pt x="1838905" y="743999"/>
                    </a:cubicBezTo>
                    <a:lnTo>
                      <a:pt x="1856155" y="908045"/>
                    </a:lnTo>
                    <a:lnTo>
                      <a:pt x="1849318" y="899195"/>
                    </a:lnTo>
                    <a:cubicBezTo>
                      <a:pt x="1733303" y="763045"/>
                      <a:pt x="1576787" y="658889"/>
                      <a:pt x="1391465" y="607415"/>
                    </a:cubicBezTo>
                    <a:cubicBezTo>
                      <a:pt x="1329692" y="590257"/>
                      <a:pt x="1267641" y="579765"/>
                      <a:pt x="1206080" y="575506"/>
                    </a:cubicBezTo>
                    <a:lnTo>
                      <a:pt x="1161943" y="576833"/>
                    </a:lnTo>
                    <a:lnTo>
                      <a:pt x="1023633" y="580992"/>
                    </a:lnTo>
                    <a:cubicBezTo>
                      <a:pt x="904002" y="596538"/>
                      <a:pt x="789395" y="635281"/>
                      <a:pt x="685941" y="693758"/>
                    </a:cubicBezTo>
                    <a:lnTo>
                      <a:pt x="614229" y="738937"/>
                    </a:lnTo>
                    <a:lnTo>
                      <a:pt x="610540" y="741261"/>
                    </a:lnTo>
                    <a:cubicBezTo>
                      <a:pt x="513047" y="809388"/>
                      <a:pt x="428241" y="896381"/>
                      <a:pt x="362251" y="998776"/>
                    </a:cubicBezTo>
                    <a:cubicBezTo>
                      <a:pt x="360793" y="1001308"/>
                      <a:pt x="359335" y="1003839"/>
                      <a:pt x="357877" y="1006371"/>
                    </a:cubicBezTo>
                    <a:lnTo>
                      <a:pt x="316384" y="1078406"/>
                    </a:lnTo>
                    <a:cubicBezTo>
                      <a:pt x="288284" y="1133346"/>
                      <a:pt x="265273" y="1191919"/>
                      <a:pt x="248115" y="1253692"/>
                    </a:cubicBezTo>
                    <a:cubicBezTo>
                      <a:pt x="230957" y="1315467"/>
                      <a:pt x="220465" y="1377517"/>
                      <a:pt x="216205" y="1439077"/>
                    </a:cubicBezTo>
                    <a:lnTo>
                      <a:pt x="218846" y="1526889"/>
                    </a:lnTo>
                    <a:lnTo>
                      <a:pt x="208734" y="1515681"/>
                    </a:lnTo>
                    <a:cubicBezTo>
                      <a:pt x="150990" y="1444880"/>
                      <a:pt x="104757" y="1366689"/>
                      <a:pt x="70625" y="1284022"/>
                    </a:cubicBezTo>
                    <a:lnTo>
                      <a:pt x="42739" y="1192537"/>
                    </a:lnTo>
                    <a:lnTo>
                      <a:pt x="18671" y="1113577"/>
                    </a:lnTo>
                    <a:cubicBezTo>
                      <a:pt x="-10887" y="968003"/>
                      <a:pt x="-5735" y="815380"/>
                      <a:pt x="36863" y="669189"/>
                    </a:cubicBezTo>
                    <a:lnTo>
                      <a:pt x="52957" y="622722"/>
                    </a:lnTo>
                    <a:lnTo>
                      <a:pt x="66938" y="582355"/>
                    </a:lnTo>
                    <a:cubicBezTo>
                      <a:pt x="90012" y="525123"/>
                      <a:pt x="119165" y="469352"/>
                      <a:pt x="154572" y="415903"/>
                    </a:cubicBezTo>
                    <a:cubicBezTo>
                      <a:pt x="260794" y="255558"/>
                      <a:pt x="408218" y="138889"/>
                      <a:pt x="573555" y="70624"/>
                    </a:cubicBezTo>
                    <a:lnTo>
                      <a:pt x="586219" y="66764"/>
                    </a:lnTo>
                    <a:lnTo>
                      <a:pt x="744000" y="18671"/>
                    </a:lnTo>
                    <a:cubicBezTo>
                      <a:pt x="976919" y="-28621"/>
                      <a:pt x="1227880" y="12943"/>
                      <a:pt x="1441673" y="154572"/>
                    </a:cubicBezTo>
                    <a:close/>
                  </a:path>
                </a:pathLst>
              </a:custGeom>
              <a:solidFill>
                <a:srgbClr val="464E6C"/>
              </a:solidFill>
              <a:ln w="12700" cmpd="sng">
                <a:noFill/>
                <a:prstDash val="sysDash"/>
                <a:miter lim="800000"/>
                <a:tailEnd type="triangle" w="med" len="med"/>
              </a:ln>
            </p:spPr>
            <p:txBody>
              <a:bodyPr lIns="0" tIns="108000" rIns="0" bIns="0"/>
              <a:lstStyle/>
              <a:p>
                <a:pPr marL="0" marR="0" lvl="0" indent="0" algn="ctr" defTabSz="914400" eaLnBrk="1" fontAlgn="auto" latinLnBrk="0" hangingPunct="1">
                  <a:lnSpc>
                    <a:spcPct val="120000"/>
                  </a:lnSpc>
                  <a:spcBef>
                    <a:spcPts val="0"/>
                  </a:spcBef>
                  <a:spcAft>
                    <a:spcPts val="0"/>
                  </a:spcAft>
                  <a:buClrTx/>
                  <a:buSzTx/>
                  <a:buFontTx/>
                  <a:buNone/>
                  <a:defRPr/>
                </a:pPr>
                <a:r>
                  <a:rPr lang="en-US" altLang="zh-CN" sz="2000" kern="0" noProof="0">
                    <a:ln>
                      <a:noFill/>
                    </a:ln>
                    <a:solidFill>
                      <a:srgbClr val="FFFFFF"/>
                    </a:solidFill>
                    <a:effectLst/>
                    <a:uLnTx/>
                    <a:uFillTx/>
                    <a:latin typeface="Impact" panose="020B0806030902050204" pitchFamily="34" charset="0"/>
                    <a:ea typeface="微软雅黑" panose="020B0503020204020204" charset="-122"/>
                    <a:sym typeface="微软雅黑" panose="020B0503020204020204" charset="-122"/>
                  </a:rPr>
                  <a:t>03</a:t>
                </a:r>
                <a:endParaRPr kumimoji="0" lang="en-US" altLang="zh-CN" sz="2000" b="0" i="0" u="none" strike="noStrike" kern="0" cap="none" spc="0" normalizeH="0" baseline="0" noProof="0">
                  <a:ln>
                    <a:noFill/>
                  </a:ln>
                  <a:solidFill>
                    <a:srgbClr val="FFFFFF"/>
                  </a:solidFill>
                  <a:effectLst/>
                  <a:uLnTx/>
                  <a:uFillTx/>
                  <a:latin typeface="Impact" panose="020B0806030902050204" pitchFamily="34" charset="0"/>
                  <a:ea typeface="微软雅黑" panose="020B0503020204020204" charset="-122"/>
                  <a:sym typeface="微软雅黑" panose="020B0503020204020204" charset="-122"/>
                </a:endParaRPr>
              </a:p>
              <a:p>
                <a:pPr marL="0" marR="0" lvl="0" indent="0" algn="ctr" defTabSz="914400" eaLnBrk="1" fontAlgn="auto" latinLnBrk="0" hangingPunct="1">
                  <a:lnSpc>
                    <a:spcPct val="120000"/>
                  </a:lnSpc>
                  <a:spcBef>
                    <a:spcPts val="0"/>
                  </a:spcBef>
                  <a:spcAft>
                    <a:spcPts val="0"/>
                  </a:spcAft>
                  <a:buClrTx/>
                  <a:buSzTx/>
                  <a:buFontTx/>
                  <a:buNone/>
                  <a:defRPr/>
                </a:pPr>
                <a:endParaRPr kumimoji="0" lang="zh-CN" altLang="en-US" sz="2000" b="0" i="0" u="none" strike="noStrike" kern="0" cap="none" spc="0" normalizeH="0" baseline="0" noProof="0">
                  <a:ln>
                    <a:noFill/>
                  </a:ln>
                  <a:solidFill>
                    <a:srgbClr val="FFFFFF"/>
                  </a:solidFill>
                  <a:effectLst/>
                  <a:uLnTx/>
                  <a:uFillTx/>
                  <a:latin typeface="微软雅黑" panose="020B0503020204020204" charset="-122"/>
                  <a:ea typeface="微软雅黑" panose="020B0503020204020204" charset="-122"/>
                  <a:sym typeface="微软雅黑" panose="020B0503020204020204" charset="-122"/>
                </a:endParaRPr>
              </a:p>
            </p:txBody>
          </p:sp>
          <p:sp>
            <p:nvSpPr>
              <p:cNvPr id="6" name="任意多边形 31"/>
              <p:cNvSpPr/>
              <p:nvPr/>
            </p:nvSpPr>
            <p:spPr bwMode="auto">
              <a:xfrm rot="8668633" flipH="1" flipV="1">
                <a:off x="9907" y="4000"/>
                <a:ext cx="3852" cy="3170"/>
              </a:xfrm>
              <a:custGeom>
                <a:avLst/>
                <a:gdLst>
                  <a:gd name="T0" fmla="*/ 1900733 w 1856155"/>
                  <a:gd name="T1" fmla="*/ 203791 h 1526889"/>
                  <a:gd name="T2" fmla="*/ 2424452 w 1856155"/>
                  <a:gd name="T3" fmla="*/ 980904 h 1526889"/>
                  <a:gd name="T4" fmla="*/ 2447195 w 1856155"/>
                  <a:gd name="T5" fmla="*/ 1197186 h 1526889"/>
                  <a:gd name="T6" fmla="*/ 2438181 w 1856155"/>
                  <a:gd name="T7" fmla="*/ 1185518 h 1526889"/>
                  <a:gd name="T8" fmla="*/ 1834538 w 1856155"/>
                  <a:gd name="T9" fmla="*/ 800829 h 1526889"/>
                  <a:gd name="T10" fmla="*/ 1590122 w 1856155"/>
                  <a:gd name="T11" fmla="*/ 758759 h 1526889"/>
                  <a:gd name="T12" fmla="*/ 1531931 w 1856155"/>
                  <a:gd name="T13" fmla="*/ 760509 h 1526889"/>
                  <a:gd name="T14" fmla="*/ 1349580 w 1856155"/>
                  <a:gd name="T15" fmla="*/ 765992 h 1526889"/>
                  <a:gd name="T16" fmla="*/ 904359 w 1856155"/>
                  <a:gd name="T17" fmla="*/ 914665 h 1526889"/>
                  <a:gd name="T18" fmla="*/ 809813 w 1856155"/>
                  <a:gd name="T19" fmla="*/ 974230 h 1526889"/>
                  <a:gd name="T20" fmla="*/ 804949 w 1856155"/>
                  <a:gd name="T21" fmla="*/ 977294 h 1526889"/>
                  <a:gd name="T22" fmla="*/ 477600 w 1856155"/>
                  <a:gd name="T23" fmla="*/ 1316808 h 1526889"/>
                  <a:gd name="T24" fmla="*/ 471833 w 1856155"/>
                  <a:gd name="T25" fmla="*/ 1326821 h 1526889"/>
                  <a:gd name="T26" fmla="*/ 417128 w 1856155"/>
                  <a:gd name="T27" fmla="*/ 1421793 h 1526889"/>
                  <a:gd name="T28" fmla="*/ 327120 w 1856155"/>
                  <a:gd name="T29" fmla="*/ 1652894 h 1526889"/>
                  <a:gd name="T30" fmla="*/ 285049 w 1856155"/>
                  <a:gd name="T31" fmla="*/ 1897310 h 1526889"/>
                  <a:gd name="T32" fmla="*/ 288531 w 1856155"/>
                  <a:gd name="T33" fmla="*/ 2013083 h 1526889"/>
                  <a:gd name="T34" fmla="*/ 275199 w 1856155"/>
                  <a:gd name="T35" fmla="*/ 1998306 h 1526889"/>
                  <a:gd name="T36" fmla="*/ 93114 w 1856155"/>
                  <a:gd name="T37" fmla="*/ 1692882 h 1526889"/>
                  <a:gd name="T38" fmla="*/ 56348 w 1856155"/>
                  <a:gd name="T39" fmla="*/ 1572266 h 1526889"/>
                  <a:gd name="T40" fmla="*/ 24616 w 1856155"/>
                  <a:gd name="T41" fmla="*/ 1468164 h 1526889"/>
                  <a:gd name="T42" fmla="*/ 48601 w 1856155"/>
                  <a:gd name="T43" fmla="*/ 882273 h 1526889"/>
                  <a:gd name="T44" fmla="*/ 69820 w 1856155"/>
                  <a:gd name="T45" fmla="*/ 821010 h 1526889"/>
                  <a:gd name="T46" fmla="*/ 88253 w 1856155"/>
                  <a:gd name="T47" fmla="*/ 767789 h 1526889"/>
                  <a:gd name="T48" fmla="*/ 203791 w 1856155"/>
                  <a:gd name="T49" fmla="*/ 548335 h 1526889"/>
                  <a:gd name="T50" fmla="*/ 756187 w 1856155"/>
                  <a:gd name="T51" fmla="*/ 93112 h 1526889"/>
                  <a:gd name="T52" fmla="*/ 772884 w 1856155"/>
                  <a:gd name="T53" fmla="*/ 88023 h 1526889"/>
                  <a:gd name="T54" fmla="*/ 980906 w 1856155"/>
                  <a:gd name="T55" fmla="*/ 24616 h 1526889"/>
                  <a:gd name="T56" fmla="*/ 1900733 w 1856155"/>
                  <a:gd name="T57" fmla="*/ 203791 h 1526889"/>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856155"/>
                  <a:gd name="T88" fmla="*/ 0 h 1526889"/>
                  <a:gd name="T89" fmla="*/ 1856155 w 1856155"/>
                  <a:gd name="T90" fmla="*/ 1526889 h 1526889"/>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856155" h="1526889">
                    <a:moveTo>
                      <a:pt x="1441673" y="154572"/>
                    </a:moveTo>
                    <a:cubicBezTo>
                      <a:pt x="1655467" y="296201"/>
                      <a:pt x="1791614" y="511079"/>
                      <a:pt x="1838905" y="743999"/>
                    </a:cubicBezTo>
                    <a:lnTo>
                      <a:pt x="1856155" y="908045"/>
                    </a:lnTo>
                    <a:lnTo>
                      <a:pt x="1849318" y="899195"/>
                    </a:lnTo>
                    <a:cubicBezTo>
                      <a:pt x="1733303" y="763045"/>
                      <a:pt x="1576787" y="658889"/>
                      <a:pt x="1391465" y="607415"/>
                    </a:cubicBezTo>
                    <a:cubicBezTo>
                      <a:pt x="1329692" y="590257"/>
                      <a:pt x="1267641" y="579765"/>
                      <a:pt x="1206080" y="575506"/>
                    </a:cubicBezTo>
                    <a:lnTo>
                      <a:pt x="1161943" y="576833"/>
                    </a:lnTo>
                    <a:lnTo>
                      <a:pt x="1023633" y="580992"/>
                    </a:lnTo>
                    <a:cubicBezTo>
                      <a:pt x="904002" y="596538"/>
                      <a:pt x="789395" y="635281"/>
                      <a:pt x="685941" y="693758"/>
                    </a:cubicBezTo>
                    <a:lnTo>
                      <a:pt x="614229" y="738937"/>
                    </a:lnTo>
                    <a:lnTo>
                      <a:pt x="610540" y="741261"/>
                    </a:lnTo>
                    <a:cubicBezTo>
                      <a:pt x="513047" y="809388"/>
                      <a:pt x="428241" y="896381"/>
                      <a:pt x="362251" y="998776"/>
                    </a:cubicBezTo>
                    <a:cubicBezTo>
                      <a:pt x="360793" y="1001308"/>
                      <a:pt x="359335" y="1003839"/>
                      <a:pt x="357877" y="1006371"/>
                    </a:cubicBezTo>
                    <a:lnTo>
                      <a:pt x="316384" y="1078406"/>
                    </a:lnTo>
                    <a:cubicBezTo>
                      <a:pt x="288284" y="1133346"/>
                      <a:pt x="265273" y="1191919"/>
                      <a:pt x="248115" y="1253692"/>
                    </a:cubicBezTo>
                    <a:cubicBezTo>
                      <a:pt x="230957" y="1315467"/>
                      <a:pt x="220465" y="1377517"/>
                      <a:pt x="216205" y="1439077"/>
                    </a:cubicBezTo>
                    <a:lnTo>
                      <a:pt x="218846" y="1526889"/>
                    </a:lnTo>
                    <a:lnTo>
                      <a:pt x="208734" y="1515681"/>
                    </a:lnTo>
                    <a:cubicBezTo>
                      <a:pt x="150990" y="1444880"/>
                      <a:pt x="104757" y="1366689"/>
                      <a:pt x="70625" y="1284022"/>
                    </a:cubicBezTo>
                    <a:lnTo>
                      <a:pt x="42739" y="1192537"/>
                    </a:lnTo>
                    <a:lnTo>
                      <a:pt x="18671" y="1113577"/>
                    </a:lnTo>
                    <a:cubicBezTo>
                      <a:pt x="-10887" y="968003"/>
                      <a:pt x="-5735" y="815380"/>
                      <a:pt x="36863" y="669189"/>
                    </a:cubicBezTo>
                    <a:lnTo>
                      <a:pt x="52957" y="622722"/>
                    </a:lnTo>
                    <a:lnTo>
                      <a:pt x="66938" y="582355"/>
                    </a:lnTo>
                    <a:cubicBezTo>
                      <a:pt x="90012" y="525123"/>
                      <a:pt x="119165" y="469352"/>
                      <a:pt x="154572" y="415903"/>
                    </a:cubicBezTo>
                    <a:cubicBezTo>
                      <a:pt x="260794" y="255558"/>
                      <a:pt x="408218" y="138889"/>
                      <a:pt x="573555" y="70624"/>
                    </a:cubicBezTo>
                    <a:lnTo>
                      <a:pt x="586219" y="66764"/>
                    </a:lnTo>
                    <a:lnTo>
                      <a:pt x="744000" y="18671"/>
                    </a:lnTo>
                    <a:cubicBezTo>
                      <a:pt x="976919" y="-28621"/>
                      <a:pt x="1227880" y="12943"/>
                      <a:pt x="1441673" y="154572"/>
                    </a:cubicBezTo>
                    <a:close/>
                  </a:path>
                </a:pathLst>
              </a:custGeom>
              <a:solidFill>
                <a:srgbClr val="52B2A7"/>
              </a:solidFill>
              <a:ln w="12700" cmpd="sng">
                <a:noFill/>
                <a:prstDash val="sysDash"/>
                <a:miter lim="800000"/>
                <a:tailEnd type="triangle" w="med" len="med"/>
              </a:ln>
            </p:spPr>
            <p:txBody>
              <a:bodyPr lIns="0" tIns="108000" rIns="0" bIns="0"/>
              <a:lstStyle/>
              <a:p>
                <a:pPr marL="0" marR="0" lvl="0" indent="0" algn="ctr" defTabSz="914400" eaLnBrk="1" fontAlgn="auto" latinLnBrk="0" hangingPunct="1">
                  <a:lnSpc>
                    <a:spcPct val="120000"/>
                  </a:lnSpc>
                  <a:spcBef>
                    <a:spcPts val="0"/>
                  </a:spcBef>
                  <a:spcAft>
                    <a:spcPts val="0"/>
                  </a:spcAft>
                  <a:buClrTx/>
                  <a:buSzTx/>
                  <a:buFontTx/>
                  <a:buNone/>
                  <a:defRPr/>
                </a:pPr>
                <a:r>
                  <a:rPr kumimoji="0" lang="en-US" altLang="zh-CN" sz="2000" b="0" i="0" u="none" strike="noStrike" kern="0" cap="none" spc="0" normalizeH="0" baseline="0" noProof="0">
                    <a:ln>
                      <a:noFill/>
                    </a:ln>
                    <a:solidFill>
                      <a:srgbClr val="FFFFFF"/>
                    </a:solidFill>
                    <a:effectLst/>
                    <a:uLnTx/>
                    <a:uFillTx/>
                    <a:latin typeface="Impact" panose="020B0806030902050204" pitchFamily="34" charset="0"/>
                    <a:ea typeface="微软雅黑" panose="020B0503020204020204" charset="-122"/>
                    <a:sym typeface="微软雅黑" panose="020B0503020204020204" charset="-122"/>
                  </a:rPr>
                  <a:t>04</a:t>
                </a:r>
              </a:p>
            </p:txBody>
          </p:sp>
        </p:grpSp>
      </p:grpSp>
      <p:sp>
        <p:nvSpPr>
          <p:cNvPr id="11" name="椭圆 10"/>
          <p:cNvSpPr/>
          <p:nvPr/>
        </p:nvSpPr>
        <p:spPr>
          <a:xfrm rot="480000">
            <a:off x="1951990" y="2484755"/>
            <a:ext cx="1800225" cy="1819275"/>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2" name="图片 11" descr="5"/>
          <p:cNvPicPr>
            <a:picLocks noChangeAspect="1"/>
          </p:cNvPicPr>
          <p:nvPr/>
        </p:nvPicPr>
        <p:blipFill>
          <a:blip r:embed="rId2"/>
          <a:stretch>
            <a:fillRect/>
          </a:stretch>
        </p:blipFill>
        <p:spPr>
          <a:xfrm rot="480000">
            <a:off x="1909445" y="3115945"/>
            <a:ext cx="1461135" cy="892175"/>
          </a:xfrm>
          <a:prstGeom prst="rect">
            <a:avLst/>
          </a:prstGeom>
        </p:spPr>
      </p:pic>
      <p:pic>
        <p:nvPicPr>
          <p:cNvPr id="13" name="图片 12" descr="6"/>
          <p:cNvPicPr>
            <a:picLocks noChangeAspect="1"/>
          </p:cNvPicPr>
          <p:nvPr/>
        </p:nvPicPr>
        <p:blipFill>
          <a:blip r:embed="rId3"/>
          <a:stretch>
            <a:fillRect/>
          </a:stretch>
        </p:blipFill>
        <p:spPr>
          <a:xfrm rot="3720000">
            <a:off x="2496185" y="3225165"/>
            <a:ext cx="1024890" cy="626110"/>
          </a:xfrm>
          <a:prstGeom prst="rect">
            <a:avLst/>
          </a:prstGeom>
        </p:spPr>
      </p:pic>
      <p:sp>
        <p:nvSpPr>
          <p:cNvPr id="14" name="Content Placeholder 2"/>
          <p:cNvSpPr txBox="1"/>
          <p:nvPr/>
        </p:nvSpPr>
        <p:spPr>
          <a:xfrm>
            <a:off x="5040630" y="1219835"/>
            <a:ext cx="2129155" cy="357505"/>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panose="020B0604020202020204"/>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9pPr>
          </a:lstStyle>
          <a:p>
            <a:pPr algn="just">
              <a:spcBef>
                <a:spcPts val="0"/>
              </a:spcBef>
              <a:spcAft>
                <a:spcPts val="0"/>
              </a:spcAft>
            </a:pPr>
            <a:r>
              <a:rPr lang="en-US" altLang="zh-CN" sz="1600" b="1" noProof="0" dirty="0">
                <a:ln>
                  <a:noFill/>
                </a:ln>
                <a:solidFill>
                  <a:schemeClr val="tx1">
                    <a:lumMod val="75000"/>
                    <a:lumOff val="25000"/>
                  </a:schemeClr>
                </a:solidFill>
                <a:uLnTx/>
                <a:uFillTx/>
                <a:ea typeface="方正舒体" panose="02010601030101010101" pitchFamily="2" charset="-122"/>
                <a:sym typeface="+mn-ea"/>
              </a:rPr>
              <a:t>ADD YOUR TEXT HERE</a:t>
            </a:r>
            <a:endParaRPr lang="en-US" altLang="zh-CN" sz="1600" b="1" noProof="0" dirty="0">
              <a:ln>
                <a:noFill/>
              </a:ln>
              <a:solidFill>
                <a:schemeClr val="tx1">
                  <a:lumMod val="75000"/>
                  <a:lumOff val="25000"/>
                </a:schemeClr>
              </a:solidFill>
              <a:uLnTx/>
              <a:uFillTx/>
              <a:latin typeface="Arial" panose="020B0604020202020204" pitchFamily="34" charset="0"/>
              <a:ea typeface="方正舒体" panose="02010601030101010101" pitchFamily="2" charset="-122"/>
              <a:cs typeface="Arial" panose="020B0604020202020204" pitchFamily="34" charset="0"/>
              <a:sym typeface="+mn-ea"/>
            </a:endParaRPr>
          </a:p>
        </p:txBody>
      </p:sp>
      <p:sp>
        <p:nvSpPr>
          <p:cNvPr id="18" name="Content Placeholder 2"/>
          <p:cNvSpPr txBox="1"/>
          <p:nvPr/>
        </p:nvSpPr>
        <p:spPr>
          <a:xfrm>
            <a:off x="5040630" y="1526540"/>
            <a:ext cx="5527675" cy="1043305"/>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panose="020B0604020202020204"/>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9pPr>
          </a:lstStyle>
          <a:p>
            <a:pPr indent="0" algn="l" fontAlgn="auto">
              <a:lnSpc>
                <a:spcPct val="150000"/>
              </a:lnSpc>
              <a:spcBef>
                <a:spcPts val="0"/>
              </a:spcBef>
              <a:buNone/>
            </a:pPr>
            <a:r>
              <a:rPr lang="zh-CN" altLang="en-US" sz="900" dirty="0">
                <a:solidFill>
                  <a:schemeClr val="tx1">
                    <a:lumMod val="75000"/>
                    <a:lumOff val="25000"/>
                  </a:schemeClr>
                </a:solidFill>
                <a:sym typeface="Arial" panose="020B0604020202020204" pitchFamily="34" charset="0"/>
              </a:rPr>
              <a:t>Click here to enter your text</a:t>
            </a:r>
            <a:r>
              <a:rPr lang="en-US" altLang="zh-CN" sz="900" dirty="0">
                <a:solidFill>
                  <a:schemeClr val="tx1">
                    <a:lumMod val="75000"/>
                    <a:lumOff val="25000"/>
                  </a:schemeClr>
                </a:solidFill>
                <a:sym typeface="Arial" panose="020B0604020202020204" pitchFamily="34" charset="0"/>
              </a:rPr>
              <a:t>.</a:t>
            </a:r>
            <a:r>
              <a:rPr lang="zh-CN" altLang="en-US" sz="900" dirty="0">
                <a:solidFill>
                  <a:schemeClr val="tx1">
                    <a:lumMod val="75000"/>
                    <a:lumOff val="25000"/>
                  </a:schemeClr>
                </a:solidFill>
                <a:sym typeface="Arial" panose="020B0604020202020204" pitchFamily="34" charset="0"/>
              </a:rPr>
              <a:t>Click here to enter your text</a:t>
            </a:r>
            <a:r>
              <a:rPr lang="en-US" altLang="zh-CN" sz="900" dirty="0">
                <a:solidFill>
                  <a:schemeClr val="tx1">
                    <a:lumMod val="75000"/>
                    <a:lumOff val="25000"/>
                  </a:schemeClr>
                </a:solidFill>
                <a:sym typeface="Arial" panose="020B0604020202020204" pitchFamily="34" charset="0"/>
              </a:rPr>
              <a:t>.</a:t>
            </a:r>
            <a:r>
              <a:rPr lang="zh-CN" altLang="en-US" sz="900" dirty="0">
                <a:solidFill>
                  <a:schemeClr val="tx1">
                    <a:lumMod val="75000"/>
                    <a:lumOff val="25000"/>
                  </a:schemeClr>
                </a:solidFill>
                <a:sym typeface="Arial" panose="020B0604020202020204" pitchFamily="34" charset="0"/>
              </a:rPr>
              <a:t>Click here to enter your text</a:t>
            </a:r>
            <a:r>
              <a:rPr lang="en-US" altLang="zh-CN" sz="900" dirty="0">
                <a:solidFill>
                  <a:schemeClr val="tx1">
                    <a:lumMod val="75000"/>
                    <a:lumOff val="25000"/>
                  </a:schemeClr>
                </a:solidFill>
                <a:sym typeface="Arial" panose="020B0604020202020204" pitchFamily="34" charset="0"/>
              </a:rPr>
              <a:t>.</a:t>
            </a:r>
            <a:r>
              <a:rPr lang="zh-CN" altLang="en-US" sz="900" dirty="0">
                <a:solidFill>
                  <a:schemeClr val="tx1">
                    <a:lumMod val="75000"/>
                    <a:lumOff val="25000"/>
                  </a:schemeClr>
                </a:solidFill>
                <a:sym typeface="Arial" panose="020B0604020202020204" pitchFamily="34" charset="0"/>
              </a:rPr>
              <a:t>Click here to enter your text</a:t>
            </a:r>
            <a:r>
              <a:rPr lang="en-US" altLang="zh-CN" sz="900" dirty="0">
                <a:solidFill>
                  <a:schemeClr val="tx1">
                    <a:lumMod val="75000"/>
                    <a:lumOff val="25000"/>
                  </a:schemeClr>
                </a:solidFill>
                <a:sym typeface="Arial" panose="020B0604020202020204" pitchFamily="34" charset="0"/>
              </a:rPr>
              <a:t>.</a:t>
            </a:r>
            <a:r>
              <a:rPr lang="zh-CN" altLang="en-US" sz="900" dirty="0">
                <a:solidFill>
                  <a:schemeClr val="tx1">
                    <a:lumMod val="75000"/>
                    <a:lumOff val="25000"/>
                  </a:schemeClr>
                </a:solidFill>
                <a:sym typeface="Arial" panose="020B0604020202020204" pitchFamily="34" charset="0"/>
              </a:rPr>
              <a:t>Click here to enter your text</a:t>
            </a:r>
            <a:r>
              <a:rPr lang="en-US" altLang="zh-CN" sz="900" dirty="0">
                <a:solidFill>
                  <a:schemeClr val="tx1">
                    <a:lumMod val="75000"/>
                    <a:lumOff val="25000"/>
                  </a:schemeClr>
                </a:solidFill>
                <a:sym typeface="Arial" panose="020B0604020202020204" pitchFamily="34" charset="0"/>
              </a:rPr>
              <a:t>.</a:t>
            </a:r>
            <a:r>
              <a:rPr lang="zh-CN" altLang="en-US" sz="900" dirty="0">
                <a:solidFill>
                  <a:schemeClr val="tx1">
                    <a:lumMod val="75000"/>
                    <a:lumOff val="25000"/>
                  </a:schemeClr>
                </a:solidFill>
                <a:sym typeface="Arial" panose="020B0604020202020204" pitchFamily="34" charset="0"/>
              </a:rPr>
              <a:t>Click here to enter your text</a:t>
            </a:r>
            <a:r>
              <a:rPr lang="en-US" altLang="zh-CN" sz="900" dirty="0">
                <a:solidFill>
                  <a:schemeClr val="tx1">
                    <a:lumMod val="75000"/>
                    <a:lumOff val="25000"/>
                  </a:schemeClr>
                </a:solidFill>
                <a:sym typeface="Arial" panose="020B0604020202020204" pitchFamily="34" charset="0"/>
              </a:rPr>
              <a:t>.</a:t>
            </a:r>
            <a:endParaRPr lang="en-US" altLang="zh-CN" sz="900" b="1" dirty="0">
              <a:solidFill>
                <a:schemeClr val="tx1">
                  <a:lumMod val="75000"/>
                  <a:lumOff val="25000"/>
                </a:schemeClr>
              </a:solidFill>
              <a:latin typeface="Arial" panose="020B0604020202020204" pitchFamily="34" charset="0"/>
              <a:ea typeface="微软雅黑" panose="020B0503020204020204" charset="-122"/>
              <a:cs typeface="Arial" panose="020B0604020202020204" pitchFamily="34" charset="0"/>
              <a:sym typeface="Arial" panose="020B0604020202020204" pitchFamily="34" charset="0"/>
            </a:endParaRPr>
          </a:p>
        </p:txBody>
      </p:sp>
      <p:sp>
        <p:nvSpPr>
          <p:cNvPr id="15" name="Content Placeholder 2"/>
          <p:cNvSpPr txBox="1"/>
          <p:nvPr/>
        </p:nvSpPr>
        <p:spPr>
          <a:xfrm>
            <a:off x="5537200" y="2479675"/>
            <a:ext cx="2129155" cy="357505"/>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panose="020B0604020202020204"/>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9pPr>
          </a:lstStyle>
          <a:p>
            <a:pPr algn="just">
              <a:spcBef>
                <a:spcPts val="0"/>
              </a:spcBef>
              <a:spcAft>
                <a:spcPts val="0"/>
              </a:spcAft>
            </a:pPr>
            <a:r>
              <a:rPr lang="en-US" altLang="zh-CN" sz="1600" b="1" noProof="0" dirty="0">
                <a:ln>
                  <a:noFill/>
                </a:ln>
                <a:solidFill>
                  <a:schemeClr val="tx1">
                    <a:lumMod val="75000"/>
                    <a:lumOff val="25000"/>
                  </a:schemeClr>
                </a:solidFill>
                <a:uLnTx/>
                <a:uFillTx/>
                <a:ea typeface="方正舒体" panose="02010601030101010101" pitchFamily="2" charset="-122"/>
                <a:sym typeface="+mn-ea"/>
              </a:rPr>
              <a:t>ADD YOUR TEXT HERE</a:t>
            </a:r>
            <a:endParaRPr lang="en-US" altLang="zh-CN" sz="1600" b="1" noProof="0" dirty="0">
              <a:ln>
                <a:noFill/>
              </a:ln>
              <a:solidFill>
                <a:schemeClr val="tx1">
                  <a:lumMod val="75000"/>
                  <a:lumOff val="25000"/>
                </a:schemeClr>
              </a:solidFill>
              <a:uLnTx/>
              <a:uFillTx/>
              <a:latin typeface="Arial" panose="020B0604020202020204" pitchFamily="34" charset="0"/>
              <a:ea typeface="方正舒体" panose="02010601030101010101" pitchFamily="2" charset="-122"/>
              <a:cs typeface="Arial" panose="020B0604020202020204" pitchFamily="34" charset="0"/>
              <a:sym typeface="+mn-ea"/>
            </a:endParaRPr>
          </a:p>
        </p:txBody>
      </p:sp>
      <p:sp>
        <p:nvSpPr>
          <p:cNvPr id="16" name="Content Placeholder 2"/>
          <p:cNvSpPr txBox="1"/>
          <p:nvPr/>
        </p:nvSpPr>
        <p:spPr>
          <a:xfrm>
            <a:off x="5537200" y="2786380"/>
            <a:ext cx="5527675" cy="1043305"/>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panose="020B0604020202020204"/>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9pPr>
          </a:lstStyle>
          <a:p>
            <a:pPr indent="0" algn="l" fontAlgn="auto">
              <a:lnSpc>
                <a:spcPct val="150000"/>
              </a:lnSpc>
              <a:spcBef>
                <a:spcPts val="0"/>
              </a:spcBef>
              <a:buNone/>
            </a:pPr>
            <a:r>
              <a:rPr lang="zh-CN" altLang="en-US" sz="900" dirty="0">
                <a:solidFill>
                  <a:schemeClr val="tx1">
                    <a:lumMod val="75000"/>
                    <a:lumOff val="25000"/>
                  </a:schemeClr>
                </a:solidFill>
                <a:sym typeface="Arial" panose="020B0604020202020204" pitchFamily="34" charset="0"/>
              </a:rPr>
              <a:t>Click here to enter your text</a:t>
            </a:r>
            <a:r>
              <a:rPr lang="en-US" altLang="zh-CN" sz="900" dirty="0">
                <a:solidFill>
                  <a:schemeClr val="tx1">
                    <a:lumMod val="75000"/>
                    <a:lumOff val="25000"/>
                  </a:schemeClr>
                </a:solidFill>
                <a:sym typeface="Arial" panose="020B0604020202020204" pitchFamily="34" charset="0"/>
              </a:rPr>
              <a:t>.</a:t>
            </a:r>
            <a:r>
              <a:rPr lang="zh-CN" altLang="en-US" sz="900" dirty="0">
                <a:solidFill>
                  <a:schemeClr val="tx1">
                    <a:lumMod val="75000"/>
                    <a:lumOff val="25000"/>
                  </a:schemeClr>
                </a:solidFill>
                <a:sym typeface="Arial" panose="020B0604020202020204" pitchFamily="34" charset="0"/>
              </a:rPr>
              <a:t>Click here to enter your text</a:t>
            </a:r>
            <a:r>
              <a:rPr lang="en-US" altLang="zh-CN" sz="900" dirty="0">
                <a:solidFill>
                  <a:schemeClr val="tx1">
                    <a:lumMod val="75000"/>
                    <a:lumOff val="25000"/>
                  </a:schemeClr>
                </a:solidFill>
                <a:sym typeface="Arial" panose="020B0604020202020204" pitchFamily="34" charset="0"/>
              </a:rPr>
              <a:t>.</a:t>
            </a:r>
            <a:r>
              <a:rPr lang="zh-CN" altLang="en-US" sz="900" dirty="0">
                <a:solidFill>
                  <a:schemeClr val="tx1">
                    <a:lumMod val="75000"/>
                    <a:lumOff val="25000"/>
                  </a:schemeClr>
                </a:solidFill>
                <a:sym typeface="Arial" panose="020B0604020202020204" pitchFamily="34" charset="0"/>
              </a:rPr>
              <a:t>Click here to enter your text</a:t>
            </a:r>
            <a:r>
              <a:rPr lang="en-US" altLang="zh-CN" sz="900" dirty="0">
                <a:solidFill>
                  <a:schemeClr val="tx1">
                    <a:lumMod val="75000"/>
                    <a:lumOff val="25000"/>
                  </a:schemeClr>
                </a:solidFill>
                <a:sym typeface="Arial" panose="020B0604020202020204" pitchFamily="34" charset="0"/>
              </a:rPr>
              <a:t>.</a:t>
            </a:r>
            <a:r>
              <a:rPr lang="zh-CN" altLang="en-US" sz="900" dirty="0">
                <a:solidFill>
                  <a:schemeClr val="tx1">
                    <a:lumMod val="75000"/>
                    <a:lumOff val="25000"/>
                  </a:schemeClr>
                </a:solidFill>
                <a:sym typeface="Arial" panose="020B0604020202020204" pitchFamily="34" charset="0"/>
              </a:rPr>
              <a:t>Click here to enter your text</a:t>
            </a:r>
            <a:r>
              <a:rPr lang="en-US" altLang="zh-CN" sz="900" dirty="0">
                <a:solidFill>
                  <a:schemeClr val="tx1">
                    <a:lumMod val="75000"/>
                    <a:lumOff val="25000"/>
                  </a:schemeClr>
                </a:solidFill>
                <a:sym typeface="Arial" panose="020B0604020202020204" pitchFamily="34" charset="0"/>
              </a:rPr>
              <a:t>.</a:t>
            </a:r>
            <a:r>
              <a:rPr lang="zh-CN" altLang="en-US" sz="900" dirty="0">
                <a:solidFill>
                  <a:schemeClr val="tx1">
                    <a:lumMod val="75000"/>
                    <a:lumOff val="25000"/>
                  </a:schemeClr>
                </a:solidFill>
                <a:sym typeface="Arial" panose="020B0604020202020204" pitchFamily="34" charset="0"/>
              </a:rPr>
              <a:t>Click here to enter your text</a:t>
            </a:r>
            <a:r>
              <a:rPr lang="en-US" altLang="zh-CN" sz="900" dirty="0">
                <a:solidFill>
                  <a:schemeClr val="tx1">
                    <a:lumMod val="75000"/>
                    <a:lumOff val="25000"/>
                  </a:schemeClr>
                </a:solidFill>
                <a:sym typeface="Arial" panose="020B0604020202020204" pitchFamily="34" charset="0"/>
              </a:rPr>
              <a:t>.</a:t>
            </a:r>
            <a:r>
              <a:rPr lang="zh-CN" altLang="en-US" sz="900" dirty="0">
                <a:solidFill>
                  <a:schemeClr val="tx1">
                    <a:lumMod val="75000"/>
                    <a:lumOff val="25000"/>
                  </a:schemeClr>
                </a:solidFill>
                <a:sym typeface="Arial" panose="020B0604020202020204" pitchFamily="34" charset="0"/>
              </a:rPr>
              <a:t>Click here to enter your text</a:t>
            </a:r>
            <a:r>
              <a:rPr lang="en-US" altLang="zh-CN" sz="900" dirty="0">
                <a:solidFill>
                  <a:schemeClr val="tx1">
                    <a:lumMod val="75000"/>
                    <a:lumOff val="25000"/>
                  </a:schemeClr>
                </a:solidFill>
                <a:sym typeface="Arial" panose="020B0604020202020204" pitchFamily="34" charset="0"/>
              </a:rPr>
              <a:t>.</a:t>
            </a:r>
            <a:endParaRPr lang="en-US" altLang="zh-CN" sz="900" b="1" dirty="0">
              <a:solidFill>
                <a:schemeClr val="tx1">
                  <a:lumMod val="75000"/>
                  <a:lumOff val="25000"/>
                </a:schemeClr>
              </a:solidFill>
              <a:latin typeface="Arial" panose="020B0604020202020204" pitchFamily="34" charset="0"/>
              <a:ea typeface="微软雅黑" panose="020B0503020204020204" charset="-122"/>
              <a:cs typeface="Arial" panose="020B0604020202020204" pitchFamily="34" charset="0"/>
              <a:sym typeface="Arial" panose="020B0604020202020204" pitchFamily="34" charset="0"/>
            </a:endParaRPr>
          </a:p>
        </p:txBody>
      </p:sp>
      <p:sp>
        <p:nvSpPr>
          <p:cNvPr id="17" name="Content Placeholder 2"/>
          <p:cNvSpPr txBox="1"/>
          <p:nvPr/>
        </p:nvSpPr>
        <p:spPr>
          <a:xfrm>
            <a:off x="5379720" y="3849370"/>
            <a:ext cx="2129155" cy="357505"/>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panose="020B0604020202020204"/>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9pPr>
          </a:lstStyle>
          <a:p>
            <a:pPr algn="just">
              <a:spcBef>
                <a:spcPts val="0"/>
              </a:spcBef>
              <a:spcAft>
                <a:spcPts val="0"/>
              </a:spcAft>
            </a:pPr>
            <a:r>
              <a:rPr lang="en-US" altLang="zh-CN" sz="1600" b="1" noProof="0" dirty="0">
                <a:ln>
                  <a:noFill/>
                </a:ln>
                <a:solidFill>
                  <a:schemeClr val="tx1">
                    <a:lumMod val="75000"/>
                    <a:lumOff val="25000"/>
                  </a:schemeClr>
                </a:solidFill>
                <a:uLnTx/>
                <a:uFillTx/>
                <a:ea typeface="方正舒体" panose="02010601030101010101" pitchFamily="2" charset="-122"/>
                <a:sym typeface="+mn-ea"/>
              </a:rPr>
              <a:t>ADD YOUR TEXT HERE</a:t>
            </a:r>
            <a:endParaRPr lang="en-US" altLang="zh-CN" sz="1600" b="1" noProof="0" dirty="0">
              <a:ln>
                <a:noFill/>
              </a:ln>
              <a:solidFill>
                <a:schemeClr val="tx1">
                  <a:lumMod val="75000"/>
                  <a:lumOff val="25000"/>
                </a:schemeClr>
              </a:solidFill>
              <a:uLnTx/>
              <a:uFillTx/>
              <a:latin typeface="Arial" panose="020B0604020202020204" pitchFamily="34" charset="0"/>
              <a:ea typeface="方正舒体" panose="02010601030101010101" pitchFamily="2" charset="-122"/>
              <a:cs typeface="Arial" panose="020B0604020202020204" pitchFamily="34" charset="0"/>
              <a:sym typeface="+mn-ea"/>
            </a:endParaRPr>
          </a:p>
        </p:txBody>
      </p:sp>
      <p:sp>
        <p:nvSpPr>
          <p:cNvPr id="19" name="Content Placeholder 2"/>
          <p:cNvSpPr txBox="1"/>
          <p:nvPr/>
        </p:nvSpPr>
        <p:spPr>
          <a:xfrm>
            <a:off x="5379720" y="4156075"/>
            <a:ext cx="5527675" cy="1043305"/>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panose="020B0604020202020204"/>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9pPr>
          </a:lstStyle>
          <a:p>
            <a:pPr indent="0" algn="l" fontAlgn="auto">
              <a:lnSpc>
                <a:spcPct val="150000"/>
              </a:lnSpc>
              <a:spcBef>
                <a:spcPts val="0"/>
              </a:spcBef>
              <a:buNone/>
            </a:pPr>
            <a:r>
              <a:rPr lang="zh-CN" altLang="en-US" sz="900" dirty="0">
                <a:solidFill>
                  <a:schemeClr val="tx1">
                    <a:lumMod val="75000"/>
                    <a:lumOff val="25000"/>
                  </a:schemeClr>
                </a:solidFill>
                <a:sym typeface="Arial" panose="020B0604020202020204" pitchFamily="34" charset="0"/>
              </a:rPr>
              <a:t>Click here to enter your text</a:t>
            </a:r>
            <a:r>
              <a:rPr lang="en-US" altLang="zh-CN" sz="900" dirty="0">
                <a:solidFill>
                  <a:schemeClr val="tx1">
                    <a:lumMod val="75000"/>
                    <a:lumOff val="25000"/>
                  </a:schemeClr>
                </a:solidFill>
                <a:sym typeface="Arial" panose="020B0604020202020204" pitchFamily="34" charset="0"/>
              </a:rPr>
              <a:t>.</a:t>
            </a:r>
            <a:r>
              <a:rPr lang="zh-CN" altLang="en-US" sz="900" dirty="0">
                <a:solidFill>
                  <a:schemeClr val="tx1">
                    <a:lumMod val="75000"/>
                    <a:lumOff val="25000"/>
                  </a:schemeClr>
                </a:solidFill>
                <a:sym typeface="Arial" panose="020B0604020202020204" pitchFamily="34" charset="0"/>
              </a:rPr>
              <a:t>Click here to enter your text</a:t>
            </a:r>
            <a:r>
              <a:rPr lang="en-US" altLang="zh-CN" sz="900" dirty="0">
                <a:solidFill>
                  <a:schemeClr val="tx1">
                    <a:lumMod val="75000"/>
                    <a:lumOff val="25000"/>
                  </a:schemeClr>
                </a:solidFill>
                <a:sym typeface="Arial" panose="020B0604020202020204" pitchFamily="34" charset="0"/>
              </a:rPr>
              <a:t>.</a:t>
            </a:r>
            <a:r>
              <a:rPr lang="zh-CN" altLang="en-US" sz="900" dirty="0">
                <a:solidFill>
                  <a:schemeClr val="tx1">
                    <a:lumMod val="75000"/>
                    <a:lumOff val="25000"/>
                  </a:schemeClr>
                </a:solidFill>
                <a:sym typeface="Arial" panose="020B0604020202020204" pitchFamily="34" charset="0"/>
              </a:rPr>
              <a:t>Click here to enter your text</a:t>
            </a:r>
            <a:r>
              <a:rPr lang="en-US" altLang="zh-CN" sz="900" dirty="0">
                <a:solidFill>
                  <a:schemeClr val="tx1">
                    <a:lumMod val="75000"/>
                    <a:lumOff val="25000"/>
                  </a:schemeClr>
                </a:solidFill>
                <a:sym typeface="Arial" panose="020B0604020202020204" pitchFamily="34" charset="0"/>
              </a:rPr>
              <a:t>.</a:t>
            </a:r>
            <a:r>
              <a:rPr lang="zh-CN" altLang="en-US" sz="900" dirty="0">
                <a:solidFill>
                  <a:schemeClr val="tx1">
                    <a:lumMod val="75000"/>
                    <a:lumOff val="25000"/>
                  </a:schemeClr>
                </a:solidFill>
                <a:sym typeface="Arial" panose="020B0604020202020204" pitchFamily="34" charset="0"/>
              </a:rPr>
              <a:t>Click here to enter your text</a:t>
            </a:r>
            <a:r>
              <a:rPr lang="en-US" altLang="zh-CN" sz="900" dirty="0">
                <a:solidFill>
                  <a:schemeClr val="tx1">
                    <a:lumMod val="75000"/>
                    <a:lumOff val="25000"/>
                  </a:schemeClr>
                </a:solidFill>
                <a:sym typeface="Arial" panose="020B0604020202020204" pitchFamily="34" charset="0"/>
              </a:rPr>
              <a:t>.</a:t>
            </a:r>
            <a:r>
              <a:rPr lang="zh-CN" altLang="en-US" sz="900" dirty="0">
                <a:solidFill>
                  <a:schemeClr val="tx1">
                    <a:lumMod val="75000"/>
                    <a:lumOff val="25000"/>
                  </a:schemeClr>
                </a:solidFill>
                <a:sym typeface="Arial" panose="020B0604020202020204" pitchFamily="34" charset="0"/>
              </a:rPr>
              <a:t>Click here to enter your text</a:t>
            </a:r>
            <a:r>
              <a:rPr lang="en-US" altLang="zh-CN" sz="900" dirty="0">
                <a:solidFill>
                  <a:schemeClr val="tx1">
                    <a:lumMod val="75000"/>
                    <a:lumOff val="25000"/>
                  </a:schemeClr>
                </a:solidFill>
                <a:sym typeface="Arial" panose="020B0604020202020204" pitchFamily="34" charset="0"/>
              </a:rPr>
              <a:t>.</a:t>
            </a:r>
            <a:r>
              <a:rPr lang="zh-CN" altLang="en-US" sz="900" dirty="0">
                <a:solidFill>
                  <a:schemeClr val="tx1">
                    <a:lumMod val="75000"/>
                    <a:lumOff val="25000"/>
                  </a:schemeClr>
                </a:solidFill>
                <a:sym typeface="Arial" panose="020B0604020202020204" pitchFamily="34" charset="0"/>
              </a:rPr>
              <a:t>Click here to enter your text</a:t>
            </a:r>
            <a:r>
              <a:rPr lang="en-US" altLang="zh-CN" sz="900" dirty="0">
                <a:solidFill>
                  <a:schemeClr val="tx1">
                    <a:lumMod val="75000"/>
                    <a:lumOff val="25000"/>
                  </a:schemeClr>
                </a:solidFill>
                <a:sym typeface="Arial" panose="020B0604020202020204" pitchFamily="34" charset="0"/>
              </a:rPr>
              <a:t>.</a:t>
            </a:r>
            <a:endParaRPr lang="en-US" altLang="zh-CN" sz="900" b="1" dirty="0">
              <a:solidFill>
                <a:schemeClr val="tx1">
                  <a:lumMod val="75000"/>
                  <a:lumOff val="25000"/>
                </a:schemeClr>
              </a:solidFill>
              <a:latin typeface="Arial" panose="020B0604020202020204" pitchFamily="34" charset="0"/>
              <a:ea typeface="微软雅黑" panose="020B0503020204020204" charset="-122"/>
              <a:cs typeface="Arial" panose="020B0604020202020204" pitchFamily="34" charset="0"/>
              <a:sym typeface="Arial" panose="020B0604020202020204" pitchFamily="34" charset="0"/>
            </a:endParaRPr>
          </a:p>
        </p:txBody>
      </p:sp>
      <p:sp>
        <p:nvSpPr>
          <p:cNvPr id="20" name="Content Placeholder 2"/>
          <p:cNvSpPr txBox="1"/>
          <p:nvPr/>
        </p:nvSpPr>
        <p:spPr>
          <a:xfrm>
            <a:off x="3990975" y="5316855"/>
            <a:ext cx="2129155" cy="357505"/>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panose="020B0604020202020204"/>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9pPr>
          </a:lstStyle>
          <a:p>
            <a:pPr algn="just">
              <a:spcBef>
                <a:spcPts val="0"/>
              </a:spcBef>
              <a:spcAft>
                <a:spcPts val="0"/>
              </a:spcAft>
            </a:pPr>
            <a:r>
              <a:rPr lang="en-US" altLang="zh-CN" sz="1600" b="1" noProof="0" dirty="0">
                <a:ln>
                  <a:noFill/>
                </a:ln>
                <a:solidFill>
                  <a:schemeClr val="tx1">
                    <a:lumMod val="75000"/>
                    <a:lumOff val="25000"/>
                  </a:schemeClr>
                </a:solidFill>
                <a:uLnTx/>
                <a:uFillTx/>
                <a:ea typeface="方正舒体" panose="02010601030101010101" pitchFamily="2" charset="-122"/>
                <a:sym typeface="+mn-ea"/>
              </a:rPr>
              <a:t>ADD YOUR TEXT HERE</a:t>
            </a:r>
            <a:endParaRPr lang="en-US" altLang="zh-CN" sz="1600" b="1" noProof="0" dirty="0">
              <a:ln>
                <a:noFill/>
              </a:ln>
              <a:solidFill>
                <a:schemeClr val="tx1">
                  <a:lumMod val="75000"/>
                  <a:lumOff val="25000"/>
                </a:schemeClr>
              </a:solidFill>
              <a:uLnTx/>
              <a:uFillTx/>
              <a:latin typeface="Arial" panose="020B0604020202020204" pitchFamily="34" charset="0"/>
              <a:ea typeface="方正舒体" panose="02010601030101010101" pitchFamily="2" charset="-122"/>
              <a:cs typeface="Arial" panose="020B0604020202020204" pitchFamily="34" charset="0"/>
              <a:sym typeface="+mn-ea"/>
            </a:endParaRPr>
          </a:p>
        </p:txBody>
      </p:sp>
      <p:sp>
        <p:nvSpPr>
          <p:cNvPr id="21" name="Content Placeholder 2"/>
          <p:cNvSpPr txBox="1"/>
          <p:nvPr/>
        </p:nvSpPr>
        <p:spPr>
          <a:xfrm>
            <a:off x="3990975" y="5623560"/>
            <a:ext cx="5527675" cy="1043305"/>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panose="020B0604020202020204"/>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9pPr>
          </a:lstStyle>
          <a:p>
            <a:pPr indent="0" algn="l" fontAlgn="auto">
              <a:lnSpc>
                <a:spcPct val="150000"/>
              </a:lnSpc>
              <a:spcBef>
                <a:spcPts val="0"/>
              </a:spcBef>
              <a:buNone/>
            </a:pPr>
            <a:r>
              <a:rPr lang="zh-CN" altLang="en-US" sz="900" dirty="0">
                <a:solidFill>
                  <a:schemeClr val="tx1">
                    <a:lumMod val="75000"/>
                    <a:lumOff val="25000"/>
                  </a:schemeClr>
                </a:solidFill>
                <a:sym typeface="Arial" panose="020B0604020202020204" pitchFamily="34" charset="0"/>
              </a:rPr>
              <a:t>Click here to enter your text</a:t>
            </a:r>
            <a:r>
              <a:rPr lang="en-US" altLang="zh-CN" sz="900" dirty="0">
                <a:solidFill>
                  <a:schemeClr val="tx1">
                    <a:lumMod val="75000"/>
                    <a:lumOff val="25000"/>
                  </a:schemeClr>
                </a:solidFill>
                <a:sym typeface="Arial" panose="020B0604020202020204" pitchFamily="34" charset="0"/>
              </a:rPr>
              <a:t>.</a:t>
            </a:r>
            <a:r>
              <a:rPr lang="zh-CN" altLang="en-US" sz="900" dirty="0">
                <a:solidFill>
                  <a:schemeClr val="tx1">
                    <a:lumMod val="75000"/>
                    <a:lumOff val="25000"/>
                  </a:schemeClr>
                </a:solidFill>
                <a:sym typeface="Arial" panose="020B0604020202020204" pitchFamily="34" charset="0"/>
              </a:rPr>
              <a:t>Click here to enter your text</a:t>
            </a:r>
            <a:r>
              <a:rPr lang="en-US" altLang="zh-CN" sz="900" dirty="0">
                <a:solidFill>
                  <a:schemeClr val="tx1">
                    <a:lumMod val="75000"/>
                    <a:lumOff val="25000"/>
                  </a:schemeClr>
                </a:solidFill>
                <a:sym typeface="Arial" panose="020B0604020202020204" pitchFamily="34" charset="0"/>
              </a:rPr>
              <a:t>.</a:t>
            </a:r>
            <a:r>
              <a:rPr lang="zh-CN" altLang="en-US" sz="900" dirty="0">
                <a:solidFill>
                  <a:schemeClr val="tx1">
                    <a:lumMod val="75000"/>
                    <a:lumOff val="25000"/>
                  </a:schemeClr>
                </a:solidFill>
                <a:sym typeface="Arial" panose="020B0604020202020204" pitchFamily="34" charset="0"/>
              </a:rPr>
              <a:t>Click here to enter your text</a:t>
            </a:r>
            <a:r>
              <a:rPr lang="en-US" altLang="zh-CN" sz="900" dirty="0">
                <a:solidFill>
                  <a:schemeClr val="tx1">
                    <a:lumMod val="75000"/>
                    <a:lumOff val="25000"/>
                  </a:schemeClr>
                </a:solidFill>
                <a:sym typeface="Arial" panose="020B0604020202020204" pitchFamily="34" charset="0"/>
              </a:rPr>
              <a:t>.</a:t>
            </a:r>
            <a:r>
              <a:rPr lang="zh-CN" altLang="en-US" sz="900" dirty="0">
                <a:solidFill>
                  <a:schemeClr val="tx1">
                    <a:lumMod val="75000"/>
                    <a:lumOff val="25000"/>
                  </a:schemeClr>
                </a:solidFill>
                <a:sym typeface="Arial" panose="020B0604020202020204" pitchFamily="34" charset="0"/>
              </a:rPr>
              <a:t>Click here to enter your text</a:t>
            </a:r>
            <a:r>
              <a:rPr lang="en-US" altLang="zh-CN" sz="900" dirty="0">
                <a:solidFill>
                  <a:schemeClr val="tx1">
                    <a:lumMod val="75000"/>
                    <a:lumOff val="25000"/>
                  </a:schemeClr>
                </a:solidFill>
                <a:sym typeface="Arial" panose="020B0604020202020204" pitchFamily="34" charset="0"/>
              </a:rPr>
              <a:t>.</a:t>
            </a:r>
            <a:r>
              <a:rPr lang="zh-CN" altLang="en-US" sz="900" dirty="0">
                <a:solidFill>
                  <a:schemeClr val="tx1">
                    <a:lumMod val="75000"/>
                    <a:lumOff val="25000"/>
                  </a:schemeClr>
                </a:solidFill>
                <a:sym typeface="Arial" panose="020B0604020202020204" pitchFamily="34" charset="0"/>
              </a:rPr>
              <a:t>Click here to enter your text</a:t>
            </a:r>
            <a:r>
              <a:rPr lang="en-US" altLang="zh-CN" sz="900" dirty="0">
                <a:solidFill>
                  <a:schemeClr val="tx1">
                    <a:lumMod val="75000"/>
                    <a:lumOff val="25000"/>
                  </a:schemeClr>
                </a:solidFill>
                <a:sym typeface="Arial" panose="020B0604020202020204" pitchFamily="34" charset="0"/>
              </a:rPr>
              <a:t>.</a:t>
            </a:r>
            <a:r>
              <a:rPr lang="zh-CN" altLang="en-US" sz="900" dirty="0">
                <a:solidFill>
                  <a:schemeClr val="tx1">
                    <a:lumMod val="75000"/>
                    <a:lumOff val="25000"/>
                  </a:schemeClr>
                </a:solidFill>
                <a:sym typeface="Arial" panose="020B0604020202020204" pitchFamily="34" charset="0"/>
              </a:rPr>
              <a:t>Click here to enter your text</a:t>
            </a:r>
            <a:r>
              <a:rPr lang="en-US" altLang="zh-CN" sz="900" dirty="0">
                <a:solidFill>
                  <a:schemeClr val="tx1">
                    <a:lumMod val="75000"/>
                    <a:lumOff val="25000"/>
                  </a:schemeClr>
                </a:solidFill>
                <a:sym typeface="Arial" panose="020B0604020202020204" pitchFamily="34" charset="0"/>
              </a:rPr>
              <a:t>.</a:t>
            </a:r>
            <a:endParaRPr lang="en-US" altLang="zh-CN" sz="900" b="1" dirty="0">
              <a:solidFill>
                <a:schemeClr val="tx1">
                  <a:lumMod val="75000"/>
                  <a:lumOff val="25000"/>
                </a:schemeClr>
              </a:solidFill>
              <a:latin typeface="Arial" panose="020B0604020202020204" pitchFamily="34" charset="0"/>
              <a:ea typeface="微软雅黑" panose="020B0503020204020204" charset="-122"/>
              <a:cs typeface="Arial" panose="020B0604020202020204" pitchFamily="34" charset="0"/>
              <a:sym typeface="Arial" panose="020B0604020202020204" pitchFamily="34"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descr="1"/>
          <p:cNvPicPr>
            <a:picLocks noChangeAspect="1"/>
          </p:cNvPicPr>
          <p:nvPr userDrawn="1"/>
        </p:nvPicPr>
        <p:blipFill>
          <a:blip r:embed="rId2"/>
          <a:stretch>
            <a:fillRect/>
          </a:stretch>
        </p:blipFill>
        <p:spPr>
          <a:xfrm>
            <a:off x="-681355" y="-666750"/>
            <a:ext cx="4882515" cy="2453005"/>
          </a:xfrm>
          <a:prstGeom prst="rect">
            <a:avLst/>
          </a:prstGeom>
        </p:spPr>
      </p:pic>
      <p:pic>
        <p:nvPicPr>
          <p:cNvPr id="8" name="图片 7" descr="2"/>
          <p:cNvPicPr>
            <a:picLocks noChangeAspect="1"/>
          </p:cNvPicPr>
          <p:nvPr userDrawn="1"/>
        </p:nvPicPr>
        <p:blipFill>
          <a:blip r:embed="rId3"/>
          <a:stretch>
            <a:fillRect/>
          </a:stretch>
        </p:blipFill>
        <p:spPr>
          <a:xfrm>
            <a:off x="-302895" y="4260850"/>
            <a:ext cx="4182110" cy="3067050"/>
          </a:xfrm>
          <a:prstGeom prst="rect">
            <a:avLst/>
          </a:prstGeom>
        </p:spPr>
      </p:pic>
      <p:pic>
        <p:nvPicPr>
          <p:cNvPr id="9" name="图片 8" descr="3"/>
          <p:cNvPicPr>
            <a:picLocks noChangeAspect="1"/>
          </p:cNvPicPr>
          <p:nvPr userDrawn="1"/>
        </p:nvPicPr>
        <p:blipFill>
          <a:blip r:embed="rId4"/>
          <a:srcRect l="9533"/>
          <a:stretch>
            <a:fillRect/>
          </a:stretch>
        </p:blipFill>
        <p:spPr>
          <a:xfrm flipV="1">
            <a:off x="8408670" y="4526280"/>
            <a:ext cx="3990975" cy="3013710"/>
          </a:xfrm>
          <a:prstGeom prst="rect">
            <a:avLst/>
          </a:prstGeom>
        </p:spPr>
      </p:pic>
      <p:pic>
        <p:nvPicPr>
          <p:cNvPr id="10" name="图片 9" descr="4"/>
          <p:cNvPicPr>
            <a:picLocks noChangeAspect="1"/>
          </p:cNvPicPr>
          <p:nvPr userDrawn="1"/>
        </p:nvPicPr>
        <p:blipFill>
          <a:blip r:embed="rId5"/>
          <a:stretch>
            <a:fillRect/>
          </a:stretch>
        </p:blipFill>
        <p:spPr>
          <a:xfrm>
            <a:off x="8096885" y="-666750"/>
            <a:ext cx="4302760" cy="2626995"/>
          </a:xfrm>
          <a:prstGeom prst="rect">
            <a:avLst/>
          </a:prstGeom>
        </p:spPr>
      </p:pic>
      <p:sp>
        <p:nvSpPr>
          <p:cNvPr id="3" name="文本框 2"/>
          <p:cNvSpPr txBox="1"/>
          <p:nvPr/>
        </p:nvSpPr>
        <p:spPr>
          <a:xfrm>
            <a:off x="1837055" y="1962150"/>
            <a:ext cx="1402080" cy="874395"/>
          </a:xfrm>
          <a:prstGeom prst="rect">
            <a:avLst/>
          </a:prstGeom>
          <a:noFill/>
        </p:spPr>
        <p:txBody>
          <a:bodyPr wrap="none" rtlCol="0" anchor="t">
            <a:spAutoFit/>
          </a:bodyPr>
          <a:lstStyle/>
          <a:p>
            <a:pPr algn="dist"/>
            <a:r>
              <a:rPr lang="zh-CN" altLang="en-US" sz="4800" dirty="0">
                <a:solidFill>
                  <a:srgbClr val="464E6C"/>
                </a:solidFill>
                <a:latin typeface="微软雅黑" panose="020B0503020204020204" charset="-122"/>
                <a:ea typeface="微软雅黑" panose="020B0503020204020204" charset="-122"/>
                <a:sym typeface="+mn-ea"/>
              </a:rPr>
              <a:t>目录</a:t>
            </a:r>
          </a:p>
        </p:txBody>
      </p:sp>
      <p:sp>
        <p:nvSpPr>
          <p:cNvPr id="4" name="文本框 3"/>
          <p:cNvSpPr txBox="1"/>
          <p:nvPr/>
        </p:nvSpPr>
        <p:spPr>
          <a:xfrm>
            <a:off x="1903095" y="2732405"/>
            <a:ext cx="1409700" cy="384810"/>
          </a:xfrm>
          <a:prstGeom prst="rect">
            <a:avLst/>
          </a:prstGeom>
          <a:noFill/>
        </p:spPr>
        <p:txBody>
          <a:bodyPr wrap="none" rtlCol="0" anchor="t">
            <a:spAutoFit/>
          </a:bodyPr>
          <a:lstStyle/>
          <a:p>
            <a:pPr algn="l"/>
            <a:r>
              <a:rPr lang="en-US" altLang="zh-CN" dirty="0">
                <a:solidFill>
                  <a:srgbClr val="464E6C"/>
                </a:solidFill>
                <a:latin typeface="微软雅黑" panose="020B0503020204020204" charset="-122"/>
                <a:ea typeface="微软雅黑" panose="020B0503020204020204" charset="-122"/>
                <a:sym typeface="+mn-ea"/>
              </a:rPr>
              <a:t>CONTENTS</a:t>
            </a:r>
          </a:p>
        </p:txBody>
      </p:sp>
      <p:sp>
        <p:nvSpPr>
          <p:cNvPr id="24" name="文本框 23"/>
          <p:cNvSpPr txBox="1"/>
          <p:nvPr/>
        </p:nvSpPr>
        <p:spPr>
          <a:xfrm>
            <a:off x="5318125" y="1863090"/>
            <a:ext cx="3221990" cy="713740"/>
          </a:xfrm>
          <a:prstGeom prst="rect">
            <a:avLst/>
          </a:prstGeom>
          <a:noFill/>
        </p:spPr>
        <p:txBody>
          <a:bodyPr anchor="ctr"/>
          <a:lstStyle/>
          <a:p>
            <a:pPr marL="0" marR="0" lvl="0" indent="0" algn="l" defTabSz="914400" rtl="0" eaLnBrk="1" fontAlgn="t" latinLnBrk="0" hangingPunct="1">
              <a:spcBef>
                <a:spcPts val="0"/>
              </a:spcBef>
              <a:spcAft>
                <a:spcPts val="0"/>
              </a:spcAft>
              <a:buClrTx/>
              <a:buSzTx/>
              <a:buFontTx/>
              <a:buNone/>
              <a:defRPr/>
            </a:pPr>
            <a:r>
              <a:rPr lang="zh-CN" altLang="en-US" sz="2400" kern="0" noProof="0" dirty="0">
                <a:ln>
                  <a:noFill/>
                </a:ln>
                <a:solidFill>
                  <a:srgbClr val="464E6C"/>
                </a:solidFill>
                <a:uLnTx/>
                <a:uFillTx/>
                <a:latin typeface="微软雅黑" panose="020B0503020204020204" charset="-122"/>
                <a:ea typeface="微软雅黑" panose="020B0503020204020204" charset="-122"/>
                <a:sym typeface="+mn-ea"/>
              </a:rPr>
              <a:t>在此输入您的标题</a:t>
            </a:r>
            <a:endParaRPr kumimoji="0" lang="zh-CN" altLang="en-US" sz="2400" i="0" u="none" strike="noStrike" kern="0" cap="none" spc="0" normalizeH="0" baseline="0" noProof="0" dirty="0">
              <a:ln>
                <a:noFill/>
              </a:ln>
              <a:solidFill>
                <a:srgbClr val="464E6C"/>
              </a:solidFill>
              <a:effectLst/>
              <a:uLnTx/>
              <a:uFillTx/>
              <a:latin typeface="微软雅黑" panose="020B0503020204020204" charset="-122"/>
              <a:ea typeface="微软雅黑" panose="020B0503020204020204" charset="-122"/>
              <a:sym typeface="+mn-ea"/>
            </a:endParaRPr>
          </a:p>
        </p:txBody>
      </p:sp>
      <p:sp>
        <p:nvSpPr>
          <p:cNvPr id="25" name="文本框 24"/>
          <p:cNvSpPr txBox="1"/>
          <p:nvPr/>
        </p:nvSpPr>
        <p:spPr>
          <a:xfrm>
            <a:off x="4467225" y="1988185"/>
            <a:ext cx="795655" cy="644525"/>
          </a:xfrm>
          <a:prstGeom prst="rect">
            <a:avLst/>
          </a:prstGeom>
          <a:noFill/>
        </p:spPr>
        <p:txBody>
          <a:bodyPr wrap="square" rtlCol="0">
            <a:spAutoFit/>
          </a:bodyPr>
          <a:lstStyle/>
          <a:p>
            <a:pPr marL="0" marR="0" lvl="0" algn="ctr" defTabSz="914400" rtl="0" eaLnBrk="1" latinLnBrk="0" hangingPunct="1">
              <a:spcBef>
                <a:spcPts val="0"/>
              </a:spcBef>
              <a:spcAft>
                <a:spcPts val="0"/>
              </a:spcAft>
              <a:buClrTx/>
              <a:buSzTx/>
              <a:buFontTx/>
              <a:buNone/>
              <a:defRPr/>
            </a:pPr>
            <a:r>
              <a:rPr lang="en-US" altLang="zh-CN" sz="3600" noProof="0" dirty="0">
                <a:ln>
                  <a:noFill/>
                </a:ln>
                <a:solidFill>
                  <a:srgbClr val="464E6C"/>
                </a:solidFill>
                <a:uLnTx/>
                <a:uFillTx/>
                <a:latin typeface="Impact" panose="020B0806030902050204" pitchFamily="34" charset="0"/>
                <a:ea typeface="方正舒体" panose="02010601030101010101" pitchFamily="2" charset="-122"/>
                <a:sym typeface="+mn-ea"/>
              </a:rPr>
              <a:t>01</a:t>
            </a:r>
          </a:p>
        </p:txBody>
      </p:sp>
      <p:sp>
        <p:nvSpPr>
          <p:cNvPr id="26" name="文本框 25"/>
          <p:cNvSpPr txBox="1"/>
          <p:nvPr/>
        </p:nvSpPr>
        <p:spPr>
          <a:xfrm>
            <a:off x="4467225" y="2982595"/>
            <a:ext cx="795655" cy="640080"/>
          </a:xfrm>
          <a:prstGeom prst="rect">
            <a:avLst/>
          </a:prstGeom>
          <a:noFill/>
        </p:spPr>
        <p:txBody>
          <a:bodyPr wrap="square" rtlCol="0">
            <a:spAutoFit/>
          </a:bodyPr>
          <a:lstStyle/>
          <a:p>
            <a:pPr marL="0" marR="0" lvl="0" algn="ctr" defTabSz="914400" rtl="0" eaLnBrk="1" latinLnBrk="0" hangingPunct="1">
              <a:spcBef>
                <a:spcPts val="0"/>
              </a:spcBef>
              <a:spcAft>
                <a:spcPts val="0"/>
              </a:spcAft>
              <a:buClrTx/>
              <a:buSzTx/>
              <a:buFontTx/>
              <a:buNone/>
              <a:defRPr/>
            </a:pPr>
            <a:r>
              <a:rPr lang="en-US" altLang="zh-CN" sz="3600" noProof="0" dirty="0">
                <a:ln>
                  <a:noFill/>
                </a:ln>
                <a:solidFill>
                  <a:srgbClr val="464E6C"/>
                </a:solidFill>
                <a:uLnTx/>
                <a:uFillTx/>
                <a:latin typeface="Impact" panose="020B0806030902050204" pitchFamily="34" charset="0"/>
                <a:ea typeface="方正舒体" panose="02010601030101010101" pitchFamily="2" charset="-122"/>
                <a:sym typeface="+mn-ea"/>
              </a:rPr>
              <a:t>02</a:t>
            </a:r>
          </a:p>
        </p:txBody>
      </p:sp>
      <p:sp>
        <p:nvSpPr>
          <p:cNvPr id="28" name="文本框 27"/>
          <p:cNvSpPr txBox="1"/>
          <p:nvPr/>
        </p:nvSpPr>
        <p:spPr>
          <a:xfrm>
            <a:off x="4467225" y="3964305"/>
            <a:ext cx="795655" cy="640080"/>
          </a:xfrm>
          <a:prstGeom prst="rect">
            <a:avLst/>
          </a:prstGeom>
          <a:noFill/>
        </p:spPr>
        <p:txBody>
          <a:bodyPr wrap="square" rtlCol="0">
            <a:spAutoFit/>
          </a:bodyPr>
          <a:lstStyle/>
          <a:p>
            <a:pPr marL="0" marR="0" lvl="0" algn="ctr" defTabSz="914400" rtl="0" eaLnBrk="1" latinLnBrk="0" hangingPunct="1">
              <a:spcBef>
                <a:spcPts val="0"/>
              </a:spcBef>
              <a:spcAft>
                <a:spcPts val="0"/>
              </a:spcAft>
              <a:buClrTx/>
              <a:buSzTx/>
              <a:buFontTx/>
              <a:buNone/>
              <a:defRPr/>
            </a:pPr>
            <a:r>
              <a:rPr lang="en-US" altLang="zh-CN" sz="3600" noProof="0" dirty="0">
                <a:ln>
                  <a:noFill/>
                </a:ln>
                <a:solidFill>
                  <a:srgbClr val="464E6C"/>
                </a:solidFill>
                <a:uLnTx/>
                <a:uFillTx/>
                <a:latin typeface="Impact" panose="020B0806030902050204" pitchFamily="34" charset="0"/>
                <a:ea typeface="方正舒体" panose="02010601030101010101" pitchFamily="2" charset="-122"/>
                <a:sym typeface="+mn-ea"/>
              </a:rPr>
              <a:t>03</a:t>
            </a:r>
          </a:p>
        </p:txBody>
      </p:sp>
      <p:sp>
        <p:nvSpPr>
          <p:cNvPr id="30" name="文本框 29"/>
          <p:cNvSpPr txBox="1"/>
          <p:nvPr/>
        </p:nvSpPr>
        <p:spPr>
          <a:xfrm>
            <a:off x="4467225" y="4892675"/>
            <a:ext cx="795655" cy="640080"/>
          </a:xfrm>
          <a:prstGeom prst="rect">
            <a:avLst/>
          </a:prstGeom>
          <a:noFill/>
        </p:spPr>
        <p:txBody>
          <a:bodyPr wrap="square" rtlCol="0">
            <a:spAutoFit/>
          </a:bodyPr>
          <a:lstStyle/>
          <a:p>
            <a:pPr marL="0" marR="0" lvl="0" algn="ctr" defTabSz="914400" rtl="0" eaLnBrk="1" latinLnBrk="0" hangingPunct="1">
              <a:spcBef>
                <a:spcPts val="0"/>
              </a:spcBef>
              <a:spcAft>
                <a:spcPts val="0"/>
              </a:spcAft>
              <a:buClrTx/>
              <a:buSzTx/>
              <a:buFontTx/>
              <a:buNone/>
              <a:defRPr/>
            </a:pPr>
            <a:r>
              <a:rPr lang="en-US" altLang="zh-CN" sz="3600" noProof="0" dirty="0">
                <a:ln>
                  <a:noFill/>
                </a:ln>
                <a:solidFill>
                  <a:srgbClr val="464E6C"/>
                </a:solidFill>
                <a:uLnTx/>
                <a:uFillTx/>
                <a:latin typeface="Impact" panose="020B0806030902050204" pitchFamily="34" charset="0"/>
                <a:ea typeface="方正舒体" panose="02010601030101010101" pitchFamily="2" charset="-122"/>
                <a:sym typeface="+mn-ea"/>
              </a:rPr>
              <a:t>04</a:t>
            </a:r>
          </a:p>
        </p:txBody>
      </p:sp>
      <p:sp>
        <p:nvSpPr>
          <p:cNvPr id="5" name="文本框 4"/>
          <p:cNvSpPr txBox="1"/>
          <p:nvPr/>
        </p:nvSpPr>
        <p:spPr>
          <a:xfrm>
            <a:off x="5318125" y="2272665"/>
            <a:ext cx="4138930" cy="396240"/>
          </a:xfrm>
          <a:prstGeom prst="rect">
            <a:avLst/>
          </a:prstGeom>
          <a:noFill/>
        </p:spPr>
        <p:txBody>
          <a:bodyPr anchor="ctr"/>
          <a:lstStyle/>
          <a:p>
            <a:pPr algn="l"/>
            <a:r>
              <a:rPr lang="en-US" altLang="zh-CN" sz="1400" noProof="0" dirty="0">
                <a:ln>
                  <a:noFill/>
                </a:ln>
                <a:solidFill>
                  <a:srgbClr val="464E6C"/>
                </a:solidFill>
                <a:uLnTx/>
                <a:uFillTx/>
                <a:ea typeface="方正舒体" panose="02010601030101010101" pitchFamily="2" charset="-122"/>
                <a:sym typeface="+mn-ea"/>
              </a:rPr>
              <a:t>ADD YOUR TEXT HERE  ADD YOUR TEXT HERE</a:t>
            </a:r>
            <a:endParaRPr kumimoji="0" lang="en-US" altLang="zh-CN" sz="1400" i="0" u="none" strike="noStrike" kern="0" cap="none" spc="0" normalizeH="0" baseline="0" noProof="0" dirty="0">
              <a:ln>
                <a:noFill/>
              </a:ln>
              <a:solidFill>
                <a:srgbClr val="464E6C"/>
              </a:solidFill>
              <a:effectLst/>
              <a:uLnTx/>
              <a:uFillTx/>
              <a:ea typeface="方正舒体" panose="02010601030101010101" pitchFamily="2" charset="-122"/>
              <a:sym typeface="+mn-ea"/>
            </a:endParaRPr>
          </a:p>
        </p:txBody>
      </p:sp>
      <p:sp>
        <p:nvSpPr>
          <p:cNvPr id="16" name="文本框 15"/>
          <p:cNvSpPr txBox="1"/>
          <p:nvPr/>
        </p:nvSpPr>
        <p:spPr>
          <a:xfrm>
            <a:off x="5318125" y="2898775"/>
            <a:ext cx="3221990" cy="713740"/>
          </a:xfrm>
          <a:prstGeom prst="rect">
            <a:avLst/>
          </a:prstGeom>
          <a:noFill/>
        </p:spPr>
        <p:txBody>
          <a:bodyPr anchor="ctr"/>
          <a:lstStyle/>
          <a:p>
            <a:pPr marL="0" marR="0" lvl="0" indent="0" algn="l" defTabSz="914400" rtl="0" eaLnBrk="1" fontAlgn="t" latinLnBrk="0" hangingPunct="1">
              <a:spcBef>
                <a:spcPts val="0"/>
              </a:spcBef>
              <a:spcAft>
                <a:spcPts val="0"/>
              </a:spcAft>
              <a:buClrTx/>
              <a:buSzTx/>
              <a:buFontTx/>
              <a:buNone/>
              <a:defRPr/>
            </a:pPr>
            <a:r>
              <a:rPr lang="zh-CN" altLang="en-US" sz="2400" kern="0" noProof="0" dirty="0">
                <a:ln>
                  <a:noFill/>
                </a:ln>
                <a:solidFill>
                  <a:srgbClr val="464E6C"/>
                </a:solidFill>
                <a:uLnTx/>
                <a:uFillTx/>
                <a:latin typeface="微软雅黑" panose="020B0503020204020204" charset="-122"/>
                <a:ea typeface="微软雅黑" panose="020B0503020204020204" charset="-122"/>
                <a:sym typeface="+mn-ea"/>
              </a:rPr>
              <a:t>在此输入您的标题</a:t>
            </a:r>
            <a:endParaRPr kumimoji="0" lang="zh-CN" altLang="en-US" sz="2400" i="0" u="none" strike="noStrike" kern="0" cap="none" spc="0" normalizeH="0" baseline="0" noProof="0" dirty="0">
              <a:ln>
                <a:noFill/>
              </a:ln>
              <a:solidFill>
                <a:srgbClr val="464E6C"/>
              </a:solidFill>
              <a:effectLst/>
              <a:uLnTx/>
              <a:uFillTx/>
              <a:latin typeface="微软雅黑" panose="020B0503020204020204" charset="-122"/>
              <a:ea typeface="微软雅黑" panose="020B0503020204020204" charset="-122"/>
              <a:sym typeface="+mn-ea"/>
            </a:endParaRPr>
          </a:p>
        </p:txBody>
      </p:sp>
      <p:sp>
        <p:nvSpPr>
          <p:cNvPr id="17" name="文本框 16"/>
          <p:cNvSpPr txBox="1"/>
          <p:nvPr/>
        </p:nvSpPr>
        <p:spPr>
          <a:xfrm>
            <a:off x="5318125" y="3308350"/>
            <a:ext cx="4138930" cy="396240"/>
          </a:xfrm>
          <a:prstGeom prst="rect">
            <a:avLst/>
          </a:prstGeom>
          <a:noFill/>
        </p:spPr>
        <p:txBody>
          <a:bodyPr anchor="ctr"/>
          <a:lstStyle/>
          <a:p>
            <a:pPr algn="l"/>
            <a:r>
              <a:rPr lang="en-US" altLang="zh-CN" sz="1400" noProof="0" dirty="0">
                <a:ln>
                  <a:noFill/>
                </a:ln>
                <a:solidFill>
                  <a:srgbClr val="464E6C"/>
                </a:solidFill>
                <a:uLnTx/>
                <a:uFillTx/>
                <a:ea typeface="方正舒体" panose="02010601030101010101" pitchFamily="2" charset="-122"/>
                <a:sym typeface="+mn-ea"/>
              </a:rPr>
              <a:t>ADD YOUR TEXT HERE  ADD YOUR TEXT HERE</a:t>
            </a:r>
            <a:endParaRPr kumimoji="0" lang="en-US" altLang="zh-CN" sz="1400" i="0" u="none" strike="noStrike" kern="0" cap="none" spc="0" normalizeH="0" baseline="0" noProof="0" dirty="0">
              <a:ln>
                <a:noFill/>
              </a:ln>
              <a:solidFill>
                <a:srgbClr val="464E6C"/>
              </a:solidFill>
              <a:effectLst/>
              <a:uLnTx/>
              <a:uFillTx/>
              <a:ea typeface="方正舒体" panose="02010601030101010101" pitchFamily="2" charset="-122"/>
              <a:sym typeface="+mn-ea"/>
            </a:endParaRPr>
          </a:p>
        </p:txBody>
      </p:sp>
      <p:sp>
        <p:nvSpPr>
          <p:cNvPr id="18" name="文本框 17"/>
          <p:cNvSpPr txBox="1"/>
          <p:nvPr/>
        </p:nvSpPr>
        <p:spPr>
          <a:xfrm>
            <a:off x="5318125" y="3830955"/>
            <a:ext cx="3221990" cy="713740"/>
          </a:xfrm>
          <a:prstGeom prst="rect">
            <a:avLst/>
          </a:prstGeom>
          <a:noFill/>
        </p:spPr>
        <p:txBody>
          <a:bodyPr anchor="ctr"/>
          <a:lstStyle/>
          <a:p>
            <a:pPr marL="0" marR="0" lvl="0" indent="0" algn="l" defTabSz="914400" rtl="0" eaLnBrk="1" fontAlgn="t" latinLnBrk="0" hangingPunct="1">
              <a:spcBef>
                <a:spcPts val="0"/>
              </a:spcBef>
              <a:spcAft>
                <a:spcPts val="0"/>
              </a:spcAft>
              <a:buClrTx/>
              <a:buSzTx/>
              <a:buFontTx/>
              <a:buNone/>
              <a:defRPr/>
            </a:pPr>
            <a:r>
              <a:rPr lang="zh-CN" altLang="en-US" sz="2400" kern="0" noProof="0" dirty="0">
                <a:ln>
                  <a:noFill/>
                </a:ln>
                <a:solidFill>
                  <a:srgbClr val="464E6C"/>
                </a:solidFill>
                <a:uLnTx/>
                <a:uFillTx/>
                <a:latin typeface="微软雅黑" panose="020B0503020204020204" charset="-122"/>
                <a:ea typeface="微软雅黑" panose="020B0503020204020204" charset="-122"/>
                <a:sym typeface="+mn-ea"/>
              </a:rPr>
              <a:t>在此输入您的标题</a:t>
            </a:r>
            <a:endParaRPr kumimoji="0" lang="zh-CN" altLang="en-US" sz="2400" i="0" u="none" strike="noStrike" kern="0" cap="none" spc="0" normalizeH="0" baseline="0" noProof="0" dirty="0">
              <a:ln>
                <a:noFill/>
              </a:ln>
              <a:solidFill>
                <a:srgbClr val="464E6C"/>
              </a:solidFill>
              <a:effectLst/>
              <a:uLnTx/>
              <a:uFillTx/>
              <a:latin typeface="微软雅黑" panose="020B0503020204020204" charset="-122"/>
              <a:ea typeface="微软雅黑" panose="020B0503020204020204" charset="-122"/>
              <a:sym typeface="+mn-ea"/>
            </a:endParaRPr>
          </a:p>
        </p:txBody>
      </p:sp>
      <p:sp>
        <p:nvSpPr>
          <p:cNvPr id="19" name="文本框 18"/>
          <p:cNvSpPr txBox="1"/>
          <p:nvPr/>
        </p:nvSpPr>
        <p:spPr>
          <a:xfrm>
            <a:off x="5318125" y="4240530"/>
            <a:ext cx="4138930" cy="396240"/>
          </a:xfrm>
          <a:prstGeom prst="rect">
            <a:avLst/>
          </a:prstGeom>
          <a:noFill/>
        </p:spPr>
        <p:txBody>
          <a:bodyPr anchor="ctr"/>
          <a:lstStyle/>
          <a:p>
            <a:pPr algn="l"/>
            <a:r>
              <a:rPr lang="en-US" altLang="zh-CN" sz="1400" noProof="0" dirty="0">
                <a:ln>
                  <a:noFill/>
                </a:ln>
                <a:solidFill>
                  <a:srgbClr val="464E6C"/>
                </a:solidFill>
                <a:uLnTx/>
                <a:uFillTx/>
                <a:ea typeface="方正舒体" panose="02010601030101010101" pitchFamily="2" charset="-122"/>
                <a:sym typeface="+mn-ea"/>
              </a:rPr>
              <a:t>ADD YOUR TEXT HERE  ADD YOUR TEXT HERE</a:t>
            </a:r>
            <a:endParaRPr kumimoji="0" lang="en-US" altLang="zh-CN" sz="1400" i="0" u="none" strike="noStrike" kern="0" cap="none" spc="0" normalizeH="0" baseline="0" noProof="0" dirty="0">
              <a:ln>
                <a:noFill/>
              </a:ln>
              <a:solidFill>
                <a:srgbClr val="464E6C"/>
              </a:solidFill>
              <a:effectLst/>
              <a:uLnTx/>
              <a:uFillTx/>
              <a:ea typeface="方正舒体" panose="02010601030101010101" pitchFamily="2" charset="-122"/>
              <a:sym typeface="+mn-ea"/>
            </a:endParaRPr>
          </a:p>
        </p:txBody>
      </p:sp>
      <p:sp>
        <p:nvSpPr>
          <p:cNvPr id="20" name="文本框 19"/>
          <p:cNvSpPr txBox="1"/>
          <p:nvPr/>
        </p:nvSpPr>
        <p:spPr>
          <a:xfrm>
            <a:off x="5318125" y="4759325"/>
            <a:ext cx="3221990" cy="713740"/>
          </a:xfrm>
          <a:prstGeom prst="rect">
            <a:avLst/>
          </a:prstGeom>
          <a:noFill/>
        </p:spPr>
        <p:txBody>
          <a:bodyPr anchor="ctr"/>
          <a:lstStyle/>
          <a:p>
            <a:pPr marL="0" marR="0" lvl="0" indent="0" algn="l" defTabSz="914400" rtl="0" eaLnBrk="1" fontAlgn="t" latinLnBrk="0" hangingPunct="1">
              <a:spcBef>
                <a:spcPts val="0"/>
              </a:spcBef>
              <a:spcAft>
                <a:spcPts val="0"/>
              </a:spcAft>
              <a:buClrTx/>
              <a:buSzTx/>
              <a:buFontTx/>
              <a:buNone/>
              <a:defRPr/>
            </a:pPr>
            <a:r>
              <a:rPr lang="zh-CN" altLang="en-US" sz="2400" kern="0" noProof="0" dirty="0">
                <a:ln>
                  <a:noFill/>
                </a:ln>
                <a:solidFill>
                  <a:srgbClr val="464E6C"/>
                </a:solidFill>
                <a:uLnTx/>
                <a:uFillTx/>
                <a:latin typeface="微软雅黑" panose="020B0503020204020204" charset="-122"/>
                <a:ea typeface="微软雅黑" panose="020B0503020204020204" charset="-122"/>
                <a:sym typeface="+mn-ea"/>
              </a:rPr>
              <a:t>在此输入您的标题</a:t>
            </a:r>
            <a:endParaRPr kumimoji="0" lang="zh-CN" altLang="en-US" sz="2400" i="0" u="none" strike="noStrike" kern="0" cap="none" spc="0" normalizeH="0" baseline="0" noProof="0" dirty="0">
              <a:ln>
                <a:noFill/>
              </a:ln>
              <a:solidFill>
                <a:srgbClr val="464E6C"/>
              </a:solidFill>
              <a:effectLst/>
              <a:uLnTx/>
              <a:uFillTx/>
              <a:latin typeface="微软雅黑" panose="020B0503020204020204" charset="-122"/>
              <a:ea typeface="微软雅黑" panose="020B0503020204020204" charset="-122"/>
              <a:sym typeface="+mn-ea"/>
            </a:endParaRPr>
          </a:p>
        </p:txBody>
      </p:sp>
      <p:sp>
        <p:nvSpPr>
          <p:cNvPr id="21" name="文本框 20"/>
          <p:cNvSpPr txBox="1"/>
          <p:nvPr/>
        </p:nvSpPr>
        <p:spPr>
          <a:xfrm>
            <a:off x="5318125" y="5168900"/>
            <a:ext cx="4138930" cy="396240"/>
          </a:xfrm>
          <a:prstGeom prst="rect">
            <a:avLst/>
          </a:prstGeom>
          <a:noFill/>
        </p:spPr>
        <p:txBody>
          <a:bodyPr anchor="ctr"/>
          <a:lstStyle/>
          <a:p>
            <a:pPr algn="l"/>
            <a:r>
              <a:rPr lang="en-US" altLang="zh-CN" sz="1400" noProof="0" dirty="0">
                <a:ln>
                  <a:noFill/>
                </a:ln>
                <a:solidFill>
                  <a:srgbClr val="464E6C"/>
                </a:solidFill>
                <a:uLnTx/>
                <a:uFillTx/>
                <a:ea typeface="方正舒体" panose="02010601030101010101" pitchFamily="2" charset="-122"/>
                <a:sym typeface="+mn-ea"/>
              </a:rPr>
              <a:t>ADD YOUR TEXT HERE  ADD YOUR TEXT HERE</a:t>
            </a:r>
            <a:endParaRPr kumimoji="0" lang="en-US" altLang="zh-CN" sz="1400" i="0" u="none" strike="noStrike" kern="0" cap="none" spc="0" normalizeH="0" baseline="0" noProof="0" dirty="0">
              <a:ln>
                <a:noFill/>
              </a:ln>
              <a:solidFill>
                <a:srgbClr val="464E6C"/>
              </a:solidFill>
              <a:effectLst/>
              <a:uLnTx/>
              <a:uFillTx/>
              <a:ea typeface="方正舒体" panose="02010601030101010101" pitchFamily="2" charset="-122"/>
              <a:sym typeface="+mn-ea"/>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H_Other_1"/>
          <p:cNvSpPr>
            <a:spLocks noChangeArrowheads="1"/>
          </p:cNvSpPr>
          <p:nvPr/>
        </p:nvSpPr>
        <p:spPr bwMode="auto">
          <a:xfrm>
            <a:off x="4481830" y="1763395"/>
            <a:ext cx="3091815" cy="3108960"/>
          </a:xfrm>
          <a:prstGeom prst="ellipse">
            <a:avLst/>
          </a:prstGeom>
          <a:noFill/>
          <a:ln w="53975" cmpd="dbl">
            <a:solidFill>
              <a:schemeClr val="bg1">
                <a:lumMod val="85000"/>
              </a:schemeClr>
            </a:solidFill>
            <a:bevel/>
          </a:ln>
        </p:spPr>
        <p:txBody>
          <a:bodyPr anchor="ctr">
            <a:normAutofit/>
          </a:bodyPr>
          <a:lstStyle/>
          <a:p>
            <a:pPr marL="0" marR="0" lvl="0" indent="0" algn="ctr" defTabSz="914400" rtl="0" eaLnBrk="1" latinLnBrk="0" hangingPunct="1">
              <a:spcBef>
                <a:spcPts val="0"/>
              </a:spcBef>
              <a:spcAft>
                <a:spcPts val="0"/>
              </a:spcAft>
              <a:buClrTx/>
              <a:buSzTx/>
              <a:buFontTx/>
              <a:buNone/>
              <a:defRPr/>
            </a:pPr>
            <a:endParaRPr kumimoji="0" lang="zh-CN" altLang="zh-CN" sz="8000" b="0" i="0" u="none" strike="noStrike" kern="1200" cap="none" spc="0" normalizeH="0" baseline="0" noProof="0">
              <a:ln>
                <a:noFill/>
              </a:ln>
              <a:solidFill>
                <a:schemeClr val="tx1">
                  <a:lumMod val="50000"/>
                  <a:lumOff val="50000"/>
                </a:schemeClr>
              </a:solidFill>
              <a:effectLst/>
              <a:uLnTx/>
              <a:uFillTx/>
              <a:latin typeface="Arial" panose="020B0604020202020204" pitchFamily="34" charset="0"/>
              <a:ea typeface="微软雅黑" panose="020B0503020204020204" charset="-122"/>
              <a:cs typeface="+mn-cs"/>
              <a:sym typeface="Calibri" panose="020F0502020204030204" charset="0"/>
            </a:endParaRPr>
          </a:p>
        </p:txBody>
      </p:sp>
      <p:sp>
        <p:nvSpPr>
          <p:cNvPr id="5" name="MH_Other_2"/>
          <p:cNvSpPr>
            <a:spLocks noChangeArrowheads="1"/>
          </p:cNvSpPr>
          <p:nvPr/>
        </p:nvSpPr>
        <p:spPr bwMode="auto">
          <a:xfrm>
            <a:off x="4363085" y="1707515"/>
            <a:ext cx="970915" cy="975995"/>
          </a:xfrm>
          <a:prstGeom prst="ellipse">
            <a:avLst/>
          </a:prstGeom>
          <a:solidFill>
            <a:srgbClr val="464E6C"/>
          </a:solidFill>
          <a:ln w="28575">
            <a:noFill/>
            <a:bevel/>
          </a:ln>
        </p:spPr>
        <p:txBody>
          <a:bodyPr anchor="ctr">
            <a:normAutofit fontScale="57500" lnSpcReduction="20000"/>
          </a:bodyPr>
          <a:lstStyle/>
          <a:p>
            <a:pPr marL="0" marR="0" lvl="0" indent="0" algn="ctr" defTabSz="914400" rtl="0" eaLnBrk="1" latinLnBrk="0" hangingPunct="1">
              <a:spcBef>
                <a:spcPts val="0"/>
              </a:spcBef>
              <a:spcAft>
                <a:spcPts val="0"/>
              </a:spcAft>
              <a:buClrTx/>
              <a:buSzTx/>
              <a:buFontTx/>
              <a:buNone/>
              <a:defRPr/>
            </a:pPr>
            <a:endParaRPr kumimoji="0" lang="zh-CN" altLang="zh-CN" sz="8000" b="0" i="0" u="none" strike="noStrike" kern="1200" cap="none" spc="0" normalizeH="0" baseline="0" noProof="0">
              <a:ln>
                <a:noFill/>
              </a:ln>
              <a:solidFill>
                <a:schemeClr val="tx1">
                  <a:lumMod val="50000"/>
                  <a:lumOff val="50000"/>
                </a:schemeClr>
              </a:solidFill>
              <a:effectLst/>
              <a:uLnTx/>
              <a:uFillTx/>
              <a:latin typeface="Arial" panose="020B0604020202020204" pitchFamily="34" charset="0"/>
              <a:ea typeface="微软雅黑" panose="020B0503020204020204" charset="-122"/>
              <a:cs typeface="+mn-cs"/>
              <a:sym typeface="Calibri" panose="020F0502020204030204" charset="0"/>
            </a:endParaRPr>
          </a:p>
        </p:txBody>
      </p:sp>
      <p:sp>
        <p:nvSpPr>
          <p:cNvPr id="6" name="MH_Other_3"/>
          <p:cNvSpPr>
            <a:spLocks noChangeArrowheads="1"/>
          </p:cNvSpPr>
          <p:nvPr/>
        </p:nvSpPr>
        <p:spPr bwMode="auto">
          <a:xfrm>
            <a:off x="3916045" y="2830830"/>
            <a:ext cx="970280" cy="975995"/>
          </a:xfrm>
          <a:prstGeom prst="ellipse">
            <a:avLst/>
          </a:prstGeom>
          <a:solidFill>
            <a:srgbClr val="52B2A7"/>
          </a:solidFill>
          <a:ln w="28575">
            <a:noFill/>
            <a:bevel/>
          </a:ln>
        </p:spPr>
        <p:txBody>
          <a:bodyPr anchor="ctr">
            <a:normAutofit fontScale="57500" lnSpcReduction="20000"/>
          </a:bodyPr>
          <a:lstStyle/>
          <a:p>
            <a:pPr marL="0" marR="0" lvl="0" indent="0" algn="ctr" defTabSz="914400" rtl="0" eaLnBrk="1" latinLnBrk="0" hangingPunct="1">
              <a:spcBef>
                <a:spcPts val="0"/>
              </a:spcBef>
              <a:spcAft>
                <a:spcPts val="0"/>
              </a:spcAft>
              <a:buClrTx/>
              <a:buSzTx/>
              <a:buFontTx/>
              <a:buNone/>
              <a:defRPr/>
            </a:pPr>
            <a:endParaRPr kumimoji="0" lang="zh-CN" altLang="zh-CN" sz="8000" b="0" i="0" u="none" strike="noStrike" kern="1200" cap="none" spc="0" normalizeH="0" baseline="0" noProof="0">
              <a:ln>
                <a:noFill/>
              </a:ln>
              <a:solidFill>
                <a:schemeClr val="tx1">
                  <a:lumMod val="50000"/>
                  <a:lumOff val="50000"/>
                </a:schemeClr>
              </a:solidFill>
              <a:effectLst/>
              <a:uLnTx/>
              <a:uFillTx/>
              <a:latin typeface="Arial" panose="020B0604020202020204" pitchFamily="34" charset="0"/>
              <a:ea typeface="微软雅黑" panose="020B0503020204020204" charset="-122"/>
              <a:cs typeface="+mn-cs"/>
              <a:sym typeface="Calibri" panose="020F0502020204030204" charset="0"/>
            </a:endParaRPr>
          </a:p>
        </p:txBody>
      </p:sp>
      <p:sp>
        <p:nvSpPr>
          <p:cNvPr id="7" name="MH_Other_4"/>
          <p:cNvSpPr>
            <a:spLocks noChangeArrowheads="1"/>
          </p:cNvSpPr>
          <p:nvPr/>
        </p:nvSpPr>
        <p:spPr bwMode="auto">
          <a:xfrm>
            <a:off x="4363085" y="3996690"/>
            <a:ext cx="970915" cy="975995"/>
          </a:xfrm>
          <a:prstGeom prst="ellipse">
            <a:avLst/>
          </a:prstGeom>
          <a:solidFill>
            <a:srgbClr val="464E6C"/>
          </a:solidFill>
          <a:ln w="28575">
            <a:noFill/>
            <a:bevel/>
          </a:ln>
        </p:spPr>
        <p:txBody>
          <a:bodyPr anchor="ctr">
            <a:normAutofit fontScale="57500" lnSpcReduction="20000"/>
          </a:bodyPr>
          <a:lstStyle/>
          <a:p>
            <a:pPr marL="0" marR="0" lvl="0" indent="0" algn="ctr" defTabSz="914400" rtl="0" eaLnBrk="1" latinLnBrk="0" hangingPunct="1">
              <a:spcBef>
                <a:spcPts val="0"/>
              </a:spcBef>
              <a:spcAft>
                <a:spcPts val="0"/>
              </a:spcAft>
              <a:buClrTx/>
              <a:buSzTx/>
              <a:buFontTx/>
              <a:buNone/>
              <a:defRPr/>
            </a:pPr>
            <a:endParaRPr kumimoji="0" lang="zh-CN" altLang="zh-CN" sz="8000" b="0" i="0" u="none" strike="noStrike" kern="1200" cap="none" spc="0" normalizeH="0" baseline="0" noProof="0">
              <a:ln>
                <a:noFill/>
              </a:ln>
              <a:solidFill>
                <a:schemeClr val="tx1">
                  <a:lumMod val="50000"/>
                  <a:lumOff val="50000"/>
                </a:schemeClr>
              </a:solidFill>
              <a:effectLst/>
              <a:uLnTx/>
              <a:uFillTx/>
              <a:latin typeface="Arial" panose="020B0604020202020204" pitchFamily="34" charset="0"/>
              <a:ea typeface="微软雅黑" panose="020B0503020204020204" charset="-122"/>
              <a:cs typeface="+mn-cs"/>
              <a:sym typeface="Calibri" panose="020F0502020204030204" charset="0"/>
            </a:endParaRPr>
          </a:p>
        </p:txBody>
      </p:sp>
      <p:sp>
        <p:nvSpPr>
          <p:cNvPr id="8" name="MH_Other_5"/>
          <p:cNvSpPr>
            <a:spLocks noChangeArrowheads="1"/>
          </p:cNvSpPr>
          <p:nvPr/>
        </p:nvSpPr>
        <p:spPr bwMode="auto">
          <a:xfrm>
            <a:off x="6692265" y="1696720"/>
            <a:ext cx="970280" cy="975995"/>
          </a:xfrm>
          <a:prstGeom prst="ellipse">
            <a:avLst/>
          </a:prstGeom>
          <a:solidFill>
            <a:srgbClr val="52B2A7"/>
          </a:solidFill>
          <a:ln w="28575">
            <a:noFill/>
            <a:bevel/>
          </a:ln>
        </p:spPr>
        <p:txBody>
          <a:bodyPr anchor="ctr">
            <a:normAutofit fontScale="57500" lnSpcReduction="20000"/>
          </a:bodyPr>
          <a:lstStyle/>
          <a:p>
            <a:pPr marL="0" marR="0" lvl="0" indent="0" algn="ctr" defTabSz="914400" rtl="0" eaLnBrk="1" latinLnBrk="0" hangingPunct="1">
              <a:spcBef>
                <a:spcPts val="0"/>
              </a:spcBef>
              <a:spcAft>
                <a:spcPts val="0"/>
              </a:spcAft>
              <a:buClrTx/>
              <a:buSzTx/>
              <a:buFontTx/>
              <a:buNone/>
              <a:defRPr/>
            </a:pPr>
            <a:endParaRPr kumimoji="0" lang="zh-CN" altLang="zh-CN" sz="8000" b="0" i="0" u="none" strike="noStrike" kern="1200" cap="none" spc="0" normalizeH="0" baseline="0" noProof="0">
              <a:ln>
                <a:noFill/>
              </a:ln>
              <a:solidFill>
                <a:schemeClr val="tx1">
                  <a:lumMod val="50000"/>
                  <a:lumOff val="50000"/>
                </a:schemeClr>
              </a:solidFill>
              <a:effectLst/>
              <a:uLnTx/>
              <a:uFillTx/>
              <a:latin typeface="Arial" panose="020B0604020202020204" pitchFamily="34" charset="0"/>
              <a:ea typeface="微软雅黑" panose="020B0503020204020204" charset="-122"/>
              <a:cs typeface="+mn-cs"/>
              <a:sym typeface="Calibri" panose="020F0502020204030204" charset="0"/>
            </a:endParaRPr>
          </a:p>
        </p:txBody>
      </p:sp>
      <p:sp>
        <p:nvSpPr>
          <p:cNvPr id="9" name="MH_Other_6"/>
          <p:cNvSpPr>
            <a:spLocks noChangeArrowheads="1"/>
          </p:cNvSpPr>
          <p:nvPr/>
        </p:nvSpPr>
        <p:spPr bwMode="auto">
          <a:xfrm>
            <a:off x="7080250" y="2830830"/>
            <a:ext cx="972185" cy="975995"/>
          </a:xfrm>
          <a:prstGeom prst="ellipse">
            <a:avLst/>
          </a:prstGeom>
          <a:solidFill>
            <a:srgbClr val="464E6C"/>
          </a:solidFill>
          <a:ln w="28575">
            <a:noFill/>
            <a:bevel/>
          </a:ln>
        </p:spPr>
        <p:txBody>
          <a:bodyPr anchor="ctr">
            <a:normAutofit fontScale="57500" lnSpcReduction="20000"/>
          </a:bodyPr>
          <a:lstStyle/>
          <a:p>
            <a:pPr marL="0" marR="0" lvl="0" indent="0" algn="ctr" defTabSz="914400" rtl="0" eaLnBrk="1" latinLnBrk="0" hangingPunct="1">
              <a:spcBef>
                <a:spcPts val="0"/>
              </a:spcBef>
              <a:spcAft>
                <a:spcPts val="0"/>
              </a:spcAft>
              <a:buClrTx/>
              <a:buSzTx/>
              <a:buFontTx/>
              <a:buNone/>
              <a:defRPr/>
            </a:pPr>
            <a:endParaRPr kumimoji="0" lang="zh-CN" altLang="zh-CN" sz="8000" b="0" i="0" u="none" strike="noStrike" kern="1200" cap="none" spc="0" normalizeH="0" baseline="0" noProof="0">
              <a:ln>
                <a:noFill/>
              </a:ln>
              <a:solidFill>
                <a:schemeClr val="tx1">
                  <a:lumMod val="50000"/>
                  <a:lumOff val="50000"/>
                </a:schemeClr>
              </a:solidFill>
              <a:effectLst/>
              <a:uLnTx/>
              <a:uFillTx/>
              <a:latin typeface="Arial" panose="020B0604020202020204" pitchFamily="34" charset="0"/>
              <a:ea typeface="微软雅黑" panose="020B0503020204020204" charset="-122"/>
              <a:cs typeface="+mn-cs"/>
              <a:sym typeface="Calibri" panose="020F0502020204030204" charset="0"/>
            </a:endParaRPr>
          </a:p>
        </p:txBody>
      </p:sp>
      <p:sp>
        <p:nvSpPr>
          <p:cNvPr id="10" name="MH_Other_7"/>
          <p:cNvSpPr>
            <a:spLocks noChangeArrowheads="1"/>
          </p:cNvSpPr>
          <p:nvPr/>
        </p:nvSpPr>
        <p:spPr bwMode="auto">
          <a:xfrm>
            <a:off x="6692265" y="3996690"/>
            <a:ext cx="970280" cy="975995"/>
          </a:xfrm>
          <a:prstGeom prst="ellipse">
            <a:avLst/>
          </a:prstGeom>
          <a:solidFill>
            <a:srgbClr val="52B2A7"/>
          </a:solidFill>
          <a:ln w="28575">
            <a:noFill/>
            <a:bevel/>
          </a:ln>
        </p:spPr>
        <p:txBody>
          <a:bodyPr anchor="ctr">
            <a:normAutofit fontScale="57500" lnSpcReduction="20000"/>
          </a:bodyPr>
          <a:lstStyle/>
          <a:p>
            <a:pPr marL="0" marR="0" lvl="0" indent="0" algn="ctr" defTabSz="914400" rtl="0" eaLnBrk="1" latinLnBrk="0" hangingPunct="1">
              <a:spcBef>
                <a:spcPts val="0"/>
              </a:spcBef>
              <a:spcAft>
                <a:spcPts val="0"/>
              </a:spcAft>
              <a:buClrTx/>
              <a:buSzTx/>
              <a:buFontTx/>
              <a:buNone/>
              <a:defRPr/>
            </a:pPr>
            <a:endParaRPr kumimoji="0" lang="zh-CN" altLang="zh-CN" sz="8000" b="0" i="0" u="none" strike="noStrike" kern="1200" cap="none" spc="0" normalizeH="0" baseline="0" noProof="0">
              <a:ln>
                <a:noFill/>
              </a:ln>
              <a:solidFill>
                <a:schemeClr val="tx1">
                  <a:lumMod val="50000"/>
                  <a:lumOff val="50000"/>
                </a:schemeClr>
              </a:solidFill>
              <a:effectLst/>
              <a:uLnTx/>
              <a:uFillTx/>
              <a:latin typeface="Arial" panose="020B0604020202020204" pitchFamily="34" charset="0"/>
              <a:ea typeface="微软雅黑" panose="020B0503020204020204" charset="-122"/>
              <a:cs typeface="+mn-cs"/>
              <a:sym typeface="Calibri" panose="020F0502020204030204" charset="0"/>
            </a:endParaRPr>
          </a:p>
        </p:txBody>
      </p:sp>
      <p:sp>
        <p:nvSpPr>
          <p:cNvPr id="3081" name="MH_Other_8"/>
          <p:cNvSpPr/>
          <p:nvPr/>
        </p:nvSpPr>
        <p:spPr>
          <a:xfrm>
            <a:off x="4613910" y="1973580"/>
            <a:ext cx="523240" cy="443230"/>
          </a:xfrm>
          <a:custGeom>
            <a:avLst/>
            <a:gdLst/>
            <a:ahLst/>
            <a:cxnLst>
              <a:cxn ang="0">
                <a:pos x="232840" y="261210"/>
              </a:cxn>
              <a:cxn ang="0">
                <a:pos x="235194" y="261210"/>
              </a:cxn>
              <a:cxn ang="0">
                <a:pos x="235194" y="263503"/>
              </a:cxn>
              <a:cxn ang="0">
                <a:pos x="232840" y="263503"/>
              </a:cxn>
              <a:cxn ang="0">
                <a:pos x="232840" y="261211"/>
              </a:cxn>
              <a:cxn ang="0">
                <a:pos x="185802" y="215385"/>
              </a:cxn>
              <a:cxn ang="0">
                <a:pos x="232840" y="261211"/>
              </a:cxn>
              <a:cxn ang="0">
                <a:pos x="148171" y="297874"/>
              </a:cxn>
              <a:cxn ang="0">
                <a:pos x="420993" y="45830"/>
              </a:cxn>
              <a:cxn ang="0">
                <a:pos x="439808" y="64161"/>
              </a:cxn>
              <a:cxn ang="0">
                <a:pos x="244599" y="252045"/>
              </a:cxn>
              <a:cxn ang="0">
                <a:pos x="225783" y="233714"/>
              </a:cxn>
              <a:cxn ang="0">
                <a:pos x="388065" y="18331"/>
              </a:cxn>
              <a:cxn ang="0">
                <a:pos x="411586" y="36663"/>
              </a:cxn>
              <a:cxn ang="0">
                <a:pos x="216376" y="222257"/>
              </a:cxn>
              <a:cxn ang="0">
                <a:pos x="197560" y="203929"/>
              </a:cxn>
              <a:cxn ang="0">
                <a:pos x="431282" y="1163"/>
              </a:cxn>
              <a:cxn ang="0">
                <a:pos x="446079" y="8706"/>
              </a:cxn>
              <a:cxn ang="0">
                <a:pos x="449216" y="50412"/>
              </a:cxn>
              <a:cxn ang="0">
                <a:pos x="402176" y="8706"/>
              </a:cxn>
              <a:cxn ang="0">
                <a:pos x="431282" y="1163"/>
              </a:cxn>
              <a:cxn ang="0">
                <a:pos x="0" y="0"/>
              </a:cxn>
              <a:cxn ang="0">
                <a:pos x="376306" y="0"/>
              </a:cxn>
              <a:cxn ang="0">
                <a:pos x="326914" y="45830"/>
              </a:cxn>
              <a:cxn ang="0">
                <a:pos x="47038" y="45830"/>
              </a:cxn>
              <a:cxn ang="0">
                <a:pos x="47038" y="332244"/>
              </a:cxn>
              <a:cxn ang="0">
                <a:pos x="345732" y="332244"/>
              </a:cxn>
              <a:cxn ang="0">
                <a:pos x="345732" y="185601"/>
              </a:cxn>
              <a:cxn ang="0">
                <a:pos x="392770" y="139772"/>
              </a:cxn>
              <a:cxn ang="0">
                <a:pos x="392770" y="378070"/>
              </a:cxn>
              <a:cxn ang="0">
                <a:pos x="0" y="378070"/>
              </a:cxn>
            </a:cxnLst>
            <a:rect l="0" t="0" r="0" b="0"/>
            <a:pathLst>
              <a:path w="446557" h="379580">
                <a:moveTo>
                  <a:pt x="227659" y="262254"/>
                </a:moveTo>
                <a:lnTo>
                  <a:pt x="229960" y="262254"/>
                </a:lnTo>
                <a:lnTo>
                  <a:pt x="229960" y="264556"/>
                </a:lnTo>
                <a:lnTo>
                  <a:pt x="227659" y="264556"/>
                </a:lnTo>
                <a:lnTo>
                  <a:pt x="227659" y="262255"/>
                </a:lnTo>
                <a:lnTo>
                  <a:pt x="227659" y="262254"/>
                </a:lnTo>
                <a:close/>
                <a:moveTo>
                  <a:pt x="181667" y="216245"/>
                </a:moveTo>
                <a:lnTo>
                  <a:pt x="227659" y="262255"/>
                </a:lnTo>
                <a:lnTo>
                  <a:pt x="144874" y="299062"/>
                </a:lnTo>
                <a:lnTo>
                  <a:pt x="181667" y="216245"/>
                </a:lnTo>
                <a:close/>
                <a:moveTo>
                  <a:pt x="411624" y="46010"/>
                </a:moveTo>
                <a:lnTo>
                  <a:pt x="430021" y="64414"/>
                </a:lnTo>
                <a:lnTo>
                  <a:pt x="239156" y="253053"/>
                </a:lnTo>
                <a:lnTo>
                  <a:pt x="220759" y="234649"/>
                </a:lnTo>
                <a:lnTo>
                  <a:pt x="411624" y="46010"/>
                </a:lnTo>
                <a:close/>
                <a:moveTo>
                  <a:pt x="379430" y="18403"/>
                </a:moveTo>
                <a:lnTo>
                  <a:pt x="402426" y="36807"/>
                </a:lnTo>
                <a:lnTo>
                  <a:pt x="211561" y="223146"/>
                </a:lnTo>
                <a:lnTo>
                  <a:pt x="193164" y="204742"/>
                </a:lnTo>
                <a:lnTo>
                  <a:pt x="379430" y="18403"/>
                </a:lnTo>
                <a:close/>
                <a:moveTo>
                  <a:pt x="421685" y="1172"/>
                </a:moveTo>
                <a:cubicBezTo>
                  <a:pt x="426572" y="2013"/>
                  <a:pt x="431554" y="4256"/>
                  <a:pt x="436153" y="8742"/>
                </a:cubicBezTo>
                <a:cubicBezTo>
                  <a:pt x="457616" y="29676"/>
                  <a:pt x="439220" y="50610"/>
                  <a:pt x="439220" y="50610"/>
                </a:cubicBezTo>
                <a:cubicBezTo>
                  <a:pt x="439220" y="50610"/>
                  <a:pt x="439220" y="50610"/>
                  <a:pt x="393228" y="8742"/>
                </a:cubicBezTo>
                <a:cubicBezTo>
                  <a:pt x="393228" y="8742"/>
                  <a:pt x="407026" y="-1352"/>
                  <a:pt x="421685" y="1172"/>
                </a:cubicBezTo>
                <a:close/>
                <a:moveTo>
                  <a:pt x="0" y="0"/>
                </a:moveTo>
                <a:lnTo>
                  <a:pt x="367933" y="0"/>
                </a:lnTo>
                <a:lnTo>
                  <a:pt x="319642" y="46010"/>
                </a:lnTo>
                <a:lnTo>
                  <a:pt x="45992" y="46010"/>
                </a:lnTo>
                <a:lnTo>
                  <a:pt x="45992" y="333570"/>
                </a:lnTo>
                <a:lnTo>
                  <a:pt x="338039" y="333570"/>
                </a:lnTo>
                <a:lnTo>
                  <a:pt x="338039" y="186339"/>
                </a:lnTo>
                <a:lnTo>
                  <a:pt x="384030" y="140330"/>
                </a:lnTo>
                <a:lnTo>
                  <a:pt x="384030" y="379580"/>
                </a:lnTo>
                <a:lnTo>
                  <a:pt x="0" y="379580"/>
                </a:lnTo>
                <a:lnTo>
                  <a:pt x="0" y="0"/>
                </a:lnTo>
                <a:close/>
              </a:path>
            </a:pathLst>
          </a:custGeom>
          <a:solidFill>
            <a:schemeClr val="bg1">
              <a:lumMod val="95000"/>
            </a:schemeClr>
          </a:solidFill>
          <a:ln w="9525">
            <a:noFill/>
          </a:ln>
        </p:spPr>
        <p:txBody>
          <a:bodyPr/>
          <a:lstStyle/>
          <a:p>
            <a:endParaRPr lang="zh-CN" altLang="en-US">
              <a:solidFill>
                <a:schemeClr val="tx1">
                  <a:lumMod val="50000"/>
                  <a:lumOff val="50000"/>
                </a:schemeClr>
              </a:solidFill>
            </a:endParaRPr>
          </a:p>
        </p:txBody>
      </p:sp>
      <p:sp>
        <p:nvSpPr>
          <p:cNvPr id="3082" name="MH_Other_9"/>
          <p:cNvSpPr>
            <a:spLocks noEditPoints="1"/>
          </p:cNvSpPr>
          <p:nvPr/>
        </p:nvSpPr>
        <p:spPr>
          <a:xfrm>
            <a:off x="4138930" y="3081020"/>
            <a:ext cx="502285" cy="495935"/>
          </a:xfrm>
          <a:custGeom>
            <a:avLst/>
            <a:gdLst>
              <a:gd name="txL" fmla="*/ 0 w 95"/>
              <a:gd name="txT" fmla="*/ 0 h 93"/>
              <a:gd name="txR" fmla="*/ 95 w 95"/>
              <a:gd name="txB" fmla="*/ 93 h 93"/>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0"/>
              </a:cxn>
              <a:cxn ang="0">
                <a:pos x="2147483646" y="0"/>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txL" t="txT" r="txR" b="txB"/>
            <a:pathLst>
              <a:path w="95" h="93">
                <a:moveTo>
                  <a:pt x="82" y="57"/>
                </a:moveTo>
                <a:cubicBezTo>
                  <a:pt x="82" y="57"/>
                  <a:pt x="95" y="52"/>
                  <a:pt x="95" y="51"/>
                </a:cubicBezTo>
                <a:cubicBezTo>
                  <a:pt x="95" y="41"/>
                  <a:pt x="95" y="41"/>
                  <a:pt x="95" y="41"/>
                </a:cubicBezTo>
                <a:cubicBezTo>
                  <a:pt x="95" y="40"/>
                  <a:pt x="82" y="36"/>
                  <a:pt x="82" y="36"/>
                </a:cubicBezTo>
                <a:cubicBezTo>
                  <a:pt x="80" y="30"/>
                  <a:pt x="80" y="30"/>
                  <a:pt x="80" y="30"/>
                </a:cubicBezTo>
                <a:cubicBezTo>
                  <a:pt x="80" y="30"/>
                  <a:pt x="85" y="17"/>
                  <a:pt x="85" y="17"/>
                </a:cubicBezTo>
                <a:cubicBezTo>
                  <a:pt x="77" y="10"/>
                  <a:pt x="77" y="10"/>
                  <a:pt x="77" y="10"/>
                </a:cubicBezTo>
                <a:cubicBezTo>
                  <a:pt x="77" y="9"/>
                  <a:pt x="64" y="15"/>
                  <a:pt x="64" y="15"/>
                </a:cubicBezTo>
                <a:cubicBezTo>
                  <a:pt x="59" y="13"/>
                  <a:pt x="59" y="13"/>
                  <a:pt x="59" y="13"/>
                </a:cubicBezTo>
                <a:cubicBezTo>
                  <a:pt x="59" y="13"/>
                  <a:pt x="53" y="0"/>
                  <a:pt x="53" y="0"/>
                </a:cubicBezTo>
                <a:cubicBezTo>
                  <a:pt x="42" y="0"/>
                  <a:pt x="42" y="0"/>
                  <a:pt x="42" y="0"/>
                </a:cubicBezTo>
                <a:cubicBezTo>
                  <a:pt x="42" y="0"/>
                  <a:pt x="37" y="13"/>
                  <a:pt x="37" y="13"/>
                </a:cubicBezTo>
                <a:cubicBezTo>
                  <a:pt x="31" y="15"/>
                  <a:pt x="31" y="15"/>
                  <a:pt x="31" y="15"/>
                </a:cubicBezTo>
                <a:cubicBezTo>
                  <a:pt x="31" y="15"/>
                  <a:pt x="18" y="10"/>
                  <a:pt x="18" y="10"/>
                </a:cubicBezTo>
                <a:cubicBezTo>
                  <a:pt x="10" y="17"/>
                  <a:pt x="10" y="17"/>
                  <a:pt x="10" y="17"/>
                </a:cubicBezTo>
                <a:cubicBezTo>
                  <a:pt x="10" y="18"/>
                  <a:pt x="16" y="30"/>
                  <a:pt x="16" y="30"/>
                </a:cubicBezTo>
                <a:cubicBezTo>
                  <a:pt x="13" y="36"/>
                  <a:pt x="13" y="36"/>
                  <a:pt x="13" y="36"/>
                </a:cubicBezTo>
                <a:cubicBezTo>
                  <a:pt x="13" y="36"/>
                  <a:pt x="0" y="41"/>
                  <a:pt x="0" y="41"/>
                </a:cubicBezTo>
                <a:cubicBezTo>
                  <a:pt x="0" y="52"/>
                  <a:pt x="0" y="52"/>
                  <a:pt x="0" y="52"/>
                </a:cubicBezTo>
                <a:cubicBezTo>
                  <a:pt x="0" y="52"/>
                  <a:pt x="13" y="57"/>
                  <a:pt x="13" y="57"/>
                </a:cubicBezTo>
                <a:cubicBezTo>
                  <a:pt x="16" y="63"/>
                  <a:pt x="16" y="63"/>
                  <a:pt x="16" y="63"/>
                </a:cubicBezTo>
                <a:cubicBezTo>
                  <a:pt x="16" y="63"/>
                  <a:pt x="10" y="75"/>
                  <a:pt x="11" y="76"/>
                </a:cubicBezTo>
                <a:cubicBezTo>
                  <a:pt x="18" y="83"/>
                  <a:pt x="18" y="83"/>
                  <a:pt x="18" y="83"/>
                </a:cubicBezTo>
                <a:cubicBezTo>
                  <a:pt x="19" y="84"/>
                  <a:pt x="31" y="78"/>
                  <a:pt x="31" y="78"/>
                </a:cubicBezTo>
                <a:cubicBezTo>
                  <a:pt x="37" y="80"/>
                  <a:pt x="37" y="80"/>
                  <a:pt x="37" y="80"/>
                </a:cubicBezTo>
                <a:cubicBezTo>
                  <a:pt x="37" y="80"/>
                  <a:pt x="42" y="93"/>
                  <a:pt x="43" y="93"/>
                </a:cubicBezTo>
                <a:cubicBezTo>
                  <a:pt x="53" y="93"/>
                  <a:pt x="53" y="93"/>
                  <a:pt x="53" y="93"/>
                </a:cubicBezTo>
                <a:cubicBezTo>
                  <a:pt x="54" y="93"/>
                  <a:pt x="59" y="80"/>
                  <a:pt x="59" y="80"/>
                </a:cubicBezTo>
                <a:cubicBezTo>
                  <a:pt x="64" y="78"/>
                  <a:pt x="64" y="78"/>
                  <a:pt x="64" y="78"/>
                </a:cubicBezTo>
                <a:cubicBezTo>
                  <a:pt x="64" y="78"/>
                  <a:pt x="77" y="83"/>
                  <a:pt x="78" y="83"/>
                </a:cubicBezTo>
                <a:cubicBezTo>
                  <a:pt x="85" y="75"/>
                  <a:pt x="85" y="75"/>
                  <a:pt x="85" y="75"/>
                </a:cubicBezTo>
                <a:cubicBezTo>
                  <a:pt x="86" y="75"/>
                  <a:pt x="80" y="63"/>
                  <a:pt x="80" y="63"/>
                </a:cubicBezTo>
                <a:lnTo>
                  <a:pt x="82" y="57"/>
                </a:lnTo>
                <a:close/>
                <a:moveTo>
                  <a:pt x="48" y="61"/>
                </a:moveTo>
                <a:cubicBezTo>
                  <a:pt x="39" y="61"/>
                  <a:pt x="33" y="55"/>
                  <a:pt x="33" y="46"/>
                </a:cubicBezTo>
                <a:cubicBezTo>
                  <a:pt x="33" y="38"/>
                  <a:pt x="39" y="32"/>
                  <a:pt x="48" y="32"/>
                </a:cubicBezTo>
                <a:cubicBezTo>
                  <a:pt x="56" y="32"/>
                  <a:pt x="63" y="38"/>
                  <a:pt x="63" y="46"/>
                </a:cubicBezTo>
                <a:cubicBezTo>
                  <a:pt x="63" y="55"/>
                  <a:pt x="56" y="61"/>
                  <a:pt x="48" y="61"/>
                </a:cubicBezTo>
                <a:close/>
              </a:path>
            </a:pathLst>
          </a:custGeom>
          <a:solidFill>
            <a:schemeClr val="bg1">
              <a:lumMod val="95000"/>
            </a:schemeClr>
          </a:solidFill>
          <a:ln w="9525">
            <a:noFill/>
          </a:ln>
        </p:spPr>
        <p:txBody>
          <a:bodyPr/>
          <a:lstStyle/>
          <a:p>
            <a:endParaRPr lang="zh-CN" altLang="en-US">
              <a:solidFill>
                <a:schemeClr val="tx1">
                  <a:lumMod val="50000"/>
                  <a:lumOff val="50000"/>
                </a:schemeClr>
              </a:solidFill>
            </a:endParaRPr>
          </a:p>
        </p:txBody>
      </p:sp>
      <p:sp>
        <p:nvSpPr>
          <p:cNvPr id="18" name="MH_Other_10"/>
          <p:cNvSpPr>
            <a:spLocks noChangeArrowheads="1"/>
          </p:cNvSpPr>
          <p:nvPr/>
        </p:nvSpPr>
        <p:spPr bwMode="auto">
          <a:xfrm>
            <a:off x="4337050" y="3276600"/>
            <a:ext cx="104140" cy="100330"/>
          </a:xfrm>
          <a:prstGeom prst="ellipse">
            <a:avLst/>
          </a:prstGeom>
          <a:solidFill>
            <a:schemeClr val="bg1">
              <a:lumMod val="95000"/>
            </a:schemeClr>
          </a:solidFill>
          <a:ln w="9525">
            <a:noFill/>
            <a:bevel/>
          </a:ln>
        </p:spPr>
        <p:txBody>
          <a:bodyPr>
            <a:normAutofit fontScale="25000" lnSpcReduction="20000"/>
          </a:bodyPr>
          <a:lstStyle/>
          <a:p>
            <a:pPr marL="0" marR="0" lvl="0" indent="0" algn="l" defTabSz="914400" rtl="0" eaLnBrk="1" latinLnBrk="0" hangingPunct="1">
              <a:spcBef>
                <a:spcPts val="0"/>
              </a:spcBef>
              <a:spcAft>
                <a:spcPts val="0"/>
              </a:spcAft>
              <a:buClrTx/>
              <a:buSzTx/>
              <a:buFontTx/>
              <a:buNone/>
              <a:defRPr/>
            </a:pPr>
            <a:endParaRPr kumimoji="0" lang="zh-CN" altLang="zh-CN" sz="1600" b="0" i="0" u="none" strike="noStrike" kern="1200" cap="none" spc="0" normalizeH="0" baseline="0" noProof="0">
              <a:ln>
                <a:noFill/>
              </a:ln>
              <a:solidFill>
                <a:schemeClr val="tx1">
                  <a:lumMod val="50000"/>
                  <a:lumOff val="50000"/>
                </a:schemeClr>
              </a:solidFill>
              <a:effectLst/>
              <a:uLnTx/>
              <a:uFillTx/>
              <a:latin typeface="Arial" panose="020B0604020202020204" pitchFamily="34" charset="0"/>
              <a:ea typeface="微软雅黑" panose="020B0503020204020204" charset="-122"/>
              <a:cs typeface="+mn-cs"/>
              <a:sym typeface="Calibri" panose="020F0502020204030204" charset="0"/>
            </a:endParaRPr>
          </a:p>
        </p:txBody>
      </p:sp>
      <p:sp>
        <p:nvSpPr>
          <p:cNvPr id="20" name="MH_Other_11"/>
          <p:cNvSpPr>
            <a:spLocks noChangeArrowheads="1"/>
          </p:cNvSpPr>
          <p:nvPr/>
        </p:nvSpPr>
        <p:spPr bwMode="auto">
          <a:xfrm>
            <a:off x="7360285" y="3248025"/>
            <a:ext cx="412115" cy="172720"/>
          </a:xfrm>
          <a:custGeom>
            <a:avLst/>
            <a:gdLst>
              <a:gd name="T0" fmla="*/ 162226 w 98"/>
              <a:gd name="T1" fmla="*/ 53909 h 40"/>
              <a:gd name="T2" fmla="*/ 6621 w 98"/>
              <a:gd name="T3" fmla="*/ 0 h 40"/>
              <a:gd name="T4" fmla="*/ 0 w 98"/>
              <a:gd name="T5" fmla="*/ 16847 h 40"/>
              <a:gd name="T6" fmla="*/ 0 w 98"/>
              <a:gd name="T7" fmla="*/ 67386 h 40"/>
              <a:gd name="T8" fmla="*/ 162226 w 98"/>
              <a:gd name="T9" fmla="*/ 134772 h 40"/>
              <a:gd name="T10" fmla="*/ 324452 w 98"/>
              <a:gd name="T11" fmla="*/ 67386 h 40"/>
              <a:gd name="T12" fmla="*/ 324452 w 98"/>
              <a:gd name="T13" fmla="*/ 16847 h 40"/>
              <a:gd name="T14" fmla="*/ 317831 w 98"/>
              <a:gd name="T15" fmla="*/ 0 h 40"/>
              <a:gd name="T16" fmla="*/ 162226 w 98"/>
              <a:gd name="T17" fmla="*/ 53909 h 4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98"/>
              <a:gd name="T28" fmla="*/ 0 h 40"/>
              <a:gd name="T29" fmla="*/ 98 w 98"/>
              <a:gd name="T30" fmla="*/ 40 h 4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98" h="40">
                <a:moveTo>
                  <a:pt x="49" y="16"/>
                </a:moveTo>
                <a:cubicBezTo>
                  <a:pt x="26" y="16"/>
                  <a:pt x="7" y="9"/>
                  <a:pt x="2" y="0"/>
                </a:cubicBezTo>
                <a:cubicBezTo>
                  <a:pt x="1" y="2"/>
                  <a:pt x="0" y="3"/>
                  <a:pt x="0" y="5"/>
                </a:cubicBezTo>
                <a:cubicBezTo>
                  <a:pt x="0" y="20"/>
                  <a:pt x="0" y="20"/>
                  <a:pt x="0" y="20"/>
                </a:cubicBezTo>
                <a:cubicBezTo>
                  <a:pt x="0" y="31"/>
                  <a:pt x="22" y="40"/>
                  <a:pt x="49" y="40"/>
                </a:cubicBezTo>
                <a:cubicBezTo>
                  <a:pt x="76" y="40"/>
                  <a:pt x="98" y="31"/>
                  <a:pt x="98" y="20"/>
                </a:cubicBezTo>
                <a:cubicBezTo>
                  <a:pt x="98" y="5"/>
                  <a:pt x="98" y="5"/>
                  <a:pt x="98" y="5"/>
                </a:cubicBezTo>
                <a:cubicBezTo>
                  <a:pt x="98" y="3"/>
                  <a:pt x="97" y="2"/>
                  <a:pt x="96" y="0"/>
                </a:cubicBezTo>
                <a:cubicBezTo>
                  <a:pt x="91" y="9"/>
                  <a:pt x="72" y="16"/>
                  <a:pt x="49" y="16"/>
                </a:cubicBezTo>
                <a:close/>
              </a:path>
            </a:pathLst>
          </a:custGeom>
          <a:solidFill>
            <a:schemeClr val="bg1">
              <a:lumMod val="95000"/>
            </a:schemeClr>
          </a:solidFill>
          <a:ln w="9525" cmpd="sng">
            <a:noFill/>
            <a:bevel/>
          </a:ln>
        </p:spPr>
        <p:txBody>
          <a:bodyPr>
            <a:normAutofit fontScale="35000" lnSpcReduction="20000"/>
          </a:bodyPr>
          <a:lstStyle/>
          <a:p>
            <a:pPr marL="0" marR="0" lvl="0" indent="0" algn="l" defTabSz="914400" rtl="0" eaLnBrk="1" latinLnBrk="0" hangingPunct="1">
              <a:spcBef>
                <a:spcPts val="0"/>
              </a:spcBef>
              <a:spcAft>
                <a:spcPts val="0"/>
              </a:spcAft>
              <a:buClrTx/>
              <a:buSzTx/>
              <a:buFontTx/>
              <a:buNone/>
              <a:defRPr/>
            </a:pPr>
            <a:endParaRPr kumimoji="0" lang="zh-CN" altLang="en-US" sz="1600" b="0" i="0" u="none" strike="noStrike" kern="1200" cap="none" spc="0" normalizeH="0" baseline="0" noProof="0">
              <a:ln>
                <a:noFill/>
              </a:ln>
              <a:solidFill>
                <a:schemeClr val="tx1">
                  <a:lumMod val="50000"/>
                  <a:lumOff val="50000"/>
                </a:schemeClr>
              </a:solidFill>
              <a:effectLst/>
              <a:uLnTx/>
              <a:uFillTx/>
              <a:latin typeface="Arial" panose="020B0604020202020204" pitchFamily="34" charset="0"/>
              <a:ea typeface="微软雅黑" panose="020B0503020204020204" charset="-122"/>
              <a:cs typeface="+mn-cs"/>
            </a:endParaRPr>
          </a:p>
        </p:txBody>
      </p:sp>
      <p:sp>
        <p:nvSpPr>
          <p:cNvPr id="21" name="MH_Other_12"/>
          <p:cNvSpPr>
            <a:spLocks noChangeArrowheads="1"/>
          </p:cNvSpPr>
          <p:nvPr/>
        </p:nvSpPr>
        <p:spPr bwMode="auto">
          <a:xfrm>
            <a:off x="7360285" y="3382010"/>
            <a:ext cx="412115" cy="169545"/>
          </a:xfrm>
          <a:custGeom>
            <a:avLst/>
            <a:gdLst>
              <a:gd name="T0" fmla="*/ 162226 w 98"/>
              <a:gd name="T1" fmla="*/ 49604 h 40"/>
              <a:gd name="T2" fmla="*/ 6621 w 98"/>
              <a:gd name="T3" fmla="*/ 0 h 40"/>
              <a:gd name="T4" fmla="*/ 0 w 98"/>
              <a:gd name="T5" fmla="*/ 13228 h 40"/>
              <a:gd name="T6" fmla="*/ 0 w 98"/>
              <a:gd name="T7" fmla="*/ 62832 h 40"/>
              <a:gd name="T8" fmla="*/ 162226 w 98"/>
              <a:gd name="T9" fmla="*/ 132277 h 40"/>
              <a:gd name="T10" fmla="*/ 324452 w 98"/>
              <a:gd name="T11" fmla="*/ 62832 h 40"/>
              <a:gd name="T12" fmla="*/ 324452 w 98"/>
              <a:gd name="T13" fmla="*/ 13228 h 40"/>
              <a:gd name="T14" fmla="*/ 317831 w 98"/>
              <a:gd name="T15" fmla="*/ 0 h 40"/>
              <a:gd name="T16" fmla="*/ 162226 w 98"/>
              <a:gd name="T17" fmla="*/ 49604 h 4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98"/>
              <a:gd name="T28" fmla="*/ 0 h 40"/>
              <a:gd name="T29" fmla="*/ 98 w 98"/>
              <a:gd name="T30" fmla="*/ 40 h 4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98" h="40">
                <a:moveTo>
                  <a:pt x="49" y="15"/>
                </a:moveTo>
                <a:cubicBezTo>
                  <a:pt x="26" y="15"/>
                  <a:pt x="7" y="9"/>
                  <a:pt x="2" y="0"/>
                </a:cubicBezTo>
                <a:cubicBezTo>
                  <a:pt x="1" y="1"/>
                  <a:pt x="0" y="3"/>
                  <a:pt x="0" y="4"/>
                </a:cubicBezTo>
                <a:cubicBezTo>
                  <a:pt x="0" y="19"/>
                  <a:pt x="0" y="19"/>
                  <a:pt x="0" y="19"/>
                </a:cubicBezTo>
                <a:cubicBezTo>
                  <a:pt x="0" y="31"/>
                  <a:pt x="22" y="40"/>
                  <a:pt x="49" y="40"/>
                </a:cubicBezTo>
                <a:cubicBezTo>
                  <a:pt x="76" y="40"/>
                  <a:pt x="98" y="31"/>
                  <a:pt x="98" y="19"/>
                </a:cubicBezTo>
                <a:cubicBezTo>
                  <a:pt x="98" y="4"/>
                  <a:pt x="98" y="4"/>
                  <a:pt x="98" y="4"/>
                </a:cubicBezTo>
                <a:cubicBezTo>
                  <a:pt x="98" y="3"/>
                  <a:pt x="97" y="1"/>
                  <a:pt x="96" y="0"/>
                </a:cubicBezTo>
                <a:cubicBezTo>
                  <a:pt x="91" y="9"/>
                  <a:pt x="72" y="15"/>
                  <a:pt x="49" y="15"/>
                </a:cubicBezTo>
                <a:close/>
              </a:path>
            </a:pathLst>
          </a:custGeom>
          <a:solidFill>
            <a:schemeClr val="bg1">
              <a:lumMod val="95000"/>
            </a:schemeClr>
          </a:solidFill>
          <a:ln w="9525" cmpd="sng">
            <a:noFill/>
            <a:bevel/>
          </a:ln>
        </p:spPr>
        <p:txBody>
          <a:bodyPr>
            <a:normAutofit fontScale="35000" lnSpcReduction="20000"/>
          </a:bodyPr>
          <a:lstStyle/>
          <a:p>
            <a:pPr marL="0" marR="0" lvl="0" indent="0" algn="l" defTabSz="914400" rtl="0" eaLnBrk="1" latinLnBrk="0" hangingPunct="1">
              <a:spcBef>
                <a:spcPts val="0"/>
              </a:spcBef>
              <a:spcAft>
                <a:spcPts val="0"/>
              </a:spcAft>
              <a:buClrTx/>
              <a:buSzTx/>
              <a:buFontTx/>
              <a:buNone/>
              <a:defRPr/>
            </a:pPr>
            <a:endParaRPr kumimoji="0" lang="zh-CN" altLang="en-US" sz="1600" b="0" i="0" u="none" strike="noStrike" kern="1200" cap="none" spc="0" normalizeH="0" baseline="0" noProof="0">
              <a:ln>
                <a:noFill/>
              </a:ln>
              <a:solidFill>
                <a:schemeClr val="tx1">
                  <a:lumMod val="50000"/>
                  <a:lumOff val="50000"/>
                </a:schemeClr>
              </a:solidFill>
              <a:effectLst/>
              <a:uLnTx/>
              <a:uFillTx/>
              <a:latin typeface="Arial" panose="020B0604020202020204" pitchFamily="34" charset="0"/>
              <a:ea typeface="微软雅黑" panose="020B0503020204020204" charset="-122"/>
              <a:cs typeface="+mn-cs"/>
            </a:endParaRPr>
          </a:p>
        </p:txBody>
      </p:sp>
      <p:sp>
        <p:nvSpPr>
          <p:cNvPr id="22" name="MH_Other_13"/>
          <p:cNvSpPr>
            <a:spLocks noChangeArrowheads="1"/>
          </p:cNvSpPr>
          <p:nvPr/>
        </p:nvSpPr>
        <p:spPr bwMode="auto">
          <a:xfrm>
            <a:off x="7360285" y="3122295"/>
            <a:ext cx="412115" cy="174625"/>
          </a:xfrm>
          <a:custGeom>
            <a:avLst/>
            <a:gdLst>
              <a:gd name="T0" fmla="*/ 317831 w 98"/>
              <a:gd name="T1" fmla="*/ 0 h 41"/>
              <a:gd name="T2" fmla="*/ 162226 w 98"/>
              <a:gd name="T3" fmla="*/ 50220 h 41"/>
              <a:gd name="T4" fmla="*/ 6621 w 98"/>
              <a:gd name="T5" fmla="*/ 0 h 41"/>
              <a:gd name="T6" fmla="*/ 0 w 98"/>
              <a:gd name="T7" fmla="*/ 16740 h 41"/>
              <a:gd name="T8" fmla="*/ 0 w 98"/>
              <a:gd name="T9" fmla="*/ 66960 h 41"/>
              <a:gd name="T10" fmla="*/ 162226 w 98"/>
              <a:gd name="T11" fmla="*/ 137269 h 41"/>
              <a:gd name="T12" fmla="*/ 324452 w 98"/>
              <a:gd name="T13" fmla="*/ 66960 h 41"/>
              <a:gd name="T14" fmla="*/ 324452 w 98"/>
              <a:gd name="T15" fmla="*/ 16740 h 41"/>
              <a:gd name="T16" fmla="*/ 317831 w 98"/>
              <a:gd name="T17" fmla="*/ 0 h 41"/>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98"/>
              <a:gd name="T28" fmla="*/ 0 h 41"/>
              <a:gd name="T29" fmla="*/ 98 w 98"/>
              <a:gd name="T30" fmla="*/ 41 h 41"/>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98" h="41">
                <a:moveTo>
                  <a:pt x="96" y="0"/>
                </a:moveTo>
                <a:cubicBezTo>
                  <a:pt x="95" y="9"/>
                  <a:pt x="75" y="15"/>
                  <a:pt x="49" y="15"/>
                </a:cubicBezTo>
                <a:cubicBezTo>
                  <a:pt x="24" y="15"/>
                  <a:pt x="3" y="9"/>
                  <a:pt x="2" y="0"/>
                </a:cubicBezTo>
                <a:cubicBezTo>
                  <a:pt x="1" y="2"/>
                  <a:pt x="0" y="3"/>
                  <a:pt x="0" y="5"/>
                </a:cubicBezTo>
                <a:cubicBezTo>
                  <a:pt x="0" y="20"/>
                  <a:pt x="0" y="20"/>
                  <a:pt x="0" y="20"/>
                </a:cubicBezTo>
                <a:cubicBezTo>
                  <a:pt x="0" y="31"/>
                  <a:pt x="22" y="41"/>
                  <a:pt x="49" y="41"/>
                </a:cubicBezTo>
                <a:cubicBezTo>
                  <a:pt x="76" y="41"/>
                  <a:pt x="98" y="31"/>
                  <a:pt x="98" y="20"/>
                </a:cubicBezTo>
                <a:cubicBezTo>
                  <a:pt x="98" y="5"/>
                  <a:pt x="98" y="5"/>
                  <a:pt x="98" y="5"/>
                </a:cubicBezTo>
                <a:cubicBezTo>
                  <a:pt x="98" y="3"/>
                  <a:pt x="97" y="2"/>
                  <a:pt x="96" y="0"/>
                </a:cubicBezTo>
                <a:close/>
              </a:path>
            </a:pathLst>
          </a:custGeom>
          <a:solidFill>
            <a:schemeClr val="bg1">
              <a:lumMod val="95000"/>
            </a:schemeClr>
          </a:solidFill>
          <a:ln w="9525" cmpd="sng">
            <a:noFill/>
            <a:bevel/>
          </a:ln>
        </p:spPr>
        <p:txBody>
          <a:bodyPr>
            <a:normAutofit fontScale="35000" lnSpcReduction="20000"/>
          </a:bodyPr>
          <a:lstStyle/>
          <a:p>
            <a:pPr marL="0" marR="0" lvl="0" indent="0" algn="l" defTabSz="914400" rtl="0" eaLnBrk="1" latinLnBrk="0" hangingPunct="1">
              <a:spcBef>
                <a:spcPts val="0"/>
              </a:spcBef>
              <a:spcAft>
                <a:spcPts val="0"/>
              </a:spcAft>
              <a:buClrTx/>
              <a:buSzTx/>
              <a:buFontTx/>
              <a:buNone/>
              <a:defRPr/>
            </a:pPr>
            <a:endParaRPr kumimoji="0" lang="zh-CN" altLang="en-US" sz="1600" b="0" i="0" u="none" strike="noStrike" kern="1200" cap="none" spc="0" normalizeH="0" baseline="0" noProof="0">
              <a:ln>
                <a:noFill/>
              </a:ln>
              <a:solidFill>
                <a:schemeClr val="tx1">
                  <a:lumMod val="50000"/>
                  <a:lumOff val="50000"/>
                </a:schemeClr>
              </a:solidFill>
              <a:effectLst/>
              <a:uLnTx/>
              <a:uFillTx/>
              <a:latin typeface="Arial" panose="020B0604020202020204" pitchFamily="34" charset="0"/>
              <a:ea typeface="微软雅黑" panose="020B0503020204020204" charset="-122"/>
              <a:cs typeface="+mn-cs"/>
            </a:endParaRPr>
          </a:p>
        </p:txBody>
      </p:sp>
      <p:sp>
        <p:nvSpPr>
          <p:cNvPr id="23" name="MH_Other_14"/>
          <p:cNvSpPr>
            <a:spLocks noChangeArrowheads="1"/>
          </p:cNvSpPr>
          <p:nvPr/>
        </p:nvSpPr>
        <p:spPr bwMode="auto">
          <a:xfrm>
            <a:off x="7366000" y="3032760"/>
            <a:ext cx="403225" cy="137160"/>
          </a:xfrm>
          <a:prstGeom prst="ellipse">
            <a:avLst/>
          </a:prstGeom>
          <a:solidFill>
            <a:schemeClr val="bg1">
              <a:lumMod val="95000"/>
            </a:schemeClr>
          </a:solidFill>
          <a:ln w="9525">
            <a:noFill/>
            <a:bevel/>
          </a:ln>
        </p:spPr>
        <p:txBody>
          <a:bodyPr>
            <a:normAutofit fontScale="25000" lnSpcReduction="20000"/>
          </a:bodyPr>
          <a:lstStyle/>
          <a:p>
            <a:pPr marL="0" marR="0" lvl="0" indent="0" algn="l" defTabSz="914400" rtl="0" eaLnBrk="1" latinLnBrk="0" hangingPunct="1">
              <a:spcBef>
                <a:spcPts val="0"/>
              </a:spcBef>
              <a:spcAft>
                <a:spcPts val="0"/>
              </a:spcAft>
              <a:buClrTx/>
              <a:buSzTx/>
              <a:buFontTx/>
              <a:buNone/>
              <a:defRPr/>
            </a:pPr>
            <a:endParaRPr kumimoji="0" lang="zh-CN" altLang="zh-CN" sz="1600" b="0" i="0" u="none" strike="noStrike" kern="1200" cap="none" spc="0" normalizeH="0" baseline="0" noProof="0">
              <a:ln>
                <a:noFill/>
              </a:ln>
              <a:solidFill>
                <a:schemeClr val="tx1">
                  <a:lumMod val="50000"/>
                  <a:lumOff val="50000"/>
                </a:schemeClr>
              </a:solidFill>
              <a:effectLst/>
              <a:uLnTx/>
              <a:uFillTx/>
              <a:latin typeface="Arial" panose="020B0604020202020204" pitchFamily="34" charset="0"/>
              <a:ea typeface="微软雅黑" panose="020B0503020204020204" charset="-122"/>
              <a:cs typeface="+mn-cs"/>
              <a:sym typeface="Calibri" panose="020F0502020204030204" charset="0"/>
            </a:endParaRPr>
          </a:p>
        </p:txBody>
      </p:sp>
      <p:sp>
        <p:nvSpPr>
          <p:cNvPr id="3088" name="MH_Other_15"/>
          <p:cNvSpPr>
            <a:spLocks noEditPoints="1"/>
          </p:cNvSpPr>
          <p:nvPr/>
        </p:nvSpPr>
        <p:spPr>
          <a:xfrm>
            <a:off x="4569460" y="4246880"/>
            <a:ext cx="482600" cy="474980"/>
          </a:xfrm>
          <a:custGeom>
            <a:avLst/>
            <a:gdLst>
              <a:gd name="txL" fmla="*/ 0 w 113"/>
              <a:gd name="txT" fmla="*/ 0 h 112"/>
              <a:gd name="txR" fmla="*/ 113 w 113"/>
              <a:gd name="txB" fmla="*/ 112 h 112"/>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txL" t="txT" r="txR" b="txB"/>
            <a:pathLst>
              <a:path w="113" h="112">
                <a:moveTo>
                  <a:pt x="14" y="13"/>
                </a:moveTo>
                <a:cubicBezTo>
                  <a:pt x="0" y="27"/>
                  <a:pt x="0" y="49"/>
                  <a:pt x="14" y="63"/>
                </a:cubicBezTo>
                <a:cubicBezTo>
                  <a:pt x="23" y="72"/>
                  <a:pt x="37" y="75"/>
                  <a:pt x="49" y="71"/>
                </a:cubicBezTo>
                <a:cubicBezTo>
                  <a:pt x="60" y="82"/>
                  <a:pt x="60" y="82"/>
                  <a:pt x="60" y="82"/>
                </a:cubicBezTo>
                <a:cubicBezTo>
                  <a:pt x="60" y="82"/>
                  <a:pt x="70" y="74"/>
                  <a:pt x="75" y="79"/>
                </a:cubicBezTo>
                <a:cubicBezTo>
                  <a:pt x="79" y="83"/>
                  <a:pt x="76" y="89"/>
                  <a:pt x="75" y="93"/>
                </a:cubicBezTo>
                <a:cubicBezTo>
                  <a:pt x="74" y="95"/>
                  <a:pt x="73" y="99"/>
                  <a:pt x="78" y="97"/>
                </a:cubicBezTo>
                <a:cubicBezTo>
                  <a:pt x="81" y="96"/>
                  <a:pt x="88" y="92"/>
                  <a:pt x="92" y="97"/>
                </a:cubicBezTo>
                <a:cubicBezTo>
                  <a:pt x="97" y="102"/>
                  <a:pt x="91" y="112"/>
                  <a:pt x="91" y="112"/>
                </a:cubicBezTo>
                <a:cubicBezTo>
                  <a:pt x="113" y="112"/>
                  <a:pt x="113" y="112"/>
                  <a:pt x="113" y="112"/>
                </a:cubicBezTo>
                <a:cubicBezTo>
                  <a:pt x="113" y="91"/>
                  <a:pt x="113" y="91"/>
                  <a:pt x="113" y="91"/>
                </a:cubicBezTo>
                <a:cubicBezTo>
                  <a:pt x="71" y="49"/>
                  <a:pt x="71" y="49"/>
                  <a:pt x="71" y="49"/>
                </a:cubicBezTo>
                <a:cubicBezTo>
                  <a:pt x="75" y="37"/>
                  <a:pt x="72" y="23"/>
                  <a:pt x="63" y="13"/>
                </a:cubicBezTo>
                <a:cubicBezTo>
                  <a:pt x="49" y="0"/>
                  <a:pt x="27" y="0"/>
                  <a:pt x="14" y="13"/>
                </a:cubicBezTo>
                <a:close/>
                <a:moveTo>
                  <a:pt x="17" y="53"/>
                </a:moveTo>
                <a:cubicBezTo>
                  <a:pt x="11" y="43"/>
                  <a:pt x="12" y="29"/>
                  <a:pt x="20" y="20"/>
                </a:cubicBezTo>
                <a:cubicBezTo>
                  <a:pt x="29" y="12"/>
                  <a:pt x="43" y="11"/>
                  <a:pt x="53" y="17"/>
                </a:cubicBezTo>
                <a:lnTo>
                  <a:pt x="17" y="53"/>
                </a:lnTo>
                <a:close/>
              </a:path>
            </a:pathLst>
          </a:custGeom>
          <a:solidFill>
            <a:schemeClr val="bg1">
              <a:lumMod val="95000"/>
            </a:schemeClr>
          </a:solidFill>
          <a:ln w="9525">
            <a:noFill/>
          </a:ln>
        </p:spPr>
        <p:txBody>
          <a:bodyPr/>
          <a:lstStyle/>
          <a:p>
            <a:endParaRPr lang="zh-CN" altLang="en-US">
              <a:solidFill>
                <a:schemeClr val="tx1">
                  <a:lumMod val="50000"/>
                  <a:lumOff val="50000"/>
                </a:schemeClr>
              </a:solidFill>
            </a:endParaRPr>
          </a:p>
        </p:txBody>
      </p:sp>
      <p:sp>
        <p:nvSpPr>
          <p:cNvPr id="3089" name="MH_Other_16"/>
          <p:cNvSpPr>
            <a:spLocks noEditPoints="1"/>
          </p:cNvSpPr>
          <p:nvPr/>
        </p:nvSpPr>
        <p:spPr>
          <a:xfrm>
            <a:off x="6924040" y="4219575"/>
            <a:ext cx="508635" cy="502285"/>
          </a:xfrm>
          <a:custGeom>
            <a:avLst/>
            <a:gdLst>
              <a:gd name="txL" fmla="*/ 0 w 120"/>
              <a:gd name="txT" fmla="*/ 0 h 118"/>
              <a:gd name="txR" fmla="*/ 120 w 120"/>
              <a:gd name="txB" fmla="*/ 118 h 118"/>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txL" t="txT" r="txR" b="txB"/>
            <a:pathLst>
              <a:path w="120" h="118">
                <a:moveTo>
                  <a:pt x="53" y="35"/>
                </a:moveTo>
                <a:cubicBezTo>
                  <a:pt x="56" y="26"/>
                  <a:pt x="54" y="16"/>
                  <a:pt x="47" y="9"/>
                </a:cubicBezTo>
                <a:cubicBezTo>
                  <a:pt x="40" y="2"/>
                  <a:pt x="30" y="0"/>
                  <a:pt x="21" y="2"/>
                </a:cubicBezTo>
                <a:cubicBezTo>
                  <a:pt x="36" y="17"/>
                  <a:pt x="36" y="17"/>
                  <a:pt x="36" y="17"/>
                </a:cubicBezTo>
                <a:cubicBezTo>
                  <a:pt x="32" y="32"/>
                  <a:pt x="32" y="32"/>
                  <a:pt x="32" y="32"/>
                </a:cubicBezTo>
                <a:cubicBezTo>
                  <a:pt x="17" y="36"/>
                  <a:pt x="17" y="36"/>
                  <a:pt x="17" y="36"/>
                </a:cubicBezTo>
                <a:cubicBezTo>
                  <a:pt x="2" y="21"/>
                  <a:pt x="2" y="21"/>
                  <a:pt x="2" y="21"/>
                </a:cubicBezTo>
                <a:cubicBezTo>
                  <a:pt x="0" y="30"/>
                  <a:pt x="2" y="40"/>
                  <a:pt x="9" y="47"/>
                </a:cubicBezTo>
                <a:cubicBezTo>
                  <a:pt x="17" y="54"/>
                  <a:pt x="27" y="56"/>
                  <a:pt x="36" y="53"/>
                </a:cubicBezTo>
                <a:cubicBezTo>
                  <a:pt x="36" y="53"/>
                  <a:pt x="36" y="53"/>
                  <a:pt x="36" y="53"/>
                </a:cubicBezTo>
                <a:cubicBezTo>
                  <a:pt x="98" y="115"/>
                  <a:pt x="98" y="115"/>
                  <a:pt x="98" y="115"/>
                </a:cubicBezTo>
                <a:cubicBezTo>
                  <a:pt x="100" y="117"/>
                  <a:pt x="103" y="118"/>
                  <a:pt x="107" y="118"/>
                </a:cubicBezTo>
                <a:cubicBezTo>
                  <a:pt x="110" y="118"/>
                  <a:pt x="113" y="117"/>
                  <a:pt x="115" y="115"/>
                </a:cubicBezTo>
                <a:cubicBezTo>
                  <a:pt x="120" y="110"/>
                  <a:pt x="120" y="102"/>
                  <a:pt x="115" y="97"/>
                </a:cubicBezTo>
                <a:lnTo>
                  <a:pt x="53" y="35"/>
                </a:lnTo>
                <a:close/>
                <a:moveTo>
                  <a:pt x="108" y="113"/>
                </a:moveTo>
                <a:cubicBezTo>
                  <a:pt x="105" y="113"/>
                  <a:pt x="103" y="110"/>
                  <a:pt x="103" y="108"/>
                </a:cubicBezTo>
                <a:cubicBezTo>
                  <a:pt x="103" y="105"/>
                  <a:pt x="105" y="103"/>
                  <a:pt x="108" y="103"/>
                </a:cubicBezTo>
                <a:cubicBezTo>
                  <a:pt x="110" y="103"/>
                  <a:pt x="113" y="105"/>
                  <a:pt x="113" y="108"/>
                </a:cubicBezTo>
                <a:cubicBezTo>
                  <a:pt x="113" y="110"/>
                  <a:pt x="110" y="113"/>
                  <a:pt x="108" y="113"/>
                </a:cubicBezTo>
                <a:close/>
              </a:path>
            </a:pathLst>
          </a:custGeom>
          <a:solidFill>
            <a:schemeClr val="bg1">
              <a:lumMod val="95000"/>
            </a:schemeClr>
          </a:solidFill>
          <a:ln w="9525">
            <a:noFill/>
          </a:ln>
        </p:spPr>
        <p:txBody>
          <a:bodyPr/>
          <a:lstStyle/>
          <a:p>
            <a:endParaRPr lang="zh-CN" altLang="en-US">
              <a:solidFill>
                <a:schemeClr val="tx1">
                  <a:lumMod val="50000"/>
                  <a:lumOff val="50000"/>
                </a:schemeClr>
              </a:solidFill>
            </a:endParaRPr>
          </a:p>
        </p:txBody>
      </p:sp>
      <p:sp>
        <p:nvSpPr>
          <p:cNvPr id="3090" name="MH_Other_17"/>
          <p:cNvSpPr>
            <a:spLocks noEditPoints="1"/>
          </p:cNvSpPr>
          <p:nvPr/>
        </p:nvSpPr>
        <p:spPr>
          <a:xfrm>
            <a:off x="6912610" y="1877060"/>
            <a:ext cx="236220" cy="430530"/>
          </a:xfrm>
          <a:custGeom>
            <a:avLst/>
            <a:gdLst>
              <a:gd name="txL" fmla="*/ 0 w 50"/>
              <a:gd name="txT" fmla="*/ 0 h 90"/>
              <a:gd name="txR" fmla="*/ 50 w 50"/>
              <a:gd name="txB" fmla="*/ 90 h 90"/>
            </a:gdLst>
            <a:ahLst/>
            <a:cxnLst>
              <a:cxn ang="0">
                <a:pos x="2147483646" y="2147483646"/>
              </a:cxn>
              <a:cxn ang="0">
                <a:pos x="2147483646" y="2147483646"/>
              </a:cxn>
              <a:cxn ang="0">
                <a:pos x="2147483646" y="0"/>
              </a:cxn>
              <a:cxn ang="0">
                <a:pos x="2147483646" y="0"/>
              </a:cxn>
              <a:cxn ang="0">
                <a:pos x="0"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txL" t="txT" r="txR" b="txB"/>
            <a:pathLst>
              <a:path w="50" h="90">
                <a:moveTo>
                  <a:pt x="50" y="83"/>
                </a:moveTo>
                <a:cubicBezTo>
                  <a:pt x="50" y="7"/>
                  <a:pt x="50" y="7"/>
                  <a:pt x="50" y="7"/>
                </a:cubicBezTo>
                <a:cubicBezTo>
                  <a:pt x="50" y="3"/>
                  <a:pt x="47" y="0"/>
                  <a:pt x="44" y="0"/>
                </a:cubicBezTo>
                <a:cubicBezTo>
                  <a:pt x="6" y="0"/>
                  <a:pt x="6" y="0"/>
                  <a:pt x="6" y="0"/>
                </a:cubicBezTo>
                <a:cubicBezTo>
                  <a:pt x="3" y="0"/>
                  <a:pt x="0" y="3"/>
                  <a:pt x="0" y="7"/>
                </a:cubicBezTo>
                <a:cubicBezTo>
                  <a:pt x="0" y="83"/>
                  <a:pt x="0" y="83"/>
                  <a:pt x="0" y="83"/>
                </a:cubicBezTo>
                <a:cubicBezTo>
                  <a:pt x="0" y="87"/>
                  <a:pt x="3" y="90"/>
                  <a:pt x="6" y="90"/>
                </a:cubicBezTo>
                <a:cubicBezTo>
                  <a:pt x="44" y="90"/>
                  <a:pt x="44" y="90"/>
                  <a:pt x="44" y="90"/>
                </a:cubicBezTo>
                <a:cubicBezTo>
                  <a:pt x="47" y="90"/>
                  <a:pt x="50" y="87"/>
                  <a:pt x="50" y="83"/>
                </a:cubicBezTo>
                <a:close/>
                <a:moveTo>
                  <a:pt x="39" y="5"/>
                </a:moveTo>
                <a:cubicBezTo>
                  <a:pt x="40" y="5"/>
                  <a:pt x="41" y="5"/>
                  <a:pt x="41" y="6"/>
                </a:cubicBezTo>
                <a:cubicBezTo>
                  <a:pt x="41" y="7"/>
                  <a:pt x="40" y="8"/>
                  <a:pt x="39" y="8"/>
                </a:cubicBezTo>
                <a:cubicBezTo>
                  <a:pt x="38" y="8"/>
                  <a:pt x="38" y="7"/>
                  <a:pt x="38" y="6"/>
                </a:cubicBezTo>
                <a:cubicBezTo>
                  <a:pt x="38" y="5"/>
                  <a:pt x="38" y="5"/>
                  <a:pt x="39" y="5"/>
                </a:cubicBezTo>
                <a:close/>
                <a:moveTo>
                  <a:pt x="16" y="5"/>
                </a:moveTo>
                <a:cubicBezTo>
                  <a:pt x="34" y="5"/>
                  <a:pt x="34" y="5"/>
                  <a:pt x="34" y="5"/>
                </a:cubicBezTo>
                <a:cubicBezTo>
                  <a:pt x="34" y="7"/>
                  <a:pt x="34" y="7"/>
                  <a:pt x="34" y="7"/>
                </a:cubicBezTo>
                <a:cubicBezTo>
                  <a:pt x="16" y="7"/>
                  <a:pt x="16" y="7"/>
                  <a:pt x="16" y="7"/>
                </a:cubicBezTo>
                <a:lnTo>
                  <a:pt x="16" y="5"/>
                </a:lnTo>
                <a:close/>
                <a:moveTo>
                  <a:pt x="5" y="69"/>
                </a:moveTo>
                <a:cubicBezTo>
                  <a:pt x="5" y="11"/>
                  <a:pt x="5" y="11"/>
                  <a:pt x="5" y="11"/>
                </a:cubicBezTo>
                <a:cubicBezTo>
                  <a:pt x="45" y="11"/>
                  <a:pt x="45" y="11"/>
                  <a:pt x="45" y="11"/>
                </a:cubicBezTo>
                <a:cubicBezTo>
                  <a:pt x="45" y="69"/>
                  <a:pt x="45" y="69"/>
                  <a:pt x="45" y="69"/>
                </a:cubicBezTo>
                <a:lnTo>
                  <a:pt x="5" y="69"/>
                </a:lnTo>
                <a:close/>
                <a:moveTo>
                  <a:pt x="25" y="83"/>
                </a:moveTo>
                <a:cubicBezTo>
                  <a:pt x="23" y="83"/>
                  <a:pt x="21" y="81"/>
                  <a:pt x="21" y="79"/>
                </a:cubicBezTo>
                <a:cubicBezTo>
                  <a:pt x="21" y="77"/>
                  <a:pt x="23" y="75"/>
                  <a:pt x="25" y="75"/>
                </a:cubicBezTo>
                <a:cubicBezTo>
                  <a:pt x="27" y="75"/>
                  <a:pt x="29" y="77"/>
                  <a:pt x="29" y="79"/>
                </a:cubicBezTo>
                <a:cubicBezTo>
                  <a:pt x="29" y="81"/>
                  <a:pt x="27" y="83"/>
                  <a:pt x="25" y="83"/>
                </a:cubicBezTo>
                <a:close/>
              </a:path>
            </a:pathLst>
          </a:custGeom>
          <a:solidFill>
            <a:schemeClr val="bg1">
              <a:lumMod val="95000"/>
            </a:schemeClr>
          </a:solidFill>
          <a:ln w="9525">
            <a:noFill/>
          </a:ln>
        </p:spPr>
        <p:txBody>
          <a:bodyPr/>
          <a:lstStyle/>
          <a:p>
            <a:endParaRPr lang="zh-CN" altLang="en-US">
              <a:solidFill>
                <a:schemeClr val="tx1">
                  <a:lumMod val="50000"/>
                  <a:lumOff val="50000"/>
                </a:schemeClr>
              </a:solidFill>
            </a:endParaRPr>
          </a:p>
        </p:txBody>
      </p:sp>
      <p:sp>
        <p:nvSpPr>
          <p:cNvPr id="3091" name="MH_Other_18"/>
          <p:cNvSpPr>
            <a:spLocks noEditPoints="1"/>
          </p:cNvSpPr>
          <p:nvPr/>
        </p:nvSpPr>
        <p:spPr>
          <a:xfrm>
            <a:off x="7190105" y="2038350"/>
            <a:ext cx="242570" cy="430530"/>
          </a:xfrm>
          <a:custGeom>
            <a:avLst/>
            <a:gdLst>
              <a:gd name="txL" fmla="*/ 0 w 51"/>
              <a:gd name="txT" fmla="*/ 0 h 90"/>
              <a:gd name="txR" fmla="*/ 51 w 51"/>
              <a:gd name="txB" fmla="*/ 90 h 90"/>
            </a:gdLst>
            <a:ahLst/>
            <a:cxnLst>
              <a:cxn ang="0">
                <a:pos x="2147483646" y="0"/>
              </a:cxn>
              <a:cxn ang="0">
                <a:pos x="2147483646" y="0"/>
              </a:cxn>
              <a:cxn ang="0">
                <a:pos x="0" y="2147483646"/>
              </a:cxn>
              <a:cxn ang="0">
                <a:pos x="0" y="2147483646"/>
              </a:cxn>
              <a:cxn ang="0">
                <a:pos x="2147483646" y="2147483646"/>
              </a:cxn>
              <a:cxn ang="0">
                <a:pos x="2147483646" y="2147483646"/>
              </a:cxn>
              <a:cxn ang="0">
                <a:pos x="2147483646" y="2147483646"/>
              </a:cxn>
              <a:cxn ang="0">
                <a:pos x="2147483646" y="2147483646"/>
              </a:cxn>
              <a:cxn ang="0">
                <a:pos x="2147483646" y="0"/>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txL" t="txT" r="txR" b="txB"/>
            <a:pathLst>
              <a:path w="51" h="90">
                <a:moveTo>
                  <a:pt x="44" y="0"/>
                </a:moveTo>
                <a:cubicBezTo>
                  <a:pt x="7" y="0"/>
                  <a:pt x="7" y="0"/>
                  <a:pt x="7" y="0"/>
                </a:cubicBezTo>
                <a:cubicBezTo>
                  <a:pt x="3" y="0"/>
                  <a:pt x="0" y="3"/>
                  <a:pt x="0" y="7"/>
                </a:cubicBezTo>
                <a:cubicBezTo>
                  <a:pt x="0" y="83"/>
                  <a:pt x="0" y="83"/>
                  <a:pt x="0" y="83"/>
                </a:cubicBezTo>
                <a:cubicBezTo>
                  <a:pt x="0" y="87"/>
                  <a:pt x="3" y="90"/>
                  <a:pt x="7" y="90"/>
                </a:cubicBezTo>
                <a:cubicBezTo>
                  <a:pt x="44" y="90"/>
                  <a:pt x="44" y="90"/>
                  <a:pt x="44" y="90"/>
                </a:cubicBezTo>
                <a:cubicBezTo>
                  <a:pt x="48" y="90"/>
                  <a:pt x="51" y="87"/>
                  <a:pt x="51" y="83"/>
                </a:cubicBezTo>
                <a:cubicBezTo>
                  <a:pt x="51" y="7"/>
                  <a:pt x="51" y="7"/>
                  <a:pt x="51" y="7"/>
                </a:cubicBezTo>
                <a:cubicBezTo>
                  <a:pt x="51" y="3"/>
                  <a:pt x="48" y="0"/>
                  <a:pt x="44" y="0"/>
                </a:cubicBezTo>
                <a:close/>
                <a:moveTo>
                  <a:pt x="40" y="5"/>
                </a:moveTo>
                <a:cubicBezTo>
                  <a:pt x="41" y="5"/>
                  <a:pt x="42" y="5"/>
                  <a:pt x="42" y="6"/>
                </a:cubicBezTo>
                <a:cubicBezTo>
                  <a:pt x="42" y="7"/>
                  <a:pt x="41" y="8"/>
                  <a:pt x="40" y="8"/>
                </a:cubicBezTo>
                <a:cubicBezTo>
                  <a:pt x="39" y="8"/>
                  <a:pt x="38" y="7"/>
                  <a:pt x="38" y="6"/>
                </a:cubicBezTo>
                <a:cubicBezTo>
                  <a:pt x="38" y="5"/>
                  <a:pt x="39" y="5"/>
                  <a:pt x="40" y="5"/>
                </a:cubicBezTo>
                <a:close/>
                <a:moveTo>
                  <a:pt x="17" y="5"/>
                </a:moveTo>
                <a:cubicBezTo>
                  <a:pt x="34" y="5"/>
                  <a:pt x="34" y="5"/>
                  <a:pt x="34" y="5"/>
                </a:cubicBezTo>
                <a:cubicBezTo>
                  <a:pt x="34" y="7"/>
                  <a:pt x="34" y="7"/>
                  <a:pt x="34" y="7"/>
                </a:cubicBezTo>
                <a:cubicBezTo>
                  <a:pt x="17" y="7"/>
                  <a:pt x="17" y="7"/>
                  <a:pt x="17" y="7"/>
                </a:cubicBezTo>
                <a:lnTo>
                  <a:pt x="17" y="5"/>
                </a:lnTo>
                <a:close/>
                <a:moveTo>
                  <a:pt x="26" y="83"/>
                </a:moveTo>
                <a:cubicBezTo>
                  <a:pt x="23" y="83"/>
                  <a:pt x="21" y="81"/>
                  <a:pt x="21" y="79"/>
                </a:cubicBezTo>
                <a:cubicBezTo>
                  <a:pt x="21" y="77"/>
                  <a:pt x="23" y="75"/>
                  <a:pt x="26" y="75"/>
                </a:cubicBezTo>
                <a:cubicBezTo>
                  <a:pt x="28" y="75"/>
                  <a:pt x="30" y="77"/>
                  <a:pt x="30" y="79"/>
                </a:cubicBezTo>
                <a:cubicBezTo>
                  <a:pt x="30" y="81"/>
                  <a:pt x="28" y="83"/>
                  <a:pt x="26" y="83"/>
                </a:cubicBezTo>
                <a:close/>
                <a:moveTo>
                  <a:pt x="46" y="69"/>
                </a:moveTo>
                <a:cubicBezTo>
                  <a:pt x="5" y="69"/>
                  <a:pt x="5" y="69"/>
                  <a:pt x="5" y="69"/>
                </a:cubicBezTo>
                <a:cubicBezTo>
                  <a:pt x="5" y="11"/>
                  <a:pt x="5" y="11"/>
                  <a:pt x="5" y="11"/>
                </a:cubicBezTo>
                <a:cubicBezTo>
                  <a:pt x="46" y="11"/>
                  <a:pt x="46" y="11"/>
                  <a:pt x="46" y="11"/>
                </a:cubicBezTo>
                <a:lnTo>
                  <a:pt x="46" y="69"/>
                </a:lnTo>
                <a:close/>
              </a:path>
            </a:pathLst>
          </a:custGeom>
          <a:solidFill>
            <a:schemeClr val="bg1">
              <a:lumMod val="95000"/>
            </a:schemeClr>
          </a:solidFill>
          <a:ln w="9525">
            <a:noFill/>
          </a:ln>
        </p:spPr>
        <p:txBody>
          <a:bodyPr/>
          <a:lstStyle/>
          <a:p>
            <a:endParaRPr lang="zh-CN" altLang="en-US">
              <a:solidFill>
                <a:schemeClr val="tx1">
                  <a:lumMod val="50000"/>
                  <a:lumOff val="50000"/>
                </a:schemeClr>
              </a:solidFill>
            </a:endParaRPr>
          </a:p>
        </p:txBody>
      </p:sp>
      <p:sp>
        <p:nvSpPr>
          <p:cNvPr id="29" name="MH_Other_19"/>
          <p:cNvSpPr>
            <a:spLocks noChangeArrowheads="1"/>
          </p:cNvSpPr>
          <p:nvPr/>
        </p:nvSpPr>
        <p:spPr bwMode="auto">
          <a:xfrm>
            <a:off x="7171055" y="1903095"/>
            <a:ext cx="142240" cy="116840"/>
          </a:xfrm>
          <a:custGeom>
            <a:avLst/>
            <a:gdLst>
              <a:gd name="T0" fmla="*/ 79865 w 40"/>
              <a:gd name="T1" fmla="*/ 82362 h 33"/>
              <a:gd name="T2" fmla="*/ 99831 w 40"/>
              <a:gd name="T3" fmla="*/ 82362 h 33"/>
              <a:gd name="T4" fmla="*/ 99831 w 40"/>
              <a:gd name="T5" fmla="*/ 19967 h 33"/>
              <a:gd name="T6" fmla="*/ 99831 w 40"/>
              <a:gd name="T7" fmla="*/ 0 h 33"/>
              <a:gd name="T8" fmla="*/ 79865 w 40"/>
              <a:gd name="T9" fmla="*/ 0 h 33"/>
              <a:gd name="T10" fmla="*/ 0 w 40"/>
              <a:gd name="T11" fmla="*/ 0 h 33"/>
              <a:gd name="T12" fmla="*/ 0 w 40"/>
              <a:gd name="T13" fmla="*/ 19967 h 33"/>
              <a:gd name="T14" fmla="*/ 79865 w 40"/>
              <a:gd name="T15" fmla="*/ 19967 h 33"/>
              <a:gd name="T16" fmla="*/ 79865 w 40"/>
              <a:gd name="T17" fmla="*/ 82362 h 3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0"/>
              <a:gd name="T28" fmla="*/ 0 h 33"/>
              <a:gd name="T29" fmla="*/ 40 w 40"/>
              <a:gd name="T30" fmla="*/ 33 h 33"/>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0" h="33">
                <a:moveTo>
                  <a:pt x="32" y="33"/>
                </a:moveTo>
                <a:lnTo>
                  <a:pt x="40" y="33"/>
                </a:lnTo>
                <a:lnTo>
                  <a:pt x="40" y="8"/>
                </a:lnTo>
                <a:lnTo>
                  <a:pt x="40" y="0"/>
                </a:lnTo>
                <a:lnTo>
                  <a:pt x="32" y="0"/>
                </a:lnTo>
                <a:lnTo>
                  <a:pt x="0" y="0"/>
                </a:lnTo>
                <a:lnTo>
                  <a:pt x="0" y="8"/>
                </a:lnTo>
                <a:lnTo>
                  <a:pt x="32" y="8"/>
                </a:lnTo>
                <a:lnTo>
                  <a:pt x="32" y="33"/>
                </a:lnTo>
                <a:close/>
              </a:path>
            </a:pathLst>
          </a:custGeom>
          <a:solidFill>
            <a:schemeClr val="bg1">
              <a:lumMod val="95000"/>
            </a:schemeClr>
          </a:solidFill>
          <a:ln w="9525" cmpd="sng">
            <a:noFill/>
            <a:bevel/>
          </a:ln>
        </p:spPr>
        <p:txBody>
          <a:bodyPr>
            <a:normAutofit fontScale="25000" lnSpcReduction="20000"/>
          </a:bodyPr>
          <a:lstStyle/>
          <a:p>
            <a:pPr marL="0" marR="0" lvl="0" indent="0" algn="l" defTabSz="914400" rtl="0" eaLnBrk="1" latinLnBrk="0" hangingPunct="1">
              <a:spcBef>
                <a:spcPts val="0"/>
              </a:spcBef>
              <a:spcAft>
                <a:spcPts val="0"/>
              </a:spcAft>
              <a:buClrTx/>
              <a:buSzTx/>
              <a:buFontTx/>
              <a:buNone/>
              <a:defRPr/>
            </a:pPr>
            <a:endParaRPr kumimoji="0" lang="zh-CN" altLang="en-US" sz="1600" b="0" i="0" u="none" strike="noStrike" kern="1200" cap="none" spc="0" normalizeH="0" baseline="0" noProof="0">
              <a:ln>
                <a:noFill/>
              </a:ln>
              <a:solidFill>
                <a:schemeClr val="tx1">
                  <a:lumMod val="50000"/>
                  <a:lumOff val="50000"/>
                </a:schemeClr>
              </a:solidFill>
              <a:effectLst/>
              <a:uLnTx/>
              <a:uFillTx/>
              <a:latin typeface="Arial" panose="020B0604020202020204" pitchFamily="34" charset="0"/>
              <a:ea typeface="微软雅黑" panose="020B0503020204020204" charset="-122"/>
              <a:cs typeface="+mn-cs"/>
            </a:endParaRPr>
          </a:p>
        </p:txBody>
      </p:sp>
      <p:sp>
        <p:nvSpPr>
          <p:cNvPr id="30" name="MH_Other_20"/>
          <p:cNvSpPr>
            <a:spLocks noChangeArrowheads="1"/>
          </p:cNvSpPr>
          <p:nvPr/>
        </p:nvSpPr>
        <p:spPr bwMode="auto">
          <a:xfrm>
            <a:off x="7042785" y="2333625"/>
            <a:ext cx="117475" cy="116840"/>
          </a:xfrm>
          <a:custGeom>
            <a:avLst/>
            <a:gdLst>
              <a:gd name="T0" fmla="*/ 19967 w 33"/>
              <a:gd name="T1" fmla="*/ 0 h 33"/>
              <a:gd name="T2" fmla="*/ 0 w 33"/>
              <a:gd name="T3" fmla="*/ 0 h 33"/>
              <a:gd name="T4" fmla="*/ 0 w 33"/>
              <a:gd name="T5" fmla="*/ 62395 h 33"/>
              <a:gd name="T6" fmla="*/ 0 w 33"/>
              <a:gd name="T7" fmla="*/ 82362 h 33"/>
              <a:gd name="T8" fmla="*/ 19967 w 33"/>
              <a:gd name="T9" fmla="*/ 82362 h 33"/>
              <a:gd name="T10" fmla="*/ 82362 w 33"/>
              <a:gd name="T11" fmla="*/ 82362 h 33"/>
              <a:gd name="T12" fmla="*/ 82362 w 33"/>
              <a:gd name="T13" fmla="*/ 62395 h 33"/>
              <a:gd name="T14" fmla="*/ 19967 w 33"/>
              <a:gd name="T15" fmla="*/ 62395 h 33"/>
              <a:gd name="T16" fmla="*/ 19967 w 33"/>
              <a:gd name="T17" fmla="*/ 0 h 3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3"/>
              <a:gd name="T28" fmla="*/ 0 h 33"/>
              <a:gd name="T29" fmla="*/ 33 w 33"/>
              <a:gd name="T30" fmla="*/ 33 h 33"/>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3" h="33">
                <a:moveTo>
                  <a:pt x="8" y="0"/>
                </a:moveTo>
                <a:lnTo>
                  <a:pt x="0" y="0"/>
                </a:lnTo>
                <a:lnTo>
                  <a:pt x="0" y="25"/>
                </a:lnTo>
                <a:lnTo>
                  <a:pt x="0" y="33"/>
                </a:lnTo>
                <a:lnTo>
                  <a:pt x="8" y="33"/>
                </a:lnTo>
                <a:lnTo>
                  <a:pt x="33" y="33"/>
                </a:lnTo>
                <a:lnTo>
                  <a:pt x="33" y="25"/>
                </a:lnTo>
                <a:lnTo>
                  <a:pt x="8" y="25"/>
                </a:lnTo>
                <a:lnTo>
                  <a:pt x="8" y="0"/>
                </a:lnTo>
                <a:close/>
              </a:path>
            </a:pathLst>
          </a:custGeom>
          <a:solidFill>
            <a:schemeClr val="bg1">
              <a:lumMod val="95000"/>
            </a:schemeClr>
          </a:solidFill>
          <a:ln w="9525" cmpd="sng">
            <a:noFill/>
            <a:bevel/>
          </a:ln>
        </p:spPr>
        <p:txBody>
          <a:bodyPr>
            <a:normAutofit fontScale="25000" lnSpcReduction="20000"/>
          </a:bodyPr>
          <a:lstStyle/>
          <a:p>
            <a:pPr marL="0" marR="0" lvl="0" indent="0" algn="l" defTabSz="914400" rtl="0" eaLnBrk="1" latinLnBrk="0" hangingPunct="1">
              <a:spcBef>
                <a:spcPts val="0"/>
              </a:spcBef>
              <a:spcAft>
                <a:spcPts val="0"/>
              </a:spcAft>
              <a:buClrTx/>
              <a:buSzTx/>
              <a:buFontTx/>
              <a:buNone/>
              <a:defRPr/>
            </a:pPr>
            <a:endParaRPr kumimoji="0" lang="zh-CN" altLang="en-US" sz="1600" b="0" i="0" u="none" strike="noStrike" kern="1200" cap="none" spc="0" normalizeH="0" baseline="0" noProof="0">
              <a:ln>
                <a:noFill/>
              </a:ln>
              <a:solidFill>
                <a:schemeClr val="tx1">
                  <a:lumMod val="50000"/>
                  <a:lumOff val="50000"/>
                </a:schemeClr>
              </a:solidFill>
              <a:effectLst/>
              <a:uLnTx/>
              <a:uFillTx/>
              <a:latin typeface="Arial" panose="020B0604020202020204" pitchFamily="34" charset="0"/>
              <a:ea typeface="微软雅黑" panose="020B0503020204020204" charset="-122"/>
              <a:cs typeface="+mn-cs"/>
            </a:endParaRPr>
          </a:p>
        </p:txBody>
      </p:sp>
      <p:sp>
        <p:nvSpPr>
          <p:cNvPr id="11" name="TextBox 1210"/>
          <p:cNvSpPr/>
          <p:nvPr/>
        </p:nvSpPr>
        <p:spPr>
          <a:xfrm>
            <a:off x="7850505" y="1718945"/>
            <a:ext cx="2882900" cy="306705"/>
          </a:xfrm>
          <a:prstGeom prst="rect">
            <a:avLst/>
          </a:prstGeom>
          <a:noFill/>
          <a:ln w="9525">
            <a:noFill/>
            <a:miter/>
          </a:ln>
        </p:spPr>
        <p:txBody>
          <a:bodyPr wrap="square">
            <a:spAutoFit/>
          </a:bodyPr>
          <a:lstStyle/>
          <a:p>
            <a:pPr algn="l"/>
            <a:r>
              <a:rPr lang="en-US" altLang="zh-CN" sz="1400" noProof="0" dirty="0">
                <a:ln>
                  <a:noFill/>
                </a:ln>
                <a:solidFill>
                  <a:schemeClr val="tx1">
                    <a:lumMod val="50000"/>
                    <a:lumOff val="50000"/>
                  </a:schemeClr>
                </a:solidFill>
                <a:uLnTx/>
                <a:uFillTx/>
                <a:latin typeface="Verdana" panose="020B0604030504040204" charset="0"/>
                <a:ea typeface="方正舒体" panose="02010601030101010101" pitchFamily="2" charset="-122"/>
                <a:sym typeface="+mn-ea"/>
              </a:rPr>
              <a:t>ADD YOUR TEXT HERE</a:t>
            </a:r>
          </a:p>
        </p:txBody>
      </p:sp>
      <p:sp>
        <p:nvSpPr>
          <p:cNvPr id="12" name="TextBox 1210"/>
          <p:cNvSpPr/>
          <p:nvPr/>
        </p:nvSpPr>
        <p:spPr>
          <a:xfrm>
            <a:off x="7850505" y="2025650"/>
            <a:ext cx="3347085" cy="549910"/>
          </a:xfrm>
          <a:prstGeom prst="rect">
            <a:avLst/>
          </a:prstGeom>
          <a:noFill/>
          <a:ln w="9525">
            <a:noFill/>
            <a:miter/>
          </a:ln>
        </p:spPr>
        <p:txBody>
          <a:bodyPr wrap="square">
            <a:spAutoFit/>
          </a:bodyPr>
          <a:lstStyle/>
          <a:p>
            <a:pPr algn="l"/>
            <a:r>
              <a:rPr lang="en-US" altLang="zh-CN" sz="1000" noProof="0" dirty="0">
                <a:ln>
                  <a:noFill/>
                </a:ln>
                <a:solidFill>
                  <a:schemeClr val="tx1">
                    <a:lumMod val="50000"/>
                    <a:lumOff val="50000"/>
                  </a:schemeClr>
                </a:solidFill>
                <a:uLnTx/>
                <a:uFillTx/>
                <a:latin typeface="Verdana" panose="020B0604030504040204" charset="0"/>
                <a:ea typeface="方正舒体" panose="02010601030101010101" pitchFamily="2" charset="-122"/>
                <a:sym typeface="+mn-ea"/>
              </a:rPr>
              <a:t>Lorme ipsum dolor sit,consectetur adipsiicing elit.Lorme ipsum dolor sit,consectetur adipsiicing elit.</a:t>
            </a:r>
          </a:p>
        </p:txBody>
      </p:sp>
      <p:sp>
        <p:nvSpPr>
          <p:cNvPr id="27" name="TextBox 1210"/>
          <p:cNvSpPr/>
          <p:nvPr/>
        </p:nvSpPr>
        <p:spPr>
          <a:xfrm>
            <a:off x="8218170" y="2885440"/>
            <a:ext cx="2882900" cy="306705"/>
          </a:xfrm>
          <a:prstGeom prst="rect">
            <a:avLst/>
          </a:prstGeom>
          <a:noFill/>
          <a:ln w="9525">
            <a:noFill/>
            <a:miter/>
          </a:ln>
        </p:spPr>
        <p:txBody>
          <a:bodyPr wrap="square">
            <a:spAutoFit/>
          </a:bodyPr>
          <a:lstStyle/>
          <a:p>
            <a:pPr algn="l"/>
            <a:r>
              <a:rPr lang="en-US" altLang="zh-CN" sz="1400" noProof="0" dirty="0">
                <a:ln>
                  <a:noFill/>
                </a:ln>
                <a:solidFill>
                  <a:schemeClr val="tx1">
                    <a:lumMod val="50000"/>
                    <a:lumOff val="50000"/>
                  </a:schemeClr>
                </a:solidFill>
                <a:uLnTx/>
                <a:uFillTx/>
                <a:latin typeface="Verdana" panose="020B0604030504040204" charset="0"/>
                <a:ea typeface="方正舒体" panose="02010601030101010101" pitchFamily="2" charset="-122"/>
                <a:sym typeface="+mn-ea"/>
              </a:rPr>
              <a:t>ADD YOUR TEXT HERE</a:t>
            </a:r>
          </a:p>
        </p:txBody>
      </p:sp>
      <p:sp>
        <p:nvSpPr>
          <p:cNvPr id="28" name="TextBox 1210"/>
          <p:cNvSpPr/>
          <p:nvPr/>
        </p:nvSpPr>
        <p:spPr>
          <a:xfrm>
            <a:off x="8218170" y="3192145"/>
            <a:ext cx="3347085" cy="549910"/>
          </a:xfrm>
          <a:prstGeom prst="rect">
            <a:avLst/>
          </a:prstGeom>
          <a:noFill/>
          <a:ln w="9525">
            <a:noFill/>
            <a:miter/>
          </a:ln>
        </p:spPr>
        <p:txBody>
          <a:bodyPr wrap="square">
            <a:spAutoFit/>
          </a:bodyPr>
          <a:lstStyle/>
          <a:p>
            <a:pPr algn="l"/>
            <a:r>
              <a:rPr lang="en-US" altLang="zh-CN" sz="1000" noProof="0" dirty="0">
                <a:ln>
                  <a:noFill/>
                </a:ln>
                <a:solidFill>
                  <a:schemeClr val="tx1">
                    <a:lumMod val="50000"/>
                    <a:lumOff val="50000"/>
                  </a:schemeClr>
                </a:solidFill>
                <a:uLnTx/>
                <a:uFillTx/>
                <a:latin typeface="Verdana" panose="020B0604030504040204" charset="0"/>
                <a:ea typeface="方正舒体" panose="02010601030101010101" pitchFamily="2" charset="-122"/>
                <a:sym typeface="+mn-ea"/>
              </a:rPr>
              <a:t>Lorme ipsum dolor sit,consectetur adipsiicing elit.Lorme ipsum dolor sit,consectetur adipsiicing elit.</a:t>
            </a:r>
          </a:p>
        </p:txBody>
      </p:sp>
      <p:sp>
        <p:nvSpPr>
          <p:cNvPr id="31" name="TextBox 1210"/>
          <p:cNvSpPr/>
          <p:nvPr/>
        </p:nvSpPr>
        <p:spPr>
          <a:xfrm>
            <a:off x="7910195" y="4112260"/>
            <a:ext cx="2882900" cy="306705"/>
          </a:xfrm>
          <a:prstGeom prst="rect">
            <a:avLst/>
          </a:prstGeom>
          <a:noFill/>
          <a:ln w="9525">
            <a:noFill/>
            <a:miter/>
          </a:ln>
        </p:spPr>
        <p:txBody>
          <a:bodyPr wrap="square">
            <a:spAutoFit/>
          </a:bodyPr>
          <a:lstStyle/>
          <a:p>
            <a:pPr algn="l"/>
            <a:r>
              <a:rPr lang="en-US" altLang="zh-CN" sz="1400" noProof="0" dirty="0">
                <a:ln>
                  <a:noFill/>
                </a:ln>
                <a:solidFill>
                  <a:schemeClr val="tx1">
                    <a:lumMod val="50000"/>
                    <a:lumOff val="50000"/>
                  </a:schemeClr>
                </a:solidFill>
                <a:uLnTx/>
                <a:uFillTx/>
                <a:latin typeface="Verdana" panose="020B0604030504040204" charset="0"/>
                <a:ea typeface="方正舒体" panose="02010601030101010101" pitchFamily="2" charset="-122"/>
                <a:sym typeface="+mn-ea"/>
              </a:rPr>
              <a:t>ADD YOUR TEXT HERE</a:t>
            </a:r>
          </a:p>
        </p:txBody>
      </p:sp>
      <p:sp>
        <p:nvSpPr>
          <p:cNvPr id="32" name="TextBox 1210"/>
          <p:cNvSpPr/>
          <p:nvPr/>
        </p:nvSpPr>
        <p:spPr>
          <a:xfrm>
            <a:off x="7910195" y="4418965"/>
            <a:ext cx="3347085" cy="549910"/>
          </a:xfrm>
          <a:prstGeom prst="rect">
            <a:avLst/>
          </a:prstGeom>
          <a:noFill/>
          <a:ln w="9525">
            <a:noFill/>
            <a:miter/>
          </a:ln>
        </p:spPr>
        <p:txBody>
          <a:bodyPr wrap="square">
            <a:spAutoFit/>
          </a:bodyPr>
          <a:lstStyle/>
          <a:p>
            <a:pPr algn="l"/>
            <a:r>
              <a:rPr lang="en-US" altLang="zh-CN" sz="1000" noProof="0" dirty="0">
                <a:ln>
                  <a:noFill/>
                </a:ln>
                <a:solidFill>
                  <a:schemeClr val="tx1">
                    <a:lumMod val="50000"/>
                    <a:lumOff val="50000"/>
                  </a:schemeClr>
                </a:solidFill>
                <a:uLnTx/>
                <a:uFillTx/>
                <a:latin typeface="Verdana" panose="020B0604030504040204" charset="0"/>
                <a:ea typeface="方正舒体" panose="02010601030101010101" pitchFamily="2" charset="-122"/>
                <a:sym typeface="+mn-ea"/>
              </a:rPr>
              <a:t>Lorme ipsum dolor sit,consectetur adipsiicing elit.Lorme ipsum dolor sit,consectetur adipsiicing elit.</a:t>
            </a:r>
          </a:p>
        </p:txBody>
      </p:sp>
      <p:sp>
        <p:nvSpPr>
          <p:cNvPr id="33" name="TextBox 1210"/>
          <p:cNvSpPr/>
          <p:nvPr/>
        </p:nvSpPr>
        <p:spPr>
          <a:xfrm>
            <a:off x="1133475" y="4112260"/>
            <a:ext cx="2882900" cy="306705"/>
          </a:xfrm>
          <a:prstGeom prst="rect">
            <a:avLst/>
          </a:prstGeom>
          <a:noFill/>
          <a:ln w="9525">
            <a:noFill/>
            <a:miter/>
          </a:ln>
        </p:spPr>
        <p:txBody>
          <a:bodyPr wrap="square">
            <a:spAutoFit/>
          </a:bodyPr>
          <a:lstStyle/>
          <a:p>
            <a:pPr algn="r"/>
            <a:r>
              <a:rPr lang="en-US" altLang="zh-CN" sz="1400" noProof="0" dirty="0">
                <a:ln>
                  <a:noFill/>
                </a:ln>
                <a:solidFill>
                  <a:schemeClr val="tx1">
                    <a:lumMod val="50000"/>
                    <a:lumOff val="50000"/>
                  </a:schemeClr>
                </a:solidFill>
                <a:uLnTx/>
                <a:uFillTx/>
                <a:latin typeface="Verdana" panose="020B0604030504040204" charset="0"/>
                <a:ea typeface="方正舒体" panose="02010601030101010101" pitchFamily="2" charset="-122"/>
                <a:sym typeface="+mn-ea"/>
              </a:rPr>
              <a:t>ADD YOUR TEXT HERE</a:t>
            </a:r>
          </a:p>
        </p:txBody>
      </p:sp>
      <p:sp>
        <p:nvSpPr>
          <p:cNvPr id="34" name="TextBox 1210"/>
          <p:cNvSpPr/>
          <p:nvPr/>
        </p:nvSpPr>
        <p:spPr>
          <a:xfrm>
            <a:off x="669290" y="4418965"/>
            <a:ext cx="3347085" cy="549910"/>
          </a:xfrm>
          <a:prstGeom prst="rect">
            <a:avLst/>
          </a:prstGeom>
          <a:noFill/>
          <a:ln w="9525">
            <a:noFill/>
            <a:miter/>
          </a:ln>
        </p:spPr>
        <p:txBody>
          <a:bodyPr wrap="square">
            <a:spAutoFit/>
          </a:bodyPr>
          <a:lstStyle/>
          <a:p>
            <a:pPr algn="r"/>
            <a:r>
              <a:rPr lang="en-US" altLang="zh-CN" sz="1000" noProof="0" dirty="0">
                <a:ln>
                  <a:noFill/>
                </a:ln>
                <a:solidFill>
                  <a:schemeClr val="tx1">
                    <a:lumMod val="50000"/>
                    <a:lumOff val="50000"/>
                  </a:schemeClr>
                </a:solidFill>
                <a:uLnTx/>
                <a:uFillTx/>
                <a:latin typeface="Verdana" panose="020B0604030504040204" charset="0"/>
                <a:ea typeface="方正舒体" panose="02010601030101010101" pitchFamily="2" charset="-122"/>
                <a:sym typeface="+mn-ea"/>
              </a:rPr>
              <a:t>Lorme ipsum dolor sit,consectetur adipsiicing elit.Lorme ipsum dolor sit,consectetur adipsiicing elit.</a:t>
            </a:r>
          </a:p>
        </p:txBody>
      </p:sp>
      <p:sp>
        <p:nvSpPr>
          <p:cNvPr id="35" name="TextBox 1210"/>
          <p:cNvSpPr/>
          <p:nvPr/>
        </p:nvSpPr>
        <p:spPr>
          <a:xfrm>
            <a:off x="751840" y="2885440"/>
            <a:ext cx="2882900" cy="306705"/>
          </a:xfrm>
          <a:prstGeom prst="rect">
            <a:avLst/>
          </a:prstGeom>
          <a:noFill/>
          <a:ln w="9525">
            <a:noFill/>
            <a:miter/>
          </a:ln>
        </p:spPr>
        <p:txBody>
          <a:bodyPr wrap="square">
            <a:spAutoFit/>
          </a:bodyPr>
          <a:lstStyle/>
          <a:p>
            <a:pPr algn="r"/>
            <a:r>
              <a:rPr lang="en-US" altLang="zh-CN" sz="1400" noProof="0" dirty="0">
                <a:ln>
                  <a:noFill/>
                </a:ln>
                <a:solidFill>
                  <a:schemeClr val="tx1">
                    <a:lumMod val="50000"/>
                    <a:lumOff val="50000"/>
                  </a:schemeClr>
                </a:solidFill>
                <a:uLnTx/>
                <a:uFillTx/>
                <a:latin typeface="Verdana" panose="020B0604030504040204" charset="0"/>
                <a:ea typeface="方正舒体" panose="02010601030101010101" pitchFamily="2" charset="-122"/>
                <a:sym typeface="+mn-ea"/>
              </a:rPr>
              <a:t>ADD YOUR TEXT HERE</a:t>
            </a:r>
          </a:p>
        </p:txBody>
      </p:sp>
      <p:sp>
        <p:nvSpPr>
          <p:cNvPr id="37" name="TextBox 1210"/>
          <p:cNvSpPr/>
          <p:nvPr/>
        </p:nvSpPr>
        <p:spPr>
          <a:xfrm>
            <a:off x="1195070" y="1713230"/>
            <a:ext cx="2882900" cy="306705"/>
          </a:xfrm>
          <a:prstGeom prst="rect">
            <a:avLst/>
          </a:prstGeom>
          <a:noFill/>
          <a:ln w="9525">
            <a:noFill/>
            <a:miter/>
          </a:ln>
        </p:spPr>
        <p:txBody>
          <a:bodyPr wrap="square">
            <a:spAutoFit/>
          </a:bodyPr>
          <a:lstStyle/>
          <a:p>
            <a:pPr algn="r"/>
            <a:r>
              <a:rPr lang="en-US" altLang="zh-CN" sz="1400" noProof="0" dirty="0">
                <a:ln>
                  <a:noFill/>
                </a:ln>
                <a:solidFill>
                  <a:schemeClr val="tx1">
                    <a:lumMod val="50000"/>
                    <a:lumOff val="50000"/>
                  </a:schemeClr>
                </a:solidFill>
                <a:uLnTx/>
                <a:uFillTx/>
                <a:latin typeface="Verdana" panose="020B0604030504040204" charset="0"/>
                <a:ea typeface="方正舒体" panose="02010601030101010101" pitchFamily="2" charset="-122"/>
                <a:sym typeface="+mn-ea"/>
              </a:rPr>
              <a:t>ADD YOUR TEXT HERE</a:t>
            </a:r>
          </a:p>
        </p:txBody>
      </p:sp>
      <p:sp>
        <p:nvSpPr>
          <p:cNvPr id="38" name="TextBox 1210"/>
          <p:cNvSpPr/>
          <p:nvPr/>
        </p:nvSpPr>
        <p:spPr>
          <a:xfrm>
            <a:off x="730885" y="2019935"/>
            <a:ext cx="3347085" cy="549910"/>
          </a:xfrm>
          <a:prstGeom prst="rect">
            <a:avLst/>
          </a:prstGeom>
          <a:noFill/>
          <a:ln w="9525">
            <a:noFill/>
            <a:miter/>
          </a:ln>
        </p:spPr>
        <p:txBody>
          <a:bodyPr wrap="square">
            <a:spAutoFit/>
          </a:bodyPr>
          <a:lstStyle/>
          <a:p>
            <a:pPr algn="r"/>
            <a:r>
              <a:rPr lang="en-US" altLang="zh-CN" sz="1000" noProof="0" dirty="0">
                <a:ln>
                  <a:noFill/>
                </a:ln>
                <a:solidFill>
                  <a:schemeClr val="tx1">
                    <a:lumMod val="50000"/>
                    <a:lumOff val="50000"/>
                  </a:schemeClr>
                </a:solidFill>
                <a:uLnTx/>
                <a:uFillTx/>
                <a:latin typeface="Verdana" panose="020B0604030504040204" charset="0"/>
                <a:ea typeface="方正舒体" panose="02010601030101010101" pitchFamily="2" charset="-122"/>
                <a:sym typeface="+mn-ea"/>
              </a:rPr>
              <a:t>Lorme ipsum dolor sit,consectetur adipsiicing elit.Lorme ipsum dolor sit,consectetur adipsiicing elit.</a:t>
            </a: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5378450" y="2032635"/>
            <a:ext cx="1339850" cy="1311275"/>
          </a:xfrm>
          <a:prstGeom prst="rect">
            <a:avLst/>
          </a:prstGeom>
          <a:solidFill>
            <a:srgbClr val="464E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7" name="图片 6" descr="1"/>
          <p:cNvPicPr>
            <a:picLocks noChangeAspect="1"/>
          </p:cNvPicPr>
          <p:nvPr userDrawn="1"/>
        </p:nvPicPr>
        <p:blipFill>
          <a:blip r:embed="rId2"/>
          <a:stretch>
            <a:fillRect/>
          </a:stretch>
        </p:blipFill>
        <p:spPr>
          <a:xfrm>
            <a:off x="-681355" y="-666750"/>
            <a:ext cx="4882515" cy="2453005"/>
          </a:xfrm>
          <a:prstGeom prst="rect">
            <a:avLst/>
          </a:prstGeom>
        </p:spPr>
      </p:pic>
      <p:pic>
        <p:nvPicPr>
          <p:cNvPr id="8" name="图片 7" descr="2"/>
          <p:cNvPicPr>
            <a:picLocks noChangeAspect="1"/>
          </p:cNvPicPr>
          <p:nvPr userDrawn="1"/>
        </p:nvPicPr>
        <p:blipFill>
          <a:blip r:embed="rId3"/>
          <a:stretch>
            <a:fillRect/>
          </a:stretch>
        </p:blipFill>
        <p:spPr>
          <a:xfrm>
            <a:off x="-302895" y="4260850"/>
            <a:ext cx="4182110" cy="3067050"/>
          </a:xfrm>
          <a:prstGeom prst="rect">
            <a:avLst/>
          </a:prstGeom>
        </p:spPr>
      </p:pic>
      <p:pic>
        <p:nvPicPr>
          <p:cNvPr id="9" name="图片 8" descr="3"/>
          <p:cNvPicPr>
            <a:picLocks noChangeAspect="1"/>
          </p:cNvPicPr>
          <p:nvPr userDrawn="1"/>
        </p:nvPicPr>
        <p:blipFill>
          <a:blip r:embed="rId4"/>
          <a:srcRect l="9533"/>
          <a:stretch>
            <a:fillRect/>
          </a:stretch>
        </p:blipFill>
        <p:spPr>
          <a:xfrm flipV="1">
            <a:off x="8408670" y="4526280"/>
            <a:ext cx="3990975" cy="3013710"/>
          </a:xfrm>
          <a:prstGeom prst="rect">
            <a:avLst/>
          </a:prstGeom>
        </p:spPr>
      </p:pic>
      <p:pic>
        <p:nvPicPr>
          <p:cNvPr id="10" name="图片 9" descr="4"/>
          <p:cNvPicPr>
            <a:picLocks noChangeAspect="1"/>
          </p:cNvPicPr>
          <p:nvPr userDrawn="1"/>
        </p:nvPicPr>
        <p:blipFill>
          <a:blip r:embed="rId5"/>
          <a:stretch>
            <a:fillRect/>
          </a:stretch>
        </p:blipFill>
        <p:spPr>
          <a:xfrm>
            <a:off x="8038465" y="-666750"/>
            <a:ext cx="4302760" cy="2626995"/>
          </a:xfrm>
          <a:prstGeom prst="rect">
            <a:avLst/>
          </a:prstGeom>
        </p:spPr>
      </p:pic>
      <p:sp>
        <p:nvSpPr>
          <p:cNvPr id="38" name="文本框 37"/>
          <p:cNvSpPr txBox="1"/>
          <p:nvPr/>
        </p:nvSpPr>
        <p:spPr>
          <a:xfrm>
            <a:off x="4466590" y="1970405"/>
            <a:ext cx="2964180" cy="1445260"/>
          </a:xfrm>
          <a:prstGeom prst="rect">
            <a:avLst/>
          </a:prstGeom>
          <a:noFill/>
        </p:spPr>
        <p:txBody>
          <a:bodyPr wrap="square" rtlCol="0">
            <a:spAutoFit/>
          </a:bodyPr>
          <a:lstStyle/>
          <a:p>
            <a:pPr algn="ctr"/>
            <a:r>
              <a:rPr lang="en-US" altLang="zh-CN" sz="8800">
                <a:solidFill>
                  <a:schemeClr val="bg1"/>
                </a:solidFill>
                <a:latin typeface="Impact" panose="020B0806030902050204" pitchFamily="34" charset="0"/>
                <a:ea typeface="MingLiU_HKSCS-ExtB" panose="02020500000000000000" charset="-120"/>
              </a:rPr>
              <a:t> 04</a:t>
            </a:r>
          </a:p>
        </p:txBody>
      </p:sp>
      <p:sp>
        <p:nvSpPr>
          <p:cNvPr id="39" name="文本框 38"/>
          <p:cNvSpPr txBox="1"/>
          <p:nvPr/>
        </p:nvSpPr>
        <p:spPr>
          <a:xfrm>
            <a:off x="3769995" y="3362960"/>
            <a:ext cx="4808220" cy="942975"/>
          </a:xfrm>
          <a:prstGeom prst="rect">
            <a:avLst/>
          </a:prstGeom>
          <a:noFill/>
        </p:spPr>
        <p:txBody>
          <a:bodyPr anchor="ctr"/>
          <a:lstStyle/>
          <a:p>
            <a:pPr marL="0" marR="0" lvl="0" indent="0" algn="ctr" defTabSz="914400" rtl="0" eaLnBrk="1" fontAlgn="t" latinLnBrk="0" hangingPunct="1">
              <a:spcBef>
                <a:spcPts val="0"/>
              </a:spcBef>
              <a:spcAft>
                <a:spcPts val="0"/>
              </a:spcAft>
              <a:buClrTx/>
              <a:buSzTx/>
              <a:buFontTx/>
              <a:buNone/>
              <a:defRPr/>
            </a:pPr>
            <a:r>
              <a:rPr lang="zh-CN" altLang="en-US" sz="4400">
                <a:solidFill>
                  <a:srgbClr val="464E6C"/>
                </a:solidFill>
                <a:latin typeface="微软雅黑" panose="020B0503020204020204" charset="-122"/>
                <a:ea typeface="微软雅黑" panose="020B0503020204020204" charset="-122"/>
                <a:sym typeface="+mn-ea"/>
              </a:rPr>
              <a:t>在此输入您的文本</a:t>
            </a:r>
            <a:endParaRPr kumimoji="0" lang="zh-CN" altLang="en-US" sz="4400" i="0" u="none" strike="noStrike" kern="0" cap="none" spc="0" normalizeH="0" baseline="0" noProof="0" dirty="0">
              <a:ln>
                <a:noFill/>
              </a:ln>
              <a:solidFill>
                <a:srgbClr val="464E6C"/>
              </a:solidFill>
              <a:effectLst/>
              <a:uLnTx/>
              <a:uFillTx/>
              <a:latin typeface="微软雅黑" panose="020B0503020204020204" charset="-122"/>
              <a:ea typeface="微软雅黑" panose="020B0503020204020204" charset="-122"/>
              <a:cs typeface="+mn-cs"/>
              <a:sym typeface="+mn-ea"/>
            </a:endParaRPr>
          </a:p>
        </p:txBody>
      </p:sp>
      <p:sp>
        <p:nvSpPr>
          <p:cNvPr id="40" name="文本框 34"/>
          <p:cNvSpPr txBox="1"/>
          <p:nvPr/>
        </p:nvSpPr>
        <p:spPr>
          <a:xfrm>
            <a:off x="2959735" y="4209415"/>
            <a:ext cx="6101080" cy="46037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ctr" defTabSz="1216025" eaLnBrk="1" hangingPunct="1">
              <a:lnSpc>
                <a:spcPct val="120000"/>
              </a:lnSpc>
              <a:spcBef>
                <a:spcPct val="20000"/>
              </a:spcBef>
            </a:pPr>
            <a:r>
              <a:rPr lang="zh-CN" altLang="en-US" sz="1000" dirty="0">
                <a:solidFill>
                  <a:srgbClr val="464E6C"/>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00" dirty="0">
                <a:solidFill>
                  <a:srgbClr val="464E6C"/>
                </a:solidFill>
                <a:latin typeface="Arial" panose="020B0604020202020204" pitchFamily="34" charset="0"/>
                <a:ea typeface="微软雅黑" panose="020B0503020204020204" charset="-122"/>
                <a:sym typeface="Arial" panose="020B0604020202020204" pitchFamily="34" charset="0"/>
              </a:rPr>
              <a:t>.</a:t>
            </a:r>
            <a:r>
              <a:rPr lang="zh-CN" altLang="en-US" sz="1000" dirty="0">
                <a:solidFill>
                  <a:srgbClr val="464E6C"/>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00" dirty="0">
                <a:solidFill>
                  <a:srgbClr val="464E6C"/>
                </a:solidFill>
                <a:latin typeface="Arial" panose="020B0604020202020204" pitchFamily="34" charset="0"/>
                <a:ea typeface="微软雅黑" panose="020B0503020204020204" charset="-122"/>
                <a:sym typeface="Arial" panose="020B0604020202020204" pitchFamily="34" charset="0"/>
              </a:rPr>
              <a:t>.</a:t>
            </a:r>
            <a:r>
              <a:rPr lang="zh-CN" altLang="en-US" sz="1000" dirty="0">
                <a:solidFill>
                  <a:srgbClr val="464E6C"/>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00" dirty="0">
                <a:solidFill>
                  <a:srgbClr val="464E6C"/>
                </a:solidFill>
                <a:latin typeface="Arial" panose="020B0604020202020204" pitchFamily="34" charset="0"/>
                <a:ea typeface="微软雅黑" panose="020B0503020204020204" charset="-122"/>
                <a:sym typeface="Arial" panose="020B0604020202020204" pitchFamily="34" charset="0"/>
              </a:rPr>
              <a:t>.</a:t>
            </a:r>
            <a:r>
              <a:rPr lang="zh-CN" altLang="en-US" sz="1000" dirty="0">
                <a:solidFill>
                  <a:srgbClr val="464E6C"/>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00" dirty="0">
                <a:solidFill>
                  <a:srgbClr val="464E6C"/>
                </a:solidFill>
                <a:latin typeface="Arial" panose="020B0604020202020204" pitchFamily="34" charset="0"/>
                <a:ea typeface="微软雅黑" panose="020B0503020204020204" charset="-122"/>
                <a:sym typeface="Arial" panose="020B0604020202020204" pitchFamily="34" charset="0"/>
              </a:rPr>
              <a:t>.</a:t>
            </a:r>
            <a:r>
              <a:rPr lang="zh-CN" altLang="en-US" sz="1000" dirty="0">
                <a:solidFill>
                  <a:srgbClr val="464E6C"/>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00" dirty="0">
                <a:solidFill>
                  <a:srgbClr val="464E6C"/>
                </a:solidFill>
                <a:latin typeface="Arial" panose="020B0604020202020204" pitchFamily="34" charset="0"/>
                <a:ea typeface="微软雅黑" panose="020B0503020204020204" charset="-122"/>
                <a:sym typeface="Arial" panose="020B0604020202020204" pitchFamily="34" charset="0"/>
              </a:rPr>
              <a:t>.</a:t>
            </a: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8" name="直接连接符 7"/>
          <p:cNvCxnSpPr/>
          <p:nvPr/>
        </p:nvCxnSpPr>
        <p:spPr>
          <a:xfrm>
            <a:off x="-42545" y="3296285"/>
            <a:ext cx="8270240" cy="0"/>
          </a:xfrm>
          <a:prstGeom prst="line">
            <a:avLst/>
          </a:prstGeom>
          <a:ln>
            <a:solidFill>
              <a:schemeClr val="bg1">
                <a:lumMod val="85000"/>
              </a:schemeClr>
            </a:solidFill>
            <a:prstDash val="sysDot"/>
          </a:ln>
        </p:spPr>
        <p:style>
          <a:lnRef idx="1">
            <a:schemeClr val="accent1"/>
          </a:lnRef>
          <a:fillRef idx="0">
            <a:schemeClr val="accent1"/>
          </a:fillRef>
          <a:effectRef idx="0">
            <a:schemeClr val="accent1"/>
          </a:effectRef>
          <a:fontRef idx="minor">
            <a:schemeClr val="tx1"/>
          </a:fontRef>
        </p:style>
      </p:cxnSp>
      <p:pic>
        <p:nvPicPr>
          <p:cNvPr id="13" name="图片 12" descr="6"/>
          <p:cNvPicPr>
            <a:picLocks noChangeAspect="1"/>
          </p:cNvPicPr>
          <p:nvPr/>
        </p:nvPicPr>
        <p:blipFill>
          <a:blip r:embed="rId2"/>
          <a:stretch>
            <a:fillRect/>
          </a:stretch>
        </p:blipFill>
        <p:spPr>
          <a:xfrm rot="5400000">
            <a:off x="1646555" y="2755900"/>
            <a:ext cx="1024890" cy="626110"/>
          </a:xfrm>
          <a:prstGeom prst="rect">
            <a:avLst/>
          </a:prstGeom>
        </p:spPr>
      </p:pic>
      <p:pic>
        <p:nvPicPr>
          <p:cNvPr id="9" name="图片 8" descr="6"/>
          <p:cNvPicPr>
            <a:picLocks noChangeAspect="1"/>
          </p:cNvPicPr>
          <p:nvPr/>
        </p:nvPicPr>
        <p:blipFill>
          <a:blip r:embed="rId2"/>
          <a:stretch>
            <a:fillRect/>
          </a:stretch>
        </p:blipFill>
        <p:spPr>
          <a:xfrm rot="11280000">
            <a:off x="3234055" y="3220720"/>
            <a:ext cx="1024890" cy="626110"/>
          </a:xfrm>
          <a:prstGeom prst="rect">
            <a:avLst/>
          </a:prstGeom>
        </p:spPr>
      </p:pic>
      <p:pic>
        <p:nvPicPr>
          <p:cNvPr id="10" name="图片 9" descr="6"/>
          <p:cNvPicPr>
            <a:picLocks noChangeAspect="1"/>
          </p:cNvPicPr>
          <p:nvPr/>
        </p:nvPicPr>
        <p:blipFill>
          <a:blip r:embed="rId2"/>
          <a:stretch>
            <a:fillRect/>
          </a:stretch>
        </p:blipFill>
        <p:spPr>
          <a:xfrm rot="5400000">
            <a:off x="5339080" y="2755900"/>
            <a:ext cx="1024890" cy="626110"/>
          </a:xfrm>
          <a:prstGeom prst="rect">
            <a:avLst/>
          </a:prstGeom>
        </p:spPr>
      </p:pic>
      <p:pic>
        <p:nvPicPr>
          <p:cNvPr id="11" name="图片 10" descr="6"/>
          <p:cNvPicPr>
            <a:picLocks noChangeAspect="1"/>
          </p:cNvPicPr>
          <p:nvPr/>
        </p:nvPicPr>
        <p:blipFill>
          <a:blip r:embed="rId2"/>
          <a:stretch>
            <a:fillRect/>
          </a:stretch>
        </p:blipFill>
        <p:spPr>
          <a:xfrm rot="10200000">
            <a:off x="7324090" y="3204845"/>
            <a:ext cx="1024890" cy="626110"/>
          </a:xfrm>
          <a:prstGeom prst="rect">
            <a:avLst/>
          </a:prstGeom>
        </p:spPr>
      </p:pic>
      <p:sp>
        <p:nvSpPr>
          <p:cNvPr id="28" name="文本框 27"/>
          <p:cNvSpPr txBox="1"/>
          <p:nvPr/>
        </p:nvSpPr>
        <p:spPr>
          <a:xfrm>
            <a:off x="3417570" y="4054013"/>
            <a:ext cx="2266315" cy="368300"/>
          </a:xfrm>
          <a:prstGeom prst="rect">
            <a:avLst/>
          </a:prstGeom>
          <a:noFill/>
        </p:spPr>
        <p:txBody>
          <a:bodyPr wrap="none" rtlCol="0">
            <a:spAutoFit/>
          </a:bodyPr>
          <a:lstStyle/>
          <a:p>
            <a:pPr algn="l"/>
            <a:r>
              <a:rPr lang="en-US" altLang="zh-CN" b="1" noProof="0" dirty="0">
                <a:ln>
                  <a:noFill/>
                </a:ln>
                <a:solidFill>
                  <a:schemeClr val="tx1">
                    <a:lumMod val="75000"/>
                    <a:lumOff val="25000"/>
                  </a:schemeClr>
                </a:solidFill>
                <a:uLnTx/>
                <a:uFillTx/>
                <a:ea typeface="方正舒体" panose="02010601030101010101" pitchFamily="2" charset="-122"/>
                <a:sym typeface="+mn-ea"/>
              </a:rPr>
              <a:t>ADD YOUR TEXT HERE</a:t>
            </a:r>
            <a:endParaRPr lang="en-US" altLang="zh-CN" b="1" noProof="0" dirty="0">
              <a:ln>
                <a:noFill/>
              </a:ln>
              <a:solidFill>
                <a:schemeClr val="tx1">
                  <a:lumMod val="75000"/>
                  <a:lumOff val="25000"/>
                </a:schemeClr>
              </a:solidFill>
              <a:uLnTx/>
              <a:uFillTx/>
              <a:latin typeface="微软雅黑" panose="020B0503020204020204" charset="-122"/>
              <a:ea typeface="方正舒体" panose="02010601030101010101" pitchFamily="2" charset="-122"/>
              <a:sym typeface="+mn-ea"/>
            </a:endParaRPr>
          </a:p>
        </p:txBody>
      </p:sp>
      <p:sp>
        <p:nvSpPr>
          <p:cNvPr id="29" name="文本框 28"/>
          <p:cNvSpPr txBox="1"/>
          <p:nvPr/>
        </p:nvSpPr>
        <p:spPr>
          <a:xfrm>
            <a:off x="3417570" y="4358005"/>
            <a:ext cx="2710815" cy="70866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l" fontAlgn="auto">
              <a:lnSpc>
                <a:spcPct val="150000"/>
              </a:lnSpc>
            </a:pPr>
            <a:r>
              <a:rPr lang="zh-CN" altLang="en-US" sz="900" dirty="0">
                <a:solidFill>
                  <a:schemeClr val="tx1">
                    <a:lumMod val="75000"/>
                    <a:lumOff val="2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75000"/>
                    <a:lumOff val="2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75000"/>
                    <a:lumOff val="2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75000"/>
                    <a:lumOff val="2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75000"/>
                    <a:lumOff val="2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75000"/>
                    <a:lumOff val="2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75000"/>
                    <a:lumOff val="2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75000"/>
                    <a:lumOff val="2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75000"/>
                    <a:lumOff val="2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75000"/>
                    <a:lumOff val="25000"/>
                  </a:schemeClr>
                </a:solidFill>
                <a:latin typeface="Arial" panose="020B0604020202020204" pitchFamily="34" charset="0"/>
                <a:ea typeface="微软雅黑" panose="020B0503020204020204" charset="-122"/>
                <a:sym typeface="Arial" panose="020B0604020202020204" pitchFamily="34" charset="0"/>
              </a:rPr>
              <a:t>.</a:t>
            </a:r>
            <a:endParaRPr lang="en-US" altLang="zh-CN" sz="900" kern="0" noProof="0" dirty="0" smtClean="0">
              <a:ln>
                <a:noFill/>
              </a:ln>
              <a:solidFill>
                <a:schemeClr val="tx1">
                  <a:lumMod val="75000"/>
                  <a:lumOff val="25000"/>
                </a:schemeClr>
              </a:solidFill>
              <a:uLnTx/>
              <a:uFillTx/>
              <a:latin typeface="Arial" panose="020B0604020202020204" pitchFamily="34" charset="0"/>
              <a:ea typeface="微软雅黑" panose="020B0503020204020204" charset="-122"/>
              <a:sym typeface="Arial" panose="020B0604020202020204" pitchFamily="34" charset="0"/>
            </a:endParaRPr>
          </a:p>
        </p:txBody>
      </p:sp>
      <p:sp>
        <p:nvSpPr>
          <p:cNvPr id="12" name="文本框 11"/>
          <p:cNvSpPr txBox="1"/>
          <p:nvPr/>
        </p:nvSpPr>
        <p:spPr>
          <a:xfrm>
            <a:off x="5683885" y="1543858"/>
            <a:ext cx="2266315" cy="368300"/>
          </a:xfrm>
          <a:prstGeom prst="rect">
            <a:avLst/>
          </a:prstGeom>
          <a:noFill/>
        </p:spPr>
        <p:txBody>
          <a:bodyPr wrap="none" rtlCol="0">
            <a:spAutoFit/>
          </a:bodyPr>
          <a:lstStyle/>
          <a:p>
            <a:pPr algn="l"/>
            <a:r>
              <a:rPr lang="en-US" altLang="zh-CN" b="1" noProof="0" dirty="0">
                <a:ln>
                  <a:noFill/>
                </a:ln>
                <a:solidFill>
                  <a:schemeClr val="tx1">
                    <a:lumMod val="75000"/>
                    <a:lumOff val="25000"/>
                  </a:schemeClr>
                </a:solidFill>
                <a:uLnTx/>
                <a:uFillTx/>
                <a:ea typeface="方正舒体" panose="02010601030101010101" pitchFamily="2" charset="-122"/>
                <a:sym typeface="+mn-ea"/>
              </a:rPr>
              <a:t>ADD YOUR TEXT HERE</a:t>
            </a:r>
            <a:endParaRPr lang="en-US" altLang="zh-CN" b="1" noProof="0" dirty="0">
              <a:ln>
                <a:noFill/>
              </a:ln>
              <a:solidFill>
                <a:schemeClr val="tx1">
                  <a:lumMod val="75000"/>
                  <a:lumOff val="25000"/>
                </a:schemeClr>
              </a:solidFill>
              <a:uLnTx/>
              <a:uFillTx/>
              <a:latin typeface="微软雅黑" panose="020B0503020204020204" charset="-122"/>
              <a:ea typeface="方正舒体" panose="02010601030101010101" pitchFamily="2" charset="-122"/>
              <a:sym typeface="+mn-ea"/>
            </a:endParaRPr>
          </a:p>
        </p:txBody>
      </p:sp>
      <p:sp>
        <p:nvSpPr>
          <p:cNvPr id="14" name="文本框 13"/>
          <p:cNvSpPr txBox="1"/>
          <p:nvPr/>
        </p:nvSpPr>
        <p:spPr>
          <a:xfrm>
            <a:off x="5683885" y="1847850"/>
            <a:ext cx="2710815" cy="70866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l" fontAlgn="auto">
              <a:lnSpc>
                <a:spcPct val="150000"/>
              </a:lnSpc>
            </a:pPr>
            <a:r>
              <a:rPr lang="zh-CN" altLang="en-US" sz="900" dirty="0">
                <a:solidFill>
                  <a:schemeClr val="tx1">
                    <a:lumMod val="75000"/>
                    <a:lumOff val="2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75000"/>
                    <a:lumOff val="2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75000"/>
                    <a:lumOff val="2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75000"/>
                    <a:lumOff val="2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75000"/>
                    <a:lumOff val="2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75000"/>
                    <a:lumOff val="2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75000"/>
                    <a:lumOff val="2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75000"/>
                    <a:lumOff val="2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75000"/>
                    <a:lumOff val="2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75000"/>
                    <a:lumOff val="25000"/>
                  </a:schemeClr>
                </a:solidFill>
                <a:latin typeface="Arial" panose="020B0604020202020204" pitchFamily="34" charset="0"/>
                <a:ea typeface="微软雅黑" panose="020B0503020204020204" charset="-122"/>
                <a:sym typeface="Arial" panose="020B0604020202020204" pitchFamily="34" charset="0"/>
              </a:rPr>
              <a:t>.</a:t>
            </a:r>
            <a:endParaRPr lang="en-US" altLang="zh-CN" sz="900" kern="0" noProof="0" dirty="0" smtClean="0">
              <a:ln>
                <a:noFill/>
              </a:ln>
              <a:solidFill>
                <a:schemeClr val="tx1">
                  <a:lumMod val="75000"/>
                  <a:lumOff val="25000"/>
                </a:schemeClr>
              </a:solidFill>
              <a:uLnTx/>
              <a:uFillTx/>
              <a:latin typeface="Arial" panose="020B0604020202020204" pitchFamily="34" charset="0"/>
              <a:ea typeface="微软雅黑" panose="020B0503020204020204" charset="-122"/>
              <a:sym typeface="Arial" panose="020B0604020202020204" pitchFamily="34" charset="0"/>
            </a:endParaRPr>
          </a:p>
        </p:txBody>
      </p:sp>
      <p:sp>
        <p:nvSpPr>
          <p:cNvPr id="15" name="文本框 14"/>
          <p:cNvSpPr txBox="1"/>
          <p:nvPr/>
        </p:nvSpPr>
        <p:spPr>
          <a:xfrm>
            <a:off x="7825740" y="3914948"/>
            <a:ext cx="2266315" cy="368300"/>
          </a:xfrm>
          <a:prstGeom prst="rect">
            <a:avLst/>
          </a:prstGeom>
          <a:noFill/>
        </p:spPr>
        <p:txBody>
          <a:bodyPr wrap="none" rtlCol="0">
            <a:spAutoFit/>
          </a:bodyPr>
          <a:lstStyle/>
          <a:p>
            <a:pPr algn="l"/>
            <a:r>
              <a:rPr lang="en-US" altLang="zh-CN" b="1" noProof="0" dirty="0">
                <a:ln>
                  <a:noFill/>
                </a:ln>
                <a:solidFill>
                  <a:schemeClr val="tx1">
                    <a:lumMod val="75000"/>
                    <a:lumOff val="25000"/>
                  </a:schemeClr>
                </a:solidFill>
                <a:uLnTx/>
                <a:uFillTx/>
                <a:ea typeface="方正舒体" panose="02010601030101010101" pitchFamily="2" charset="-122"/>
                <a:sym typeface="+mn-ea"/>
              </a:rPr>
              <a:t>ADD YOUR TEXT HERE</a:t>
            </a:r>
            <a:endParaRPr lang="en-US" altLang="zh-CN" b="1" noProof="0" dirty="0">
              <a:ln>
                <a:noFill/>
              </a:ln>
              <a:solidFill>
                <a:schemeClr val="tx1">
                  <a:lumMod val="75000"/>
                  <a:lumOff val="25000"/>
                </a:schemeClr>
              </a:solidFill>
              <a:uLnTx/>
              <a:uFillTx/>
              <a:latin typeface="微软雅黑" panose="020B0503020204020204" charset="-122"/>
              <a:ea typeface="方正舒体" panose="02010601030101010101" pitchFamily="2" charset="-122"/>
              <a:sym typeface="+mn-ea"/>
            </a:endParaRPr>
          </a:p>
        </p:txBody>
      </p:sp>
      <p:sp>
        <p:nvSpPr>
          <p:cNvPr id="16" name="文本框 15"/>
          <p:cNvSpPr txBox="1"/>
          <p:nvPr/>
        </p:nvSpPr>
        <p:spPr>
          <a:xfrm>
            <a:off x="7825740" y="4218940"/>
            <a:ext cx="2710815" cy="70866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l" fontAlgn="auto">
              <a:lnSpc>
                <a:spcPct val="150000"/>
              </a:lnSpc>
            </a:pPr>
            <a:r>
              <a:rPr lang="zh-CN" altLang="en-US" sz="900" dirty="0">
                <a:solidFill>
                  <a:schemeClr val="tx1">
                    <a:lumMod val="75000"/>
                    <a:lumOff val="2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75000"/>
                    <a:lumOff val="2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75000"/>
                    <a:lumOff val="2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75000"/>
                    <a:lumOff val="2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75000"/>
                    <a:lumOff val="2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75000"/>
                    <a:lumOff val="2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75000"/>
                    <a:lumOff val="2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75000"/>
                    <a:lumOff val="2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75000"/>
                    <a:lumOff val="2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75000"/>
                    <a:lumOff val="25000"/>
                  </a:schemeClr>
                </a:solidFill>
                <a:latin typeface="Arial" panose="020B0604020202020204" pitchFamily="34" charset="0"/>
                <a:ea typeface="微软雅黑" panose="020B0503020204020204" charset="-122"/>
                <a:sym typeface="Arial" panose="020B0604020202020204" pitchFamily="34" charset="0"/>
              </a:rPr>
              <a:t>.</a:t>
            </a:r>
            <a:endParaRPr lang="en-US" altLang="zh-CN" sz="900" kern="0" noProof="0" dirty="0" smtClean="0">
              <a:ln>
                <a:noFill/>
              </a:ln>
              <a:solidFill>
                <a:schemeClr val="tx1">
                  <a:lumMod val="75000"/>
                  <a:lumOff val="25000"/>
                </a:schemeClr>
              </a:solidFill>
              <a:uLnTx/>
              <a:uFillTx/>
              <a:latin typeface="Arial" panose="020B0604020202020204" pitchFamily="34" charset="0"/>
              <a:ea typeface="微软雅黑" panose="020B0503020204020204" charset="-122"/>
              <a:sym typeface="Arial" panose="020B0604020202020204" pitchFamily="34" charset="0"/>
            </a:endParaRPr>
          </a:p>
        </p:txBody>
      </p:sp>
      <p:sp>
        <p:nvSpPr>
          <p:cNvPr id="17" name="文本框 16"/>
          <p:cNvSpPr txBox="1"/>
          <p:nvPr/>
        </p:nvSpPr>
        <p:spPr>
          <a:xfrm>
            <a:off x="1908175" y="1526078"/>
            <a:ext cx="2266315" cy="368300"/>
          </a:xfrm>
          <a:prstGeom prst="rect">
            <a:avLst/>
          </a:prstGeom>
          <a:noFill/>
        </p:spPr>
        <p:txBody>
          <a:bodyPr wrap="none" rtlCol="0">
            <a:spAutoFit/>
          </a:bodyPr>
          <a:lstStyle/>
          <a:p>
            <a:pPr algn="l"/>
            <a:r>
              <a:rPr lang="en-US" altLang="zh-CN" b="1" noProof="0" dirty="0">
                <a:ln>
                  <a:noFill/>
                </a:ln>
                <a:solidFill>
                  <a:schemeClr val="tx1">
                    <a:lumMod val="75000"/>
                    <a:lumOff val="25000"/>
                  </a:schemeClr>
                </a:solidFill>
                <a:uLnTx/>
                <a:uFillTx/>
                <a:ea typeface="方正舒体" panose="02010601030101010101" pitchFamily="2" charset="-122"/>
                <a:sym typeface="+mn-ea"/>
              </a:rPr>
              <a:t>ADD YOUR TEXT HERE</a:t>
            </a:r>
            <a:endParaRPr lang="en-US" altLang="zh-CN" b="1" noProof="0" dirty="0">
              <a:ln>
                <a:noFill/>
              </a:ln>
              <a:solidFill>
                <a:schemeClr val="tx1">
                  <a:lumMod val="75000"/>
                  <a:lumOff val="25000"/>
                </a:schemeClr>
              </a:solidFill>
              <a:uLnTx/>
              <a:uFillTx/>
              <a:latin typeface="微软雅黑" panose="020B0503020204020204" charset="-122"/>
              <a:ea typeface="方正舒体" panose="02010601030101010101" pitchFamily="2" charset="-122"/>
              <a:sym typeface="+mn-ea"/>
            </a:endParaRPr>
          </a:p>
        </p:txBody>
      </p:sp>
      <p:sp>
        <p:nvSpPr>
          <p:cNvPr id="18" name="文本框 17"/>
          <p:cNvSpPr txBox="1"/>
          <p:nvPr/>
        </p:nvSpPr>
        <p:spPr>
          <a:xfrm>
            <a:off x="1908175" y="1830070"/>
            <a:ext cx="2710815" cy="70866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l" fontAlgn="auto">
              <a:lnSpc>
                <a:spcPct val="150000"/>
              </a:lnSpc>
            </a:pPr>
            <a:r>
              <a:rPr lang="zh-CN" altLang="en-US" sz="900" dirty="0">
                <a:solidFill>
                  <a:schemeClr val="tx1">
                    <a:lumMod val="75000"/>
                    <a:lumOff val="2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75000"/>
                    <a:lumOff val="2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75000"/>
                    <a:lumOff val="2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75000"/>
                    <a:lumOff val="2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75000"/>
                    <a:lumOff val="2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75000"/>
                    <a:lumOff val="2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75000"/>
                    <a:lumOff val="2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75000"/>
                    <a:lumOff val="2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75000"/>
                    <a:lumOff val="2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75000"/>
                    <a:lumOff val="25000"/>
                  </a:schemeClr>
                </a:solidFill>
                <a:latin typeface="Arial" panose="020B0604020202020204" pitchFamily="34" charset="0"/>
                <a:ea typeface="微软雅黑" panose="020B0503020204020204" charset="-122"/>
                <a:sym typeface="Arial" panose="020B0604020202020204" pitchFamily="34" charset="0"/>
              </a:rPr>
              <a:t>.</a:t>
            </a:r>
            <a:endParaRPr lang="en-US" altLang="zh-CN" sz="900" kern="0" noProof="0" dirty="0" smtClean="0">
              <a:ln>
                <a:noFill/>
              </a:ln>
              <a:solidFill>
                <a:schemeClr val="tx1">
                  <a:lumMod val="75000"/>
                  <a:lumOff val="25000"/>
                </a:schemeClr>
              </a:solidFill>
              <a:uLnTx/>
              <a:uFillTx/>
              <a:latin typeface="Arial" panose="020B0604020202020204" pitchFamily="34" charset="0"/>
              <a:ea typeface="微软雅黑" panose="020B0503020204020204" charset="-122"/>
              <a:sym typeface="Arial" panose="020B0604020202020204" pitchFamily="34" charset="0"/>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上箭头 3"/>
          <p:cNvSpPr/>
          <p:nvPr/>
        </p:nvSpPr>
        <p:spPr>
          <a:xfrm>
            <a:off x="9978390" y="2290445"/>
            <a:ext cx="680085" cy="4566285"/>
          </a:xfrm>
          <a:prstGeom prst="upArrow">
            <a:avLst/>
          </a:prstGeom>
          <a:solidFill>
            <a:srgbClr val="52B2A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上箭头 4"/>
          <p:cNvSpPr/>
          <p:nvPr/>
        </p:nvSpPr>
        <p:spPr>
          <a:xfrm>
            <a:off x="10658475" y="1143000"/>
            <a:ext cx="680085" cy="5713730"/>
          </a:xfrm>
          <a:prstGeom prst="upArrow">
            <a:avLst/>
          </a:prstGeom>
          <a:solidFill>
            <a:srgbClr val="464E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上箭头 5"/>
          <p:cNvSpPr/>
          <p:nvPr/>
        </p:nvSpPr>
        <p:spPr>
          <a:xfrm>
            <a:off x="9284335" y="3433445"/>
            <a:ext cx="680085" cy="3578225"/>
          </a:xfrm>
          <a:prstGeom prst="upArrow">
            <a:avLst/>
          </a:prstGeom>
          <a:solidFill>
            <a:srgbClr val="464E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上箭头 6"/>
          <p:cNvSpPr/>
          <p:nvPr/>
        </p:nvSpPr>
        <p:spPr>
          <a:xfrm>
            <a:off x="8427720" y="4421505"/>
            <a:ext cx="680085" cy="2435225"/>
          </a:xfrm>
          <a:prstGeom prst="upArrow">
            <a:avLst/>
          </a:prstGeom>
          <a:solidFill>
            <a:srgbClr val="52B2A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TextBox 1210"/>
          <p:cNvSpPr/>
          <p:nvPr/>
        </p:nvSpPr>
        <p:spPr>
          <a:xfrm>
            <a:off x="9284335" y="1010285"/>
            <a:ext cx="1174750" cy="417830"/>
          </a:xfrm>
          <a:prstGeom prst="rect">
            <a:avLst/>
          </a:prstGeom>
          <a:noFill/>
          <a:ln w="9525">
            <a:noFill/>
            <a:miter/>
          </a:ln>
        </p:spPr>
        <p:txBody>
          <a:bodyPr wrap="square">
            <a:spAutoFit/>
          </a:bodyPr>
          <a:lstStyle/>
          <a:p>
            <a:pPr algn="r"/>
            <a:r>
              <a:rPr lang="en-US" altLang="zh-CN" sz="2000" noProof="0" dirty="0">
                <a:ln>
                  <a:noFill/>
                </a:ln>
                <a:solidFill>
                  <a:schemeClr val="tx1">
                    <a:lumMod val="75000"/>
                    <a:lumOff val="25000"/>
                  </a:schemeClr>
                </a:solidFill>
                <a:uLnTx/>
                <a:uFillTx/>
                <a:latin typeface="微软雅黑" panose="020B0503020204020204" charset="-122"/>
                <a:ea typeface="微软雅黑" panose="020B0503020204020204" charset="-122"/>
                <a:sym typeface="+mn-ea"/>
              </a:rPr>
              <a:t>85%</a:t>
            </a:r>
          </a:p>
        </p:txBody>
      </p:sp>
      <p:sp>
        <p:nvSpPr>
          <p:cNvPr id="28" name="Text Placeholder 3"/>
          <p:cNvSpPr txBox="1"/>
          <p:nvPr/>
        </p:nvSpPr>
        <p:spPr>
          <a:xfrm>
            <a:off x="8640445" y="1428115"/>
            <a:ext cx="1818640" cy="365760"/>
          </a:xfrm>
          <a:prstGeom prst="rect">
            <a:avLst/>
          </a:prstGeom>
        </p:spPr>
        <p:txBody>
          <a:bodyPr wrap="square" lIns="0" tIns="0" rIns="0" bIns="0" anchor="ctr"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lgn="r" defTabSz="1216025" eaLnBrk="1" hangingPunct="1">
              <a:lnSpc>
                <a:spcPct val="120000"/>
              </a:lnSpc>
              <a:spcBef>
                <a:spcPct val="20000"/>
              </a:spcBef>
            </a:pPr>
            <a:r>
              <a:rPr lang="zh-CN" altLang="en-US" sz="10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10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endParaRPr lang="en-US" sz="1000" dirty="0" smtClean="0">
              <a:solidFill>
                <a:schemeClr val="tx1">
                  <a:lumMod val="50000"/>
                  <a:lumOff val="50000"/>
                </a:schemeClr>
              </a:solidFill>
            </a:endParaRPr>
          </a:p>
        </p:txBody>
      </p:sp>
      <p:sp>
        <p:nvSpPr>
          <p:cNvPr id="8" name="TextBox 1210"/>
          <p:cNvSpPr/>
          <p:nvPr/>
        </p:nvSpPr>
        <p:spPr>
          <a:xfrm>
            <a:off x="8640445" y="2290445"/>
            <a:ext cx="1174750" cy="417830"/>
          </a:xfrm>
          <a:prstGeom prst="rect">
            <a:avLst/>
          </a:prstGeom>
          <a:noFill/>
          <a:ln w="9525">
            <a:noFill/>
            <a:miter/>
          </a:ln>
        </p:spPr>
        <p:txBody>
          <a:bodyPr wrap="square">
            <a:spAutoFit/>
          </a:bodyPr>
          <a:lstStyle/>
          <a:p>
            <a:pPr algn="r"/>
            <a:r>
              <a:rPr lang="en-US" altLang="zh-CN" sz="2000" noProof="0" dirty="0">
                <a:ln>
                  <a:noFill/>
                </a:ln>
                <a:solidFill>
                  <a:schemeClr val="tx1">
                    <a:lumMod val="75000"/>
                    <a:lumOff val="25000"/>
                  </a:schemeClr>
                </a:solidFill>
                <a:uLnTx/>
                <a:uFillTx/>
                <a:latin typeface="微软雅黑" panose="020B0503020204020204" charset="-122"/>
                <a:ea typeface="微软雅黑" panose="020B0503020204020204" charset="-122"/>
                <a:sym typeface="+mn-ea"/>
              </a:rPr>
              <a:t>75%</a:t>
            </a:r>
          </a:p>
        </p:txBody>
      </p:sp>
      <p:sp>
        <p:nvSpPr>
          <p:cNvPr id="9" name="Text Placeholder 3"/>
          <p:cNvSpPr txBox="1"/>
          <p:nvPr/>
        </p:nvSpPr>
        <p:spPr>
          <a:xfrm>
            <a:off x="7996555" y="2708275"/>
            <a:ext cx="1818640" cy="365760"/>
          </a:xfrm>
          <a:prstGeom prst="rect">
            <a:avLst/>
          </a:prstGeom>
        </p:spPr>
        <p:txBody>
          <a:bodyPr wrap="square" lIns="0" tIns="0" rIns="0" bIns="0" anchor="ctr"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lgn="r" defTabSz="1216025" eaLnBrk="1" hangingPunct="1">
              <a:lnSpc>
                <a:spcPct val="120000"/>
              </a:lnSpc>
              <a:spcBef>
                <a:spcPct val="20000"/>
              </a:spcBef>
            </a:pPr>
            <a:r>
              <a:rPr lang="zh-CN" altLang="en-US" sz="10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10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endParaRPr lang="en-US" sz="1000" dirty="0" smtClean="0">
              <a:solidFill>
                <a:schemeClr val="tx1">
                  <a:lumMod val="50000"/>
                  <a:lumOff val="50000"/>
                </a:schemeClr>
              </a:solidFill>
            </a:endParaRPr>
          </a:p>
        </p:txBody>
      </p:sp>
      <p:sp>
        <p:nvSpPr>
          <p:cNvPr id="11" name="TextBox 1210"/>
          <p:cNvSpPr/>
          <p:nvPr/>
        </p:nvSpPr>
        <p:spPr>
          <a:xfrm>
            <a:off x="7996555" y="3433445"/>
            <a:ext cx="1174750" cy="417830"/>
          </a:xfrm>
          <a:prstGeom prst="rect">
            <a:avLst/>
          </a:prstGeom>
          <a:noFill/>
          <a:ln w="9525">
            <a:noFill/>
            <a:miter/>
          </a:ln>
        </p:spPr>
        <p:txBody>
          <a:bodyPr wrap="square">
            <a:spAutoFit/>
          </a:bodyPr>
          <a:lstStyle/>
          <a:p>
            <a:pPr algn="r"/>
            <a:r>
              <a:rPr lang="en-US" altLang="zh-CN" sz="2000" noProof="0" dirty="0">
                <a:ln>
                  <a:noFill/>
                </a:ln>
                <a:solidFill>
                  <a:schemeClr val="tx1">
                    <a:lumMod val="75000"/>
                    <a:lumOff val="25000"/>
                  </a:schemeClr>
                </a:solidFill>
                <a:uLnTx/>
                <a:uFillTx/>
                <a:latin typeface="微软雅黑" panose="020B0503020204020204" charset="-122"/>
                <a:ea typeface="微软雅黑" panose="020B0503020204020204" charset="-122"/>
                <a:sym typeface="+mn-ea"/>
              </a:rPr>
              <a:t>65%</a:t>
            </a:r>
          </a:p>
        </p:txBody>
      </p:sp>
      <p:sp>
        <p:nvSpPr>
          <p:cNvPr id="12" name="Text Placeholder 3"/>
          <p:cNvSpPr txBox="1"/>
          <p:nvPr/>
        </p:nvSpPr>
        <p:spPr>
          <a:xfrm>
            <a:off x="7352665" y="3851275"/>
            <a:ext cx="1818640" cy="365760"/>
          </a:xfrm>
          <a:prstGeom prst="rect">
            <a:avLst/>
          </a:prstGeom>
        </p:spPr>
        <p:txBody>
          <a:bodyPr wrap="square" lIns="0" tIns="0" rIns="0" bIns="0" anchor="ctr"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lgn="r" defTabSz="1216025" eaLnBrk="1" hangingPunct="1">
              <a:lnSpc>
                <a:spcPct val="120000"/>
              </a:lnSpc>
              <a:spcBef>
                <a:spcPct val="20000"/>
              </a:spcBef>
            </a:pPr>
            <a:r>
              <a:rPr lang="zh-CN" altLang="en-US" sz="10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10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endParaRPr lang="en-US" sz="1000" dirty="0" smtClean="0">
              <a:solidFill>
                <a:schemeClr val="tx1">
                  <a:lumMod val="50000"/>
                  <a:lumOff val="50000"/>
                </a:schemeClr>
              </a:solidFill>
            </a:endParaRPr>
          </a:p>
        </p:txBody>
      </p:sp>
      <p:sp>
        <p:nvSpPr>
          <p:cNvPr id="13" name="TextBox 1210"/>
          <p:cNvSpPr/>
          <p:nvPr/>
        </p:nvSpPr>
        <p:spPr>
          <a:xfrm>
            <a:off x="7116445" y="4608195"/>
            <a:ext cx="1174750" cy="417830"/>
          </a:xfrm>
          <a:prstGeom prst="rect">
            <a:avLst/>
          </a:prstGeom>
          <a:noFill/>
          <a:ln w="9525">
            <a:noFill/>
            <a:miter/>
          </a:ln>
        </p:spPr>
        <p:txBody>
          <a:bodyPr wrap="square">
            <a:spAutoFit/>
          </a:bodyPr>
          <a:lstStyle/>
          <a:p>
            <a:pPr algn="r"/>
            <a:r>
              <a:rPr lang="en-US" altLang="zh-CN" sz="2000" noProof="0" dirty="0">
                <a:ln>
                  <a:noFill/>
                </a:ln>
                <a:solidFill>
                  <a:schemeClr val="tx1">
                    <a:lumMod val="75000"/>
                    <a:lumOff val="25000"/>
                  </a:schemeClr>
                </a:solidFill>
                <a:uLnTx/>
                <a:uFillTx/>
                <a:latin typeface="微软雅黑" panose="020B0503020204020204" charset="-122"/>
                <a:ea typeface="微软雅黑" panose="020B0503020204020204" charset="-122"/>
                <a:sym typeface="+mn-ea"/>
              </a:rPr>
              <a:t>55%</a:t>
            </a:r>
          </a:p>
        </p:txBody>
      </p:sp>
      <p:sp>
        <p:nvSpPr>
          <p:cNvPr id="14" name="Text Placeholder 3"/>
          <p:cNvSpPr txBox="1"/>
          <p:nvPr/>
        </p:nvSpPr>
        <p:spPr>
          <a:xfrm>
            <a:off x="6472555" y="5026025"/>
            <a:ext cx="1818640" cy="365760"/>
          </a:xfrm>
          <a:prstGeom prst="rect">
            <a:avLst/>
          </a:prstGeom>
        </p:spPr>
        <p:txBody>
          <a:bodyPr wrap="square" lIns="0" tIns="0" rIns="0" bIns="0" anchor="ctr"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lgn="r" defTabSz="1216025" eaLnBrk="1" hangingPunct="1">
              <a:lnSpc>
                <a:spcPct val="120000"/>
              </a:lnSpc>
              <a:spcBef>
                <a:spcPct val="20000"/>
              </a:spcBef>
            </a:pPr>
            <a:r>
              <a:rPr lang="zh-CN" altLang="en-US" sz="10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10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endParaRPr lang="en-US" sz="1000" dirty="0" smtClean="0">
              <a:solidFill>
                <a:schemeClr val="tx1">
                  <a:lumMod val="50000"/>
                  <a:lumOff val="50000"/>
                </a:schemeClr>
              </a:solidFill>
            </a:endParaRPr>
          </a:p>
        </p:txBody>
      </p:sp>
      <p:sp>
        <p:nvSpPr>
          <p:cNvPr id="15" name="文本框 14"/>
          <p:cNvSpPr txBox="1"/>
          <p:nvPr/>
        </p:nvSpPr>
        <p:spPr>
          <a:xfrm>
            <a:off x="1442085" y="2416175"/>
            <a:ext cx="4645660" cy="209931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l" defTabSz="1216025" eaLnBrk="1" hangingPunct="1">
              <a:lnSpc>
                <a:spcPct val="120000"/>
              </a:lnSpc>
              <a:spcBef>
                <a:spcPct val="20000"/>
              </a:spcBef>
            </a:pPr>
            <a:r>
              <a:rPr lang="zh-CN" altLang="en-US" sz="12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2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12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2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12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2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12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2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12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2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12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2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12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2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12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2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12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2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12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2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12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2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12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2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12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2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12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2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12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2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12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2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endParaRPr lang="en-US" sz="1200" dirty="0" smtClean="0">
              <a:solidFill>
                <a:schemeClr val="tx1">
                  <a:lumMod val="50000"/>
                  <a:lumOff val="50000"/>
                </a:schemeClr>
              </a:solidFill>
            </a:endParaRPr>
          </a:p>
          <a:p>
            <a:pPr lvl="0" algn="l" defTabSz="1216025" eaLnBrk="1" hangingPunct="1">
              <a:lnSpc>
                <a:spcPct val="120000"/>
              </a:lnSpc>
              <a:spcBef>
                <a:spcPct val="20000"/>
              </a:spcBef>
            </a:pPr>
            <a:endParaRPr lang="en-US" altLang="zh-CN" sz="1200" kern="0" noProof="0" dirty="0" smtClean="0">
              <a:ln>
                <a:noFill/>
              </a:ln>
              <a:solidFill>
                <a:schemeClr val="tx1">
                  <a:lumMod val="50000"/>
                  <a:lumOff val="50000"/>
                </a:schemeClr>
              </a:solidFill>
              <a:uLnTx/>
              <a:uFillTx/>
              <a:latin typeface="Verdana" panose="020B0604030504040204" charset="0"/>
              <a:ea typeface="方正舒体" panose="02010601030101010101" pitchFamily="2" charset="-122"/>
              <a:sym typeface="+mn-ea"/>
            </a:endParaRPr>
          </a:p>
        </p:txBody>
      </p:sp>
      <p:sp>
        <p:nvSpPr>
          <p:cNvPr id="16" name="TextBox 1210"/>
          <p:cNvSpPr/>
          <p:nvPr/>
        </p:nvSpPr>
        <p:spPr>
          <a:xfrm>
            <a:off x="1442085" y="1953260"/>
            <a:ext cx="3304540" cy="460375"/>
          </a:xfrm>
          <a:prstGeom prst="rect">
            <a:avLst/>
          </a:prstGeom>
          <a:noFill/>
          <a:ln w="9525">
            <a:noFill/>
            <a:miter/>
          </a:ln>
        </p:spPr>
        <p:txBody>
          <a:bodyPr wrap="square">
            <a:spAutoFit/>
          </a:bodyPr>
          <a:lstStyle/>
          <a:p>
            <a:pPr algn="l"/>
            <a:r>
              <a:rPr lang="en-US" altLang="zh-CN" sz="2400" noProof="0" dirty="0">
                <a:ln>
                  <a:noFill/>
                </a:ln>
                <a:solidFill>
                  <a:schemeClr val="tx1">
                    <a:lumMod val="65000"/>
                    <a:lumOff val="35000"/>
                  </a:schemeClr>
                </a:solidFill>
                <a:uLnTx/>
                <a:uFillTx/>
                <a:ea typeface="方正舒体" panose="02010601030101010101" pitchFamily="2" charset="-122"/>
                <a:sym typeface="+mn-ea"/>
              </a:rPr>
              <a:t>ADD YOUR TEXT HERE</a:t>
            </a: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4" name="直接连接符 18"/>
          <p:cNvCxnSpPr/>
          <p:nvPr/>
        </p:nvCxnSpPr>
        <p:spPr>
          <a:xfrm>
            <a:off x="6426220" y="875906"/>
            <a:ext cx="0" cy="2112000"/>
          </a:xfrm>
          <a:prstGeom prst="line">
            <a:avLst/>
          </a:prstGeom>
          <a:noFill/>
          <a:ln w="0" cap="flat" cmpd="sng" algn="ctr">
            <a:solidFill>
              <a:srgbClr val="61A7BF">
                <a:alpha val="16000"/>
              </a:srgbClr>
            </a:solidFill>
            <a:prstDash val="solid"/>
          </a:ln>
          <a:effectLst/>
        </p:spPr>
      </p:cxnSp>
      <p:cxnSp>
        <p:nvCxnSpPr>
          <p:cNvPr id="16" name="直接连接符 20"/>
          <p:cNvCxnSpPr/>
          <p:nvPr/>
        </p:nvCxnSpPr>
        <p:spPr>
          <a:xfrm>
            <a:off x="3929357" y="1584626"/>
            <a:ext cx="0" cy="1344000"/>
          </a:xfrm>
          <a:prstGeom prst="line">
            <a:avLst/>
          </a:prstGeom>
          <a:noFill/>
          <a:ln w="0" cap="flat" cmpd="sng" algn="ctr">
            <a:solidFill>
              <a:srgbClr val="3E998B">
                <a:alpha val="16000"/>
              </a:srgbClr>
            </a:solidFill>
            <a:prstDash val="solid"/>
          </a:ln>
          <a:effectLst/>
        </p:spPr>
      </p:cxnSp>
      <p:sp>
        <p:nvSpPr>
          <p:cNvPr id="5" name="等腰三角形 4"/>
          <p:cNvSpPr>
            <a:spLocks noChangeAspect="1"/>
          </p:cNvSpPr>
          <p:nvPr/>
        </p:nvSpPr>
        <p:spPr>
          <a:xfrm rot="6331942">
            <a:off x="6821410" y="2674112"/>
            <a:ext cx="1933929" cy="1920000"/>
          </a:xfrm>
          <a:prstGeom prst="triangle">
            <a:avLst>
              <a:gd name="adj" fmla="val 29723"/>
            </a:avLst>
          </a:prstGeom>
          <a:solidFill>
            <a:srgbClr val="464E6C"/>
          </a:solidFill>
          <a:ln w="25400" cap="flat" cmpd="sng" algn="ctr">
            <a:noFill/>
            <a:prstDash val="solid"/>
          </a:ln>
          <a:effectLst/>
        </p:spPr>
        <p:txBody>
          <a:bodyPr rtlCol="0" anchor="ctr"/>
          <a:lstStyle/>
          <a:p>
            <a:pPr algn="ctr" defTabSz="1218565">
              <a:defRPr/>
            </a:pPr>
            <a:endParaRPr lang="en-US" kern="0">
              <a:solidFill>
                <a:sysClr val="window" lastClr="FFFFFF"/>
              </a:solidFill>
              <a:latin typeface="Arial" panose="020B0604020202020204"/>
              <a:ea typeface="微软雅黑" panose="020B0503020204020204" charset="-122"/>
            </a:endParaRPr>
          </a:p>
        </p:txBody>
      </p:sp>
      <p:sp>
        <p:nvSpPr>
          <p:cNvPr id="6" name="等腰三角形 5"/>
          <p:cNvSpPr>
            <a:spLocks noChangeAspect="1"/>
          </p:cNvSpPr>
          <p:nvPr/>
        </p:nvSpPr>
        <p:spPr>
          <a:xfrm rot="6331942">
            <a:off x="5833251" y="2914113"/>
            <a:ext cx="1450447" cy="1440000"/>
          </a:xfrm>
          <a:prstGeom prst="triangle">
            <a:avLst>
              <a:gd name="adj" fmla="val 29723"/>
            </a:avLst>
          </a:prstGeom>
          <a:solidFill>
            <a:srgbClr val="52B2A7"/>
          </a:solidFill>
          <a:ln w="25400" cap="flat" cmpd="sng" algn="ctr">
            <a:noFill/>
            <a:prstDash val="solid"/>
          </a:ln>
          <a:effectLst/>
        </p:spPr>
        <p:txBody>
          <a:bodyPr rtlCol="0" anchor="ctr"/>
          <a:lstStyle/>
          <a:p>
            <a:pPr algn="ctr" defTabSz="1218565">
              <a:defRPr/>
            </a:pPr>
            <a:endParaRPr lang="en-US" kern="0">
              <a:solidFill>
                <a:sysClr val="window" lastClr="FFFFFF"/>
              </a:solidFill>
              <a:latin typeface="Arial" panose="020B0604020202020204"/>
              <a:ea typeface="微软雅黑" panose="020B0503020204020204" charset="-122"/>
            </a:endParaRPr>
          </a:p>
        </p:txBody>
      </p:sp>
      <p:sp>
        <p:nvSpPr>
          <p:cNvPr id="7" name="等腰三角形 6"/>
          <p:cNvSpPr>
            <a:spLocks noChangeAspect="1"/>
          </p:cNvSpPr>
          <p:nvPr/>
        </p:nvSpPr>
        <p:spPr>
          <a:xfrm rot="6331942">
            <a:off x="4762150" y="2914113"/>
            <a:ext cx="1450447" cy="1440000"/>
          </a:xfrm>
          <a:prstGeom prst="triangle">
            <a:avLst>
              <a:gd name="adj" fmla="val 29723"/>
            </a:avLst>
          </a:prstGeom>
          <a:solidFill>
            <a:srgbClr val="464E6C"/>
          </a:solidFill>
          <a:ln w="25400" cap="flat" cmpd="sng" algn="ctr">
            <a:noFill/>
            <a:prstDash val="solid"/>
          </a:ln>
          <a:effectLst/>
        </p:spPr>
        <p:txBody>
          <a:bodyPr rtlCol="0" anchor="ctr"/>
          <a:lstStyle/>
          <a:p>
            <a:pPr algn="ctr" defTabSz="1218565">
              <a:defRPr/>
            </a:pPr>
            <a:endParaRPr lang="en-US" kern="0">
              <a:solidFill>
                <a:sysClr val="window" lastClr="FFFFFF"/>
              </a:solidFill>
              <a:latin typeface="Arial" panose="020B0604020202020204"/>
              <a:ea typeface="微软雅黑" panose="020B0503020204020204" charset="-122"/>
            </a:endParaRPr>
          </a:p>
        </p:txBody>
      </p:sp>
      <p:sp>
        <p:nvSpPr>
          <p:cNvPr id="8" name="等腰三角形 7"/>
          <p:cNvSpPr>
            <a:spLocks noChangeAspect="1"/>
          </p:cNvSpPr>
          <p:nvPr/>
        </p:nvSpPr>
        <p:spPr>
          <a:xfrm rot="6331942">
            <a:off x="3682134" y="2914113"/>
            <a:ext cx="1450447" cy="1440000"/>
          </a:xfrm>
          <a:prstGeom prst="triangle">
            <a:avLst>
              <a:gd name="adj" fmla="val 29723"/>
            </a:avLst>
          </a:prstGeom>
          <a:solidFill>
            <a:srgbClr val="52B2A7"/>
          </a:solidFill>
          <a:ln w="25400" cap="flat" cmpd="sng" algn="ctr">
            <a:noFill/>
            <a:prstDash val="solid"/>
          </a:ln>
          <a:effectLst/>
        </p:spPr>
        <p:txBody>
          <a:bodyPr rtlCol="0" anchor="ctr"/>
          <a:lstStyle/>
          <a:p>
            <a:pPr algn="ctr" defTabSz="1218565">
              <a:defRPr/>
            </a:pPr>
            <a:endParaRPr lang="en-US" kern="0">
              <a:solidFill>
                <a:sysClr val="window" lastClr="FFFFFF"/>
              </a:solidFill>
              <a:latin typeface="Arial" panose="020B0604020202020204"/>
              <a:ea typeface="微软雅黑" panose="020B0503020204020204" charset="-122"/>
            </a:endParaRPr>
          </a:p>
        </p:txBody>
      </p:sp>
      <p:sp>
        <p:nvSpPr>
          <p:cNvPr id="9" name="等腰三角形 8"/>
          <p:cNvSpPr>
            <a:spLocks noChangeAspect="1"/>
          </p:cNvSpPr>
          <p:nvPr/>
        </p:nvSpPr>
        <p:spPr>
          <a:xfrm rot="6331942">
            <a:off x="2637931" y="2935708"/>
            <a:ext cx="1307691" cy="1452101"/>
          </a:xfrm>
          <a:custGeom>
            <a:avLst/>
            <a:gdLst>
              <a:gd name="connsiteX0" fmla="*/ 0 w 1096977"/>
              <a:gd name="connsiteY0" fmla="*/ 1089076 h 1089076"/>
              <a:gd name="connsiteX1" fmla="*/ 326054 w 1096977"/>
              <a:gd name="connsiteY1" fmla="*/ 0 h 1089076"/>
              <a:gd name="connsiteX2" fmla="*/ 1096977 w 1096977"/>
              <a:gd name="connsiteY2" fmla="*/ 1089076 h 1089076"/>
              <a:gd name="connsiteX3" fmla="*/ 0 w 1096977"/>
              <a:gd name="connsiteY3" fmla="*/ 1089076 h 1089076"/>
              <a:gd name="connsiteX0-1" fmla="*/ 0 w 980768"/>
              <a:gd name="connsiteY0-2" fmla="*/ 819512 h 1089076"/>
              <a:gd name="connsiteX1-3" fmla="*/ 209845 w 980768"/>
              <a:gd name="connsiteY1-4" fmla="*/ 0 h 1089076"/>
              <a:gd name="connsiteX2-5" fmla="*/ 980768 w 980768"/>
              <a:gd name="connsiteY2-6" fmla="*/ 1089076 h 1089076"/>
              <a:gd name="connsiteX3-7" fmla="*/ 0 w 980768"/>
              <a:gd name="connsiteY3-8" fmla="*/ 819512 h 1089076"/>
            </a:gdLst>
            <a:ahLst/>
            <a:cxnLst>
              <a:cxn ang="0">
                <a:pos x="connsiteX0-1" y="connsiteY0-2"/>
              </a:cxn>
              <a:cxn ang="0">
                <a:pos x="connsiteX1-3" y="connsiteY1-4"/>
              </a:cxn>
              <a:cxn ang="0">
                <a:pos x="connsiteX2-5" y="connsiteY2-6"/>
              </a:cxn>
              <a:cxn ang="0">
                <a:pos x="connsiteX3-7" y="connsiteY3-8"/>
              </a:cxn>
            </a:cxnLst>
            <a:rect l="l" t="t" r="r" b="b"/>
            <a:pathLst>
              <a:path w="980768" h="1089076">
                <a:moveTo>
                  <a:pt x="0" y="819512"/>
                </a:moveTo>
                <a:lnTo>
                  <a:pt x="209845" y="0"/>
                </a:lnTo>
                <a:lnTo>
                  <a:pt x="980768" y="1089076"/>
                </a:lnTo>
                <a:lnTo>
                  <a:pt x="0" y="819512"/>
                </a:lnTo>
                <a:close/>
              </a:path>
            </a:pathLst>
          </a:custGeom>
          <a:solidFill>
            <a:srgbClr val="464E6C"/>
          </a:solidFill>
          <a:ln w="25400" cap="flat" cmpd="sng" algn="ctr">
            <a:noFill/>
            <a:prstDash val="solid"/>
          </a:ln>
          <a:effectLst/>
        </p:spPr>
        <p:txBody>
          <a:bodyPr rtlCol="0" anchor="ctr"/>
          <a:lstStyle/>
          <a:p>
            <a:pPr algn="ctr" defTabSz="1218565">
              <a:defRPr/>
            </a:pPr>
            <a:endParaRPr lang="en-US" kern="0">
              <a:solidFill>
                <a:sysClr val="window" lastClr="FFFFFF"/>
              </a:solidFill>
              <a:latin typeface="Arial" panose="020B0604020202020204"/>
              <a:ea typeface="微软雅黑" panose="020B0503020204020204" charset="-122"/>
            </a:endParaRPr>
          </a:p>
        </p:txBody>
      </p:sp>
      <p:sp>
        <p:nvSpPr>
          <p:cNvPr id="11" name="文本框 8"/>
          <p:cNvSpPr txBox="1"/>
          <p:nvPr/>
        </p:nvSpPr>
        <p:spPr>
          <a:xfrm>
            <a:off x="5113217" y="885406"/>
            <a:ext cx="1313003" cy="297454"/>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defTabSz="1218565">
              <a:defRPr/>
            </a:pPr>
            <a:r>
              <a:rPr lang="en-US" altLang="zh-CN" sz="1335" b="1" dirty="0">
                <a:solidFill>
                  <a:schemeClr val="tx1">
                    <a:lumMod val="85000"/>
                    <a:lumOff val="15000"/>
                  </a:schemeClr>
                </a:solidFill>
                <a:latin typeface="Arial" panose="020B0604020202020204"/>
                <a:ea typeface="微软雅黑" panose="020B0503020204020204" charset="-122"/>
              </a:rPr>
              <a:t>TEXT HERE</a:t>
            </a:r>
          </a:p>
        </p:txBody>
      </p:sp>
      <p:sp>
        <p:nvSpPr>
          <p:cNvPr id="12" name="文本框 8"/>
          <p:cNvSpPr txBox="1"/>
          <p:nvPr/>
        </p:nvSpPr>
        <p:spPr>
          <a:xfrm>
            <a:off x="2417152" y="1586197"/>
            <a:ext cx="1512205" cy="297454"/>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defTabSz="1218565">
              <a:defRPr/>
            </a:pPr>
            <a:r>
              <a:rPr lang="en-US" altLang="zh-CN" sz="1335" b="1" dirty="0">
                <a:solidFill>
                  <a:schemeClr val="tx1">
                    <a:lumMod val="85000"/>
                    <a:lumOff val="15000"/>
                  </a:schemeClr>
                </a:solidFill>
                <a:latin typeface="Arial" panose="020B0604020202020204"/>
              </a:rPr>
              <a:t>TEXT HERE</a:t>
            </a:r>
          </a:p>
        </p:txBody>
      </p:sp>
      <p:sp>
        <p:nvSpPr>
          <p:cNvPr id="13" name="文本框 8"/>
          <p:cNvSpPr txBox="1"/>
          <p:nvPr/>
        </p:nvSpPr>
        <p:spPr>
          <a:xfrm>
            <a:off x="3929357" y="4689802"/>
            <a:ext cx="1501019" cy="297454"/>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defTabSz="1218565">
              <a:defRPr/>
            </a:pPr>
            <a:r>
              <a:rPr lang="en-US" altLang="zh-CN" sz="1335" b="1" dirty="0">
                <a:solidFill>
                  <a:sysClr val="windowText" lastClr="000000">
                    <a:lumMod val="85000"/>
                    <a:lumOff val="15000"/>
                  </a:sysClr>
                </a:solidFill>
                <a:latin typeface="Arial" panose="020B0604020202020204"/>
                <a:ea typeface="微软雅黑" panose="020B0503020204020204" charset="-122"/>
              </a:rPr>
              <a:t>TEXT HERE</a:t>
            </a:r>
          </a:p>
        </p:txBody>
      </p:sp>
      <p:cxnSp>
        <p:nvCxnSpPr>
          <p:cNvPr id="17" name="直接连接符 21"/>
          <p:cNvCxnSpPr/>
          <p:nvPr/>
        </p:nvCxnSpPr>
        <p:spPr>
          <a:xfrm>
            <a:off x="3136181" y="3783891"/>
            <a:ext cx="0" cy="1344000"/>
          </a:xfrm>
          <a:prstGeom prst="line">
            <a:avLst/>
          </a:prstGeom>
          <a:noFill/>
          <a:ln w="0" cap="flat" cmpd="sng" algn="ctr">
            <a:solidFill>
              <a:srgbClr val="0A759A">
                <a:alpha val="16000"/>
              </a:srgbClr>
            </a:solidFill>
            <a:prstDash val="solid"/>
          </a:ln>
          <a:effectLst/>
        </p:spPr>
      </p:cxnSp>
      <p:sp>
        <p:nvSpPr>
          <p:cNvPr id="20" name="文本框 8"/>
          <p:cNvSpPr txBox="1"/>
          <p:nvPr/>
        </p:nvSpPr>
        <p:spPr>
          <a:xfrm>
            <a:off x="1635163" y="4821286"/>
            <a:ext cx="1501019" cy="297454"/>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defTabSz="1218565">
              <a:defRPr/>
            </a:pPr>
            <a:r>
              <a:rPr lang="en-US" altLang="zh-CN" sz="1335" b="1" dirty="0">
                <a:solidFill>
                  <a:sysClr val="windowText" lastClr="000000">
                    <a:lumMod val="85000"/>
                    <a:lumOff val="15000"/>
                  </a:sysClr>
                </a:solidFill>
                <a:latin typeface="Arial" panose="020B0604020202020204"/>
                <a:ea typeface="微软雅黑" panose="020B0503020204020204" charset="-122"/>
              </a:rPr>
              <a:t>TEXT HERE</a:t>
            </a:r>
          </a:p>
        </p:txBody>
      </p:sp>
      <p:sp>
        <p:nvSpPr>
          <p:cNvPr id="22" name="矩形 21"/>
          <p:cNvSpPr/>
          <p:nvPr/>
        </p:nvSpPr>
        <p:spPr>
          <a:xfrm>
            <a:off x="993991" y="5073069"/>
            <a:ext cx="2142191" cy="708660"/>
          </a:xfrm>
          <a:prstGeom prst="rect">
            <a:avLst/>
          </a:prstGeom>
        </p:spPr>
        <p:txBody>
          <a:bodyPr wrap="square">
            <a:spAutoFit/>
          </a:bodyPr>
          <a:lstStyle/>
          <a:p>
            <a:pPr indent="0" algn="l" fontAlgn="auto">
              <a:lnSpc>
                <a:spcPct val="150000"/>
              </a:lnSpc>
            </a:pPr>
            <a:r>
              <a:rPr lang="zh-CN" altLang="en-US" sz="900" dirty="0">
                <a:solidFill>
                  <a:schemeClr val="tx1">
                    <a:lumMod val="75000"/>
                    <a:lumOff val="2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75000"/>
                    <a:lumOff val="2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75000"/>
                    <a:lumOff val="2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75000"/>
                    <a:lumOff val="2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75000"/>
                    <a:lumOff val="2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75000"/>
                    <a:lumOff val="2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75000"/>
                    <a:lumOff val="2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75000"/>
                    <a:lumOff val="25000"/>
                  </a:schemeClr>
                </a:solidFill>
                <a:latin typeface="Arial" panose="020B0604020202020204" pitchFamily="34" charset="0"/>
                <a:ea typeface="微软雅黑" panose="020B0503020204020204" charset="-122"/>
                <a:sym typeface="Arial" panose="020B0604020202020204" pitchFamily="34" charset="0"/>
              </a:rPr>
              <a:t>.</a:t>
            </a:r>
            <a:endParaRPr lang="en-US" altLang="zh-CN" sz="900" dirty="0">
              <a:solidFill>
                <a:schemeClr val="tx1">
                  <a:lumMod val="75000"/>
                  <a:lumOff val="25000"/>
                </a:schemeClr>
              </a:solidFill>
              <a:latin typeface="Arial" panose="020B0604020202020204" pitchFamily="34" charset="0"/>
              <a:ea typeface="微软雅黑" panose="020B0503020204020204" charset="-122"/>
              <a:cs typeface="Arial" panose="020B0604020202020204" pitchFamily="34" charset="0"/>
              <a:sym typeface="Arial" panose="020B0604020202020204" pitchFamily="34" charset="0"/>
            </a:endParaRPr>
          </a:p>
        </p:txBody>
      </p:sp>
      <p:cxnSp>
        <p:nvCxnSpPr>
          <p:cNvPr id="4" name="直接连接符 20"/>
          <p:cNvCxnSpPr/>
          <p:nvPr/>
        </p:nvCxnSpPr>
        <p:spPr>
          <a:xfrm>
            <a:off x="5430497" y="3784266"/>
            <a:ext cx="0" cy="1344000"/>
          </a:xfrm>
          <a:prstGeom prst="line">
            <a:avLst/>
          </a:prstGeom>
          <a:noFill/>
          <a:ln w="0" cap="flat" cmpd="sng" algn="ctr">
            <a:solidFill>
              <a:srgbClr val="408F99">
                <a:alpha val="16000"/>
              </a:srgbClr>
            </a:solidFill>
            <a:prstDash val="solid"/>
          </a:ln>
          <a:effectLst/>
        </p:spPr>
      </p:cxnSp>
      <p:sp>
        <p:nvSpPr>
          <p:cNvPr id="15" name="矩形 14"/>
          <p:cNvSpPr/>
          <p:nvPr/>
        </p:nvSpPr>
        <p:spPr>
          <a:xfrm>
            <a:off x="3241256" y="5006394"/>
            <a:ext cx="2142191" cy="708660"/>
          </a:xfrm>
          <a:prstGeom prst="rect">
            <a:avLst/>
          </a:prstGeom>
        </p:spPr>
        <p:txBody>
          <a:bodyPr wrap="square">
            <a:spAutoFit/>
          </a:bodyPr>
          <a:lstStyle/>
          <a:p>
            <a:pPr indent="0" algn="l" fontAlgn="auto">
              <a:lnSpc>
                <a:spcPct val="150000"/>
              </a:lnSpc>
            </a:pPr>
            <a:r>
              <a:rPr lang="zh-CN" altLang="en-US" sz="900" dirty="0">
                <a:solidFill>
                  <a:schemeClr val="tx1">
                    <a:lumMod val="75000"/>
                    <a:lumOff val="2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75000"/>
                    <a:lumOff val="2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75000"/>
                    <a:lumOff val="2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75000"/>
                    <a:lumOff val="2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75000"/>
                    <a:lumOff val="2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75000"/>
                    <a:lumOff val="2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75000"/>
                    <a:lumOff val="2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75000"/>
                    <a:lumOff val="25000"/>
                  </a:schemeClr>
                </a:solidFill>
                <a:latin typeface="Arial" panose="020B0604020202020204" pitchFamily="34" charset="0"/>
                <a:ea typeface="微软雅黑" panose="020B0503020204020204" charset="-122"/>
                <a:sym typeface="Arial" panose="020B0604020202020204" pitchFamily="34" charset="0"/>
              </a:rPr>
              <a:t>.</a:t>
            </a:r>
            <a:endParaRPr lang="en-US" altLang="zh-CN" sz="900" dirty="0">
              <a:solidFill>
                <a:schemeClr val="tx1">
                  <a:lumMod val="75000"/>
                  <a:lumOff val="25000"/>
                </a:schemeClr>
              </a:solidFill>
              <a:latin typeface="Arial" panose="020B0604020202020204" pitchFamily="34" charset="0"/>
              <a:ea typeface="微软雅黑" panose="020B0503020204020204" charset="-122"/>
              <a:cs typeface="Arial" panose="020B0604020202020204" pitchFamily="34" charset="0"/>
              <a:sym typeface="Arial" panose="020B0604020202020204" pitchFamily="34" charset="0"/>
            </a:endParaRPr>
          </a:p>
        </p:txBody>
      </p:sp>
      <p:sp>
        <p:nvSpPr>
          <p:cNvPr id="26" name="矩形 25"/>
          <p:cNvSpPr/>
          <p:nvPr/>
        </p:nvSpPr>
        <p:spPr>
          <a:xfrm>
            <a:off x="1702016" y="1854889"/>
            <a:ext cx="2142191" cy="708660"/>
          </a:xfrm>
          <a:prstGeom prst="rect">
            <a:avLst/>
          </a:prstGeom>
        </p:spPr>
        <p:txBody>
          <a:bodyPr wrap="square">
            <a:spAutoFit/>
          </a:bodyPr>
          <a:lstStyle/>
          <a:p>
            <a:pPr indent="0" algn="l" fontAlgn="auto">
              <a:lnSpc>
                <a:spcPct val="150000"/>
              </a:lnSpc>
            </a:pPr>
            <a:r>
              <a:rPr lang="zh-CN" altLang="en-US" sz="900" dirty="0">
                <a:solidFill>
                  <a:schemeClr val="tx1">
                    <a:lumMod val="75000"/>
                    <a:lumOff val="2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75000"/>
                    <a:lumOff val="2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75000"/>
                    <a:lumOff val="2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75000"/>
                    <a:lumOff val="2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75000"/>
                    <a:lumOff val="2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75000"/>
                    <a:lumOff val="2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75000"/>
                    <a:lumOff val="2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75000"/>
                    <a:lumOff val="25000"/>
                  </a:schemeClr>
                </a:solidFill>
                <a:latin typeface="Arial" panose="020B0604020202020204" pitchFamily="34" charset="0"/>
                <a:ea typeface="微软雅黑" panose="020B0503020204020204" charset="-122"/>
                <a:sym typeface="Arial" panose="020B0604020202020204" pitchFamily="34" charset="0"/>
              </a:rPr>
              <a:t>.</a:t>
            </a:r>
            <a:endParaRPr lang="en-US" altLang="zh-CN" sz="900" dirty="0">
              <a:solidFill>
                <a:schemeClr val="tx1">
                  <a:lumMod val="75000"/>
                  <a:lumOff val="25000"/>
                </a:schemeClr>
              </a:solidFill>
              <a:latin typeface="Arial" panose="020B0604020202020204" pitchFamily="34" charset="0"/>
              <a:ea typeface="微软雅黑" panose="020B0503020204020204" charset="-122"/>
              <a:cs typeface="Arial" panose="020B0604020202020204" pitchFamily="34" charset="0"/>
              <a:sym typeface="Arial" panose="020B0604020202020204" pitchFamily="34" charset="0"/>
            </a:endParaRPr>
          </a:p>
        </p:txBody>
      </p:sp>
      <p:sp>
        <p:nvSpPr>
          <p:cNvPr id="27" name="矩形 26"/>
          <p:cNvSpPr/>
          <p:nvPr/>
        </p:nvSpPr>
        <p:spPr>
          <a:xfrm>
            <a:off x="4233126" y="1146229"/>
            <a:ext cx="2142191" cy="708660"/>
          </a:xfrm>
          <a:prstGeom prst="rect">
            <a:avLst/>
          </a:prstGeom>
        </p:spPr>
        <p:txBody>
          <a:bodyPr wrap="square">
            <a:spAutoFit/>
          </a:bodyPr>
          <a:lstStyle/>
          <a:p>
            <a:pPr indent="0" algn="l" fontAlgn="auto">
              <a:lnSpc>
                <a:spcPct val="150000"/>
              </a:lnSpc>
            </a:pPr>
            <a:r>
              <a:rPr lang="zh-CN" altLang="en-US" sz="900" dirty="0">
                <a:solidFill>
                  <a:schemeClr val="tx1">
                    <a:lumMod val="75000"/>
                    <a:lumOff val="2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75000"/>
                    <a:lumOff val="2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75000"/>
                    <a:lumOff val="2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75000"/>
                    <a:lumOff val="2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75000"/>
                    <a:lumOff val="2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75000"/>
                    <a:lumOff val="2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75000"/>
                    <a:lumOff val="2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75000"/>
                    <a:lumOff val="25000"/>
                  </a:schemeClr>
                </a:solidFill>
                <a:latin typeface="Arial" panose="020B0604020202020204" pitchFamily="34" charset="0"/>
                <a:ea typeface="微软雅黑" panose="020B0503020204020204" charset="-122"/>
                <a:sym typeface="Arial" panose="020B0604020202020204" pitchFamily="34" charset="0"/>
              </a:rPr>
              <a:t>.</a:t>
            </a:r>
            <a:endParaRPr lang="en-US" altLang="zh-CN" sz="900" dirty="0">
              <a:solidFill>
                <a:schemeClr val="tx1">
                  <a:lumMod val="75000"/>
                  <a:lumOff val="25000"/>
                </a:schemeClr>
              </a:solidFill>
              <a:latin typeface="Arial" panose="020B0604020202020204" pitchFamily="34" charset="0"/>
              <a:ea typeface="微软雅黑" panose="020B0503020204020204" charset="-122"/>
              <a:cs typeface="Arial" panose="020B0604020202020204" pitchFamily="34" charset="0"/>
              <a:sym typeface="Arial" panose="020B0604020202020204" pitchFamily="34" charset="0"/>
            </a:endParaRPr>
          </a:p>
        </p:txBody>
      </p:sp>
      <p:sp>
        <p:nvSpPr>
          <p:cNvPr id="28" name="文本框 27"/>
          <p:cNvSpPr txBox="1"/>
          <p:nvPr/>
        </p:nvSpPr>
        <p:spPr>
          <a:xfrm>
            <a:off x="8972550" y="3003723"/>
            <a:ext cx="2266315" cy="368300"/>
          </a:xfrm>
          <a:prstGeom prst="rect">
            <a:avLst/>
          </a:prstGeom>
          <a:noFill/>
        </p:spPr>
        <p:txBody>
          <a:bodyPr wrap="none" rtlCol="0">
            <a:spAutoFit/>
          </a:bodyPr>
          <a:lstStyle/>
          <a:p>
            <a:pPr algn="l"/>
            <a:r>
              <a:rPr lang="en-US" altLang="zh-CN" b="1" noProof="0" dirty="0">
                <a:ln>
                  <a:noFill/>
                </a:ln>
                <a:solidFill>
                  <a:schemeClr val="tx1">
                    <a:lumMod val="75000"/>
                    <a:lumOff val="25000"/>
                  </a:schemeClr>
                </a:solidFill>
                <a:uLnTx/>
                <a:uFillTx/>
                <a:ea typeface="方正舒体" panose="02010601030101010101" pitchFamily="2" charset="-122"/>
                <a:sym typeface="+mn-ea"/>
              </a:rPr>
              <a:t>ADD YOUR TEXT HERE</a:t>
            </a:r>
            <a:endParaRPr lang="en-US" altLang="zh-CN" b="1" noProof="0" dirty="0">
              <a:ln>
                <a:noFill/>
              </a:ln>
              <a:solidFill>
                <a:schemeClr val="tx1">
                  <a:lumMod val="75000"/>
                  <a:lumOff val="25000"/>
                </a:schemeClr>
              </a:solidFill>
              <a:uLnTx/>
              <a:uFillTx/>
              <a:latin typeface="微软雅黑" panose="020B0503020204020204" charset="-122"/>
              <a:ea typeface="方正舒体" panose="02010601030101010101" pitchFamily="2" charset="-122"/>
              <a:sym typeface="+mn-ea"/>
            </a:endParaRPr>
          </a:p>
        </p:txBody>
      </p:sp>
      <p:sp>
        <p:nvSpPr>
          <p:cNvPr id="29" name="文本框 28"/>
          <p:cNvSpPr txBox="1"/>
          <p:nvPr/>
        </p:nvSpPr>
        <p:spPr>
          <a:xfrm>
            <a:off x="8972550" y="3307715"/>
            <a:ext cx="2710815" cy="70866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l" fontAlgn="auto">
              <a:lnSpc>
                <a:spcPct val="150000"/>
              </a:lnSpc>
            </a:pPr>
            <a:r>
              <a:rPr lang="zh-CN" altLang="en-US" sz="900" dirty="0">
                <a:solidFill>
                  <a:schemeClr val="tx1">
                    <a:lumMod val="75000"/>
                    <a:lumOff val="2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75000"/>
                    <a:lumOff val="2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75000"/>
                    <a:lumOff val="2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75000"/>
                    <a:lumOff val="2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75000"/>
                    <a:lumOff val="2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75000"/>
                    <a:lumOff val="2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75000"/>
                    <a:lumOff val="2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75000"/>
                    <a:lumOff val="2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75000"/>
                    <a:lumOff val="2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75000"/>
                    <a:lumOff val="25000"/>
                  </a:schemeClr>
                </a:solidFill>
                <a:latin typeface="Arial" panose="020B0604020202020204" pitchFamily="34" charset="0"/>
                <a:ea typeface="微软雅黑" panose="020B0503020204020204" charset="-122"/>
                <a:sym typeface="Arial" panose="020B0604020202020204" pitchFamily="34" charset="0"/>
              </a:rPr>
              <a:t>.</a:t>
            </a:r>
            <a:endParaRPr lang="en-US" altLang="zh-CN" sz="900" kern="0" noProof="0" dirty="0" smtClean="0">
              <a:ln>
                <a:noFill/>
              </a:ln>
              <a:solidFill>
                <a:schemeClr val="tx1">
                  <a:lumMod val="75000"/>
                  <a:lumOff val="25000"/>
                </a:schemeClr>
              </a:solidFill>
              <a:uLnTx/>
              <a:uFillTx/>
              <a:latin typeface="Arial" panose="020B0604020202020204" pitchFamily="34" charset="0"/>
              <a:ea typeface="微软雅黑" panose="020B0503020204020204" charset="-122"/>
              <a:sym typeface="Arial" panose="020B0604020202020204" pitchFamily="34" charset="0"/>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图片 11" descr="5"/>
          <p:cNvPicPr>
            <a:picLocks noChangeAspect="1"/>
          </p:cNvPicPr>
          <p:nvPr/>
        </p:nvPicPr>
        <p:blipFill>
          <a:blip r:embed="rId2"/>
          <a:stretch>
            <a:fillRect/>
          </a:stretch>
        </p:blipFill>
        <p:spPr>
          <a:xfrm rot="480000">
            <a:off x="1226185" y="1471295"/>
            <a:ext cx="1254125" cy="765810"/>
          </a:xfrm>
          <a:prstGeom prst="rect">
            <a:avLst/>
          </a:prstGeom>
        </p:spPr>
      </p:pic>
      <p:sp>
        <p:nvSpPr>
          <p:cNvPr id="4" name="文本框 3"/>
          <p:cNvSpPr txBox="1"/>
          <p:nvPr/>
        </p:nvSpPr>
        <p:spPr>
          <a:xfrm>
            <a:off x="2392680" y="1470198"/>
            <a:ext cx="2266315" cy="368300"/>
          </a:xfrm>
          <a:prstGeom prst="rect">
            <a:avLst/>
          </a:prstGeom>
          <a:noFill/>
        </p:spPr>
        <p:txBody>
          <a:bodyPr wrap="none" rtlCol="0">
            <a:spAutoFit/>
          </a:bodyPr>
          <a:lstStyle/>
          <a:p>
            <a:pPr algn="l"/>
            <a:r>
              <a:rPr lang="en-US" altLang="zh-CN" b="1" noProof="0" dirty="0">
                <a:ln>
                  <a:noFill/>
                </a:ln>
                <a:solidFill>
                  <a:schemeClr val="tx1">
                    <a:lumMod val="75000"/>
                    <a:lumOff val="25000"/>
                  </a:schemeClr>
                </a:solidFill>
                <a:uLnTx/>
                <a:uFillTx/>
                <a:ea typeface="方正舒体" panose="02010601030101010101" pitchFamily="2" charset="-122"/>
                <a:sym typeface="+mn-ea"/>
              </a:rPr>
              <a:t>ADD YOUR TEXT HERE</a:t>
            </a:r>
            <a:endParaRPr lang="en-US" altLang="zh-CN" b="1" noProof="0" dirty="0">
              <a:ln>
                <a:noFill/>
              </a:ln>
              <a:solidFill>
                <a:schemeClr val="tx1">
                  <a:lumMod val="75000"/>
                  <a:lumOff val="25000"/>
                </a:schemeClr>
              </a:solidFill>
              <a:uLnTx/>
              <a:uFillTx/>
              <a:latin typeface="微软雅黑" panose="020B0503020204020204" charset="-122"/>
              <a:ea typeface="方正舒体" panose="02010601030101010101" pitchFamily="2" charset="-122"/>
              <a:sym typeface="+mn-ea"/>
            </a:endParaRPr>
          </a:p>
        </p:txBody>
      </p:sp>
      <p:sp>
        <p:nvSpPr>
          <p:cNvPr id="14" name="文本框 13"/>
          <p:cNvSpPr txBox="1"/>
          <p:nvPr/>
        </p:nvSpPr>
        <p:spPr>
          <a:xfrm>
            <a:off x="2392680" y="1774190"/>
            <a:ext cx="4780915" cy="50673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l" fontAlgn="auto">
              <a:lnSpc>
                <a:spcPct val="150000"/>
              </a:lnSpc>
            </a:pPr>
            <a:r>
              <a:rPr lang="zh-CN" altLang="en-US" sz="900" dirty="0">
                <a:solidFill>
                  <a:schemeClr val="tx1">
                    <a:lumMod val="75000"/>
                    <a:lumOff val="2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75000"/>
                    <a:lumOff val="2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75000"/>
                    <a:lumOff val="2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75000"/>
                    <a:lumOff val="2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75000"/>
                    <a:lumOff val="2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75000"/>
                    <a:lumOff val="2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75000"/>
                    <a:lumOff val="2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75000"/>
                    <a:lumOff val="2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75000"/>
                    <a:lumOff val="2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75000"/>
                    <a:lumOff val="25000"/>
                  </a:schemeClr>
                </a:solidFill>
                <a:latin typeface="Arial" panose="020B0604020202020204" pitchFamily="34" charset="0"/>
                <a:ea typeface="微软雅黑" panose="020B0503020204020204" charset="-122"/>
                <a:sym typeface="Arial" panose="020B0604020202020204" pitchFamily="34" charset="0"/>
              </a:rPr>
              <a:t>.</a:t>
            </a:r>
            <a:endParaRPr lang="en-US" altLang="zh-CN" sz="900" kern="0" noProof="0" dirty="0" smtClean="0">
              <a:ln>
                <a:noFill/>
              </a:ln>
              <a:solidFill>
                <a:schemeClr val="tx1">
                  <a:lumMod val="75000"/>
                  <a:lumOff val="25000"/>
                </a:schemeClr>
              </a:solidFill>
              <a:uLnTx/>
              <a:uFillTx/>
              <a:latin typeface="Arial" panose="020B0604020202020204" pitchFamily="34" charset="0"/>
              <a:ea typeface="微软雅黑" panose="020B0503020204020204" charset="-122"/>
              <a:sym typeface="Arial" panose="020B0604020202020204" pitchFamily="34" charset="0"/>
            </a:endParaRPr>
          </a:p>
        </p:txBody>
      </p:sp>
      <p:pic>
        <p:nvPicPr>
          <p:cNvPr id="5" name="图片 4" descr="5"/>
          <p:cNvPicPr>
            <a:picLocks noChangeAspect="1"/>
          </p:cNvPicPr>
          <p:nvPr/>
        </p:nvPicPr>
        <p:blipFill>
          <a:blip r:embed="rId2"/>
          <a:stretch>
            <a:fillRect/>
          </a:stretch>
        </p:blipFill>
        <p:spPr>
          <a:xfrm rot="480000">
            <a:off x="1226185" y="3067685"/>
            <a:ext cx="1254125" cy="765810"/>
          </a:xfrm>
          <a:prstGeom prst="rect">
            <a:avLst/>
          </a:prstGeom>
        </p:spPr>
      </p:pic>
      <p:sp>
        <p:nvSpPr>
          <p:cNvPr id="6" name="文本框 5"/>
          <p:cNvSpPr txBox="1"/>
          <p:nvPr/>
        </p:nvSpPr>
        <p:spPr>
          <a:xfrm>
            <a:off x="2392680" y="3066588"/>
            <a:ext cx="2266315" cy="368300"/>
          </a:xfrm>
          <a:prstGeom prst="rect">
            <a:avLst/>
          </a:prstGeom>
          <a:noFill/>
        </p:spPr>
        <p:txBody>
          <a:bodyPr wrap="none" rtlCol="0">
            <a:spAutoFit/>
          </a:bodyPr>
          <a:lstStyle/>
          <a:p>
            <a:pPr algn="l"/>
            <a:r>
              <a:rPr lang="en-US" altLang="zh-CN" b="1" noProof="0" dirty="0">
                <a:ln>
                  <a:noFill/>
                </a:ln>
                <a:solidFill>
                  <a:schemeClr val="tx1">
                    <a:lumMod val="75000"/>
                    <a:lumOff val="25000"/>
                  </a:schemeClr>
                </a:solidFill>
                <a:uLnTx/>
                <a:uFillTx/>
                <a:ea typeface="方正舒体" panose="02010601030101010101" pitchFamily="2" charset="-122"/>
                <a:sym typeface="+mn-ea"/>
              </a:rPr>
              <a:t>ADD YOUR TEXT HERE</a:t>
            </a:r>
            <a:endParaRPr lang="en-US" altLang="zh-CN" b="1" noProof="0" dirty="0">
              <a:ln>
                <a:noFill/>
              </a:ln>
              <a:solidFill>
                <a:schemeClr val="tx1">
                  <a:lumMod val="75000"/>
                  <a:lumOff val="25000"/>
                </a:schemeClr>
              </a:solidFill>
              <a:uLnTx/>
              <a:uFillTx/>
              <a:latin typeface="微软雅黑" panose="020B0503020204020204" charset="-122"/>
              <a:ea typeface="方正舒体" panose="02010601030101010101" pitchFamily="2" charset="-122"/>
              <a:sym typeface="+mn-ea"/>
            </a:endParaRPr>
          </a:p>
        </p:txBody>
      </p:sp>
      <p:sp>
        <p:nvSpPr>
          <p:cNvPr id="7" name="文本框 6"/>
          <p:cNvSpPr txBox="1"/>
          <p:nvPr/>
        </p:nvSpPr>
        <p:spPr>
          <a:xfrm>
            <a:off x="2392680" y="3370580"/>
            <a:ext cx="4780915" cy="50673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l" fontAlgn="auto">
              <a:lnSpc>
                <a:spcPct val="150000"/>
              </a:lnSpc>
            </a:pPr>
            <a:r>
              <a:rPr lang="zh-CN" altLang="en-US" sz="900" dirty="0">
                <a:solidFill>
                  <a:schemeClr val="tx1">
                    <a:lumMod val="75000"/>
                    <a:lumOff val="2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75000"/>
                    <a:lumOff val="2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75000"/>
                    <a:lumOff val="2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75000"/>
                    <a:lumOff val="2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75000"/>
                    <a:lumOff val="2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75000"/>
                    <a:lumOff val="2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75000"/>
                    <a:lumOff val="2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75000"/>
                    <a:lumOff val="2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75000"/>
                    <a:lumOff val="2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75000"/>
                    <a:lumOff val="25000"/>
                  </a:schemeClr>
                </a:solidFill>
                <a:latin typeface="Arial" panose="020B0604020202020204" pitchFamily="34" charset="0"/>
                <a:ea typeface="微软雅黑" panose="020B0503020204020204" charset="-122"/>
                <a:sym typeface="Arial" panose="020B0604020202020204" pitchFamily="34" charset="0"/>
              </a:rPr>
              <a:t>.</a:t>
            </a:r>
            <a:endParaRPr lang="en-US" altLang="zh-CN" sz="900" kern="0" noProof="0" dirty="0" smtClean="0">
              <a:ln>
                <a:noFill/>
              </a:ln>
              <a:solidFill>
                <a:schemeClr val="tx1">
                  <a:lumMod val="75000"/>
                  <a:lumOff val="25000"/>
                </a:schemeClr>
              </a:solidFill>
              <a:uLnTx/>
              <a:uFillTx/>
              <a:latin typeface="Arial" panose="020B0604020202020204" pitchFamily="34" charset="0"/>
              <a:ea typeface="微软雅黑" panose="020B0503020204020204" charset="-122"/>
              <a:sym typeface="Arial" panose="020B0604020202020204" pitchFamily="34" charset="0"/>
            </a:endParaRPr>
          </a:p>
        </p:txBody>
      </p:sp>
      <p:pic>
        <p:nvPicPr>
          <p:cNvPr id="8" name="图片 7" descr="5"/>
          <p:cNvPicPr>
            <a:picLocks noChangeAspect="1"/>
          </p:cNvPicPr>
          <p:nvPr/>
        </p:nvPicPr>
        <p:blipFill>
          <a:blip r:embed="rId2"/>
          <a:stretch>
            <a:fillRect/>
          </a:stretch>
        </p:blipFill>
        <p:spPr>
          <a:xfrm rot="480000">
            <a:off x="1226185" y="4470400"/>
            <a:ext cx="1254125" cy="765810"/>
          </a:xfrm>
          <a:prstGeom prst="rect">
            <a:avLst/>
          </a:prstGeom>
        </p:spPr>
      </p:pic>
      <p:sp>
        <p:nvSpPr>
          <p:cNvPr id="9" name="文本框 8"/>
          <p:cNvSpPr txBox="1"/>
          <p:nvPr/>
        </p:nvSpPr>
        <p:spPr>
          <a:xfrm>
            <a:off x="2392680" y="4469303"/>
            <a:ext cx="2266315" cy="368300"/>
          </a:xfrm>
          <a:prstGeom prst="rect">
            <a:avLst/>
          </a:prstGeom>
          <a:noFill/>
        </p:spPr>
        <p:txBody>
          <a:bodyPr wrap="none" rtlCol="0">
            <a:spAutoFit/>
          </a:bodyPr>
          <a:lstStyle/>
          <a:p>
            <a:pPr algn="l"/>
            <a:r>
              <a:rPr lang="en-US" altLang="zh-CN" b="1" noProof="0" dirty="0">
                <a:ln>
                  <a:noFill/>
                </a:ln>
                <a:solidFill>
                  <a:schemeClr val="tx1">
                    <a:lumMod val="75000"/>
                    <a:lumOff val="25000"/>
                  </a:schemeClr>
                </a:solidFill>
                <a:uLnTx/>
                <a:uFillTx/>
                <a:ea typeface="方正舒体" panose="02010601030101010101" pitchFamily="2" charset="-122"/>
                <a:sym typeface="+mn-ea"/>
              </a:rPr>
              <a:t>ADD YOUR TEXT HERE</a:t>
            </a:r>
            <a:endParaRPr lang="en-US" altLang="zh-CN" b="1" noProof="0" dirty="0">
              <a:ln>
                <a:noFill/>
              </a:ln>
              <a:solidFill>
                <a:schemeClr val="tx1">
                  <a:lumMod val="75000"/>
                  <a:lumOff val="25000"/>
                </a:schemeClr>
              </a:solidFill>
              <a:uLnTx/>
              <a:uFillTx/>
              <a:latin typeface="微软雅黑" panose="020B0503020204020204" charset="-122"/>
              <a:ea typeface="方正舒体" panose="02010601030101010101" pitchFamily="2" charset="-122"/>
              <a:sym typeface="+mn-ea"/>
            </a:endParaRPr>
          </a:p>
        </p:txBody>
      </p:sp>
      <p:sp>
        <p:nvSpPr>
          <p:cNvPr id="10" name="文本框 9"/>
          <p:cNvSpPr txBox="1"/>
          <p:nvPr/>
        </p:nvSpPr>
        <p:spPr>
          <a:xfrm>
            <a:off x="2392680" y="4773295"/>
            <a:ext cx="4780915" cy="50673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l" fontAlgn="auto">
              <a:lnSpc>
                <a:spcPct val="150000"/>
              </a:lnSpc>
            </a:pPr>
            <a:r>
              <a:rPr lang="zh-CN" altLang="en-US" sz="900" dirty="0">
                <a:solidFill>
                  <a:schemeClr val="tx1">
                    <a:lumMod val="75000"/>
                    <a:lumOff val="2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75000"/>
                    <a:lumOff val="2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75000"/>
                    <a:lumOff val="2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75000"/>
                    <a:lumOff val="2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75000"/>
                    <a:lumOff val="2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75000"/>
                    <a:lumOff val="2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75000"/>
                    <a:lumOff val="2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75000"/>
                    <a:lumOff val="2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75000"/>
                    <a:lumOff val="2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75000"/>
                    <a:lumOff val="25000"/>
                  </a:schemeClr>
                </a:solidFill>
                <a:latin typeface="Arial" panose="020B0604020202020204" pitchFamily="34" charset="0"/>
                <a:ea typeface="微软雅黑" panose="020B0503020204020204" charset="-122"/>
                <a:sym typeface="Arial" panose="020B0604020202020204" pitchFamily="34" charset="0"/>
              </a:rPr>
              <a:t>.</a:t>
            </a:r>
            <a:endParaRPr lang="en-US" altLang="zh-CN" sz="900" kern="0" noProof="0" dirty="0" smtClean="0">
              <a:ln>
                <a:noFill/>
              </a:ln>
              <a:solidFill>
                <a:schemeClr val="tx1">
                  <a:lumMod val="75000"/>
                  <a:lumOff val="25000"/>
                </a:schemeClr>
              </a:solidFill>
              <a:uLnTx/>
              <a:uFillTx/>
              <a:latin typeface="Arial" panose="020B0604020202020204" pitchFamily="34" charset="0"/>
              <a:ea typeface="微软雅黑" panose="020B0503020204020204" charset="-122"/>
              <a:sym typeface="Arial" panose="020B0604020202020204" pitchFamily="34" charset="0"/>
            </a:endParaRPr>
          </a:p>
        </p:txBody>
      </p:sp>
      <p:sp>
        <p:nvSpPr>
          <p:cNvPr id="11" name="椭圆 10"/>
          <p:cNvSpPr/>
          <p:nvPr/>
        </p:nvSpPr>
        <p:spPr>
          <a:xfrm>
            <a:off x="7675245" y="1111885"/>
            <a:ext cx="4676775" cy="4676775"/>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3" name="图片 12" descr="6"/>
          <p:cNvPicPr>
            <a:picLocks noChangeAspect="1"/>
          </p:cNvPicPr>
          <p:nvPr/>
        </p:nvPicPr>
        <p:blipFill>
          <a:blip r:embed="rId3"/>
          <a:stretch>
            <a:fillRect/>
          </a:stretch>
        </p:blipFill>
        <p:spPr>
          <a:xfrm rot="11400000">
            <a:off x="7904480" y="1905635"/>
            <a:ext cx="1067435" cy="652145"/>
          </a:xfrm>
          <a:prstGeom prst="rect">
            <a:avLst/>
          </a:prstGeom>
        </p:spPr>
      </p:pic>
      <p:pic>
        <p:nvPicPr>
          <p:cNvPr id="15" name="图片 14" descr="6"/>
          <p:cNvPicPr>
            <a:picLocks noChangeAspect="1"/>
          </p:cNvPicPr>
          <p:nvPr/>
        </p:nvPicPr>
        <p:blipFill>
          <a:blip r:embed="rId3"/>
          <a:stretch>
            <a:fillRect/>
          </a:stretch>
        </p:blipFill>
        <p:spPr>
          <a:xfrm rot="7740000">
            <a:off x="8234045" y="1605915"/>
            <a:ext cx="806450" cy="492760"/>
          </a:xfrm>
          <a:prstGeom prst="rect">
            <a:avLst/>
          </a:prstGeom>
        </p:spPr>
      </p:pic>
      <p:sp>
        <p:nvSpPr>
          <p:cNvPr id="16" name="文本框 15"/>
          <p:cNvSpPr txBox="1"/>
          <p:nvPr/>
        </p:nvSpPr>
        <p:spPr>
          <a:xfrm>
            <a:off x="8192135" y="3368040"/>
            <a:ext cx="3550920" cy="108775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l" defTabSz="1216025" eaLnBrk="1" hangingPunct="1">
              <a:lnSpc>
                <a:spcPct val="120000"/>
              </a:lnSpc>
              <a:spcBef>
                <a:spcPct val="20000"/>
              </a:spcBef>
            </a:pP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endParaRPr lang="en-US" altLang="zh-CN" sz="900" kern="0" noProof="0" dirty="0" smtClean="0">
              <a:ln>
                <a:noFill/>
              </a:ln>
              <a:solidFill>
                <a:schemeClr val="tx1">
                  <a:lumMod val="65000"/>
                  <a:lumOff val="35000"/>
                </a:schemeClr>
              </a:solidFill>
              <a:uLnTx/>
              <a:uFillTx/>
              <a:latin typeface="Arial" panose="020B0604020202020204" pitchFamily="34" charset="0"/>
              <a:ea typeface="微软雅黑" panose="020B0503020204020204" charset="-122"/>
              <a:sym typeface="Arial" panose="020B0604020202020204" pitchFamily="34" charset="0"/>
            </a:endParaRPr>
          </a:p>
        </p:txBody>
      </p:sp>
      <p:sp>
        <p:nvSpPr>
          <p:cNvPr id="17" name="TextBox 1210"/>
          <p:cNvSpPr/>
          <p:nvPr/>
        </p:nvSpPr>
        <p:spPr>
          <a:xfrm>
            <a:off x="8192135" y="2905125"/>
            <a:ext cx="3304540" cy="460375"/>
          </a:xfrm>
          <a:prstGeom prst="rect">
            <a:avLst/>
          </a:prstGeom>
          <a:noFill/>
          <a:ln w="9525">
            <a:noFill/>
            <a:miter/>
          </a:ln>
        </p:spPr>
        <p:txBody>
          <a:bodyPr wrap="square">
            <a:spAutoFit/>
          </a:bodyPr>
          <a:lstStyle/>
          <a:p>
            <a:pPr algn="l"/>
            <a:r>
              <a:rPr lang="en-US" altLang="zh-CN" sz="2400" noProof="0" dirty="0">
                <a:ln>
                  <a:noFill/>
                </a:ln>
                <a:solidFill>
                  <a:schemeClr val="tx1">
                    <a:lumMod val="65000"/>
                    <a:lumOff val="35000"/>
                  </a:schemeClr>
                </a:solidFill>
                <a:uLnTx/>
                <a:uFillTx/>
                <a:ea typeface="方正舒体" panose="02010601030101010101" pitchFamily="2" charset="-122"/>
                <a:sym typeface="+mn-ea"/>
              </a:rPr>
              <a:t>ADD YOUR TEXT HERE</a:t>
            </a: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7" name="组合 16"/>
          <p:cNvGrpSpPr/>
          <p:nvPr/>
        </p:nvGrpSpPr>
        <p:grpSpPr>
          <a:xfrm>
            <a:off x="4662170" y="1803400"/>
            <a:ext cx="2998470" cy="3002280"/>
            <a:chOff x="6590" y="2975"/>
            <a:chExt cx="5226" cy="5233"/>
          </a:xfrm>
        </p:grpSpPr>
        <p:sp>
          <p:nvSpPr>
            <p:cNvPr id="5" name="任意多边形 4"/>
            <p:cNvSpPr/>
            <p:nvPr/>
          </p:nvSpPr>
          <p:spPr>
            <a:xfrm rot="5400000" flipH="1">
              <a:off x="7529" y="2775"/>
              <a:ext cx="1291" cy="1751"/>
            </a:xfrm>
            <a:custGeom>
              <a:avLst/>
              <a:gdLst>
                <a:gd name="connsiteX0" fmla="*/ 1434306 w 1434306"/>
                <a:gd name="connsiteY0" fmla="*/ 0 h 1944734"/>
                <a:gd name="connsiteX1" fmla="*/ 642064 w 1434306"/>
                <a:gd name="connsiteY1" fmla="*/ 0 h 1944734"/>
                <a:gd name="connsiteX2" fmla="*/ 639899 w 1434306"/>
                <a:gd name="connsiteY2" fmla="*/ 45719 h 1944734"/>
                <a:gd name="connsiteX3" fmla="*/ 637658 w 1434306"/>
                <a:gd name="connsiteY3" fmla="*/ 93065 h 1944734"/>
                <a:gd name="connsiteX4" fmla="*/ 100208 w 1434306"/>
                <a:gd name="connsiteY4" fmla="*/ 1306862 h 1944734"/>
                <a:gd name="connsiteX5" fmla="*/ 0 w 1434306"/>
                <a:gd name="connsiteY5" fmla="*/ 1407668 h 1944734"/>
                <a:gd name="connsiteX6" fmla="*/ 526699 w 1434306"/>
                <a:gd name="connsiteY6" fmla="*/ 1944734 h 1944734"/>
                <a:gd name="connsiteX7" fmla="*/ 605505 w 1434306"/>
                <a:gd name="connsiteY7" fmla="*/ 1873111 h 1944734"/>
                <a:gd name="connsiteX8" fmla="*/ 1426916 w 1434306"/>
                <a:gd name="connsiteY8" fmla="*/ 146353 h 1944734"/>
                <a:gd name="connsiteX9" fmla="*/ 1431997 w 1434306"/>
                <a:gd name="connsiteY9" fmla="*/ 45719 h 19447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434306" h="1944734">
                  <a:moveTo>
                    <a:pt x="1434306" y="0"/>
                  </a:moveTo>
                  <a:lnTo>
                    <a:pt x="642064" y="0"/>
                  </a:lnTo>
                  <a:lnTo>
                    <a:pt x="639899" y="45719"/>
                  </a:lnTo>
                  <a:lnTo>
                    <a:pt x="637658" y="93065"/>
                  </a:lnTo>
                  <a:cubicBezTo>
                    <a:pt x="593363" y="558446"/>
                    <a:pt x="397594" y="979664"/>
                    <a:pt x="100208" y="1306862"/>
                  </a:cubicBezTo>
                  <a:lnTo>
                    <a:pt x="0" y="1407668"/>
                  </a:lnTo>
                  <a:lnTo>
                    <a:pt x="526699" y="1944734"/>
                  </a:lnTo>
                  <a:lnTo>
                    <a:pt x="605505" y="1873111"/>
                  </a:lnTo>
                  <a:cubicBezTo>
                    <a:pt x="1057544" y="1421072"/>
                    <a:pt x="1358692" y="818141"/>
                    <a:pt x="1426916" y="146353"/>
                  </a:cubicBezTo>
                  <a:lnTo>
                    <a:pt x="1431997" y="45719"/>
                  </a:lnTo>
                  <a:close/>
                </a:path>
              </a:pathLst>
            </a:custGeom>
            <a:solidFill>
              <a:srgbClr val="464E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sp>
          <p:nvSpPr>
            <p:cNvPr id="43" name="任意多边形 42"/>
            <p:cNvSpPr/>
            <p:nvPr/>
          </p:nvSpPr>
          <p:spPr>
            <a:xfrm rot="5400000" flipH="1">
              <a:off x="9433" y="2634"/>
              <a:ext cx="1230" cy="1913"/>
            </a:xfrm>
            <a:custGeom>
              <a:avLst/>
              <a:gdLst>
                <a:gd name="connsiteX0" fmla="*/ 1366326 w 1366326"/>
                <a:gd name="connsiteY0" fmla="*/ 1980347 h 2125880"/>
                <a:gd name="connsiteX1" fmla="*/ 714430 w 1366326"/>
                <a:gd name="connsiteY1" fmla="*/ 164433 h 2125880"/>
                <a:gd name="connsiteX2" fmla="*/ 595783 w 1366326"/>
                <a:gd name="connsiteY2" fmla="*/ 33889 h 2125880"/>
                <a:gd name="connsiteX3" fmla="*/ 564982 w 1366326"/>
                <a:gd name="connsiteY3" fmla="*/ 0 h 2125880"/>
                <a:gd name="connsiteX4" fmla="*/ 0 w 1366326"/>
                <a:gd name="connsiteY4" fmla="*/ 576103 h 2125880"/>
                <a:gd name="connsiteX5" fmla="*/ 24879 w 1366326"/>
                <a:gd name="connsiteY5" fmla="*/ 601131 h 2125880"/>
                <a:gd name="connsiteX6" fmla="*/ 31577 w 1366326"/>
                <a:gd name="connsiteY6" fmla="*/ 609199 h 2125880"/>
                <a:gd name="connsiteX7" fmla="*/ 145964 w 1366326"/>
                <a:gd name="connsiteY7" fmla="*/ 746970 h 2125880"/>
                <a:gd name="connsiteX8" fmla="*/ 571894 w 1366326"/>
                <a:gd name="connsiteY8" fmla="*/ 2016937 h 2125880"/>
                <a:gd name="connsiteX9" fmla="*/ 566735 w 1366326"/>
                <a:gd name="connsiteY9" fmla="*/ 2125880 h 2125880"/>
                <a:gd name="connsiteX10" fmla="*/ 1358977 w 1366326"/>
                <a:gd name="connsiteY10" fmla="*/ 2125880 h 21258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366326" h="2125880">
                  <a:moveTo>
                    <a:pt x="1366326" y="1980347"/>
                  </a:moveTo>
                  <a:cubicBezTo>
                    <a:pt x="1366326" y="1290558"/>
                    <a:pt x="1121683" y="657909"/>
                    <a:pt x="714430" y="164433"/>
                  </a:cubicBezTo>
                  <a:lnTo>
                    <a:pt x="595783" y="33889"/>
                  </a:lnTo>
                  <a:lnTo>
                    <a:pt x="564982" y="0"/>
                  </a:lnTo>
                  <a:lnTo>
                    <a:pt x="0" y="576103"/>
                  </a:lnTo>
                  <a:lnTo>
                    <a:pt x="24879" y="601131"/>
                  </a:lnTo>
                  <a:lnTo>
                    <a:pt x="31577" y="609199"/>
                  </a:lnTo>
                  <a:lnTo>
                    <a:pt x="145964" y="746970"/>
                  </a:lnTo>
                  <a:cubicBezTo>
                    <a:pt x="413298" y="1100012"/>
                    <a:pt x="571894" y="1539953"/>
                    <a:pt x="571894" y="2016937"/>
                  </a:cubicBezTo>
                  <a:lnTo>
                    <a:pt x="566735" y="2125880"/>
                  </a:lnTo>
                  <a:lnTo>
                    <a:pt x="1358977" y="2125880"/>
                  </a:lnTo>
                  <a:close/>
                </a:path>
              </a:pathLst>
            </a:custGeom>
            <a:solidFill>
              <a:srgbClr val="52B2A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sp>
          <p:nvSpPr>
            <p:cNvPr id="41" name="任意多边形 40"/>
            <p:cNvSpPr/>
            <p:nvPr/>
          </p:nvSpPr>
          <p:spPr>
            <a:xfrm rot="5400000" flipH="1">
              <a:off x="6303" y="4109"/>
              <a:ext cx="1746" cy="1172"/>
            </a:xfrm>
            <a:custGeom>
              <a:avLst/>
              <a:gdLst>
                <a:gd name="connsiteX0" fmla="*/ 1939839 w 1939839"/>
                <a:gd name="connsiteY0" fmla="*/ 537066 h 1301594"/>
                <a:gd name="connsiteX1" fmla="*/ 1413140 w 1939839"/>
                <a:gd name="connsiteY1" fmla="*/ 0 h 1301594"/>
                <a:gd name="connsiteX2" fmla="*/ 1380906 w 1939839"/>
                <a:gd name="connsiteY2" fmla="*/ 32427 h 1301594"/>
                <a:gd name="connsiteX3" fmla="*/ 1380907 w 1939839"/>
                <a:gd name="connsiteY3" fmla="*/ 32428 h 1301594"/>
                <a:gd name="connsiteX4" fmla="*/ 1379821 w 1939839"/>
                <a:gd name="connsiteY4" fmla="*/ 33520 h 1301594"/>
                <a:gd name="connsiteX5" fmla="*/ 169985 w 1939839"/>
                <a:gd name="connsiteY5" fmla="*/ 578188 h 1301594"/>
                <a:gd name="connsiteX6" fmla="*/ 0 w 1939839"/>
                <a:gd name="connsiteY6" fmla="*/ 586772 h 1301594"/>
                <a:gd name="connsiteX7" fmla="*/ 0 w 1939839"/>
                <a:gd name="connsiteY7" fmla="*/ 1301594 h 1301594"/>
                <a:gd name="connsiteX8" fmla="*/ 1815916 w 1939839"/>
                <a:gd name="connsiteY8" fmla="*/ 649698 h 1301594"/>
                <a:gd name="connsiteX9" fmla="*/ 1905983 w 1939839"/>
                <a:gd name="connsiteY9" fmla="*/ 567839 h 1301594"/>
                <a:gd name="connsiteX10" fmla="*/ 1819213 w 1939839"/>
                <a:gd name="connsiteY10" fmla="*/ 479361 h 1301594"/>
                <a:gd name="connsiteX11" fmla="*/ 1905982 w 1939839"/>
                <a:gd name="connsiteY11" fmla="*/ 567838 h 13015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939839" h="1301594">
                  <a:moveTo>
                    <a:pt x="1939839" y="537066"/>
                  </a:moveTo>
                  <a:lnTo>
                    <a:pt x="1413140" y="0"/>
                  </a:lnTo>
                  <a:lnTo>
                    <a:pt x="1380906" y="32427"/>
                  </a:lnTo>
                  <a:lnTo>
                    <a:pt x="1380907" y="32428"/>
                  </a:lnTo>
                  <a:lnTo>
                    <a:pt x="1379821" y="33520"/>
                  </a:lnTo>
                  <a:cubicBezTo>
                    <a:pt x="1054418" y="332837"/>
                    <a:pt x="634521" y="531012"/>
                    <a:pt x="169985" y="578188"/>
                  </a:cubicBezTo>
                  <a:lnTo>
                    <a:pt x="0" y="586772"/>
                  </a:lnTo>
                  <a:lnTo>
                    <a:pt x="0" y="1301594"/>
                  </a:lnTo>
                  <a:cubicBezTo>
                    <a:pt x="689789" y="1301594"/>
                    <a:pt x="1322438" y="1056951"/>
                    <a:pt x="1815916" y="649698"/>
                  </a:cubicBezTo>
                  <a:lnTo>
                    <a:pt x="1905983" y="567839"/>
                  </a:lnTo>
                  <a:lnTo>
                    <a:pt x="1819213" y="479361"/>
                  </a:lnTo>
                  <a:lnTo>
                    <a:pt x="1905982" y="567838"/>
                  </a:lnTo>
                  <a:close/>
                </a:path>
              </a:pathLst>
            </a:custGeom>
            <a:solidFill>
              <a:srgbClr val="464E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任意多边形 29"/>
            <p:cNvSpPr/>
            <p:nvPr/>
          </p:nvSpPr>
          <p:spPr>
            <a:xfrm rot="5400000" flipH="1">
              <a:off x="10239" y="4001"/>
              <a:ext cx="1848" cy="1306"/>
            </a:xfrm>
            <a:custGeom>
              <a:avLst/>
              <a:gdLst>
                <a:gd name="connsiteX0" fmla="*/ 2053451 w 2053451"/>
                <a:gd name="connsiteY0" fmla="*/ 874448 h 1450551"/>
                <a:gd name="connsiteX1" fmla="*/ 2018645 w 2053451"/>
                <a:gd name="connsiteY1" fmla="*/ 836151 h 1450551"/>
                <a:gd name="connsiteX2" fmla="*/ 0 w 2053451"/>
                <a:gd name="connsiteY2" fmla="*/ 0 h 1450551"/>
                <a:gd name="connsiteX3" fmla="*/ 0 w 2053451"/>
                <a:gd name="connsiteY3" fmla="*/ 788002 h 1450551"/>
                <a:gd name="connsiteX4" fmla="*/ 169985 w 2053451"/>
                <a:gd name="connsiteY4" fmla="*/ 796586 h 1450551"/>
                <a:gd name="connsiteX5" fmla="*/ 1379821 w 2053451"/>
                <a:gd name="connsiteY5" fmla="*/ 1341253 h 1450551"/>
                <a:gd name="connsiteX6" fmla="*/ 1488469 w 2053451"/>
                <a:gd name="connsiteY6" fmla="*/ 1450551 h 1450551"/>
                <a:gd name="connsiteX7" fmla="*/ 2053451 w 2053451"/>
                <a:gd name="connsiteY7" fmla="*/ 874448 h 14505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053451" h="1450551">
                  <a:moveTo>
                    <a:pt x="2053451" y="874448"/>
                  </a:moveTo>
                  <a:lnTo>
                    <a:pt x="2018645" y="836151"/>
                  </a:lnTo>
                  <a:cubicBezTo>
                    <a:pt x="1502029" y="319534"/>
                    <a:pt x="788330" y="0"/>
                    <a:pt x="0" y="0"/>
                  </a:cubicBezTo>
                  <a:lnTo>
                    <a:pt x="0" y="788002"/>
                  </a:lnTo>
                  <a:lnTo>
                    <a:pt x="169985" y="796586"/>
                  </a:lnTo>
                  <a:cubicBezTo>
                    <a:pt x="634521" y="843762"/>
                    <a:pt x="1054418" y="1041936"/>
                    <a:pt x="1379821" y="1341253"/>
                  </a:cubicBezTo>
                  <a:lnTo>
                    <a:pt x="1488469" y="1450551"/>
                  </a:lnTo>
                  <a:lnTo>
                    <a:pt x="2053451" y="874448"/>
                  </a:lnTo>
                  <a:close/>
                </a:path>
              </a:pathLst>
            </a:custGeom>
            <a:solidFill>
              <a:srgbClr val="52B2A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任意多边形 5"/>
            <p:cNvSpPr/>
            <p:nvPr/>
          </p:nvSpPr>
          <p:spPr>
            <a:xfrm rot="5400000" flipV="1">
              <a:off x="9547" y="6680"/>
              <a:ext cx="1291" cy="1751"/>
            </a:xfrm>
            <a:custGeom>
              <a:avLst/>
              <a:gdLst>
                <a:gd name="connsiteX0" fmla="*/ 1434306 w 1434306"/>
                <a:gd name="connsiteY0" fmla="*/ 0 h 1944734"/>
                <a:gd name="connsiteX1" fmla="*/ 642064 w 1434306"/>
                <a:gd name="connsiteY1" fmla="*/ 0 h 1944734"/>
                <a:gd name="connsiteX2" fmla="*/ 639899 w 1434306"/>
                <a:gd name="connsiteY2" fmla="*/ 45719 h 1944734"/>
                <a:gd name="connsiteX3" fmla="*/ 637658 w 1434306"/>
                <a:gd name="connsiteY3" fmla="*/ 93065 h 1944734"/>
                <a:gd name="connsiteX4" fmla="*/ 100208 w 1434306"/>
                <a:gd name="connsiteY4" fmla="*/ 1306862 h 1944734"/>
                <a:gd name="connsiteX5" fmla="*/ 0 w 1434306"/>
                <a:gd name="connsiteY5" fmla="*/ 1407668 h 1944734"/>
                <a:gd name="connsiteX6" fmla="*/ 526699 w 1434306"/>
                <a:gd name="connsiteY6" fmla="*/ 1944734 h 1944734"/>
                <a:gd name="connsiteX7" fmla="*/ 605505 w 1434306"/>
                <a:gd name="connsiteY7" fmla="*/ 1873111 h 1944734"/>
                <a:gd name="connsiteX8" fmla="*/ 1426916 w 1434306"/>
                <a:gd name="connsiteY8" fmla="*/ 146353 h 1944734"/>
                <a:gd name="connsiteX9" fmla="*/ 1431997 w 1434306"/>
                <a:gd name="connsiteY9" fmla="*/ 45719 h 19447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434306" h="1944734">
                  <a:moveTo>
                    <a:pt x="1434306" y="0"/>
                  </a:moveTo>
                  <a:lnTo>
                    <a:pt x="642064" y="0"/>
                  </a:lnTo>
                  <a:lnTo>
                    <a:pt x="639899" y="45719"/>
                  </a:lnTo>
                  <a:lnTo>
                    <a:pt x="637658" y="93065"/>
                  </a:lnTo>
                  <a:cubicBezTo>
                    <a:pt x="593363" y="558446"/>
                    <a:pt x="397594" y="979664"/>
                    <a:pt x="100208" y="1306862"/>
                  </a:cubicBezTo>
                  <a:lnTo>
                    <a:pt x="0" y="1407668"/>
                  </a:lnTo>
                  <a:lnTo>
                    <a:pt x="526699" y="1944734"/>
                  </a:lnTo>
                  <a:lnTo>
                    <a:pt x="605505" y="1873111"/>
                  </a:lnTo>
                  <a:cubicBezTo>
                    <a:pt x="1057544" y="1421072"/>
                    <a:pt x="1358692" y="818141"/>
                    <a:pt x="1426916" y="146353"/>
                  </a:cubicBezTo>
                  <a:lnTo>
                    <a:pt x="1431997" y="45719"/>
                  </a:lnTo>
                  <a:close/>
                </a:path>
              </a:pathLst>
            </a:custGeom>
            <a:solidFill>
              <a:srgbClr val="464E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sp>
          <p:nvSpPr>
            <p:cNvPr id="7" name="任意多边形 6"/>
            <p:cNvSpPr/>
            <p:nvPr/>
          </p:nvSpPr>
          <p:spPr>
            <a:xfrm rot="5400000" flipV="1">
              <a:off x="7724" y="6637"/>
              <a:ext cx="1230" cy="1913"/>
            </a:xfrm>
            <a:custGeom>
              <a:avLst/>
              <a:gdLst>
                <a:gd name="connsiteX0" fmla="*/ 1366326 w 1366326"/>
                <a:gd name="connsiteY0" fmla="*/ 1980347 h 2125880"/>
                <a:gd name="connsiteX1" fmla="*/ 714430 w 1366326"/>
                <a:gd name="connsiteY1" fmla="*/ 164433 h 2125880"/>
                <a:gd name="connsiteX2" fmla="*/ 595783 w 1366326"/>
                <a:gd name="connsiteY2" fmla="*/ 33889 h 2125880"/>
                <a:gd name="connsiteX3" fmla="*/ 564982 w 1366326"/>
                <a:gd name="connsiteY3" fmla="*/ 0 h 2125880"/>
                <a:gd name="connsiteX4" fmla="*/ 0 w 1366326"/>
                <a:gd name="connsiteY4" fmla="*/ 576103 h 2125880"/>
                <a:gd name="connsiteX5" fmla="*/ 24879 w 1366326"/>
                <a:gd name="connsiteY5" fmla="*/ 601131 h 2125880"/>
                <a:gd name="connsiteX6" fmla="*/ 31577 w 1366326"/>
                <a:gd name="connsiteY6" fmla="*/ 609199 h 2125880"/>
                <a:gd name="connsiteX7" fmla="*/ 145964 w 1366326"/>
                <a:gd name="connsiteY7" fmla="*/ 746970 h 2125880"/>
                <a:gd name="connsiteX8" fmla="*/ 571894 w 1366326"/>
                <a:gd name="connsiteY8" fmla="*/ 2016937 h 2125880"/>
                <a:gd name="connsiteX9" fmla="*/ 566735 w 1366326"/>
                <a:gd name="connsiteY9" fmla="*/ 2125880 h 2125880"/>
                <a:gd name="connsiteX10" fmla="*/ 1358977 w 1366326"/>
                <a:gd name="connsiteY10" fmla="*/ 2125880 h 21258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366326" h="2125880">
                  <a:moveTo>
                    <a:pt x="1366326" y="1980347"/>
                  </a:moveTo>
                  <a:cubicBezTo>
                    <a:pt x="1366326" y="1290558"/>
                    <a:pt x="1121683" y="657909"/>
                    <a:pt x="714430" y="164433"/>
                  </a:cubicBezTo>
                  <a:lnTo>
                    <a:pt x="595783" y="33889"/>
                  </a:lnTo>
                  <a:lnTo>
                    <a:pt x="564982" y="0"/>
                  </a:lnTo>
                  <a:lnTo>
                    <a:pt x="0" y="576103"/>
                  </a:lnTo>
                  <a:lnTo>
                    <a:pt x="24879" y="601131"/>
                  </a:lnTo>
                  <a:lnTo>
                    <a:pt x="31577" y="609199"/>
                  </a:lnTo>
                  <a:lnTo>
                    <a:pt x="145964" y="746970"/>
                  </a:lnTo>
                  <a:cubicBezTo>
                    <a:pt x="413298" y="1100012"/>
                    <a:pt x="571894" y="1539953"/>
                    <a:pt x="571894" y="2016937"/>
                  </a:cubicBezTo>
                  <a:lnTo>
                    <a:pt x="566735" y="2125880"/>
                  </a:lnTo>
                  <a:lnTo>
                    <a:pt x="1358977" y="2125880"/>
                  </a:lnTo>
                  <a:close/>
                </a:path>
              </a:pathLst>
            </a:custGeom>
            <a:solidFill>
              <a:srgbClr val="52B2A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sp>
          <p:nvSpPr>
            <p:cNvPr id="8" name="任意多边形 7"/>
            <p:cNvSpPr/>
            <p:nvPr/>
          </p:nvSpPr>
          <p:spPr>
            <a:xfrm rot="5400000" flipV="1">
              <a:off x="10339" y="5903"/>
              <a:ext cx="1746" cy="1172"/>
            </a:xfrm>
            <a:custGeom>
              <a:avLst/>
              <a:gdLst>
                <a:gd name="connsiteX0" fmla="*/ 1939839 w 1939839"/>
                <a:gd name="connsiteY0" fmla="*/ 537066 h 1301594"/>
                <a:gd name="connsiteX1" fmla="*/ 1413140 w 1939839"/>
                <a:gd name="connsiteY1" fmla="*/ 0 h 1301594"/>
                <a:gd name="connsiteX2" fmla="*/ 1380906 w 1939839"/>
                <a:gd name="connsiteY2" fmla="*/ 32427 h 1301594"/>
                <a:gd name="connsiteX3" fmla="*/ 1380907 w 1939839"/>
                <a:gd name="connsiteY3" fmla="*/ 32428 h 1301594"/>
                <a:gd name="connsiteX4" fmla="*/ 1379821 w 1939839"/>
                <a:gd name="connsiteY4" fmla="*/ 33520 h 1301594"/>
                <a:gd name="connsiteX5" fmla="*/ 169985 w 1939839"/>
                <a:gd name="connsiteY5" fmla="*/ 578188 h 1301594"/>
                <a:gd name="connsiteX6" fmla="*/ 0 w 1939839"/>
                <a:gd name="connsiteY6" fmla="*/ 586772 h 1301594"/>
                <a:gd name="connsiteX7" fmla="*/ 0 w 1939839"/>
                <a:gd name="connsiteY7" fmla="*/ 1301594 h 1301594"/>
                <a:gd name="connsiteX8" fmla="*/ 1815916 w 1939839"/>
                <a:gd name="connsiteY8" fmla="*/ 649698 h 1301594"/>
                <a:gd name="connsiteX9" fmla="*/ 1905983 w 1939839"/>
                <a:gd name="connsiteY9" fmla="*/ 567839 h 1301594"/>
                <a:gd name="connsiteX10" fmla="*/ 1819213 w 1939839"/>
                <a:gd name="connsiteY10" fmla="*/ 479361 h 1301594"/>
                <a:gd name="connsiteX11" fmla="*/ 1905982 w 1939839"/>
                <a:gd name="connsiteY11" fmla="*/ 567838 h 13015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939839" h="1301594">
                  <a:moveTo>
                    <a:pt x="1939839" y="537066"/>
                  </a:moveTo>
                  <a:lnTo>
                    <a:pt x="1413140" y="0"/>
                  </a:lnTo>
                  <a:lnTo>
                    <a:pt x="1380906" y="32427"/>
                  </a:lnTo>
                  <a:lnTo>
                    <a:pt x="1380907" y="32428"/>
                  </a:lnTo>
                  <a:lnTo>
                    <a:pt x="1379821" y="33520"/>
                  </a:lnTo>
                  <a:cubicBezTo>
                    <a:pt x="1054418" y="332837"/>
                    <a:pt x="634521" y="531012"/>
                    <a:pt x="169985" y="578188"/>
                  </a:cubicBezTo>
                  <a:lnTo>
                    <a:pt x="0" y="586772"/>
                  </a:lnTo>
                  <a:lnTo>
                    <a:pt x="0" y="1301594"/>
                  </a:lnTo>
                  <a:cubicBezTo>
                    <a:pt x="689789" y="1301594"/>
                    <a:pt x="1322438" y="1056951"/>
                    <a:pt x="1815916" y="649698"/>
                  </a:cubicBezTo>
                  <a:lnTo>
                    <a:pt x="1905983" y="567839"/>
                  </a:lnTo>
                  <a:lnTo>
                    <a:pt x="1819213" y="479361"/>
                  </a:lnTo>
                  <a:lnTo>
                    <a:pt x="1905982" y="567838"/>
                  </a:lnTo>
                  <a:close/>
                </a:path>
              </a:pathLst>
            </a:custGeom>
            <a:solidFill>
              <a:srgbClr val="464E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任意多边形 8"/>
            <p:cNvSpPr/>
            <p:nvPr/>
          </p:nvSpPr>
          <p:spPr>
            <a:xfrm rot="5400000" flipV="1">
              <a:off x="6321" y="5877"/>
              <a:ext cx="1848" cy="1306"/>
            </a:xfrm>
            <a:custGeom>
              <a:avLst/>
              <a:gdLst>
                <a:gd name="connsiteX0" fmla="*/ 2053451 w 2053451"/>
                <a:gd name="connsiteY0" fmla="*/ 874448 h 1450551"/>
                <a:gd name="connsiteX1" fmla="*/ 2018645 w 2053451"/>
                <a:gd name="connsiteY1" fmla="*/ 836151 h 1450551"/>
                <a:gd name="connsiteX2" fmla="*/ 0 w 2053451"/>
                <a:gd name="connsiteY2" fmla="*/ 0 h 1450551"/>
                <a:gd name="connsiteX3" fmla="*/ 0 w 2053451"/>
                <a:gd name="connsiteY3" fmla="*/ 788002 h 1450551"/>
                <a:gd name="connsiteX4" fmla="*/ 169985 w 2053451"/>
                <a:gd name="connsiteY4" fmla="*/ 796586 h 1450551"/>
                <a:gd name="connsiteX5" fmla="*/ 1379821 w 2053451"/>
                <a:gd name="connsiteY5" fmla="*/ 1341253 h 1450551"/>
                <a:gd name="connsiteX6" fmla="*/ 1488469 w 2053451"/>
                <a:gd name="connsiteY6" fmla="*/ 1450551 h 1450551"/>
                <a:gd name="connsiteX7" fmla="*/ 2053451 w 2053451"/>
                <a:gd name="connsiteY7" fmla="*/ 874448 h 14505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053451" h="1450551">
                  <a:moveTo>
                    <a:pt x="2053451" y="874448"/>
                  </a:moveTo>
                  <a:lnTo>
                    <a:pt x="2018645" y="836151"/>
                  </a:lnTo>
                  <a:cubicBezTo>
                    <a:pt x="1502029" y="319534"/>
                    <a:pt x="788330" y="0"/>
                    <a:pt x="0" y="0"/>
                  </a:cubicBezTo>
                  <a:lnTo>
                    <a:pt x="0" y="788002"/>
                  </a:lnTo>
                  <a:lnTo>
                    <a:pt x="169985" y="796586"/>
                  </a:lnTo>
                  <a:cubicBezTo>
                    <a:pt x="634521" y="843762"/>
                    <a:pt x="1054418" y="1041936"/>
                    <a:pt x="1379821" y="1341253"/>
                  </a:cubicBezTo>
                  <a:lnTo>
                    <a:pt x="1488469" y="1450551"/>
                  </a:lnTo>
                  <a:lnTo>
                    <a:pt x="2053451" y="874448"/>
                  </a:lnTo>
                  <a:close/>
                </a:path>
              </a:pathLst>
            </a:custGeom>
            <a:solidFill>
              <a:srgbClr val="52B2A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7" name="文本框 36"/>
          <p:cNvSpPr txBox="1"/>
          <p:nvPr/>
        </p:nvSpPr>
        <p:spPr>
          <a:xfrm>
            <a:off x="8129905" y="1608455"/>
            <a:ext cx="1630045" cy="33718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altLang="zh-CN" sz="1600" spc="42" noProof="0" dirty="0">
                <a:ln>
                  <a:noFill/>
                </a:ln>
                <a:solidFill>
                  <a:schemeClr val="tx1">
                    <a:lumMod val="75000"/>
                    <a:lumOff val="25000"/>
                  </a:schemeClr>
                </a:solidFill>
                <a:effectLst/>
                <a:uLnTx/>
                <a:uFillTx/>
                <a:latin typeface="Verdana" panose="020B0604030504040204" charset="0"/>
                <a:ea typeface="方正舒体" panose="02010601030101010101" pitchFamily="2" charset="-122"/>
                <a:cs typeface="Oswald Light"/>
                <a:sym typeface="+mn-ea"/>
              </a:rPr>
              <a:t>KEYWORD</a:t>
            </a:r>
          </a:p>
        </p:txBody>
      </p:sp>
      <p:sp>
        <p:nvSpPr>
          <p:cNvPr id="38" name="TextBox 1210"/>
          <p:cNvSpPr/>
          <p:nvPr/>
        </p:nvSpPr>
        <p:spPr>
          <a:xfrm>
            <a:off x="8129905" y="1948815"/>
            <a:ext cx="3091180" cy="549910"/>
          </a:xfrm>
          <a:prstGeom prst="rect">
            <a:avLst/>
          </a:prstGeom>
          <a:noFill/>
          <a:ln w="9525">
            <a:noFill/>
            <a:miter/>
          </a:ln>
        </p:spPr>
        <p:txBody>
          <a:bodyPr wrap="square">
            <a:spAutoFit/>
          </a:bodyPr>
          <a:lstStyle/>
          <a:p>
            <a:pPr algn="l"/>
            <a:r>
              <a:rPr lang="en-US" altLang="zh-CN" sz="1000" noProof="0" dirty="0">
                <a:ln>
                  <a:noFill/>
                </a:ln>
                <a:solidFill>
                  <a:schemeClr val="tx1">
                    <a:lumMod val="50000"/>
                    <a:lumOff val="50000"/>
                  </a:schemeClr>
                </a:solidFill>
                <a:uLnTx/>
                <a:uFillTx/>
                <a:latin typeface="Verdana" panose="020B0604030504040204" charset="0"/>
                <a:ea typeface="方正舒体" panose="02010601030101010101" pitchFamily="2" charset="-122"/>
                <a:sym typeface="+mn-ea"/>
              </a:rPr>
              <a:t>Lorme ipsum dolor sit,consectetur adipsiicing elit.Lorme ipsum dolor sit,consectetur adipsiicing elit.</a:t>
            </a:r>
          </a:p>
        </p:txBody>
      </p:sp>
      <p:sp>
        <p:nvSpPr>
          <p:cNvPr id="10" name="文本框 9"/>
          <p:cNvSpPr txBox="1"/>
          <p:nvPr/>
        </p:nvSpPr>
        <p:spPr>
          <a:xfrm>
            <a:off x="8129905" y="3937635"/>
            <a:ext cx="1630045" cy="33718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altLang="zh-CN" sz="1600" spc="42" noProof="0" dirty="0">
                <a:ln>
                  <a:noFill/>
                </a:ln>
                <a:solidFill>
                  <a:schemeClr val="tx1">
                    <a:lumMod val="75000"/>
                    <a:lumOff val="25000"/>
                  </a:schemeClr>
                </a:solidFill>
                <a:effectLst/>
                <a:uLnTx/>
                <a:uFillTx/>
                <a:latin typeface="Verdana" panose="020B0604030504040204" charset="0"/>
                <a:ea typeface="方正舒体" panose="02010601030101010101" pitchFamily="2" charset="-122"/>
                <a:cs typeface="Oswald Light"/>
                <a:sym typeface="+mn-ea"/>
              </a:rPr>
              <a:t>KEYWORD</a:t>
            </a:r>
          </a:p>
        </p:txBody>
      </p:sp>
      <p:sp>
        <p:nvSpPr>
          <p:cNvPr id="11" name="TextBox 1210"/>
          <p:cNvSpPr/>
          <p:nvPr/>
        </p:nvSpPr>
        <p:spPr>
          <a:xfrm>
            <a:off x="8129905" y="4277995"/>
            <a:ext cx="3091180" cy="549910"/>
          </a:xfrm>
          <a:prstGeom prst="rect">
            <a:avLst/>
          </a:prstGeom>
          <a:noFill/>
          <a:ln w="9525">
            <a:noFill/>
            <a:miter/>
          </a:ln>
        </p:spPr>
        <p:txBody>
          <a:bodyPr wrap="square">
            <a:spAutoFit/>
          </a:bodyPr>
          <a:lstStyle/>
          <a:p>
            <a:pPr algn="l"/>
            <a:r>
              <a:rPr lang="en-US" altLang="zh-CN" sz="1000" noProof="0" dirty="0">
                <a:ln>
                  <a:noFill/>
                </a:ln>
                <a:solidFill>
                  <a:schemeClr val="tx1">
                    <a:lumMod val="50000"/>
                    <a:lumOff val="50000"/>
                  </a:schemeClr>
                </a:solidFill>
                <a:uLnTx/>
                <a:uFillTx/>
                <a:latin typeface="Verdana" panose="020B0604030504040204" charset="0"/>
                <a:ea typeface="方正舒体" panose="02010601030101010101" pitchFamily="2" charset="-122"/>
                <a:sym typeface="+mn-ea"/>
              </a:rPr>
              <a:t>Lorme ipsum dolor sit,consectetur adipsiicing elit.Lorme ipsum dolor sit,consectetur adipsiicing elit.</a:t>
            </a:r>
          </a:p>
        </p:txBody>
      </p:sp>
      <p:sp>
        <p:nvSpPr>
          <p:cNvPr id="12" name="文本框 11"/>
          <p:cNvSpPr txBox="1"/>
          <p:nvPr/>
        </p:nvSpPr>
        <p:spPr>
          <a:xfrm>
            <a:off x="2595880" y="3937635"/>
            <a:ext cx="1630045" cy="33718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US" altLang="zh-CN" sz="1600" spc="42" noProof="0" dirty="0">
                <a:ln>
                  <a:noFill/>
                </a:ln>
                <a:solidFill>
                  <a:schemeClr val="tx1">
                    <a:lumMod val="75000"/>
                    <a:lumOff val="25000"/>
                  </a:schemeClr>
                </a:solidFill>
                <a:effectLst/>
                <a:uLnTx/>
                <a:uFillTx/>
                <a:latin typeface="Verdana" panose="020B0604030504040204" charset="0"/>
                <a:ea typeface="方正舒体" panose="02010601030101010101" pitchFamily="2" charset="-122"/>
                <a:cs typeface="Oswald Light"/>
                <a:sym typeface="+mn-ea"/>
              </a:rPr>
              <a:t>KEYWORD</a:t>
            </a:r>
          </a:p>
        </p:txBody>
      </p:sp>
      <p:sp>
        <p:nvSpPr>
          <p:cNvPr id="13" name="TextBox 1210"/>
          <p:cNvSpPr/>
          <p:nvPr/>
        </p:nvSpPr>
        <p:spPr>
          <a:xfrm>
            <a:off x="1134745" y="4277995"/>
            <a:ext cx="3091180" cy="549910"/>
          </a:xfrm>
          <a:prstGeom prst="rect">
            <a:avLst/>
          </a:prstGeom>
          <a:noFill/>
          <a:ln w="9525">
            <a:noFill/>
            <a:miter/>
          </a:ln>
        </p:spPr>
        <p:txBody>
          <a:bodyPr wrap="square">
            <a:spAutoFit/>
          </a:bodyPr>
          <a:lstStyle/>
          <a:p>
            <a:pPr algn="r"/>
            <a:r>
              <a:rPr lang="en-US" altLang="zh-CN" sz="1000" noProof="0" dirty="0">
                <a:ln>
                  <a:noFill/>
                </a:ln>
                <a:solidFill>
                  <a:schemeClr val="tx1">
                    <a:lumMod val="50000"/>
                    <a:lumOff val="50000"/>
                  </a:schemeClr>
                </a:solidFill>
                <a:uLnTx/>
                <a:uFillTx/>
                <a:latin typeface="Verdana" panose="020B0604030504040204" charset="0"/>
                <a:ea typeface="方正舒体" panose="02010601030101010101" pitchFamily="2" charset="-122"/>
                <a:sym typeface="+mn-ea"/>
              </a:rPr>
              <a:t>Lorme ipsum dolor sit,consectetur adipsiicing elit.Lorme ipsum dolor sit,consectetur adipsiicing elit.</a:t>
            </a:r>
          </a:p>
        </p:txBody>
      </p:sp>
      <p:sp>
        <p:nvSpPr>
          <p:cNvPr id="15" name="文本框 14"/>
          <p:cNvSpPr txBox="1"/>
          <p:nvPr/>
        </p:nvSpPr>
        <p:spPr>
          <a:xfrm>
            <a:off x="2722880" y="1611630"/>
            <a:ext cx="1630045" cy="33718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US" altLang="zh-CN" sz="1600" spc="42" noProof="0" dirty="0">
                <a:ln>
                  <a:noFill/>
                </a:ln>
                <a:solidFill>
                  <a:schemeClr val="tx1">
                    <a:lumMod val="75000"/>
                    <a:lumOff val="25000"/>
                  </a:schemeClr>
                </a:solidFill>
                <a:effectLst/>
                <a:uLnTx/>
                <a:uFillTx/>
                <a:latin typeface="Verdana" panose="020B0604030504040204" charset="0"/>
                <a:ea typeface="方正舒体" panose="02010601030101010101" pitchFamily="2" charset="-122"/>
                <a:cs typeface="Oswald Light"/>
                <a:sym typeface="+mn-ea"/>
              </a:rPr>
              <a:t>KEYWORD</a:t>
            </a:r>
          </a:p>
        </p:txBody>
      </p:sp>
      <p:sp>
        <p:nvSpPr>
          <p:cNvPr id="16" name="TextBox 1210"/>
          <p:cNvSpPr/>
          <p:nvPr/>
        </p:nvSpPr>
        <p:spPr>
          <a:xfrm>
            <a:off x="1261745" y="1951990"/>
            <a:ext cx="3091180" cy="549910"/>
          </a:xfrm>
          <a:prstGeom prst="rect">
            <a:avLst/>
          </a:prstGeom>
          <a:noFill/>
          <a:ln w="9525">
            <a:noFill/>
            <a:miter/>
          </a:ln>
        </p:spPr>
        <p:txBody>
          <a:bodyPr wrap="square">
            <a:spAutoFit/>
          </a:bodyPr>
          <a:lstStyle/>
          <a:p>
            <a:pPr algn="r"/>
            <a:r>
              <a:rPr lang="en-US" altLang="zh-CN" sz="1000" noProof="0" dirty="0">
                <a:ln>
                  <a:noFill/>
                </a:ln>
                <a:solidFill>
                  <a:schemeClr val="tx1">
                    <a:lumMod val="50000"/>
                    <a:lumOff val="50000"/>
                  </a:schemeClr>
                </a:solidFill>
                <a:uLnTx/>
                <a:uFillTx/>
                <a:latin typeface="Verdana" panose="020B0604030504040204" charset="0"/>
                <a:ea typeface="方正舒体" panose="02010601030101010101" pitchFamily="2" charset="-122"/>
                <a:sym typeface="+mn-ea"/>
              </a:rPr>
              <a:t>Lorme ipsum dolor sit,consectetur adipsiicing elit.Lorme ipsum dolor sit,consectetur adipsiicing elit.</a:t>
            </a:r>
          </a:p>
        </p:txBody>
      </p:sp>
      <p:sp>
        <p:nvSpPr>
          <p:cNvPr id="187" name="Freeform 289"/>
          <p:cNvSpPr>
            <a:spLocks noEditPoints="1"/>
          </p:cNvSpPr>
          <p:nvPr/>
        </p:nvSpPr>
        <p:spPr bwMode="auto">
          <a:xfrm>
            <a:off x="5656580" y="2935605"/>
            <a:ext cx="1010920" cy="975360"/>
          </a:xfrm>
          <a:custGeom>
            <a:avLst/>
            <a:gdLst>
              <a:gd name="T0" fmla="*/ 129 w 162"/>
              <a:gd name="T1" fmla="*/ 11 h 156"/>
              <a:gd name="T2" fmla="*/ 129 w 162"/>
              <a:gd name="T3" fmla="*/ 3 h 156"/>
              <a:gd name="T4" fmla="*/ 134 w 162"/>
              <a:gd name="T5" fmla="*/ 0 h 156"/>
              <a:gd name="T6" fmla="*/ 140 w 162"/>
              <a:gd name="T7" fmla="*/ 1 h 156"/>
              <a:gd name="T8" fmla="*/ 156 w 162"/>
              <a:gd name="T9" fmla="*/ 25 h 156"/>
              <a:gd name="T10" fmla="*/ 162 w 162"/>
              <a:gd name="T11" fmla="*/ 55 h 156"/>
              <a:gd name="T12" fmla="*/ 156 w 162"/>
              <a:gd name="T13" fmla="*/ 80 h 156"/>
              <a:gd name="T14" fmla="*/ 140 w 162"/>
              <a:gd name="T15" fmla="*/ 100 h 156"/>
              <a:gd name="T16" fmla="*/ 132 w 162"/>
              <a:gd name="T17" fmla="*/ 102 h 156"/>
              <a:gd name="T18" fmla="*/ 129 w 162"/>
              <a:gd name="T19" fmla="*/ 97 h 156"/>
              <a:gd name="T20" fmla="*/ 131 w 162"/>
              <a:gd name="T21" fmla="*/ 89 h 156"/>
              <a:gd name="T22" fmla="*/ 143 w 162"/>
              <a:gd name="T23" fmla="*/ 75 h 156"/>
              <a:gd name="T24" fmla="*/ 147 w 162"/>
              <a:gd name="T25" fmla="*/ 55 h 156"/>
              <a:gd name="T26" fmla="*/ 143 w 162"/>
              <a:gd name="T27" fmla="*/ 33 h 156"/>
              <a:gd name="T28" fmla="*/ 131 w 162"/>
              <a:gd name="T29" fmla="*/ 12 h 156"/>
              <a:gd name="T30" fmla="*/ 83 w 162"/>
              <a:gd name="T31" fmla="*/ 36 h 156"/>
              <a:gd name="T32" fmla="*/ 96 w 162"/>
              <a:gd name="T33" fmla="*/ 45 h 156"/>
              <a:gd name="T34" fmla="*/ 96 w 162"/>
              <a:gd name="T35" fmla="*/ 55 h 156"/>
              <a:gd name="T36" fmla="*/ 88 w 162"/>
              <a:gd name="T37" fmla="*/ 64 h 156"/>
              <a:gd name="T38" fmla="*/ 76 w 162"/>
              <a:gd name="T39" fmla="*/ 64 h 156"/>
              <a:gd name="T40" fmla="*/ 68 w 162"/>
              <a:gd name="T41" fmla="*/ 55 h 156"/>
              <a:gd name="T42" fmla="*/ 68 w 162"/>
              <a:gd name="T43" fmla="*/ 45 h 156"/>
              <a:gd name="T44" fmla="*/ 83 w 162"/>
              <a:gd name="T45" fmla="*/ 36 h 156"/>
              <a:gd name="T46" fmla="*/ 33 w 162"/>
              <a:gd name="T47" fmla="*/ 12 h 156"/>
              <a:gd name="T48" fmla="*/ 35 w 162"/>
              <a:gd name="T49" fmla="*/ 5 h 156"/>
              <a:gd name="T50" fmla="*/ 31 w 162"/>
              <a:gd name="T51" fmla="*/ 1 h 156"/>
              <a:gd name="T52" fmla="*/ 24 w 162"/>
              <a:gd name="T53" fmla="*/ 1 h 156"/>
              <a:gd name="T54" fmla="*/ 6 w 162"/>
              <a:gd name="T55" fmla="*/ 25 h 156"/>
              <a:gd name="T56" fmla="*/ 0 w 162"/>
              <a:gd name="T57" fmla="*/ 55 h 156"/>
              <a:gd name="T58" fmla="*/ 8 w 162"/>
              <a:gd name="T59" fmla="*/ 80 h 156"/>
              <a:gd name="T60" fmla="*/ 24 w 162"/>
              <a:gd name="T61" fmla="*/ 100 h 156"/>
              <a:gd name="T62" fmla="*/ 28 w 162"/>
              <a:gd name="T63" fmla="*/ 102 h 156"/>
              <a:gd name="T64" fmla="*/ 33 w 162"/>
              <a:gd name="T65" fmla="*/ 100 h 156"/>
              <a:gd name="T66" fmla="*/ 35 w 162"/>
              <a:gd name="T67" fmla="*/ 91 h 156"/>
              <a:gd name="T68" fmla="*/ 26 w 162"/>
              <a:gd name="T69" fmla="*/ 82 h 156"/>
              <a:gd name="T70" fmla="*/ 17 w 162"/>
              <a:gd name="T71" fmla="*/ 64 h 156"/>
              <a:gd name="T72" fmla="*/ 17 w 162"/>
              <a:gd name="T73" fmla="*/ 44 h 156"/>
              <a:gd name="T74" fmla="*/ 26 w 162"/>
              <a:gd name="T75" fmla="*/ 22 h 156"/>
              <a:gd name="T76" fmla="*/ 52 w 162"/>
              <a:gd name="T77" fmla="*/ 34 h 156"/>
              <a:gd name="T78" fmla="*/ 44 w 162"/>
              <a:gd name="T79" fmla="*/ 53 h 156"/>
              <a:gd name="T80" fmla="*/ 53 w 162"/>
              <a:gd name="T81" fmla="*/ 71 h 156"/>
              <a:gd name="T82" fmla="*/ 57 w 162"/>
              <a:gd name="T83" fmla="*/ 75 h 156"/>
              <a:gd name="T84" fmla="*/ 55 w 162"/>
              <a:gd name="T85" fmla="*/ 80 h 156"/>
              <a:gd name="T86" fmla="*/ 48 w 162"/>
              <a:gd name="T87" fmla="*/ 84 h 156"/>
              <a:gd name="T88" fmla="*/ 39 w 162"/>
              <a:gd name="T89" fmla="*/ 77 h 156"/>
              <a:gd name="T90" fmla="*/ 30 w 162"/>
              <a:gd name="T91" fmla="*/ 53 h 156"/>
              <a:gd name="T92" fmla="*/ 37 w 162"/>
              <a:gd name="T93" fmla="*/ 31 h 156"/>
              <a:gd name="T94" fmla="*/ 46 w 162"/>
              <a:gd name="T95" fmla="*/ 22 h 156"/>
              <a:gd name="T96" fmla="*/ 53 w 162"/>
              <a:gd name="T97" fmla="*/ 23 h 156"/>
              <a:gd name="T98" fmla="*/ 55 w 162"/>
              <a:gd name="T99" fmla="*/ 29 h 156"/>
              <a:gd name="T100" fmla="*/ 52 w 162"/>
              <a:gd name="T101" fmla="*/ 34 h 156"/>
              <a:gd name="T102" fmla="*/ 116 w 162"/>
              <a:gd name="T103" fmla="*/ 44 h 156"/>
              <a:gd name="T104" fmla="*/ 114 w 162"/>
              <a:gd name="T105" fmla="*/ 66 h 156"/>
              <a:gd name="T106" fmla="*/ 107 w 162"/>
              <a:gd name="T107" fmla="*/ 73 h 156"/>
              <a:gd name="T108" fmla="*/ 109 w 162"/>
              <a:gd name="T109" fmla="*/ 80 h 156"/>
              <a:gd name="T110" fmla="*/ 112 w 162"/>
              <a:gd name="T111" fmla="*/ 84 h 156"/>
              <a:gd name="T112" fmla="*/ 118 w 162"/>
              <a:gd name="T113" fmla="*/ 82 h 156"/>
              <a:gd name="T114" fmla="*/ 132 w 162"/>
              <a:gd name="T115" fmla="*/ 62 h 156"/>
              <a:gd name="T116" fmla="*/ 131 w 162"/>
              <a:gd name="T117" fmla="*/ 38 h 156"/>
              <a:gd name="T118" fmla="*/ 120 w 162"/>
              <a:gd name="T119" fmla="*/ 23 h 156"/>
              <a:gd name="T120" fmla="*/ 112 w 162"/>
              <a:gd name="T121" fmla="*/ 22 h 156"/>
              <a:gd name="T122" fmla="*/ 109 w 162"/>
              <a:gd name="T123" fmla="*/ 27 h 156"/>
              <a:gd name="T124" fmla="*/ 110 w 162"/>
              <a:gd name="T125" fmla="*/ 34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62" h="156">
                <a:moveTo>
                  <a:pt x="131" y="12"/>
                </a:moveTo>
                <a:lnTo>
                  <a:pt x="131" y="12"/>
                </a:lnTo>
                <a:lnTo>
                  <a:pt x="129" y="11"/>
                </a:lnTo>
                <a:lnTo>
                  <a:pt x="127" y="9"/>
                </a:lnTo>
                <a:lnTo>
                  <a:pt x="127" y="5"/>
                </a:lnTo>
                <a:lnTo>
                  <a:pt x="129" y="3"/>
                </a:lnTo>
                <a:lnTo>
                  <a:pt x="129" y="3"/>
                </a:lnTo>
                <a:lnTo>
                  <a:pt x="131" y="1"/>
                </a:lnTo>
                <a:lnTo>
                  <a:pt x="134" y="0"/>
                </a:lnTo>
                <a:lnTo>
                  <a:pt x="136" y="1"/>
                </a:lnTo>
                <a:lnTo>
                  <a:pt x="140" y="1"/>
                </a:lnTo>
                <a:lnTo>
                  <a:pt x="140" y="1"/>
                </a:lnTo>
                <a:lnTo>
                  <a:pt x="149" y="12"/>
                </a:lnTo>
                <a:lnTo>
                  <a:pt x="156" y="25"/>
                </a:lnTo>
                <a:lnTo>
                  <a:pt x="156" y="25"/>
                </a:lnTo>
                <a:lnTo>
                  <a:pt x="162" y="40"/>
                </a:lnTo>
                <a:lnTo>
                  <a:pt x="162" y="55"/>
                </a:lnTo>
                <a:lnTo>
                  <a:pt x="162" y="55"/>
                </a:lnTo>
                <a:lnTo>
                  <a:pt x="160" y="67"/>
                </a:lnTo>
                <a:lnTo>
                  <a:pt x="156" y="80"/>
                </a:lnTo>
                <a:lnTo>
                  <a:pt x="156" y="80"/>
                </a:lnTo>
                <a:lnTo>
                  <a:pt x="149" y="91"/>
                </a:lnTo>
                <a:lnTo>
                  <a:pt x="140" y="100"/>
                </a:lnTo>
                <a:lnTo>
                  <a:pt x="140" y="100"/>
                </a:lnTo>
                <a:lnTo>
                  <a:pt x="138" y="102"/>
                </a:lnTo>
                <a:lnTo>
                  <a:pt x="134" y="102"/>
                </a:lnTo>
                <a:lnTo>
                  <a:pt x="132" y="102"/>
                </a:lnTo>
                <a:lnTo>
                  <a:pt x="131" y="100"/>
                </a:lnTo>
                <a:lnTo>
                  <a:pt x="131" y="100"/>
                </a:lnTo>
                <a:lnTo>
                  <a:pt x="129" y="97"/>
                </a:lnTo>
                <a:lnTo>
                  <a:pt x="129" y="95"/>
                </a:lnTo>
                <a:lnTo>
                  <a:pt x="129" y="91"/>
                </a:lnTo>
                <a:lnTo>
                  <a:pt x="131" y="89"/>
                </a:lnTo>
                <a:lnTo>
                  <a:pt x="131" y="89"/>
                </a:lnTo>
                <a:lnTo>
                  <a:pt x="138" y="82"/>
                </a:lnTo>
                <a:lnTo>
                  <a:pt x="143" y="75"/>
                </a:lnTo>
                <a:lnTo>
                  <a:pt x="143" y="75"/>
                </a:lnTo>
                <a:lnTo>
                  <a:pt x="145" y="64"/>
                </a:lnTo>
                <a:lnTo>
                  <a:pt x="147" y="55"/>
                </a:lnTo>
                <a:lnTo>
                  <a:pt x="147" y="55"/>
                </a:lnTo>
                <a:lnTo>
                  <a:pt x="147" y="44"/>
                </a:lnTo>
                <a:lnTo>
                  <a:pt x="143" y="33"/>
                </a:lnTo>
                <a:lnTo>
                  <a:pt x="143" y="33"/>
                </a:lnTo>
                <a:lnTo>
                  <a:pt x="138" y="22"/>
                </a:lnTo>
                <a:lnTo>
                  <a:pt x="131" y="12"/>
                </a:lnTo>
                <a:lnTo>
                  <a:pt x="131" y="12"/>
                </a:lnTo>
                <a:close/>
                <a:moveTo>
                  <a:pt x="83" y="36"/>
                </a:moveTo>
                <a:lnTo>
                  <a:pt x="83" y="36"/>
                </a:lnTo>
                <a:lnTo>
                  <a:pt x="88" y="38"/>
                </a:lnTo>
                <a:lnTo>
                  <a:pt x="92" y="40"/>
                </a:lnTo>
                <a:lnTo>
                  <a:pt x="96" y="45"/>
                </a:lnTo>
                <a:lnTo>
                  <a:pt x="96" y="51"/>
                </a:lnTo>
                <a:lnTo>
                  <a:pt x="96" y="51"/>
                </a:lnTo>
                <a:lnTo>
                  <a:pt x="96" y="55"/>
                </a:lnTo>
                <a:lnTo>
                  <a:pt x="94" y="58"/>
                </a:lnTo>
                <a:lnTo>
                  <a:pt x="92" y="62"/>
                </a:lnTo>
                <a:lnTo>
                  <a:pt x="88" y="64"/>
                </a:lnTo>
                <a:lnTo>
                  <a:pt x="88" y="156"/>
                </a:lnTo>
                <a:lnTo>
                  <a:pt x="76" y="156"/>
                </a:lnTo>
                <a:lnTo>
                  <a:pt x="76" y="64"/>
                </a:lnTo>
                <a:lnTo>
                  <a:pt x="76" y="64"/>
                </a:lnTo>
                <a:lnTo>
                  <a:pt x="70" y="58"/>
                </a:lnTo>
                <a:lnTo>
                  <a:pt x="68" y="55"/>
                </a:lnTo>
                <a:lnTo>
                  <a:pt x="68" y="51"/>
                </a:lnTo>
                <a:lnTo>
                  <a:pt x="68" y="51"/>
                </a:lnTo>
                <a:lnTo>
                  <a:pt x="68" y="45"/>
                </a:lnTo>
                <a:lnTo>
                  <a:pt x="72" y="40"/>
                </a:lnTo>
                <a:lnTo>
                  <a:pt x="77" y="38"/>
                </a:lnTo>
                <a:lnTo>
                  <a:pt x="83" y="36"/>
                </a:lnTo>
                <a:lnTo>
                  <a:pt x="83" y="36"/>
                </a:lnTo>
                <a:close/>
                <a:moveTo>
                  <a:pt x="33" y="12"/>
                </a:moveTo>
                <a:lnTo>
                  <a:pt x="33" y="12"/>
                </a:lnTo>
                <a:lnTo>
                  <a:pt x="35" y="11"/>
                </a:lnTo>
                <a:lnTo>
                  <a:pt x="35" y="9"/>
                </a:lnTo>
                <a:lnTo>
                  <a:pt x="35" y="5"/>
                </a:lnTo>
                <a:lnTo>
                  <a:pt x="33" y="3"/>
                </a:lnTo>
                <a:lnTo>
                  <a:pt x="33" y="3"/>
                </a:lnTo>
                <a:lnTo>
                  <a:pt x="31" y="1"/>
                </a:lnTo>
                <a:lnTo>
                  <a:pt x="30" y="0"/>
                </a:lnTo>
                <a:lnTo>
                  <a:pt x="26" y="1"/>
                </a:lnTo>
                <a:lnTo>
                  <a:pt x="24" y="1"/>
                </a:lnTo>
                <a:lnTo>
                  <a:pt x="24" y="1"/>
                </a:lnTo>
                <a:lnTo>
                  <a:pt x="13" y="12"/>
                </a:lnTo>
                <a:lnTo>
                  <a:pt x="6" y="25"/>
                </a:lnTo>
                <a:lnTo>
                  <a:pt x="6" y="25"/>
                </a:lnTo>
                <a:lnTo>
                  <a:pt x="2" y="40"/>
                </a:lnTo>
                <a:lnTo>
                  <a:pt x="0" y="55"/>
                </a:lnTo>
                <a:lnTo>
                  <a:pt x="0" y="55"/>
                </a:lnTo>
                <a:lnTo>
                  <a:pt x="4" y="67"/>
                </a:lnTo>
                <a:lnTo>
                  <a:pt x="8" y="80"/>
                </a:lnTo>
                <a:lnTo>
                  <a:pt x="8" y="80"/>
                </a:lnTo>
                <a:lnTo>
                  <a:pt x="15" y="91"/>
                </a:lnTo>
                <a:lnTo>
                  <a:pt x="24" y="100"/>
                </a:lnTo>
                <a:lnTo>
                  <a:pt x="24" y="100"/>
                </a:lnTo>
                <a:lnTo>
                  <a:pt x="26" y="102"/>
                </a:lnTo>
                <a:lnTo>
                  <a:pt x="28" y="102"/>
                </a:lnTo>
                <a:lnTo>
                  <a:pt x="31" y="102"/>
                </a:lnTo>
                <a:lnTo>
                  <a:pt x="33" y="100"/>
                </a:lnTo>
                <a:lnTo>
                  <a:pt x="33" y="100"/>
                </a:lnTo>
                <a:lnTo>
                  <a:pt x="35" y="97"/>
                </a:lnTo>
                <a:lnTo>
                  <a:pt x="35" y="95"/>
                </a:lnTo>
                <a:lnTo>
                  <a:pt x="35" y="91"/>
                </a:lnTo>
                <a:lnTo>
                  <a:pt x="33" y="89"/>
                </a:lnTo>
                <a:lnTo>
                  <a:pt x="33" y="89"/>
                </a:lnTo>
                <a:lnTo>
                  <a:pt x="26" y="82"/>
                </a:lnTo>
                <a:lnTo>
                  <a:pt x="20" y="75"/>
                </a:lnTo>
                <a:lnTo>
                  <a:pt x="20" y="75"/>
                </a:lnTo>
                <a:lnTo>
                  <a:pt x="17" y="64"/>
                </a:lnTo>
                <a:lnTo>
                  <a:pt x="15" y="55"/>
                </a:lnTo>
                <a:lnTo>
                  <a:pt x="15" y="55"/>
                </a:lnTo>
                <a:lnTo>
                  <a:pt x="17" y="44"/>
                </a:lnTo>
                <a:lnTo>
                  <a:pt x="20" y="33"/>
                </a:lnTo>
                <a:lnTo>
                  <a:pt x="20" y="33"/>
                </a:lnTo>
                <a:lnTo>
                  <a:pt x="26" y="22"/>
                </a:lnTo>
                <a:lnTo>
                  <a:pt x="33" y="12"/>
                </a:lnTo>
                <a:lnTo>
                  <a:pt x="33" y="12"/>
                </a:lnTo>
                <a:close/>
                <a:moveTo>
                  <a:pt x="52" y="34"/>
                </a:moveTo>
                <a:lnTo>
                  <a:pt x="52" y="34"/>
                </a:lnTo>
                <a:lnTo>
                  <a:pt x="46" y="44"/>
                </a:lnTo>
                <a:lnTo>
                  <a:pt x="44" y="53"/>
                </a:lnTo>
                <a:lnTo>
                  <a:pt x="48" y="62"/>
                </a:lnTo>
                <a:lnTo>
                  <a:pt x="50" y="66"/>
                </a:lnTo>
                <a:lnTo>
                  <a:pt x="53" y="71"/>
                </a:lnTo>
                <a:lnTo>
                  <a:pt x="53" y="71"/>
                </a:lnTo>
                <a:lnTo>
                  <a:pt x="55" y="73"/>
                </a:lnTo>
                <a:lnTo>
                  <a:pt x="57" y="75"/>
                </a:lnTo>
                <a:lnTo>
                  <a:pt x="57" y="78"/>
                </a:lnTo>
                <a:lnTo>
                  <a:pt x="55" y="80"/>
                </a:lnTo>
                <a:lnTo>
                  <a:pt x="55" y="80"/>
                </a:lnTo>
                <a:lnTo>
                  <a:pt x="53" y="82"/>
                </a:lnTo>
                <a:lnTo>
                  <a:pt x="52" y="84"/>
                </a:lnTo>
                <a:lnTo>
                  <a:pt x="48" y="84"/>
                </a:lnTo>
                <a:lnTo>
                  <a:pt x="46" y="82"/>
                </a:lnTo>
                <a:lnTo>
                  <a:pt x="46" y="82"/>
                </a:lnTo>
                <a:lnTo>
                  <a:pt x="39" y="77"/>
                </a:lnTo>
                <a:lnTo>
                  <a:pt x="33" y="69"/>
                </a:lnTo>
                <a:lnTo>
                  <a:pt x="31" y="62"/>
                </a:lnTo>
                <a:lnTo>
                  <a:pt x="30" y="53"/>
                </a:lnTo>
                <a:lnTo>
                  <a:pt x="30" y="45"/>
                </a:lnTo>
                <a:lnTo>
                  <a:pt x="33" y="38"/>
                </a:lnTo>
                <a:lnTo>
                  <a:pt x="37" y="31"/>
                </a:lnTo>
                <a:lnTo>
                  <a:pt x="42" y="23"/>
                </a:lnTo>
                <a:lnTo>
                  <a:pt x="42" y="23"/>
                </a:lnTo>
                <a:lnTo>
                  <a:pt x="46" y="22"/>
                </a:lnTo>
                <a:lnTo>
                  <a:pt x="48" y="22"/>
                </a:lnTo>
                <a:lnTo>
                  <a:pt x="50" y="22"/>
                </a:lnTo>
                <a:lnTo>
                  <a:pt x="53" y="23"/>
                </a:lnTo>
                <a:lnTo>
                  <a:pt x="53" y="23"/>
                </a:lnTo>
                <a:lnTo>
                  <a:pt x="53" y="27"/>
                </a:lnTo>
                <a:lnTo>
                  <a:pt x="55" y="29"/>
                </a:lnTo>
                <a:lnTo>
                  <a:pt x="53" y="33"/>
                </a:lnTo>
                <a:lnTo>
                  <a:pt x="52" y="34"/>
                </a:lnTo>
                <a:lnTo>
                  <a:pt x="52" y="34"/>
                </a:lnTo>
                <a:close/>
                <a:moveTo>
                  <a:pt x="110" y="34"/>
                </a:moveTo>
                <a:lnTo>
                  <a:pt x="110" y="34"/>
                </a:lnTo>
                <a:lnTo>
                  <a:pt x="116" y="44"/>
                </a:lnTo>
                <a:lnTo>
                  <a:pt x="118" y="53"/>
                </a:lnTo>
                <a:lnTo>
                  <a:pt x="116" y="62"/>
                </a:lnTo>
                <a:lnTo>
                  <a:pt x="114" y="66"/>
                </a:lnTo>
                <a:lnTo>
                  <a:pt x="110" y="71"/>
                </a:lnTo>
                <a:lnTo>
                  <a:pt x="110" y="71"/>
                </a:lnTo>
                <a:lnTo>
                  <a:pt x="107" y="73"/>
                </a:lnTo>
                <a:lnTo>
                  <a:pt x="107" y="75"/>
                </a:lnTo>
                <a:lnTo>
                  <a:pt x="107" y="78"/>
                </a:lnTo>
                <a:lnTo>
                  <a:pt x="109" y="80"/>
                </a:lnTo>
                <a:lnTo>
                  <a:pt x="109" y="80"/>
                </a:lnTo>
                <a:lnTo>
                  <a:pt x="110" y="82"/>
                </a:lnTo>
                <a:lnTo>
                  <a:pt x="112" y="84"/>
                </a:lnTo>
                <a:lnTo>
                  <a:pt x="116" y="84"/>
                </a:lnTo>
                <a:lnTo>
                  <a:pt x="118" y="82"/>
                </a:lnTo>
                <a:lnTo>
                  <a:pt x="118" y="82"/>
                </a:lnTo>
                <a:lnTo>
                  <a:pt x="125" y="77"/>
                </a:lnTo>
                <a:lnTo>
                  <a:pt x="129" y="69"/>
                </a:lnTo>
                <a:lnTo>
                  <a:pt x="132" y="62"/>
                </a:lnTo>
                <a:lnTo>
                  <a:pt x="134" y="53"/>
                </a:lnTo>
                <a:lnTo>
                  <a:pt x="132" y="45"/>
                </a:lnTo>
                <a:lnTo>
                  <a:pt x="131" y="38"/>
                </a:lnTo>
                <a:lnTo>
                  <a:pt x="127" y="31"/>
                </a:lnTo>
                <a:lnTo>
                  <a:pt x="120" y="23"/>
                </a:lnTo>
                <a:lnTo>
                  <a:pt x="120" y="23"/>
                </a:lnTo>
                <a:lnTo>
                  <a:pt x="118" y="22"/>
                </a:lnTo>
                <a:lnTo>
                  <a:pt x="116" y="22"/>
                </a:lnTo>
                <a:lnTo>
                  <a:pt x="112" y="22"/>
                </a:lnTo>
                <a:lnTo>
                  <a:pt x="110" y="23"/>
                </a:lnTo>
                <a:lnTo>
                  <a:pt x="110" y="23"/>
                </a:lnTo>
                <a:lnTo>
                  <a:pt x="109" y="27"/>
                </a:lnTo>
                <a:lnTo>
                  <a:pt x="109" y="29"/>
                </a:lnTo>
                <a:lnTo>
                  <a:pt x="109" y="33"/>
                </a:lnTo>
                <a:lnTo>
                  <a:pt x="110" y="34"/>
                </a:lnTo>
                <a:lnTo>
                  <a:pt x="110" y="34"/>
                </a:lnTo>
                <a:close/>
              </a:path>
            </a:pathLst>
          </a:custGeom>
          <a:solidFill>
            <a:schemeClr val="bg1">
              <a:lumMod val="6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descr="1"/>
          <p:cNvPicPr>
            <a:picLocks noChangeAspect="1"/>
          </p:cNvPicPr>
          <p:nvPr userDrawn="1"/>
        </p:nvPicPr>
        <p:blipFill>
          <a:blip r:embed="rId2"/>
          <a:stretch>
            <a:fillRect/>
          </a:stretch>
        </p:blipFill>
        <p:spPr>
          <a:xfrm>
            <a:off x="-681355" y="-666750"/>
            <a:ext cx="4882515" cy="2453005"/>
          </a:xfrm>
          <a:prstGeom prst="rect">
            <a:avLst/>
          </a:prstGeom>
        </p:spPr>
      </p:pic>
      <p:pic>
        <p:nvPicPr>
          <p:cNvPr id="8" name="图片 7" descr="2"/>
          <p:cNvPicPr>
            <a:picLocks noChangeAspect="1"/>
          </p:cNvPicPr>
          <p:nvPr userDrawn="1"/>
        </p:nvPicPr>
        <p:blipFill>
          <a:blip r:embed="rId3"/>
          <a:stretch>
            <a:fillRect/>
          </a:stretch>
        </p:blipFill>
        <p:spPr>
          <a:xfrm>
            <a:off x="-302895" y="4260850"/>
            <a:ext cx="4182110" cy="3067050"/>
          </a:xfrm>
          <a:prstGeom prst="rect">
            <a:avLst/>
          </a:prstGeom>
        </p:spPr>
      </p:pic>
      <p:pic>
        <p:nvPicPr>
          <p:cNvPr id="9" name="图片 8" descr="3"/>
          <p:cNvPicPr>
            <a:picLocks noChangeAspect="1"/>
          </p:cNvPicPr>
          <p:nvPr userDrawn="1"/>
        </p:nvPicPr>
        <p:blipFill>
          <a:blip r:embed="rId4"/>
          <a:srcRect l="9533"/>
          <a:stretch>
            <a:fillRect/>
          </a:stretch>
        </p:blipFill>
        <p:spPr>
          <a:xfrm flipV="1">
            <a:off x="8408670" y="4526280"/>
            <a:ext cx="3990975" cy="3013710"/>
          </a:xfrm>
          <a:prstGeom prst="rect">
            <a:avLst/>
          </a:prstGeom>
        </p:spPr>
      </p:pic>
      <p:pic>
        <p:nvPicPr>
          <p:cNvPr id="10" name="图片 9" descr="4"/>
          <p:cNvPicPr>
            <a:picLocks noChangeAspect="1"/>
          </p:cNvPicPr>
          <p:nvPr userDrawn="1"/>
        </p:nvPicPr>
        <p:blipFill>
          <a:blip r:embed="rId5"/>
          <a:stretch>
            <a:fillRect/>
          </a:stretch>
        </p:blipFill>
        <p:spPr>
          <a:xfrm>
            <a:off x="8038465" y="-666750"/>
            <a:ext cx="4302760" cy="2626995"/>
          </a:xfrm>
          <a:prstGeom prst="rect">
            <a:avLst/>
          </a:prstGeom>
        </p:spPr>
      </p:pic>
      <p:sp>
        <p:nvSpPr>
          <p:cNvPr id="39" name="文本框 38"/>
          <p:cNvSpPr txBox="1"/>
          <p:nvPr/>
        </p:nvSpPr>
        <p:spPr>
          <a:xfrm>
            <a:off x="3691890" y="2903855"/>
            <a:ext cx="4808220" cy="942975"/>
          </a:xfrm>
          <a:prstGeom prst="rect">
            <a:avLst/>
          </a:prstGeom>
          <a:noFill/>
        </p:spPr>
        <p:txBody>
          <a:bodyPr anchor="ctr"/>
          <a:lstStyle/>
          <a:p>
            <a:pPr marL="0" marR="0" lvl="0" indent="0" algn="ctr" defTabSz="914400" rtl="0" eaLnBrk="1" fontAlgn="t" latinLnBrk="0" hangingPunct="1">
              <a:spcBef>
                <a:spcPts val="0"/>
              </a:spcBef>
              <a:spcAft>
                <a:spcPts val="0"/>
              </a:spcAft>
              <a:buClrTx/>
              <a:buSzTx/>
              <a:buFontTx/>
              <a:buNone/>
              <a:defRPr/>
            </a:pPr>
            <a:r>
              <a:rPr lang="en-US" altLang="zh-CN" sz="5400">
                <a:solidFill>
                  <a:srgbClr val="464E6C"/>
                </a:solidFill>
                <a:latin typeface="微软雅黑" panose="020B0503020204020204" charset="-122"/>
                <a:ea typeface="微软雅黑" panose="020B0503020204020204" charset="-122"/>
                <a:sym typeface="+mn-ea"/>
              </a:rPr>
              <a:t>THANKS</a:t>
            </a:r>
            <a:endParaRPr kumimoji="0" lang="en-US" altLang="zh-CN" sz="5400" i="0" u="none" strike="noStrike" kern="0" cap="none" spc="0" normalizeH="0" baseline="0" noProof="0" dirty="0">
              <a:ln>
                <a:noFill/>
              </a:ln>
              <a:solidFill>
                <a:srgbClr val="464E6C"/>
              </a:solidFill>
              <a:effectLst/>
              <a:uLnTx/>
              <a:uFillTx/>
              <a:latin typeface="微软雅黑" panose="020B0503020204020204" charset="-122"/>
              <a:ea typeface="微软雅黑" panose="020B0503020204020204" charset="-122"/>
              <a:cs typeface="+mn-cs"/>
              <a:sym typeface="+mn-ea"/>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5378450" y="2032635"/>
            <a:ext cx="1339850" cy="1311275"/>
          </a:xfrm>
          <a:prstGeom prst="rect">
            <a:avLst/>
          </a:prstGeom>
          <a:solidFill>
            <a:srgbClr val="464E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7" name="图片 6" descr="1"/>
          <p:cNvPicPr>
            <a:picLocks noChangeAspect="1"/>
          </p:cNvPicPr>
          <p:nvPr userDrawn="1"/>
        </p:nvPicPr>
        <p:blipFill>
          <a:blip r:embed="rId2"/>
          <a:stretch>
            <a:fillRect/>
          </a:stretch>
        </p:blipFill>
        <p:spPr>
          <a:xfrm>
            <a:off x="-681355" y="-666750"/>
            <a:ext cx="4882515" cy="2453005"/>
          </a:xfrm>
          <a:prstGeom prst="rect">
            <a:avLst/>
          </a:prstGeom>
        </p:spPr>
      </p:pic>
      <p:pic>
        <p:nvPicPr>
          <p:cNvPr id="8" name="图片 7" descr="2"/>
          <p:cNvPicPr>
            <a:picLocks noChangeAspect="1"/>
          </p:cNvPicPr>
          <p:nvPr userDrawn="1"/>
        </p:nvPicPr>
        <p:blipFill>
          <a:blip r:embed="rId3"/>
          <a:stretch>
            <a:fillRect/>
          </a:stretch>
        </p:blipFill>
        <p:spPr>
          <a:xfrm>
            <a:off x="-302895" y="4260850"/>
            <a:ext cx="4182110" cy="3067050"/>
          </a:xfrm>
          <a:prstGeom prst="rect">
            <a:avLst/>
          </a:prstGeom>
        </p:spPr>
      </p:pic>
      <p:pic>
        <p:nvPicPr>
          <p:cNvPr id="9" name="图片 8" descr="3"/>
          <p:cNvPicPr>
            <a:picLocks noChangeAspect="1"/>
          </p:cNvPicPr>
          <p:nvPr userDrawn="1"/>
        </p:nvPicPr>
        <p:blipFill>
          <a:blip r:embed="rId4"/>
          <a:srcRect l="9533"/>
          <a:stretch>
            <a:fillRect/>
          </a:stretch>
        </p:blipFill>
        <p:spPr>
          <a:xfrm flipV="1">
            <a:off x="8408670" y="4526280"/>
            <a:ext cx="3990975" cy="3013710"/>
          </a:xfrm>
          <a:prstGeom prst="rect">
            <a:avLst/>
          </a:prstGeom>
        </p:spPr>
      </p:pic>
      <p:pic>
        <p:nvPicPr>
          <p:cNvPr id="10" name="图片 9" descr="4"/>
          <p:cNvPicPr>
            <a:picLocks noChangeAspect="1"/>
          </p:cNvPicPr>
          <p:nvPr userDrawn="1"/>
        </p:nvPicPr>
        <p:blipFill>
          <a:blip r:embed="rId5"/>
          <a:stretch>
            <a:fillRect/>
          </a:stretch>
        </p:blipFill>
        <p:spPr>
          <a:xfrm>
            <a:off x="8038465" y="-666750"/>
            <a:ext cx="4302760" cy="2626995"/>
          </a:xfrm>
          <a:prstGeom prst="rect">
            <a:avLst/>
          </a:prstGeom>
        </p:spPr>
      </p:pic>
      <p:sp>
        <p:nvSpPr>
          <p:cNvPr id="38" name="文本框 37"/>
          <p:cNvSpPr txBox="1"/>
          <p:nvPr/>
        </p:nvSpPr>
        <p:spPr>
          <a:xfrm>
            <a:off x="4466590" y="1970405"/>
            <a:ext cx="2964180" cy="1445260"/>
          </a:xfrm>
          <a:prstGeom prst="rect">
            <a:avLst/>
          </a:prstGeom>
          <a:noFill/>
        </p:spPr>
        <p:txBody>
          <a:bodyPr wrap="square" rtlCol="0">
            <a:spAutoFit/>
          </a:bodyPr>
          <a:lstStyle/>
          <a:p>
            <a:pPr algn="ctr"/>
            <a:r>
              <a:rPr lang="en-US" altLang="zh-CN" sz="8800">
                <a:solidFill>
                  <a:schemeClr val="bg1"/>
                </a:solidFill>
                <a:latin typeface="Impact" panose="020B0806030902050204" pitchFamily="34" charset="0"/>
                <a:ea typeface="MingLiU_HKSCS-ExtB" panose="02020500000000000000" charset="-120"/>
              </a:rPr>
              <a:t> 01</a:t>
            </a:r>
          </a:p>
        </p:txBody>
      </p:sp>
      <p:sp>
        <p:nvSpPr>
          <p:cNvPr id="39" name="文本框 38"/>
          <p:cNvSpPr txBox="1"/>
          <p:nvPr/>
        </p:nvSpPr>
        <p:spPr>
          <a:xfrm>
            <a:off x="3769995" y="3362960"/>
            <a:ext cx="4808220" cy="942975"/>
          </a:xfrm>
          <a:prstGeom prst="rect">
            <a:avLst/>
          </a:prstGeom>
          <a:noFill/>
        </p:spPr>
        <p:txBody>
          <a:bodyPr anchor="ctr"/>
          <a:lstStyle/>
          <a:p>
            <a:pPr marL="0" marR="0" lvl="0" indent="0" algn="ctr" defTabSz="914400" rtl="0" eaLnBrk="1" fontAlgn="t" latinLnBrk="0" hangingPunct="1">
              <a:spcBef>
                <a:spcPts val="0"/>
              </a:spcBef>
              <a:spcAft>
                <a:spcPts val="0"/>
              </a:spcAft>
              <a:buClrTx/>
              <a:buSzTx/>
              <a:buFontTx/>
              <a:buNone/>
              <a:defRPr/>
            </a:pPr>
            <a:r>
              <a:rPr lang="zh-CN" altLang="en-US" sz="4400">
                <a:solidFill>
                  <a:srgbClr val="464E6C"/>
                </a:solidFill>
                <a:latin typeface="微软雅黑" panose="020B0503020204020204" charset="-122"/>
                <a:ea typeface="微软雅黑" panose="020B0503020204020204" charset="-122"/>
                <a:sym typeface="+mn-ea"/>
              </a:rPr>
              <a:t>在此输入您的文本</a:t>
            </a:r>
            <a:endParaRPr kumimoji="0" lang="zh-CN" altLang="en-US" sz="4400" i="0" u="none" strike="noStrike" kern="0" cap="none" spc="0" normalizeH="0" baseline="0" noProof="0" dirty="0">
              <a:ln>
                <a:noFill/>
              </a:ln>
              <a:solidFill>
                <a:srgbClr val="464E6C"/>
              </a:solidFill>
              <a:effectLst/>
              <a:uLnTx/>
              <a:uFillTx/>
              <a:latin typeface="微软雅黑" panose="020B0503020204020204" charset="-122"/>
              <a:ea typeface="微软雅黑" panose="020B0503020204020204" charset="-122"/>
              <a:cs typeface="+mn-cs"/>
              <a:sym typeface="+mn-ea"/>
            </a:endParaRPr>
          </a:p>
        </p:txBody>
      </p:sp>
      <p:sp>
        <p:nvSpPr>
          <p:cNvPr id="40" name="文本框 34"/>
          <p:cNvSpPr txBox="1"/>
          <p:nvPr/>
        </p:nvSpPr>
        <p:spPr>
          <a:xfrm>
            <a:off x="2959735" y="4209415"/>
            <a:ext cx="6101080" cy="46037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ctr" defTabSz="1216025" eaLnBrk="1" hangingPunct="1">
              <a:lnSpc>
                <a:spcPct val="120000"/>
              </a:lnSpc>
              <a:spcBef>
                <a:spcPct val="20000"/>
              </a:spcBef>
            </a:pPr>
            <a:r>
              <a:rPr lang="zh-CN" altLang="en-US" sz="1000" dirty="0">
                <a:solidFill>
                  <a:srgbClr val="464E6C"/>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00" dirty="0">
                <a:solidFill>
                  <a:srgbClr val="464E6C"/>
                </a:solidFill>
                <a:latin typeface="Arial" panose="020B0604020202020204" pitchFamily="34" charset="0"/>
                <a:ea typeface="微软雅黑" panose="020B0503020204020204" charset="-122"/>
                <a:sym typeface="Arial" panose="020B0604020202020204" pitchFamily="34" charset="0"/>
              </a:rPr>
              <a:t>.</a:t>
            </a:r>
            <a:r>
              <a:rPr lang="zh-CN" altLang="en-US" sz="1000" dirty="0">
                <a:solidFill>
                  <a:srgbClr val="464E6C"/>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00" dirty="0">
                <a:solidFill>
                  <a:srgbClr val="464E6C"/>
                </a:solidFill>
                <a:latin typeface="Arial" panose="020B0604020202020204" pitchFamily="34" charset="0"/>
                <a:ea typeface="微软雅黑" panose="020B0503020204020204" charset="-122"/>
                <a:sym typeface="Arial" panose="020B0604020202020204" pitchFamily="34" charset="0"/>
              </a:rPr>
              <a:t>.</a:t>
            </a:r>
            <a:r>
              <a:rPr lang="zh-CN" altLang="en-US" sz="1000" dirty="0">
                <a:solidFill>
                  <a:srgbClr val="464E6C"/>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00" dirty="0">
                <a:solidFill>
                  <a:srgbClr val="464E6C"/>
                </a:solidFill>
                <a:latin typeface="Arial" panose="020B0604020202020204" pitchFamily="34" charset="0"/>
                <a:ea typeface="微软雅黑" panose="020B0503020204020204" charset="-122"/>
                <a:sym typeface="Arial" panose="020B0604020202020204" pitchFamily="34" charset="0"/>
              </a:rPr>
              <a:t>.</a:t>
            </a:r>
            <a:r>
              <a:rPr lang="zh-CN" altLang="en-US" sz="1000" dirty="0">
                <a:solidFill>
                  <a:srgbClr val="464E6C"/>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00" dirty="0">
                <a:solidFill>
                  <a:srgbClr val="464E6C"/>
                </a:solidFill>
                <a:latin typeface="Arial" panose="020B0604020202020204" pitchFamily="34" charset="0"/>
                <a:ea typeface="微软雅黑" panose="020B0503020204020204" charset="-122"/>
                <a:sym typeface="Arial" panose="020B0604020202020204" pitchFamily="34" charset="0"/>
              </a:rPr>
              <a:t>.</a:t>
            </a:r>
            <a:r>
              <a:rPr lang="zh-CN" altLang="en-US" sz="1000" dirty="0">
                <a:solidFill>
                  <a:srgbClr val="464E6C"/>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00" dirty="0">
                <a:solidFill>
                  <a:srgbClr val="464E6C"/>
                </a:solidFill>
                <a:latin typeface="Arial" panose="020B0604020202020204" pitchFamily="34" charset="0"/>
                <a:ea typeface="微软雅黑" panose="020B0503020204020204" charset="-122"/>
                <a:sym typeface="Arial" panose="020B0604020202020204" pitchFamily="34" charset="0"/>
              </a:rPr>
              <a:t>.</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1249680" y="2835275"/>
            <a:ext cx="837565" cy="837565"/>
            <a:chOff x="992393" y="2467519"/>
            <a:chExt cx="675000" cy="675000"/>
          </a:xfrm>
        </p:grpSpPr>
        <p:sp>
          <p:nvSpPr>
            <p:cNvPr id="7" name="椭圆 6"/>
            <p:cNvSpPr/>
            <p:nvPr/>
          </p:nvSpPr>
          <p:spPr>
            <a:xfrm>
              <a:off x="992393" y="2467519"/>
              <a:ext cx="675000" cy="675000"/>
            </a:xfrm>
            <a:prstGeom prst="ellipse">
              <a:avLst/>
            </a:prstGeom>
            <a:solidFill>
              <a:srgbClr val="52B2A7"/>
            </a:solidFill>
            <a:ln w="3175">
              <a:no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chemeClr val="bg1">
                    <a:lumMod val="50000"/>
                  </a:schemeClr>
                </a:solidFill>
                <a:latin typeface="微软雅黑" panose="020B0503020204020204" charset="-122"/>
                <a:ea typeface="微软雅黑" panose="020B0503020204020204" charset="-122"/>
                <a:sym typeface="微软雅黑" panose="020B0503020204020204" charset="-122"/>
              </a:endParaRPr>
            </a:p>
          </p:txBody>
        </p:sp>
        <p:sp>
          <p:nvSpPr>
            <p:cNvPr id="8" name="Freeform 21"/>
            <p:cNvSpPr>
              <a:spLocks noEditPoints="1"/>
            </p:cNvSpPr>
            <p:nvPr/>
          </p:nvSpPr>
          <p:spPr bwMode="auto">
            <a:xfrm>
              <a:off x="1140893" y="2602519"/>
              <a:ext cx="378000" cy="405000"/>
            </a:xfrm>
            <a:custGeom>
              <a:avLst/>
              <a:gdLst>
                <a:gd name="T0" fmla="*/ 75 w 89"/>
                <a:gd name="T1" fmla="*/ 21 h 95"/>
                <a:gd name="T2" fmla="*/ 89 w 89"/>
                <a:gd name="T3" fmla="*/ 53 h 95"/>
                <a:gd name="T4" fmla="*/ 78 w 89"/>
                <a:gd name="T5" fmla="*/ 80 h 95"/>
                <a:gd name="T6" fmla="*/ 48 w 89"/>
                <a:gd name="T7" fmla="*/ 53 h 95"/>
                <a:gd name="T8" fmla="*/ 75 w 89"/>
                <a:gd name="T9" fmla="*/ 21 h 95"/>
                <a:gd name="T10" fmla="*/ 76 w 89"/>
                <a:gd name="T11" fmla="*/ 83 h 95"/>
                <a:gd name="T12" fmla="*/ 70 w 89"/>
                <a:gd name="T13" fmla="*/ 88 h 95"/>
                <a:gd name="T14" fmla="*/ 74 w 89"/>
                <a:gd name="T15" fmla="*/ 81 h 95"/>
                <a:gd name="T16" fmla="*/ 76 w 89"/>
                <a:gd name="T17" fmla="*/ 83 h 95"/>
                <a:gd name="T18" fmla="*/ 65 w 89"/>
                <a:gd name="T19" fmla="*/ 92 h 95"/>
                <a:gd name="T20" fmla="*/ 72 w 89"/>
                <a:gd name="T21" fmla="*/ 79 h 95"/>
                <a:gd name="T22" fmla="*/ 70 w 89"/>
                <a:gd name="T23" fmla="*/ 77 h 95"/>
                <a:gd name="T24" fmla="*/ 60 w 89"/>
                <a:gd name="T25" fmla="*/ 93 h 95"/>
                <a:gd name="T26" fmla="*/ 65 w 89"/>
                <a:gd name="T27" fmla="*/ 92 h 95"/>
                <a:gd name="T28" fmla="*/ 59 w 89"/>
                <a:gd name="T29" fmla="*/ 91 h 95"/>
                <a:gd name="T30" fmla="*/ 68 w 89"/>
                <a:gd name="T31" fmla="*/ 75 h 95"/>
                <a:gd name="T32" fmla="*/ 66 w 89"/>
                <a:gd name="T33" fmla="*/ 73 h 95"/>
                <a:gd name="T34" fmla="*/ 57 w 89"/>
                <a:gd name="T35" fmla="*/ 88 h 95"/>
                <a:gd name="T36" fmla="*/ 59 w 89"/>
                <a:gd name="T37" fmla="*/ 91 h 95"/>
                <a:gd name="T38" fmla="*/ 56 w 89"/>
                <a:gd name="T39" fmla="*/ 84 h 95"/>
                <a:gd name="T40" fmla="*/ 64 w 89"/>
                <a:gd name="T41" fmla="*/ 72 h 95"/>
                <a:gd name="T42" fmla="*/ 62 w 89"/>
                <a:gd name="T43" fmla="*/ 70 h 95"/>
                <a:gd name="T44" fmla="*/ 55 w 89"/>
                <a:gd name="T45" fmla="*/ 81 h 95"/>
                <a:gd name="T46" fmla="*/ 56 w 89"/>
                <a:gd name="T47" fmla="*/ 84 h 95"/>
                <a:gd name="T48" fmla="*/ 54 w 89"/>
                <a:gd name="T49" fmla="*/ 78 h 95"/>
                <a:gd name="T50" fmla="*/ 60 w 89"/>
                <a:gd name="T51" fmla="*/ 68 h 95"/>
                <a:gd name="T52" fmla="*/ 58 w 89"/>
                <a:gd name="T53" fmla="*/ 66 h 95"/>
                <a:gd name="T54" fmla="*/ 53 w 89"/>
                <a:gd name="T55" fmla="*/ 74 h 95"/>
                <a:gd name="T56" fmla="*/ 54 w 89"/>
                <a:gd name="T57" fmla="*/ 78 h 95"/>
                <a:gd name="T58" fmla="*/ 51 w 89"/>
                <a:gd name="T59" fmla="*/ 71 h 95"/>
                <a:gd name="T60" fmla="*/ 55 w 89"/>
                <a:gd name="T61" fmla="*/ 64 h 95"/>
                <a:gd name="T62" fmla="*/ 53 w 89"/>
                <a:gd name="T63" fmla="*/ 62 h 95"/>
                <a:gd name="T64" fmla="*/ 50 w 89"/>
                <a:gd name="T65" fmla="*/ 68 h 95"/>
                <a:gd name="T66" fmla="*/ 51 w 89"/>
                <a:gd name="T67" fmla="*/ 71 h 95"/>
                <a:gd name="T68" fmla="*/ 49 w 89"/>
                <a:gd name="T69" fmla="*/ 65 h 95"/>
                <a:gd name="T70" fmla="*/ 51 w 89"/>
                <a:gd name="T71" fmla="*/ 60 h 95"/>
                <a:gd name="T72" fmla="*/ 49 w 89"/>
                <a:gd name="T73" fmla="*/ 59 h 95"/>
                <a:gd name="T74" fmla="*/ 48 w 89"/>
                <a:gd name="T75" fmla="*/ 61 h 95"/>
                <a:gd name="T76" fmla="*/ 49 w 89"/>
                <a:gd name="T77" fmla="*/ 65 h 95"/>
                <a:gd name="T78" fmla="*/ 46 w 89"/>
                <a:gd name="T79" fmla="*/ 58 h 95"/>
                <a:gd name="T80" fmla="*/ 45 w 89"/>
                <a:gd name="T81" fmla="*/ 55 h 95"/>
                <a:gd name="T82" fmla="*/ 47 w 89"/>
                <a:gd name="T83" fmla="*/ 57 h 95"/>
                <a:gd name="T84" fmla="*/ 46 w 89"/>
                <a:gd name="T85" fmla="*/ 58 h 95"/>
                <a:gd name="T86" fmla="*/ 60 w 89"/>
                <a:gd name="T87" fmla="*/ 17 h 95"/>
                <a:gd name="T88" fmla="*/ 42 w 89"/>
                <a:gd name="T89" fmla="*/ 54 h 95"/>
                <a:gd name="T90" fmla="*/ 37 w 89"/>
                <a:gd name="T91" fmla="*/ 13 h 95"/>
                <a:gd name="T92" fmla="*/ 0 w 89"/>
                <a:gd name="T93" fmla="*/ 54 h 95"/>
                <a:gd name="T94" fmla="*/ 42 w 89"/>
                <a:gd name="T95" fmla="*/ 95 h 95"/>
                <a:gd name="T96" fmla="*/ 56 w 89"/>
                <a:gd name="T97" fmla="*/ 92 h 95"/>
                <a:gd name="T98" fmla="*/ 42 w 89"/>
                <a:gd name="T99" fmla="*/ 54 h 95"/>
                <a:gd name="T100" fmla="*/ 69 w 89"/>
                <a:gd name="T101" fmla="*/ 23 h 95"/>
                <a:gd name="T102" fmla="*/ 60 w 89"/>
                <a:gd name="T103" fmla="*/ 17 h 95"/>
                <a:gd name="T104" fmla="*/ 43 w 89"/>
                <a:gd name="T105" fmla="*/ 0 h 95"/>
                <a:gd name="T106" fmla="*/ 39 w 89"/>
                <a:gd name="T107" fmla="*/ 0 h 95"/>
                <a:gd name="T108" fmla="*/ 43 w 89"/>
                <a:gd name="T109" fmla="*/ 41 h 95"/>
                <a:gd name="T110" fmla="*/ 62 w 89"/>
                <a:gd name="T111" fmla="*/ 4 h 95"/>
                <a:gd name="T112" fmla="*/ 43 w 89"/>
                <a:gd name="T113" fmla="*/ 0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89" h="95">
                  <a:moveTo>
                    <a:pt x="75" y="21"/>
                  </a:moveTo>
                  <a:cubicBezTo>
                    <a:pt x="84" y="29"/>
                    <a:pt x="89" y="40"/>
                    <a:pt x="89" y="53"/>
                  </a:cubicBezTo>
                  <a:cubicBezTo>
                    <a:pt x="89" y="63"/>
                    <a:pt x="85" y="73"/>
                    <a:pt x="78" y="80"/>
                  </a:cubicBezTo>
                  <a:cubicBezTo>
                    <a:pt x="48" y="53"/>
                    <a:pt x="48" y="53"/>
                    <a:pt x="48" y="53"/>
                  </a:cubicBezTo>
                  <a:cubicBezTo>
                    <a:pt x="75" y="21"/>
                    <a:pt x="75" y="21"/>
                    <a:pt x="75" y="21"/>
                  </a:cubicBezTo>
                  <a:close/>
                  <a:moveTo>
                    <a:pt x="76" y="83"/>
                  </a:moveTo>
                  <a:cubicBezTo>
                    <a:pt x="74" y="85"/>
                    <a:pt x="72" y="87"/>
                    <a:pt x="70" y="88"/>
                  </a:cubicBezTo>
                  <a:cubicBezTo>
                    <a:pt x="74" y="81"/>
                    <a:pt x="74" y="81"/>
                    <a:pt x="74" y="81"/>
                  </a:cubicBezTo>
                  <a:cubicBezTo>
                    <a:pt x="76" y="83"/>
                    <a:pt x="76" y="83"/>
                    <a:pt x="76" y="83"/>
                  </a:cubicBezTo>
                  <a:close/>
                  <a:moveTo>
                    <a:pt x="65" y="92"/>
                  </a:moveTo>
                  <a:cubicBezTo>
                    <a:pt x="72" y="79"/>
                    <a:pt x="72" y="79"/>
                    <a:pt x="72" y="79"/>
                  </a:cubicBezTo>
                  <a:cubicBezTo>
                    <a:pt x="70" y="77"/>
                    <a:pt x="70" y="77"/>
                    <a:pt x="70" y="77"/>
                  </a:cubicBezTo>
                  <a:cubicBezTo>
                    <a:pt x="60" y="93"/>
                    <a:pt x="60" y="93"/>
                    <a:pt x="60" y="93"/>
                  </a:cubicBezTo>
                  <a:cubicBezTo>
                    <a:pt x="62" y="93"/>
                    <a:pt x="63" y="92"/>
                    <a:pt x="65" y="92"/>
                  </a:cubicBezTo>
                  <a:close/>
                  <a:moveTo>
                    <a:pt x="59" y="91"/>
                  </a:moveTo>
                  <a:cubicBezTo>
                    <a:pt x="68" y="75"/>
                    <a:pt x="68" y="75"/>
                    <a:pt x="68" y="75"/>
                  </a:cubicBezTo>
                  <a:cubicBezTo>
                    <a:pt x="66" y="73"/>
                    <a:pt x="66" y="73"/>
                    <a:pt x="66" y="73"/>
                  </a:cubicBezTo>
                  <a:cubicBezTo>
                    <a:pt x="57" y="88"/>
                    <a:pt x="57" y="88"/>
                    <a:pt x="57" y="88"/>
                  </a:cubicBezTo>
                  <a:cubicBezTo>
                    <a:pt x="59" y="91"/>
                    <a:pt x="59" y="91"/>
                    <a:pt x="59" y="91"/>
                  </a:cubicBezTo>
                  <a:close/>
                  <a:moveTo>
                    <a:pt x="56" y="84"/>
                  </a:moveTo>
                  <a:cubicBezTo>
                    <a:pt x="64" y="72"/>
                    <a:pt x="64" y="72"/>
                    <a:pt x="64" y="72"/>
                  </a:cubicBezTo>
                  <a:cubicBezTo>
                    <a:pt x="62" y="70"/>
                    <a:pt x="62" y="70"/>
                    <a:pt x="62" y="70"/>
                  </a:cubicBezTo>
                  <a:cubicBezTo>
                    <a:pt x="55" y="81"/>
                    <a:pt x="55" y="81"/>
                    <a:pt x="55" y="81"/>
                  </a:cubicBezTo>
                  <a:cubicBezTo>
                    <a:pt x="56" y="84"/>
                    <a:pt x="56" y="84"/>
                    <a:pt x="56" y="84"/>
                  </a:cubicBezTo>
                  <a:close/>
                  <a:moveTo>
                    <a:pt x="54" y="78"/>
                  </a:moveTo>
                  <a:cubicBezTo>
                    <a:pt x="60" y="68"/>
                    <a:pt x="60" y="68"/>
                    <a:pt x="60" y="68"/>
                  </a:cubicBezTo>
                  <a:cubicBezTo>
                    <a:pt x="58" y="66"/>
                    <a:pt x="58" y="66"/>
                    <a:pt x="58" y="66"/>
                  </a:cubicBezTo>
                  <a:cubicBezTo>
                    <a:pt x="53" y="74"/>
                    <a:pt x="53" y="74"/>
                    <a:pt x="53" y="74"/>
                  </a:cubicBezTo>
                  <a:cubicBezTo>
                    <a:pt x="54" y="78"/>
                    <a:pt x="54" y="78"/>
                    <a:pt x="54" y="78"/>
                  </a:cubicBezTo>
                  <a:close/>
                  <a:moveTo>
                    <a:pt x="51" y="71"/>
                  </a:moveTo>
                  <a:cubicBezTo>
                    <a:pt x="55" y="64"/>
                    <a:pt x="55" y="64"/>
                    <a:pt x="55" y="64"/>
                  </a:cubicBezTo>
                  <a:cubicBezTo>
                    <a:pt x="53" y="62"/>
                    <a:pt x="53" y="62"/>
                    <a:pt x="53" y="62"/>
                  </a:cubicBezTo>
                  <a:cubicBezTo>
                    <a:pt x="50" y="68"/>
                    <a:pt x="50" y="68"/>
                    <a:pt x="50" y="68"/>
                  </a:cubicBezTo>
                  <a:cubicBezTo>
                    <a:pt x="51" y="71"/>
                    <a:pt x="51" y="71"/>
                    <a:pt x="51" y="71"/>
                  </a:cubicBezTo>
                  <a:close/>
                  <a:moveTo>
                    <a:pt x="49" y="65"/>
                  </a:moveTo>
                  <a:cubicBezTo>
                    <a:pt x="51" y="60"/>
                    <a:pt x="51" y="60"/>
                    <a:pt x="51" y="60"/>
                  </a:cubicBezTo>
                  <a:cubicBezTo>
                    <a:pt x="49" y="59"/>
                    <a:pt x="49" y="59"/>
                    <a:pt x="49" y="59"/>
                  </a:cubicBezTo>
                  <a:cubicBezTo>
                    <a:pt x="48" y="61"/>
                    <a:pt x="48" y="61"/>
                    <a:pt x="48" y="61"/>
                  </a:cubicBezTo>
                  <a:cubicBezTo>
                    <a:pt x="49" y="65"/>
                    <a:pt x="49" y="65"/>
                    <a:pt x="49" y="65"/>
                  </a:cubicBezTo>
                  <a:close/>
                  <a:moveTo>
                    <a:pt x="46" y="58"/>
                  </a:moveTo>
                  <a:cubicBezTo>
                    <a:pt x="45" y="55"/>
                    <a:pt x="45" y="55"/>
                    <a:pt x="45" y="55"/>
                  </a:cubicBezTo>
                  <a:cubicBezTo>
                    <a:pt x="47" y="57"/>
                    <a:pt x="47" y="57"/>
                    <a:pt x="47" y="57"/>
                  </a:cubicBezTo>
                  <a:cubicBezTo>
                    <a:pt x="46" y="58"/>
                    <a:pt x="46" y="58"/>
                    <a:pt x="46" y="58"/>
                  </a:cubicBezTo>
                  <a:close/>
                  <a:moveTo>
                    <a:pt x="60" y="17"/>
                  </a:moveTo>
                  <a:cubicBezTo>
                    <a:pt x="42" y="54"/>
                    <a:pt x="42" y="54"/>
                    <a:pt x="42" y="54"/>
                  </a:cubicBezTo>
                  <a:cubicBezTo>
                    <a:pt x="42" y="54"/>
                    <a:pt x="38" y="27"/>
                    <a:pt x="37" y="13"/>
                  </a:cubicBezTo>
                  <a:cubicBezTo>
                    <a:pt x="16" y="15"/>
                    <a:pt x="0" y="33"/>
                    <a:pt x="0" y="54"/>
                  </a:cubicBezTo>
                  <a:cubicBezTo>
                    <a:pt x="0" y="77"/>
                    <a:pt x="19" y="95"/>
                    <a:pt x="42" y="95"/>
                  </a:cubicBezTo>
                  <a:cubicBezTo>
                    <a:pt x="47" y="95"/>
                    <a:pt x="52" y="94"/>
                    <a:pt x="56" y="92"/>
                  </a:cubicBezTo>
                  <a:cubicBezTo>
                    <a:pt x="42" y="54"/>
                    <a:pt x="42" y="54"/>
                    <a:pt x="42" y="54"/>
                  </a:cubicBezTo>
                  <a:cubicBezTo>
                    <a:pt x="69" y="23"/>
                    <a:pt x="69" y="23"/>
                    <a:pt x="69" y="23"/>
                  </a:cubicBezTo>
                  <a:cubicBezTo>
                    <a:pt x="66" y="20"/>
                    <a:pt x="63" y="18"/>
                    <a:pt x="60" y="17"/>
                  </a:cubicBezTo>
                  <a:close/>
                  <a:moveTo>
                    <a:pt x="43" y="0"/>
                  </a:moveTo>
                  <a:cubicBezTo>
                    <a:pt x="42" y="0"/>
                    <a:pt x="40" y="0"/>
                    <a:pt x="39" y="0"/>
                  </a:cubicBezTo>
                  <a:cubicBezTo>
                    <a:pt x="40" y="15"/>
                    <a:pt x="43" y="41"/>
                    <a:pt x="43" y="41"/>
                  </a:cubicBezTo>
                  <a:cubicBezTo>
                    <a:pt x="62" y="4"/>
                    <a:pt x="62" y="4"/>
                    <a:pt x="62" y="4"/>
                  </a:cubicBezTo>
                  <a:cubicBezTo>
                    <a:pt x="56" y="1"/>
                    <a:pt x="50" y="0"/>
                    <a:pt x="43" y="0"/>
                  </a:cubicBezTo>
                  <a:close/>
                </a:path>
              </a:pathLst>
            </a:custGeom>
            <a:solidFill>
              <a:schemeClr val="bg1"/>
            </a:solidFill>
            <a:ln>
              <a:noFill/>
            </a:ln>
          </p:spPr>
          <p:txBody>
            <a:bodyPr vert="horz" wrap="square" lIns="68580" tIns="34290" rIns="68580" bIns="34290" numCol="1" anchor="t" anchorCtr="0" compatLnSpc="1"/>
            <a:lstStyle/>
            <a:p>
              <a:endParaRPr lang="zh-CN" altLang="en-US" sz="1600">
                <a:solidFill>
                  <a:schemeClr val="bg1">
                    <a:lumMod val="50000"/>
                  </a:schemeClr>
                </a:solidFill>
                <a:latin typeface="微软雅黑" panose="020B0503020204020204" charset="-122"/>
                <a:ea typeface="微软雅黑" panose="020B0503020204020204" charset="-122"/>
                <a:sym typeface="微软雅黑" panose="020B0503020204020204" charset="-122"/>
              </a:endParaRPr>
            </a:p>
          </p:txBody>
        </p:sp>
      </p:grpSp>
      <p:grpSp>
        <p:nvGrpSpPr>
          <p:cNvPr id="9" name="组合 8"/>
          <p:cNvGrpSpPr/>
          <p:nvPr/>
        </p:nvGrpSpPr>
        <p:grpSpPr>
          <a:xfrm>
            <a:off x="1242695" y="1005840"/>
            <a:ext cx="837565" cy="837565"/>
            <a:chOff x="3446502" y="2467519"/>
            <a:chExt cx="675000" cy="675000"/>
          </a:xfrm>
        </p:grpSpPr>
        <p:sp>
          <p:nvSpPr>
            <p:cNvPr id="10" name="椭圆 9"/>
            <p:cNvSpPr/>
            <p:nvPr/>
          </p:nvSpPr>
          <p:spPr>
            <a:xfrm>
              <a:off x="3446502" y="2467519"/>
              <a:ext cx="675000" cy="675000"/>
            </a:xfrm>
            <a:prstGeom prst="ellipse">
              <a:avLst/>
            </a:prstGeom>
            <a:solidFill>
              <a:srgbClr val="464E6C"/>
            </a:solidFill>
            <a:ln w="3175">
              <a:no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chemeClr val="bg1">
                    <a:lumMod val="50000"/>
                  </a:schemeClr>
                </a:solidFill>
                <a:latin typeface="微软雅黑" panose="020B0503020204020204" charset="-122"/>
                <a:ea typeface="微软雅黑" panose="020B0503020204020204" charset="-122"/>
                <a:sym typeface="微软雅黑" panose="020B0503020204020204" charset="-122"/>
              </a:endParaRPr>
            </a:p>
          </p:txBody>
        </p:sp>
        <p:sp>
          <p:nvSpPr>
            <p:cNvPr id="11" name="Freeform 5"/>
            <p:cNvSpPr>
              <a:spLocks noEditPoints="1"/>
            </p:cNvSpPr>
            <p:nvPr/>
          </p:nvSpPr>
          <p:spPr bwMode="auto">
            <a:xfrm>
              <a:off x="3622077" y="2646071"/>
              <a:ext cx="323851" cy="317897"/>
            </a:xfrm>
            <a:custGeom>
              <a:avLst/>
              <a:gdLst>
                <a:gd name="T0" fmla="*/ 112 w 112"/>
                <a:gd name="T1" fmla="*/ 93 h 110"/>
                <a:gd name="T2" fmla="*/ 0 w 112"/>
                <a:gd name="T3" fmla="*/ 93 h 110"/>
                <a:gd name="T4" fmla="*/ 9 w 112"/>
                <a:gd name="T5" fmla="*/ 86 h 110"/>
                <a:gd name="T6" fmla="*/ 103 w 112"/>
                <a:gd name="T7" fmla="*/ 86 h 110"/>
                <a:gd name="T8" fmla="*/ 29 w 112"/>
                <a:gd name="T9" fmla="*/ 4 h 110"/>
                <a:gd name="T10" fmla="*/ 29 w 112"/>
                <a:gd name="T11" fmla="*/ 24 h 110"/>
                <a:gd name="T12" fmla="*/ 29 w 112"/>
                <a:gd name="T13" fmla="*/ 4 h 110"/>
                <a:gd name="T14" fmla="*/ 73 w 112"/>
                <a:gd name="T15" fmla="*/ 14 h 110"/>
                <a:gd name="T16" fmla="*/ 93 w 112"/>
                <a:gd name="T17" fmla="*/ 14 h 110"/>
                <a:gd name="T18" fmla="*/ 73 w 112"/>
                <a:gd name="T19" fmla="*/ 62 h 110"/>
                <a:gd name="T20" fmla="*/ 80 w 112"/>
                <a:gd name="T21" fmla="*/ 89 h 110"/>
                <a:gd name="T22" fmla="*/ 86 w 112"/>
                <a:gd name="T23" fmla="*/ 89 h 110"/>
                <a:gd name="T24" fmla="*/ 94 w 112"/>
                <a:gd name="T25" fmla="*/ 59 h 110"/>
                <a:gd name="T26" fmla="*/ 99 w 112"/>
                <a:gd name="T27" fmla="*/ 36 h 110"/>
                <a:gd name="T28" fmla="*/ 78 w 112"/>
                <a:gd name="T29" fmla="*/ 26 h 110"/>
                <a:gd name="T30" fmla="*/ 78 w 112"/>
                <a:gd name="T31" fmla="*/ 35 h 110"/>
                <a:gd name="T32" fmla="*/ 73 w 112"/>
                <a:gd name="T33" fmla="*/ 62 h 110"/>
                <a:gd name="T34" fmla="*/ 67 w 112"/>
                <a:gd name="T35" fmla="*/ 11 h 110"/>
                <a:gd name="T36" fmla="*/ 45 w 112"/>
                <a:gd name="T37" fmla="*/ 11 h 110"/>
                <a:gd name="T38" fmla="*/ 67 w 112"/>
                <a:gd name="T39" fmla="*/ 60 h 110"/>
                <a:gd name="T40" fmla="*/ 73 w 112"/>
                <a:gd name="T41" fmla="*/ 35 h 110"/>
                <a:gd name="T42" fmla="*/ 49 w 112"/>
                <a:gd name="T43" fmla="*/ 24 h 110"/>
                <a:gd name="T44" fmla="*/ 39 w 112"/>
                <a:gd name="T45" fmla="*/ 51 h 110"/>
                <a:gd name="T46" fmla="*/ 45 w 112"/>
                <a:gd name="T47" fmla="*/ 93 h 110"/>
                <a:gd name="T48" fmla="*/ 56 w 112"/>
                <a:gd name="T49" fmla="*/ 72 h 110"/>
                <a:gd name="T50" fmla="*/ 67 w 112"/>
                <a:gd name="T51" fmla="*/ 93 h 110"/>
                <a:gd name="T52" fmla="*/ 39 w 112"/>
                <a:gd name="T53" fmla="*/ 62 h 110"/>
                <a:gd name="T54" fmla="*/ 34 w 112"/>
                <a:gd name="T55" fmla="*/ 35 h 110"/>
                <a:gd name="T56" fmla="*/ 34 w 112"/>
                <a:gd name="T57" fmla="*/ 26 h 110"/>
                <a:gd name="T58" fmla="*/ 13 w 112"/>
                <a:gd name="T59" fmla="*/ 36 h 110"/>
                <a:gd name="T60" fmla="*/ 18 w 112"/>
                <a:gd name="T61" fmla="*/ 59 h 110"/>
                <a:gd name="T62" fmla="*/ 26 w 112"/>
                <a:gd name="T63" fmla="*/ 89 h 110"/>
                <a:gd name="T64" fmla="*/ 32 w 112"/>
                <a:gd name="T65" fmla="*/ 89 h 110"/>
                <a:gd name="T66" fmla="*/ 39 w 112"/>
                <a:gd name="T67" fmla="*/ 62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12" h="110">
                  <a:moveTo>
                    <a:pt x="100" y="82"/>
                  </a:moveTo>
                  <a:cubicBezTo>
                    <a:pt x="107" y="85"/>
                    <a:pt x="112" y="89"/>
                    <a:pt x="112" y="93"/>
                  </a:cubicBezTo>
                  <a:cubicBezTo>
                    <a:pt x="112" y="102"/>
                    <a:pt x="87" y="110"/>
                    <a:pt x="56" y="110"/>
                  </a:cubicBezTo>
                  <a:cubicBezTo>
                    <a:pt x="25" y="110"/>
                    <a:pt x="0" y="102"/>
                    <a:pt x="0" y="93"/>
                  </a:cubicBezTo>
                  <a:cubicBezTo>
                    <a:pt x="0" y="89"/>
                    <a:pt x="5" y="85"/>
                    <a:pt x="12" y="82"/>
                  </a:cubicBezTo>
                  <a:cubicBezTo>
                    <a:pt x="10" y="83"/>
                    <a:pt x="9" y="85"/>
                    <a:pt x="9" y="86"/>
                  </a:cubicBezTo>
                  <a:cubicBezTo>
                    <a:pt x="9" y="92"/>
                    <a:pt x="30" y="98"/>
                    <a:pt x="56" y="98"/>
                  </a:cubicBezTo>
                  <a:cubicBezTo>
                    <a:pt x="82" y="98"/>
                    <a:pt x="103" y="92"/>
                    <a:pt x="103" y="86"/>
                  </a:cubicBezTo>
                  <a:cubicBezTo>
                    <a:pt x="103" y="85"/>
                    <a:pt x="102" y="83"/>
                    <a:pt x="100" y="82"/>
                  </a:cubicBezTo>
                  <a:close/>
                  <a:moveTo>
                    <a:pt x="29" y="4"/>
                  </a:moveTo>
                  <a:cubicBezTo>
                    <a:pt x="34" y="4"/>
                    <a:pt x="39" y="9"/>
                    <a:pt x="39" y="14"/>
                  </a:cubicBezTo>
                  <a:cubicBezTo>
                    <a:pt x="39" y="20"/>
                    <a:pt x="34" y="24"/>
                    <a:pt x="29" y="24"/>
                  </a:cubicBezTo>
                  <a:cubicBezTo>
                    <a:pt x="23" y="24"/>
                    <a:pt x="19" y="20"/>
                    <a:pt x="19" y="14"/>
                  </a:cubicBezTo>
                  <a:cubicBezTo>
                    <a:pt x="19" y="9"/>
                    <a:pt x="23" y="4"/>
                    <a:pt x="29" y="4"/>
                  </a:cubicBezTo>
                  <a:close/>
                  <a:moveTo>
                    <a:pt x="83" y="4"/>
                  </a:moveTo>
                  <a:cubicBezTo>
                    <a:pt x="78" y="4"/>
                    <a:pt x="73" y="9"/>
                    <a:pt x="73" y="14"/>
                  </a:cubicBezTo>
                  <a:cubicBezTo>
                    <a:pt x="73" y="20"/>
                    <a:pt x="78" y="24"/>
                    <a:pt x="83" y="24"/>
                  </a:cubicBezTo>
                  <a:cubicBezTo>
                    <a:pt x="89" y="24"/>
                    <a:pt x="93" y="20"/>
                    <a:pt x="93" y="14"/>
                  </a:cubicBezTo>
                  <a:cubicBezTo>
                    <a:pt x="93" y="9"/>
                    <a:pt x="89" y="4"/>
                    <a:pt x="83" y="4"/>
                  </a:cubicBezTo>
                  <a:close/>
                  <a:moveTo>
                    <a:pt x="73" y="62"/>
                  </a:moveTo>
                  <a:cubicBezTo>
                    <a:pt x="73" y="89"/>
                    <a:pt x="73" y="89"/>
                    <a:pt x="73" y="89"/>
                  </a:cubicBezTo>
                  <a:cubicBezTo>
                    <a:pt x="80" y="89"/>
                    <a:pt x="80" y="89"/>
                    <a:pt x="80" y="89"/>
                  </a:cubicBezTo>
                  <a:cubicBezTo>
                    <a:pt x="83" y="70"/>
                    <a:pt x="83" y="70"/>
                    <a:pt x="83" y="70"/>
                  </a:cubicBezTo>
                  <a:cubicBezTo>
                    <a:pt x="86" y="89"/>
                    <a:pt x="86" y="89"/>
                    <a:pt x="86" y="89"/>
                  </a:cubicBezTo>
                  <a:cubicBezTo>
                    <a:pt x="94" y="89"/>
                    <a:pt x="94" y="89"/>
                    <a:pt x="94" y="89"/>
                  </a:cubicBezTo>
                  <a:cubicBezTo>
                    <a:pt x="94" y="59"/>
                    <a:pt x="94" y="59"/>
                    <a:pt x="94" y="59"/>
                  </a:cubicBezTo>
                  <a:cubicBezTo>
                    <a:pt x="97" y="58"/>
                    <a:pt x="99" y="55"/>
                    <a:pt x="99" y="51"/>
                  </a:cubicBezTo>
                  <a:cubicBezTo>
                    <a:pt x="99" y="36"/>
                    <a:pt x="99" y="36"/>
                    <a:pt x="99" y="36"/>
                  </a:cubicBezTo>
                  <a:cubicBezTo>
                    <a:pt x="99" y="30"/>
                    <a:pt x="95" y="26"/>
                    <a:pt x="89" y="26"/>
                  </a:cubicBezTo>
                  <a:cubicBezTo>
                    <a:pt x="78" y="26"/>
                    <a:pt x="78" y="26"/>
                    <a:pt x="78" y="26"/>
                  </a:cubicBezTo>
                  <a:cubicBezTo>
                    <a:pt x="77" y="26"/>
                    <a:pt x="76" y="26"/>
                    <a:pt x="75" y="26"/>
                  </a:cubicBezTo>
                  <a:cubicBezTo>
                    <a:pt x="77" y="29"/>
                    <a:pt x="78" y="32"/>
                    <a:pt x="78" y="35"/>
                  </a:cubicBezTo>
                  <a:cubicBezTo>
                    <a:pt x="78" y="51"/>
                    <a:pt x="78" y="51"/>
                    <a:pt x="78" y="51"/>
                  </a:cubicBezTo>
                  <a:cubicBezTo>
                    <a:pt x="78" y="55"/>
                    <a:pt x="76" y="59"/>
                    <a:pt x="73" y="62"/>
                  </a:cubicBezTo>
                  <a:close/>
                  <a:moveTo>
                    <a:pt x="56" y="0"/>
                  </a:moveTo>
                  <a:cubicBezTo>
                    <a:pt x="62" y="0"/>
                    <a:pt x="67" y="5"/>
                    <a:pt x="67" y="11"/>
                  </a:cubicBezTo>
                  <a:cubicBezTo>
                    <a:pt x="67" y="17"/>
                    <a:pt x="62" y="22"/>
                    <a:pt x="56" y="22"/>
                  </a:cubicBezTo>
                  <a:cubicBezTo>
                    <a:pt x="50" y="22"/>
                    <a:pt x="45" y="17"/>
                    <a:pt x="45" y="11"/>
                  </a:cubicBezTo>
                  <a:cubicBezTo>
                    <a:pt x="45" y="5"/>
                    <a:pt x="50" y="0"/>
                    <a:pt x="56" y="0"/>
                  </a:cubicBezTo>
                  <a:close/>
                  <a:moveTo>
                    <a:pt x="67" y="60"/>
                  </a:moveTo>
                  <a:cubicBezTo>
                    <a:pt x="70" y="59"/>
                    <a:pt x="73" y="55"/>
                    <a:pt x="73" y="51"/>
                  </a:cubicBezTo>
                  <a:cubicBezTo>
                    <a:pt x="73" y="35"/>
                    <a:pt x="73" y="35"/>
                    <a:pt x="73" y="35"/>
                  </a:cubicBezTo>
                  <a:cubicBezTo>
                    <a:pt x="73" y="29"/>
                    <a:pt x="68" y="24"/>
                    <a:pt x="62" y="24"/>
                  </a:cubicBezTo>
                  <a:cubicBezTo>
                    <a:pt x="49" y="24"/>
                    <a:pt x="49" y="24"/>
                    <a:pt x="49" y="24"/>
                  </a:cubicBezTo>
                  <a:cubicBezTo>
                    <a:pt x="44" y="24"/>
                    <a:pt x="39" y="29"/>
                    <a:pt x="39" y="35"/>
                  </a:cubicBezTo>
                  <a:cubicBezTo>
                    <a:pt x="39" y="51"/>
                    <a:pt x="39" y="51"/>
                    <a:pt x="39" y="51"/>
                  </a:cubicBezTo>
                  <a:cubicBezTo>
                    <a:pt x="39" y="55"/>
                    <a:pt x="41" y="59"/>
                    <a:pt x="45" y="60"/>
                  </a:cubicBezTo>
                  <a:cubicBezTo>
                    <a:pt x="45" y="93"/>
                    <a:pt x="45" y="93"/>
                    <a:pt x="45" y="93"/>
                  </a:cubicBezTo>
                  <a:cubicBezTo>
                    <a:pt x="53" y="93"/>
                    <a:pt x="53" y="93"/>
                    <a:pt x="53" y="93"/>
                  </a:cubicBezTo>
                  <a:cubicBezTo>
                    <a:pt x="56" y="72"/>
                    <a:pt x="56" y="72"/>
                    <a:pt x="56" y="72"/>
                  </a:cubicBezTo>
                  <a:cubicBezTo>
                    <a:pt x="59" y="93"/>
                    <a:pt x="59" y="93"/>
                    <a:pt x="59" y="93"/>
                  </a:cubicBezTo>
                  <a:cubicBezTo>
                    <a:pt x="67" y="93"/>
                    <a:pt x="67" y="93"/>
                    <a:pt x="67" y="93"/>
                  </a:cubicBezTo>
                  <a:cubicBezTo>
                    <a:pt x="67" y="60"/>
                    <a:pt x="67" y="60"/>
                    <a:pt x="67" y="60"/>
                  </a:cubicBezTo>
                  <a:close/>
                  <a:moveTo>
                    <a:pt x="39" y="62"/>
                  </a:moveTo>
                  <a:cubicBezTo>
                    <a:pt x="36" y="59"/>
                    <a:pt x="34" y="55"/>
                    <a:pt x="34" y="51"/>
                  </a:cubicBezTo>
                  <a:cubicBezTo>
                    <a:pt x="34" y="35"/>
                    <a:pt x="34" y="35"/>
                    <a:pt x="34" y="35"/>
                  </a:cubicBezTo>
                  <a:cubicBezTo>
                    <a:pt x="34" y="32"/>
                    <a:pt x="35" y="29"/>
                    <a:pt x="37" y="26"/>
                  </a:cubicBezTo>
                  <a:cubicBezTo>
                    <a:pt x="36" y="26"/>
                    <a:pt x="35" y="26"/>
                    <a:pt x="34" y="26"/>
                  </a:cubicBezTo>
                  <a:cubicBezTo>
                    <a:pt x="23" y="26"/>
                    <a:pt x="23" y="26"/>
                    <a:pt x="23" y="26"/>
                  </a:cubicBezTo>
                  <a:cubicBezTo>
                    <a:pt x="17" y="26"/>
                    <a:pt x="13" y="30"/>
                    <a:pt x="13" y="36"/>
                  </a:cubicBezTo>
                  <a:cubicBezTo>
                    <a:pt x="13" y="51"/>
                    <a:pt x="13" y="51"/>
                    <a:pt x="13" y="51"/>
                  </a:cubicBezTo>
                  <a:cubicBezTo>
                    <a:pt x="13" y="55"/>
                    <a:pt x="15" y="58"/>
                    <a:pt x="18" y="59"/>
                  </a:cubicBezTo>
                  <a:cubicBezTo>
                    <a:pt x="18" y="89"/>
                    <a:pt x="18" y="89"/>
                    <a:pt x="18" y="89"/>
                  </a:cubicBezTo>
                  <a:cubicBezTo>
                    <a:pt x="26" y="89"/>
                    <a:pt x="26" y="89"/>
                    <a:pt x="26" y="89"/>
                  </a:cubicBezTo>
                  <a:cubicBezTo>
                    <a:pt x="29" y="70"/>
                    <a:pt x="29" y="70"/>
                    <a:pt x="29" y="70"/>
                  </a:cubicBezTo>
                  <a:cubicBezTo>
                    <a:pt x="32" y="89"/>
                    <a:pt x="32" y="89"/>
                    <a:pt x="32" y="89"/>
                  </a:cubicBezTo>
                  <a:cubicBezTo>
                    <a:pt x="39" y="89"/>
                    <a:pt x="39" y="89"/>
                    <a:pt x="39" y="89"/>
                  </a:cubicBezTo>
                  <a:lnTo>
                    <a:pt x="39" y="62"/>
                  </a:lnTo>
                  <a:close/>
                </a:path>
              </a:pathLst>
            </a:custGeom>
            <a:solidFill>
              <a:schemeClr val="bg1"/>
            </a:solidFill>
            <a:ln>
              <a:noFill/>
            </a:ln>
          </p:spPr>
          <p:txBody>
            <a:bodyPr vert="horz" wrap="square" lIns="68580" tIns="34290" rIns="68580" bIns="34290" numCol="1" anchor="t" anchorCtr="0" compatLnSpc="1"/>
            <a:lstStyle/>
            <a:p>
              <a:endParaRPr lang="zh-CN" altLang="en-US" sz="1600">
                <a:solidFill>
                  <a:schemeClr val="bg1">
                    <a:lumMod val="50000"/>
                  </a:schemeClr>
                </a:solidFill>
                <a:latin typeface="微软雅黑" panose="020B0503020204020204" charset="-122"/>
                <a:ea typeface="微软雅黑" panose="020B0503020204020204" charset="-122"/>
                <a:sym typeface="微软雅黑" panose="020B0503020204020204" charset="-122"/>
              </a:endParaRPr>
            </a:p>
          </p:txBody>
        </p:sp>
      </p:grpSp>
      <p:grpSp>
        <p:nvGrpSpPr>
          <p:cNvPr id="12" name="组合 11"/>
          <p:cNvGrpSpPr/>
          <p:nvPr/>
        </p:nvGrpSpPr>
        <p:grpSpPr>
          <a:xfrm>
            <a:off x="6497955" y="2835275"/>
            <a:ext cx="837565" cy="837565"/>
            <a:chOff x="5826632" y="2467519"/>
            <a:chExt cx="675000" cy="675000"/>
          </a:xfrm>
        </p:grpSpPr>
        <p:sp>
          <p:nvSpPr>
            <p:cNvPr id="13" name="椭圆 12"/>
            <p:cNvSpPr/>
            <p:nvPr/>
          </p:nvSpPr>
          <p:spPr>
            <a:xfrm>
              <a:off x="5826632" y="2467519"/>
              <a:ext cx="675000" cy="675000"/>
            </a:xfrm>
            <a:prstGeom prst="ellipse">
              <a:avLst/>
            </a:prstGeom>
            <a:solidFill>
              <a:srgbClr val="464E6C"/>
            </a:solidFill>
            <a:ln w="3175">
              <a:no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chemeClr val="bg1">
                    <a:lumMod val="50000"/>
                  </a:schemeClr>
                </a:solidFill>
                <a:latin typeface="微软雅黑" panose="020B0503020204020204" charset="-122"/>
                <a:ea typeface="微软雅黑" panose="020B0503020204020204" charset="-122"/>
                <a:sym typeface="微软雅黑" panose="020B0503020204020204" charset="-122"/>
              </a:endParaRPr>
            </a:p>
          </p:txBody>
        </p:sp>
        <p:sp>
          <p:nvSpPr>
            <p:cNvPr id="14" name="Freeform 41"/>
            <p:cNvSpPr>
              <a:spLocks noEditPoints="1"/>
            </p:cNvSpPr>
            <p:nvPr/>
          </p:nvSpPr>
          <p:spPr bwMode="auto">
            <a:xfrm>
              <a:off x="6036736" y="2681195"/>
              <a:ext cx="254793" cy="247649"/>
            </a:xfrm>
            <a:custGeom>
              <a:avLst/>
              <a:gdLst>
                <a:gd name="T0" fmla="*/ 35 w 69"/>
                <a:gd name="T1" fmla="*/ 0 h 67"/>
                <a:gd name="T2" fmla="*/ 56 w 69"/>
                <a:gd name="T3" fmla="*/ 0 h 67"/>
                <a:gd name="T4" fmla="*/ 54 w 69"/>
                <a:gd name="T5" fmla="*/ 6 h 67"/>
                <a:gd name="T6" fmla="*/ 69 w 69"/>
                <a:gd name="T7" fmla="*/ 6 h 67"/>
                <a:gd name="T8" fmla="*/ 67 w 69"/>
                <a:gd name="T9" fmla="*/ 22 h 67"/>
                <a:gd name="T10" fmla="*/ 55 w 69"/>
                <a:gd name="T11" fmla="*/ 36 h 67"/>
                <a:gd name="T12" fmla="*/ 59 w 69"/>
                <a:gd name="T13" fmla="*/ 39 h 67"/>
                <a:gd name="T14" fmla="*/ 51 w 69"/>
                <a:gd name="T15" fmla="*/ 41 h 67"/>
                <a:gd name="T16" fmla="*/ 51 w 69"/>
                <a:gd name="T17" fmla="*/ 37 h 67"/>
                <a:gd name="T18" fmla="*/ 45 w 69"/>
                <a:gd name="T19" fmla="*/ 47 h 67"/>
                <a:gd name="T20" fmla="*/ 45 w 69"/>
                <a:gd name="T21" fmla="*/ 59 h 67"/>
                <a:gd name="T22" fmla="*/ 53 w 69"/>
                <a:gd name="T23" fmla="*/ 67 h 67"/>
                <a:gd name="T24" fmla="*/ 21 w 69"/>
                <a:gd name="T25" fmla="*/ 59 h 67"/>
                <a:gd name="T26" fmla="*/ 27 w 69"/>
                <a:gd name="T27" fmla="*/ 59 h 67"/>
                <a:gd name="T28" fmla="*/ 34 w 69"/>
                <a:gd name="T29" fmla="*/ 57 h 67"/>
                <a:gd name="T30" fmla="*/ 30 w 69"/>
                <a:gd name="T31" fmla="*/ 47 h 67"/>
                <a:gd name="T32" fmla="*/ 27 w 69"/>
                <a:gd name="T33" fmla="*/ 42 h 67"/>
                <a:gd name="T34" fmla="*/ 19 w 69"/>
                <a:gd name="T35" fmla="*/ 39 h 67"/>
                <a:gd name="T36" fmla="*/ 16 w 69"/>
                <a:gd name="T37" fmla="*/ 40 h 67"/>
                <a:gd name="T38" fmla="*/ 12 w 69"/>
                <a:gd name="T39" fmla="*/ 35 h 67"/>
                <a:gd name="T40" fmla="*/ 15 w 69"/>
                <a:gd name="T41" fmla="*/ 34 h 67"/>
                <a:gd name="T42" fmla="*/ 1 w 69"/>
                <a:gd name="T43" fmla="*/ 8 h 67"/>
                <a:gd name="T44" fmla="*/ 2 w 69"/>
                <a:gd name="T45" fmla="*/ 6 h 67"/>
                <a:gd name="T46" fmla="*/ 17 w 69"/>
                <a:gd name="T47" fmla="*/ 6 h 67"/>
                <a:gd name="T48" fmla="*/ 24 w 69"/>
                <a:gd name="T49" fmla="*/ 4 h 67"/>
                <a:gd name="T50" fmla="*/ 29 w 69"/>
                <a:gd name="T51" fmla="*/ 35 h 67"/>
                <a:gd name="T52" fmla="*/ 24 w 69"/>
                <a:gd name="T53" fmla="*/ 4 h 67"/>
                <a:gd name="T54" fmla="*/ 53 w 69"/>
                <a:gd name="T55" fmla="*/ 30 h 67"/>
                <a:gd name="T56" fmla="*/ 65 w 69"/>
                <a:gd name="T57" fmla="*/ 10 h 67"/>
                <a:gd name="T58" fmla="*/ 55 w 69"/>
                <a:gd name="T59" fmla="*/ 15 h 67"/>
                <a:gd name="T60" fmla="*/ 17 w 69"/>
                <a:gd name="T61" fmla="*/ 30 h 67"/>
                <a:gd name="T62" fmla="*/ 14 w 69"/>
                <a:gd name="T63" fmla="*/ 15 h 67"/>
                <a:gd name="T64" fmla="*/ 4 w 69"/>
                <a:gd name="T65" fmla="*/ 10 h 67"/>
                <a:gd name="T66" fmla="*/ 17 w 69"/>
                <a:gd name="T67" fmla="*/ 30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69" h="67">
                  <a:moveTo>
                    <a:pt x="14" y="0"/>
                  </a:moveTo>
                  <a:cubicBezTo>
                    <a:pt x="35" y="0"/>
                    <a:pt x="35" y="0"/>
                    <a:pt x="35" y="0"/>
                  </a:cubicBezTo>
                  <a:cubicBezTo>
                    <a:pt x="35" y="0"/>
                    <a:pt x="35" y="0"/>
                    <a:pt x="35" y="0"/>
                  </a:cubicBezTo>
                  <a:cubicBezTo>
                    <a:pt x="56" y="0"/>
                    <a:pt x="56" y="0"/>
                    <a:pt x="56" y="0"/>
                  </a:cubicBezTo>
                  <a:cubicBezTo>
                    <a:pt x="55" y="2"/>
                    <a:pt x="54" y="4"/>
                    <a:pt x="53" y="6"/>
                  </a:cubicBezTo>
                  <a:cubicBezTo>
                    <a:pt x="54" y="6"/>
                    <a:pt x="54" y="6"/>
                    <a:pt x="54" y="6"/>
                  </a:cubicBezTo>
                  <a:cubicBezTo>
                    <a:pt x="67" y="6"/>
                    <a:pt x="67" y="6"/>
                    <a:pt x="67" y="6"/>
                  </a:cubicBezTo>
                  <a:cubicBezTo>
                    <a:pt x="69" y="6"/>
                    <a:pt x="69" y="6"/>
                    <a:pt x="69" y="6"/>
                  </a:cubicBezTo>
                  <a:cubicBezTo>
                    <a:pt x="69" y="8"/>
                    <a:pt x="69" y="8"/>
                    <a:pt x="69" y="8"/>
                  </a:cubicBezTo>
                  <a:cubicBezTo>
                    <a:pt x="69" y="12"/>
                    <a:pt x="69" y="17"/>
                    <a:pt x="67" y="22"/>
                  </a:cubicBezTo>
                  <a:cubicBezTo>
                    <a:pt x="65" y="27"/>
                    <a:pt x="62" y="31"/>
                    <a:pt x="55" y="34"/>
                  </a:cubicBezTo>
                  <a:cubicBezTo>
                    <a:pt x="55" y="36"/>
                    <a:pt x="55" y="36"/>
                    <a:pt x="55" y="36"/>
                  </a:cubicBezTo>
                  <a:cubicBezTo>
                    <a:pt x="57" y="35"/>
                    <a:pt x="57" y="35"/>
                    <a:pt x="57" y="35"/>
                  </a:cubicBezTo>
                  <a:cubicBezTo>
                    <a:pt x="59" y="39"/>
                    <a:pt x="59" y="39"/>
                    <a:pt x="59" y="39"/>
                  </a:cubicBezTo>
                  <a:cubicBezTo>
                    <a:pt x="53" y="40"/>
                    <a:pt x="53" y="40"/>
                    <a:pt x="53" y="40"/>
                  </a:cubicBezTo>
                  <a:cubicBezTo>
                    <a:pt x="51" y="41"/>
                    <a:pt x="51" y="41"/>
                    <a:pt x="51" y="41"/>
                  </a:cubicBezTo>
                  <a:cubicBezTo>
                    <a:pt x="51" y="39"/>
                    <a:pt x="51" y="39"/>
                    <a:pt x="51" y="39"/>
                  </a:cubicBezTo>
                  <a:cubicBezTo>
                    <a:pt x="51" y="37"/>
                    <a:pt x="51" y="37"/>
                    <a:pt x="51" y="37"/>
                  </a:cubicBezTo>
                  <a:cubicBezTo>
                    <a:pt x="50" y="38"/>
                    <a:pt x="48" y="40"/>
                    <a:pt x="45" y="41"/>
                  </a:cubicBezTo>
                  <a:cubicBezTo>
                    <a:pt x="45" y="47"/>
                    <a:pt x="45" y="47"/>
                    <a:pt x="45" y="47"/>
                  </a:cubicBezTo>
                  <a:cubicBezTo>
                    <a:pt x="41" y="47"/>
                    <a:pt x="41" y="47"/>
                    <a:pt x="41" y="47"/>
                  </a:cubicBezTo>
                  <a:cubicBezTo>
                    <a:pt x="41" y="52"/>
                    <a:pt x="42" y="56"/>
                    <a:pt x="45" y="59"/>
                  </a:cubicBezTo>
                  <a:cubicBezTo>
                    <a:pt x="50" y="59"/>
                    <a:pt x="50" y="59"/>
                    <a:pt x="50" y="59"/>
                  </a:cubicBezTo>
                  <a:cubicBezTo>
                    <a:pt x="53" y="67"/>
                    <a:pt x="53" y="67"/>
                    <a:pt x="53" y="67"/>
                  </a:cubicBezTo>
                  <a:cubicBezTo>
                    <a:pt x="18" y="67"/>
                    <a:pt x="18" y="67"/>
                    <a:pt x="18" y="67"/>
                  </a:cubicBezTo>
                  <a:cubicBezTo>
                    <a:pt x="21" y="59"/>
                    <a:pt x="21" y="59"/>
                    <a:pt x="21" y="59"/>
                  </a:cubicBezTo>
                  <a:cubicBezTo>
                    <a:pt x="25" y="59"/>
                    <a:pt x="25" y="59"/>
                    <a:pt x="25" y="59"/>
                  </a:cubicBezTo>
                  <a:cubicBezTo>
                    <a:pt x="27" y="59"/>
                    <a:pt x="27" y="59"/>
                    <a:pt x="27" y="59"/>
                  </a:cubicBezTo>
                  <a:cubicBezTo>
                    <a:pt x="34" y="59"/>
                    <a:pt x="34" y="59"/>
                    <a:pt x="34" y="59"/>
                  </a:cubicBezTo>
                  <a:cubicBezTo>
                    <a:pt x="34" y="57"/>
                    <a:pt x="34" y="57"/>
                    <a:pt x="34" y="57"/>
                  </a:cubicBezTo>
                  <a:cubicBezTo>
                    <a:pt x="29" y="56"/>
                    <a:pt x="29" y="56"/>
                    <a:pt x="29" y="56"/>
                  </a:cubicBezTo>
                  <a:cubicBezTo>
                    <a:pt x="30" y="53"/>
                    <a:pt x="31" y="51"/>
                    <a:pt x="30" y="47"/>
                  </a:cubicBezTo>
                  <a:cubicBezTo>
                    <a:pt x="27" y="47"/>
                    <a:pt x="27" y="47"/>
                    <a:pt x="27" y="47"/>
                  </a:cubicBezTo>
                  <a:cubicBezTo>
                    <a:pt x="27" y="42"/>
                    <a:pt x="27" y="42"/>
                    <a:pt x="27" y="42"/>
                  </a:cubicBezTo>
                  <a:cubicBezTo>
                    <a:pt x="23" y="40"/>
                    <a:pt x="20" y="38"/>
                    <a:pt x="19" y="36"/>
                  </a:cubicBezTo>
                  <a:cubicBezTo>
                    <a:pt x="19" y="39"/>
                    <a:pt x="19" y="39"/>
                    <a:pt x="19" y="39"/>
                  </a:cubicBezTo>
                  <a:cubicBezTo>
                    <a:pt x="19" y="41"/>
                    <a:pt x="19" y="41"/>
                    <a:pt x="19" y="41"/>
                  </a:cubicBezTo>
                  <a:cubicBezTo>
                    <a:pt x="16" y="40"/>
                    <a:pt x="16" y="40"/>
                    <a:pt x="16" y="40"/>
                  </a:cubicBezTo>
                  <a:cubicBezTo>
                    <a:pt x="11" y="39"/>
                    <a:pt x="11" y="39"/>
                    <a:pt x="11" y="39"/>
                  </a:cubicBezTo>
                  <a:cubicBezTo>
                    <a:pt x="12" y="35"/>
                    <a:pt x="12" y="35"/>
                    <a:pt x="12" y="35"/>
                  </a:cubicBezTo>
                  <a:cubicBezTo>
                    <a:pt x="15" y="36"/>
                    <a:pt x="15" y="36"/>
                    <a:pt x="15" y="36"/>
                  </a:cubicBezTo>
                  <a:cubicBezTo>
                    <a:pt x="15" y="34"/>
                    <a:pt x="15" y="34"/>
                    <a:pt x="15" y="34"/>
                  </a:cubicBezTo>
                  <a:cubicBezTo>
                    <a:pt x="8" y="31"/>
                    <a:pt x="5" y="27"/>
                    <a:pt x="3" y="22"/>
                  </a:cubicBezTo>
                  <a:cubicBezTo>
                    <a:pt x="1" y="17"/>
                    <a:pt x="0" y="12"/>
                    <a:pt x="1" y="8"/>
                  </a:cubicBezTo>
                  <a:cubicBezTo>
                    <a:pt x="1" y="6"/>
                    <a:pt x="1" y="6"/>
                    <a:pt x="1" y="6"/>
                  </a:cubicBezTo>
                  <a:cubicBezTo>
                    <a:pt x="2" y="6"/>
                    <a:pt x="2" y="6"/>
                    <a:pt x="2" y="6"/>
                  </a:cubicBezTo>
                  <a:cubicBezTo>
                    <a:pt x="16" y="6"/>
                    <a:pt x="16" y="6"/>
                    <a:pt x="16" y="6"/>
                  </a:cubicBezTo>
                  <a:cubicBezTo>
                    <a:pt x="17" y="6"/>
                    <a:pt x="17" y="6"/>
                    <a:pt x="17" y="6"/>
                  </a:cubicBezTo>
                  <a:cubicBezTo>
                    <a:pt x="16" y="4"/>
                    <a:pt x="15" y="2"/>
                    <a:pt x="14" y="0"/>
                  </a:cubicBezTo>
                  <a:close/>
                  <a:moveTo>
                    <a:pt x="24" y="4"/>
                  </a:moveTo>
                  <a:cubicBezTo>
                    <a:pt x="24" y="13"/>
                    <a:pt x="24" y="21"/>
                    <a:pt x="23" y="29"/>
                  </a:cubicBezTo>
                  <a:cubicBezTo>
                    <a:pt x="23" y="33"/>
                    <a:pt x="27" y="33"/>
                    <a:pt x="29" y="35"/>
                  </a:cubicBezTo>
                  <a:cubicBezTo>
                    <a:pt x="30" y="4"/>
                    <a:pt x="30" y="4"/>
                    <a:pt x="30" y="4"/>
                  </a:cubicBezTo>
                  <a:cubicBezTo>
                    <a:pt x="28" y="4"/>
                    <a:pt x="26" y="4"/>
                    <a:pt x="24" y="4"/>
                  </a:cubicBezTo>
                  <a:close/>
                  <a:moveTo>
                    <a:pt x="52" y="15"/>
                  </a:moveTo>
                  <a:cubicBezTo>
                    <a:pt x="52" y="21"/>
                    <a:pt x="53" y="26"/>
                    <a:pt x="53" y="30"/>
                  </a:cubicBezTo>
                  <a:cubicBezTo>
                    <a:pt x="59" y="28"/>
                    <a:pt x="62" y="24"/>
                    <a:pt x="64" y="20"/>
                  </a:cubicBezTo>
                  <a:cubicBezTo>
                    <a:pt x="65" y="17"/>
                    <a:pt x="65" y="13"/>
                    <a:pt x="65" y="10"/>
                  </a:cubicBezTo>
                  <a:cubicBezTo>
                    <a:pt x="55" y="10"/>
                    <a:pt x="55" y="10"/>
                    <a:pt x="55" y="10"/>
                  </a:cubicBezTo>
                  <a:cubicBezTo>
                    <a:pt x="55" y="15"/>
                    <a:pt x="55" y="15"/>
                    <a:pt x="55" y="15"/>
                  </a:cubicBezTo>
                  <a:cubicBezTo>
                    <a:pt x="52" y="15"/>
                    <a:pt x="52" y="15"/>
                    <a:pt x="52" y="15"/>
                  </a:cubicBezTo>
                  <a:close/>
                  <a:moveTo>
                    <a:pt x="17" y="30"/>
                  </a:moveTo>
                  <a:cubicBezTo>
                    <a:pt x="17" y="26"/>
                    <a:pt x="18" y="21"/>
                    <a:pt x="18" y="15"/>
                  </a:cubicBezTo>
                  <a:cubicBezTo>
                    <a:pt x="14" y="15"/>
                    <a:pt x="14" y="15"/>
                    <a:pt x="14" y="15"/>
                  </a:cubicBezTo>
                  <a:cubicBezTo>
                    <a:pt x="14" y="10"/>
                    <a:pt x="14" y="10"/>
                    <a:pt x="14" y="10"/>
                  </a:cubicBezTo>
                  <a:cubicBezTo>
                    <a:pt x="4" y="10"/>
                    <a:pt x="4" y="10"/>
                    <a:pt x="4" y="10"/>
                  </a:cubicBezTo>
                  <a:cubicBezTo>
                    <a:pt x="4" y="13"/>
                    <a:pt x="5" y="17"/>
                    <a:pt x="6" y="20"/>
                  </a:cubicBezTo>
                  <a:cubicBezTo>
                    <a:pt x="8" y="24"/>
                    <a:pt x="11" y="28"/>
                    <a:pt x="17" y="30"/>
                  </a:cubicBezTo>
                  <a:close/>
                </a:path>
              </a:pathLst>
            </a:custGeom>
            <a:solidFill>
              <a:schemeClr val="bg1"/>
            </a:solidFill>
            <a:ln>
              <a:noFill/>
            </a:ln>
          </p:spPr>
          <p:txBody>
            <a:bodyPr vert="horz" wrap="square" lIns="68580" tIns="34290" rIns="68580" bIns="34290" numCol="1" anchor="t" anchorCtr="0" compatLnSpc="1"/>
            <a:lstStyle/>
            <a:p>
              <a:endParaRPr lang="zh-CN" altLang="en-US" sz="1600">
                <a:solidFill>
                  <a:schemeClr val="bg1">
                    <a:lumMod val="50000"/>
                  </a:schemeClr>
                </a:solidFill>
                <a:latin typeface="微软雅黑" panose="020B0503020204020204" charset="-122"/>
                <a:ea typeface="微软雅黑" panose="020B0503020204020204" charset="-122"/>
                <a:sym typeface="微软雅黑" panose="020B0503020204020204" charset="-122"/>
              </a:endParaRPr>
            </a:p>
          </p:txBody>
        </p:sp>
      </p:grpSp>
      <p:grpSp>
        <p:nvGrpSpPr>
          <p:cNvPr id="15" name="组合 14"/>
          <p:cNvGrpSpPr/>
          <p:nvPr/>
        </p:nvGrpSpPr>
        <p:grpSpPr>
          <a:xfrm>
            <a:off x="1257935" y="4801235"/>
            <a:ext cx="837565" cy="837565"/>
            <a:chOff x="992393" y="3838991"/>
            <a:chExt cx="675000" cy="675000"/>
          </a:xfrm>
        </p:grpSpPr>
        <p:sp>
          <p:nvSpPr>
            <p:cNvPr id="16" name="椭圆 15"/>
            <p:cNvSpPr/>
            <p:nvPr/>
          </p:nvSpPr>
          <p:spPr>
            <a:xfrm>
              <a:off x="992393" y="3838991"/>
              <a:ext cx="675000" cy="675000"/>
            </a:xfrm>
            <a:prstGeom prst="ellipse">
              <a:avLst/>
            </a:prstGeom>
            <a:solidFill>
              <a:srgbClr val="464E6C"/>
            </a:solidFill>
            <a:ln w="3175">
              <a:no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chemeClr val="bg1">
                    <a:lumMod val="50000"/>
                  </a:schemeClr>
                </a:solidFill>
                <a:latin typeface="微软雅黑" panose="020B0503020204020204" charset="-122"/>
                <a:ea typeface="微软雅黑" panose="020B0503020204020204" charset="-122"/>
                <a:sym typeface="微软雅黑" panose="020B0503020204020204" charset="-122"/>
              </a:endParaRPr>
            </a:p>
          </p:txBody>
        </p:sp>
        <p:sp>
          <p:nvSpPr>
            <p:cNvPr id="17" name="Freeform 37"/>
            <p:cNvSpPr>
              <a:spLocks noEditPoints="1"/>
            </p:cNvSpPr>
            <p:nvPr/>
          </p:nvSpPr>
          <p:spPr bwMode="auto">
            <a:xfrm>
              <a:off x="1179930" y="4025079"/>
              <a:ext cx="299927" cy="302825"/>
            </a:xfrm>
            <a:custGeom>
              <a:avLst/>
              <a:gdLst>
                <a:gd name="T0" fmla="*/ 80 w 85"/>
                <a:gd name="T1" fmla="*/ 53 h 85"/>
                <a:gd name="T2" fmla="*/ 80 w 85"/>
                <a:gd name="T3" fmla="*/ 80 h 85"/>
                <a:gd name="T4" fmla="*/ 74 w 85"/>
                <a:gd name="T5" fmla="*/ 85 h 85"/>
                <a:gd name="T6" fmla="*/ 10 w 85"/>
                <a:gd name="T7" fmla="*/ 85 h 85"/>
                <a:gd name="T8" fmla="*/ 5 w 85"/>
                <a:gd name="T9" fmla="*/ 80 h 85"/>
                <a:gd name="T10" fmla="*/ 5 w 85"/>
                <a:gd name="T11" fmla="*/ 53 h 85"/>
                <a:gd name="T12" fmla="*/ 17 w 85"/>
                <a:gd name="T13" fmla="*/ 56 h 85"/>
                <a:gd name="T14" fmla="*/ 17 w 85"/>
                <a:gd name="T15" fmla="*/ 61 h 85"/>
                <a:gd name="T16" fmla="*/ 21 w 85"/>
                <a:gd name="T17" fmla="*/ 61 h 85"/>
                <a:gd name="T18" fmla="*/ 21 w 85"/>
                <a:gd name="T19" fmla="*/ 68 h 85"/>
                <a:gd name="T20" fmla="*/ 27 w 85"/>
                <a:gd name="T21" fmla="*/ 68 h 85"/>
                <a:gd name="T22" fmla="*/ 27 w 85"/>
                <a:gd name="T23" fmla="*/ 61 h 85"/>
                <a:gd name="T24" fmla="*/ 30 w 85"/>
                <a:gd name="T25" fmla="*/ 61 h 85"/>
                <a:gd name="T26" fmla="*/ 30 w 85"/>
                <a:gd name="T27" fmla="*/ 57 h 85"/>
                <a:gd name="T28" fmla="*/ 54 w 85"/>
                <a:gd name="T29" fmla="*/ 57 h 85"/>
                <a:gd name="T30" fmla="*/ 54 w 85"/>
                <a:gd name="T31" fmla="*/ 61 h 85"/>
                <a:gd name="T32" fmla="*/ 57 w 85"/>
                <a:gd name="T33" fmla="*/ 61 h 85"/>
                <a:gd name="T34" fmla="*/ 57 w 85"/>
                <a:gd name="T35" fmla="*/ 68 h 85"/>
                <a:gd name="T36" fmla="*/ 63 w 85"/>
                <a:gd name="T37" fmla="*/ 68 h 85"/>
                <a:gd name="T38" fmla="*/ 63 w 85"/>
                <a:gd name="T39" fmla="*/ 61 h 85"/>
                <a:gd name="T40" fmla="*/ 66 w 85"/>
                <a:gd name="T41" fmla="*/ 61 h 85"/>
                <a:gd name="T42" fmla="*/ 66 w 85"/>
                <a:gd name="T43" fmla="*/ 56 h 85"/>
                <a:gd name="T44" fmla="*/ 80 w 85"/>
                <a:gd name="T45" fmla="*/ 53 h 85"/>
                <a:gd name="T46" fmla="*/ 31 w 85"/>
                <a:gd name="T47" fmla="*/ 0 h 85"/>
                <a:gd name="T48" fmla="*/ 54 w 85"/>
                <a:gd name="T49" fmla="*/ 0 h 85"/>
                <a:gd name="T50" fmla="*/ 61 w 85"/>
                <a:gd name="T51" fmla="*/ 7 h 85"/>
                <a:gd name="T52" fmla="*/ 61 w 85"/>
                <a:gd name="T53" fmla="*/ 16 h 85"/>
                <a:gd name="T54" fmla="*/ 53 w 85"/>
                <a:gd name="T55" fmla="*/ 16 h 85"/>
                <a:gd name="T56" fmla="*/ 53 w 85"/>
                <a:gd name="T57" fmla="*/ 8 h 85"/>
                <a:gd name="T58" fmla="*/ 32 w 85"/>
                <a:gd name="T59" fmla="*/ 8 h 85"/>
                <a:gd name="T60" fmla="*/ 32 w 85"/>
                <a:gd name="T61" fmla="*/ 16 h 85"/>
                <a:gd name="T62" fmla="*/ 24 w 85"/>
                <a:gd name="T63" fmla="*/ 16 h 85"/>
                <a:gd name="T64" fmla="*/ 24 w 85"/>
                <a:gd name="T65" fmla="*/ 7 h 85"/>
                <a:gd name="T66" fmla="*/ 31 w 85"/>
                <a:gd name="T67" fmla="*/ 0 h 85"/>
                <a:gd name="T68" fmla="*/ 0 w 85"/>
                <a:gd name="T69" fmla="*/ 20 h 85"/>
                <a:gd name="T70" fmla="*/ 0 w 85"/>
                <a:gd name="T71" fmla="*/ 48 h 85"/>
                <a:gd name="T72" fmla="*/ 85 w 85"/>
                <a:gd name="T73" fmla="*/ 48 h 85"/>
                <a:gd name="T74" fmla="*/ 85 w 85"/>
                <a:gd name="T75" fmla="*/ 20 h 85"/>
                <a:gd name="T76" fmla="*/ 0 w 85"/>
                <a:gd name="T77" fmla="*/ 20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85" h="85">
                  <a:moveTo>
                    <a:pt x="80" y="53"/>
                  </a:moveTo>
                  <a:cubicBezTo>
                    <a:pt x="80" y="80"/>
                    <a:pt x="80" y="80"/>
                    <a:pt x="80" y="80"/>
                  </a:cubicBezTo>
                  <a:cubicBezTo>
                    <a:pt x="80" y="83"/>
                    <a:pt x="78" y="85"/>
                    <a:pt x="74" y="85"/>
                  </a:cubicBezTo>
                  <a:cubicBezTo>
                    <a:pt x="10" y="85"/>
                    <a:pt x="10" y="85"/>
                    <a:pt x="10" y="85"/>
                  </a:cubicBezTo>
                  <a:cubicBezTo>
                    <a:pt x="7" y="85"/>
                    <a:pt x="5" y="83"/>
                    <a:pt x="5" y="80"/>
                  </a:cubicBezTo>
                  <a:cubicBezTo>
                    <a:pt x="5" y="53"/>
                    <a:pt x="5" y="53"/>
                    <a:pt x="5" y="53"/>
                  </a:cubicBezTo>
                  <a:cubicBezTo>
                    <a:pt x="9" y="54"/>
                    <a:pt x="13" y="55"/>
                    <a:pt x="17" y="56"/>
                  </a:cubicBezTo>
                  <a:cubicBezTo>
                    <a:pt x="17" y="61"/>
                    <a:pt x="17" y="61"/>
                    <a:pt x="17" y="61"/>
                  </a:cubicBezTo>
                  <a:cubicBezTo>
                    <a:pt x="21" y="61"/>
                    <a:pt x="21" y="61"/>
                    <a:pt x="21" y="61"/>
                  </a:cubicBezTo>
                  <a:cubicBezTo>
                    <a:pt x="21" y="68"/>
                    <a:pt x="21" y="68"/>
                    <a:pt x="21" y="68"/>
                  </a:cubicBezTo>
                  <a:cubicBezTo>
                    <a:pt x="27" y="68"/>
                    <a:pt x="27" y="68"/>
                    <a:pt x="27" y="68"/>
                  </a:cubicBezTo>
                  <a:cubicBezTo>
                    <a:pt x="27" y="61"/>
                    <a:pt x="27" y="61"/>
                    <a:pt x="27" y="61"/>
                  </a:cubicBezTo>
                  <a:cubicBezTo>
                    <a:pt x="30" y="61"/>
                    <a:pt x="30" y="61"/>
                    <a:pt x="30" y="61"/>
                  </a:cubicBezTo>
                  <a:cubicBezTo>
                    <a:pt x="30" y="57"/>
                    <a:pt x="30" y="57"/>
                    <a:pt x="30" y="57"/>
                  </a:cubicBezTo>
                  <a:cubicBezTo>
                    <a:pt x="38" y="58"/>
                    <a:pt x="46" y="58"/>
                    <a:pt x="54" y="57"/>
                  </a:cubicBezTo>
                  <a:cubicBezTo>
                    <a:pt x="54" y="61"/>
                    <a:pt x="54" y="61"/>
                    <a:pt x="54" y="61"/>
                  </a:cubicBezTo>
                  <a:cubicBezTo>
                    <a:pt x="57" y="61"/>
                    <a:pt x="57" y="61"/>
                    <a:pt x="57" y="61"/>
                  </a:cubicBezTo>
                  <a:cubicBezTo>
                    <a:pt x="57" y="68"/>
                    <a:pt x="57" y="68"/>
                    <a:pt x="57" y="68"/>
                  </a:cubicBezTo>
                  <a:cubicBezTo>
                    <a:pt x="63" y="68"/>
                    <a:pt x="63" y="68"/>
                    <a:pt x="63" y="68"/>
                  </a:cubicBezTo>
                  <a:cubicBezTo>
                    <a:pt x="63" y="61"/>
                    <a:pt x="63" y="61"/>
                    <a:pt x="63" y="61"/>
                  </a:cubicBezTo>
                  <a:cubicBezTo>
                    <a:pt x="66" y="61"/>
                    <a:pt x="66" y="61"/>
                    <a:pt x="66" y="61"/>
                  </a:cubicBezTo>
                  <a:cubicBezTo>
                    <a:pt x="66" y="56"/>
                    <a:pt x="66" y="56"/>
                    <a:pt x="66" y="56"/>
                  </a:cubicBezTo>
                  <a:cubicBezTo>
                    <a:pt x="71" y="55"/>
                    <a:pt x="75" y="54"/>
                    <a:pt x="80" y="53"/>
                  </a:cubicBezTo>
                  <a:close/>
                  <a:moveTo>
                    <a:pt x="31" y="0"/>
                  </a:moveTo>
                  <a:cubicBezTo>
                    <a:pt x="54" y="0"/>
                    <a:pt x="54" y="0"/>
                    <a:pt x="54" y="0"/>
                  </a:cubicBezTo>
                  <a:cubicBezTo>
                    <a:pt x="58" y="0"/>
                    <a:pt x="61" y="3"/>
                    <a:pt x="61" y="7"/>
                  </a:cubicBezTo>
                  <a:cubicBezTo>
                    <a:pt x="61" y="16"/>
                    <a:pt x="61" y="16"/>
                    <a:pt x="61" y="16"/>
                  </a:cubicBezTo>
                  <a:cubicBezTo>
                    <a:pt x="53" y="16"/>
                    <a:pt x="53" y="16"/>
                    <a:pt x="53" y="16"/>
                  </a:cubicBezTo>
                  <a:cubicBezTo>
                    <a:pt x="53" y="8"/>
                    <a:pt x="53" y="8"/>
                    <a:pt x="53" y="8"/>
                  </a:cubicBezTo>
                  <a:cubicBezTo>
                    <a:pt x="32" y="8"/>
                    <a:pt x="32" y="8"/>
                    <a:pt x="32" y="8"/>
                  </a:cubicBezTo>
                  <a:cubicBezTo>
                    <a:pt x="32" y="16"/>
                    <a:pt x="32" y="16"/>
                    <a:pt x="32" y="16"/>
                  </a:cubicBezTo>
                  <a:cubicBezTo>
                    <a:pt x="24" y="16"/>
                    <a:pt x="24" y="16"/>
                    <a:pt x="24" y="16"/>
                  </a:cubicBezTo>
                  <a:cubicBezTo>
                    <a:pt x="24" y="7"/>
                    <a:pt x="24" y="7"/>
                    <a:pt x="24" y="7"/>
                  </a:cubicBezTo>
                  <a:cubicBezTo>
                    <a:pt x="24" y="3"/>
                    <a:pt x="27" y="0"/>
                    <a:pt x="31" y="0"/>
                  </a:cubicBezTo>
                  <a:close/>
                  <a:moveTo>
                    <a:pt x="0" y="20"/>
                  </a:moveTo>
                  <a:cubicBezTo>
                    <a:pt x="0" y="48"/>
                    <a:pt x="0" y="48"/>
                    <a:pt x="0" y="48"/>
                  </a:cubicBezTo>
                  <a:cubicBezTo>
                    <a:pt x="27" y="55"/>
                    <a:pt x="56" y="55"/>
                    <a:pt x="85" y="48"/>
                  </a:cubicBezTo>
                  <a:cubicBezTo>
                    <a:pt x="85" y="20"/>
                    <a:pt x="85" y="20"/>
                    <a:pt x="85" y="20"/>
                  </a:cubicBezTo>
                  <a:lnTo>
                    <a:pt x="0" y="20"/>
                  </a:lnTo>
                  <a:close/>
                </a:path>
              </a:pathLst>
            </a:custGeom>
            <a:solidFill>
              <a:schemeClr val="bg1"/>
            </a:solidFill>
            <a:ln>
              <a:noFill/>
            </a:ln>
          </p:spPr>
          <p:txBody>
            <a:bodyPr vert="horz" wrap="square" lIns="68580" tIns="34290" rIns="68580" bIns="34290" numCol="1" anchor="t" anchorCtr="0" compatLnSpc="1"/>
            <a:lstStyle/>
            <a:p>
              <a:endParaRPr lang="zh-CN" altLang="en-US" sz="1600">
                <a:solidFill>
                  <a:schemeClr val="bg1">
                    <a:lumMod val="50000"/>
                  </a:schemeClr>
                </a:solidFill>
                <a:latin typeface="微软雅黑" panose="020B0503020204020204" charset="-122"/>
                <a:ea typeface="微软雅黑" panose="020B0503020204020204" charset="-122"/>
                <a:sym typeface="微软雅黑" panose="020B0503020204020204" charset="-122"/>
              </a:endParaRPr>
            </a:p>
          </p:txBody>
        </p:sp>
      </p:grpSp>
      <p:grpSp>
        <p:nvGrpSpPr>
          <p:cNvPr id="18" name="组合 17"/>
          <p:cNvGrpSpPr/>
          <p:nvPr/>
        </p:nvGrpSpPr>
        <p:grpSpPr>
          <a:xfrm>
            <a:off x="6497320" y="1005840"/>
            <a:ext cx="837565" cy="837565"/>
            <a:chOff x="3446502" y="3838991"/>
            <a:chExt cx="675000" cy="675000"/>
          </a:xfrm>
        </p:grpSpPr>
        <p:sp>
          <p:nvSpPr>
            <p:cNvPr id="19" name="椭圆 18"/>
            <p:cNvSpPr/>
            <p:nvPr/>
          </p:nvSpPr>
          <p:spPr>
            <a:xfrm>
              <a:off x="3446502" y="3838991"/>
              <a:ext cx="675000" cy="675000"/>
            </a:xfrm>
            <a:prstGeom prst="ellipse">
              <a:avLst/>
            </a:prstGeom>
            <a:solidFill>
              <a:srgbClr val="52B2A7"/>
            </a:solidFill>
            <a:ln w="3175">
              <a:no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chemeClr val="bg1">
                    <a:lumMod val="50000"/>
                  </a:schemeClr>
                </a:solidFill>
                <a:latin typeface="微软雅黑" panose="020B0503020204020204" charset="-122"/>
                <a:ea typeface="微软雅黑" panose="020B0503020204020204" charset="-122"/>
                <a:sym typeface="微软雅黑" panose="020B0503020204020204" charset="-122"/>
              </a:endParaRPr>
            </a:p>
          </p:txBody>
        </p:sp>
        <p:sp>
          <p:nvSpPr>
            <p:cNvPr id="20" name="Freeform 25"/>
            <p:cNvSpPr>
              <a:spLocks noEditPoints="1"/>
            </p:cNvSpPr>
            <p:nvPr/>
          </p:nvSpPr>
          <p:spPr bwMode="auto">
            <a:xfrm>
              <a:off x="3557289" y="4025079"/>
              <a:ext cx="453426" cy="302825"/>
            </a:xfrm>
            <a:custGeom>
              <a:avLst/>
              <a:gdLst>
                <a:gd name="T0" fmla="*/ 10 w 115"/>
                <a:gd name="T1" fmla="*/ 0 h 76"/>
                <a:gd name="T2" fmla="*/ 14 w 115"/>
                <a:gd name="T3" fmla="*/ 42 h 76"/>
                <a:gd name="T4" fmla="*/ 24 w 115"/>
                <a:gd name="T5" fmla="*/ 43 h 76"/>
                <a:gd name="T6" fmla="*/ 54 w 115"/>
                <a:gd name="T7" fmla="*/ 24 h 76"/>
                <a:gd name="T8" fmla="*/ 71 w 115"/>
                <a:gd name="T9" fmla="*/ 28 h 76"/>
                <a:gd name="T10" fmla="*/ 42 w 115"/>
                <a:gd name="T11" fmla="*/ 12 h 76"/>
                <a:gd name="T12" fmla="*/ 26 w 115"/>
                <a:gd name="T13" fmla="*/ 13 h 76"/>
                <a:gd name="T14" fmla="*/ 20 w 115"/>
                <a:gd name="T15" fmla="*/ 22 h 76"/>
                <a:gd name="T16" fmla="*/ 25 w 115"/>
                <a:gd name="T17" fmla="*/ 5 h 76"/>
                <a:gd name="T18" fmla="*/ 115 w 115"/>
                <a:gd name="T19" fmla="*/ 32 h 76"/>
                <a:gd name="T20" fmla="*/ 100 w 115"/>
                <a:gd name="T21" fmla="*/ 38 h 76"/>
                <a:gd name="T22" fmla="*/ 84 w 115"/>
                <a:gd name="T23" fmla="*/ 46 h 76"/>
                <a:gd name="T24" fmla="*/ 74 w 115"/>
                <a:gd name="T25" fmla="*/ 69 h 76"/>
                <a:gd name="T26" fmla="*/ 67 w 115"/>
                <a:gd name="T27" fmla="*/ 76 h 76"/>
                <a:gd name="T28" fmla="*/ 64 w 115"/>
                <a:gd name="T29" fmla="*/ 64 h 76"/>
                <a:gd name="T30" fmla="*/ 53 w 115"/>
                <a:gd name="T31" fmla="*/ 73 h 76"/>
                <a:gd name="T32" fmla="*/ 53 w 115"/>
                <a:gd name="T33" fmla="*/ 59 h 76"/>
                <a:gd name="T34" fmla="*/ 40 w 115"/>
                <a:gd name="T35" fmla="*/ 68 h 76"/>
                <a:gd name="T36" fmla="*/ 48 w 115"/>
                <a:gd name="T37" fmla="*/ 48 h 76"/>
                <a:gd name="T38" fmla="*/ 31 w 115"/>
                <a:gd name="T39" fmla="*/ 59 h 76"/>
                <a:gd name="T40" fmla="*/ 50 w 115"/>
                <a:gd name="T41" fmla="*/ 30 h 76"/>
                <a:gd name="T42" fmla="*/ 69 w 115"/>
                <a:gd name="T43" fmla="*/ 37 h 76"/>
                <a:gd name="T44" fmla="*/ 69 w 115"/>
                <a:gd name="T45" fmla="*/ 19 h 76"/>
                <a:gd name="T46" fmla="*/ 89 w 115"/>
                <a:gd name="T47" fmla="*/ 27 h 76"/>
                <a:gd name="T48" fmla="*/ 81 w 115"/>
                <a:gd name="T49" fmla="*/ 14 h 76"/>
                <a:gd name="T50" fmla="*/ 79 w 115"/>
                <a:gd name="T51" fmla="*/ 12 h 76"/>
                <a:gd name="T52" fmla="*/ 97 w 115"/>
                <a:gd name="T53" fmla="*/ 52 h 76"/>
                <a:gd name="T54" fmla="*/ 85 w 115"/>
                <a:gd name="T55" fmla="*/ 53 h 76"/>
                <a:gd name="T56" fmla="*/ 97 w 115"/>
                <a:gd name="T57" fmla="*/ 52 h 76"/>
                <a:gd name="T58" fmla="*/ 86 w 115"/>
                <a:gd name="T59" fmla="*/ 67 h 76"/>
                <a:gd name="T60" fmla="*/ 76 w 115"/>
                <a:gd name="T61" fmla="*/ 63 h 76"/>
                <a:gd name="T62" fmla="*/ 87 w 115"/>
                <a:gd name="T63" fmla="*/ 65 h 76"/>
                <a:gd name="T64" fmla="*/ 81 w 115"/>
                <a:gd name="T65" fmla="*/ 54 h 76"/>
                <a:gd name="T66" fmla="*/ 87 w 115"/>
                <a:gd name="T67" fmla="*/ 65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15" h="76">
                  <a:moveTo>
                    <a:pt x="25" y="5"/>
                  </a:moveTo>
                  <a:cubicBezTo>
                    <a:pt x="10" y="0"/>
                    <a:pt x="10" y="0"/>
                    <a:pt x="10" y="0"/>
                  </a:cubicBezTo>
                  <a:cubicBezTo>
                    <a:pt x="0" y="38"/>
                    <a:pt x="0" y="38"/>
                    <a:pt x="0" y="38"/>
                  </a:cubicBezTo>
                  <a:cubicBezTo>
                    <a:pt x="14" y="42"/>
                    <a:pt x="14" y="42"/>
                    <a:pt x="14" y="42"/>
                  </a:cubicBezTo>
                  <a:cubicBezTo>
                    <a:pt x="16" y="36"/>
                    <a:pt x="16" y="36"/>
                    <a:pt x="16" y="36"/>
                  </a:cubicBezTo>
                  <a:cubicBezTo>
                    <a:pt x="24" y="43"/>
                    <a:pt x="24" y="43"/>
                    <a:pt x="24" y="43"/>
                  </a:cubicBezTo>
                  <a:cubicBezTo>
                    <a:pt x="43" y="28"/>
                    <a:pt x="43" y="28"/>
                    <a:pt x="43" y="28"/>
                  </a:cubicBezTo>
                  <a:cubicBezTo>
                    <a:pt x="54" y="24"/>
                    <a:pt x="54" y="24"/>
                    <a:pt x="54" y="24"/>
                  </a:cubicBezTo>
                  <a:cubicBezTo>
                    <a:pt x="67" y="32"/>
                    <a:pt x="67" y="32"/>
                    <a:pt x="67" y="32"/>
                  </a:cubicBezTo>
                  <a:cubicBezTo>
                    <a:pt x="71" y="28"/>
                    <a:pt x="71" y="28"/>
                    <a:pt x="71" y="28"/>
                  </a:cubicBezTo>
                  <a:cubicBezTo>
                    <a:pt x="61" y="13"/>
                    <a:pt x="61" y="13"/>
                    <a:pt x="61" y="13"/>
                  </a:cubicBezTo>
                  <a:cubicBezTo>
                    <a:pt x="42" y="12"/>
                    <a:pt x="42" y="12"/>
                    <a:pt x="42" y="12"/>
                  </a:cubicBezTo>
                  <a:cubicBezTo>
                    <a:pt x="28" y="14"/>
                    <a:pt x="28" y="14"/>
                    <a:pt x="28" y="14"/>
                  </a:cubicBezTo>
                  <a:cubicBezTo>
                    <a:pt x="26" y="13"/>
                    <a:pt x="26" y="13"/>
                    <a:pt x="26" y="13"/>
                  </a:cubicBezTo>
                  <a:cubicBezTo>
                    <a:pt x="21" y="23"/>
                    <a:pt x="21" y="23"/>
                    <a:pt x="21" y="23"/>
                  </a:cubicBezTo>
                  <a:cubicBezTo>
                    <a:pt x="20" y="22"/>
                    <a:pt x="20" y="22"/>
                    <a:pt x="20" y="22"/>
                  </a:cubicBezTo>
                  <a:cubicBezTo>
                    <a:pt x="23" y="11"/>
                    <a:pt x="23" y="11"/>
                    <a:pt x="23" y="11"/>
                  </a:cubicBezTo>
                  <a:cubicBezTo>
                    <a:pt x="25" y="5"/>
                    <a:pt x="25" y="5"/>
                    <a:pt x="25" y="5"/>
                  </a:cubicBezTo>
                  <a:close/>
                  <a:moveTo>
                    <a:pt x="91" y="2"/>
                  </a:moveTo>
                  <a:cubicBezTo>
                    <a:pt x="115" y="32"/>
                    <a:pt x="115" y="32"/>
                    <a:pt x="115" y="32"/>
                  </a:cubicBezTo>
                  <a:cubicBezTo>
                    <a:pt x="103" y="42"/>
                    <a:pt x="103" y="42"/>
                    <a:pt x="103" y="42"/>
                  </a:cubicBezTo>
                  <a:cubicBezTo>
                    <a:pt x="100" y="38"/>
                    <a:pt x="100" y="38"/>
                    <a:pt x="100" y="38"/>
                  </a:cubicBezTo>
                  <a:cubicBezTo>
                    <a:pt x="92" y="48"/>
                    <a:pt x="92" y="48"/>
                    <a:pt x="92" y="48"/>
                  </a:cubicBezTo>
                  <a:cubicBezTo>
                    <a:pt x="84" y="46"/>
                    <a:pt x="84" y="46"/>
                    <a:pt x="84" y="46"/>
                  </a:cubicBezTo>
                  <a:cubicBezTo>
                    <a:pt x="78" y="49"/>
                    <a:pt x="71" y="55"/>
                    <a:pt x="70" y="62"/>
                  </a:cubicBezTo>
                  <a:cubicBezTo>
                    <a:pt x="74" y="69"/>
                    <a:pt x="74" y="69"/>
                    <a:pt x="74" y="69"/>
                  </a:cubicBezTo>
                  <a:cubicBezTo>
                    <a:pt x="73" y="71"/>
                    <a:pt x="73" y="71"/>
                    <a:pt x="73" y="71"/>
                  </a:cubicBezTo>
                  <a:cubicBezTo>
                    <a:pt x="71" y="73"/>
                    <a:pt x="69" y="74"/>
                    <a:pt x="67" y="76"/>
                  </a:cubicBezTo>
                  <a:cubicBezTo>
                    <a:pt x="65" y="75"/>
                    <a:pt x="63" y="73"/>
                    <a:pt x="61" y="72"/>
                  </a:cubicBezTo>
                  <a:cubicBezTo>
                    <a:pt x="61" y="69"/>
                    <a:pt x="64" y="65"/>
                    <a:pt x="64" y="64"/>
                  </a:cubicBezTo>
                  <a:cubicBezTo>
                    <a:pt x="63" y="63"/>
                    <a:pt x="63" y="63"/>
                    <a:pt x="63" y="63"/>
                  </a:cubicBezTo>
                  <a:cubicBezTo>
                    <a:pt x="61" y="66"/>
                    <a:pt x="55" y="71"/>
                    <a:pt x="53" y="73"/>
                  </a:cubicBezTo>
                  <a:cubicBezTo>
                    <a:pt x="51" y="72"/>
                    <a:pt x="49" y="71"/>
                    <a:pt x="46" y="69"/>
                  </a:cubicBezTo>
                  <a:cubicBezTo>
                    <a:pt x="47" y="67"/>
                    <a:pt x="52" y="61"/>
                    <a:pt x="53" y="59"/>
                  </a:cubicBezTo>
                  <a:cubicBezTo>
                    <a:pt x="52" y="58"/>
                    <a:pt x="52" y="58"/>
                    <a:pt x="52" y="58"/>
                  </a:cubicBezTo>
                  <a:cubicBezTo>
                    <a:pt x="48" y="63"/>
                    <a:pt x="43" y="67"/>
                    <a:pt x="40" y="68"/>
                  </a:cubicBezTo>
                  <a:cubicBezTo>
                    <a:pt x="33" y="63"/>
                    <a:pt x="33" y="63"/>
                    <a:pt x="33" y="63"/>
                  </a:cubicBezTo>
                  <a:cubicBezTo>
                    <a:pt x="37" y="57"/>
                    <a:pt x="43" y="52"/>
                    <a:pt x="48" y="48"/>
                  </a:cubicBezTo>
                  <a:cubicBezTo>
                    <a:pt x="47" y="46"/>
                    <a:pt x="47" y="46"/>
                    <a:pt x="47" y="46"/>
                  </a:cubicBezTo>
                  <a:cubicBezTo>
                    <a:pt x="43" y="49"/>
                    <a:pt x="35" y="56"/>
                    <a:pt x="31" y="59"/>
                  </a:cubicBezTo>
                  <a:cubicBezTo>
                    <a:pt x="27" y="58"/>
                    <a:pt x="25" y="56"/>
                    <a:pt x="24" y="52"/>
                  </a:cubicBezTo>
                  <a:cubicBezTo>
                    <a:pt x="32" y="45"/>
                    <a:pt x="41" y="37"/>
                    <a:pt x="50" y="30"/>
                  </a:cubicBezTo>
                  <a:cubicBezTo>
                    <a:pt x="55" y="29"/>
                    <a:pt x="55" y="29"/>
                    <a:pt x="55" y="29"/>
                  </a:cubicBezTo>
                  <a:cubicBezTo>
                    <a:pt x="69" y="37"/>
                    <a:pt x="69" y="37"/>
                    <a:pt x="69" y="37"/>
                  </a:cubicBezTo>
                  <a:cubicBezTo>
                    <a:pt x="76" y="30"/>
                    <a:pt x="76" y="30"/>
                    <a:pt x="76" y="30"/>
                  </a:cubicBezTo>
                  <a:cubicBezTo>
                    <a:pt x="69" y="19"/>
                    <a:pt x="69" y="19"/>
                    <a:pt x="69" y="19"/>
                  </a:cubicBezTo>
                  <a:cubicBezTo>
                    <a:pt x="72" y="17"/>
                    <a:pt x="74" y="16"/>
                    <a:pt x="76" y="15"/>
                  </a:cubicBezTo>
                  <a:cubicBezTo>
                    <a:pt x="89" y="27"/>
                    <a:pt x="89" y="27"/>
                    <a:pt x="89" y="27"/>
                  </a:cubicBezTo>
                  <a:cubicBezTo>
                    <a:pt x="90" y="26"/>
                    <a:pt x="90" y="26"/>
                    <a:pt x="90" y="26"/>
                  </a:cubicBezTo>
                  <a:cubicBezTo>
                    <a:pt x="81" y="14"/>
                    <a:pt x="81" y="14"/>
                    <a:pt x="81" y="14"/>
                  </a:cubicBezTo>
                  <a:cubicBezTo>
                    <a:pt x="81" y="14"/>
                    <a:pt x="81" y="14"/>
                    <a:pt x="81" y="14"/>
                  </a:cubicBezTo>
                  <a:cubicBezTo>
                    <a:pt x="79" y="12"/>
                    <a:pt x="79" y="12"/>
                    <a:pt x="79" y="12"/>
                  </a:cubicBezTo>
                  <a:cubicBezTo>
                    <a:pt x="91" y="2"/>
                    <a:pt x="91" y="2"/>
                    <a:pt x="91" y="2"/>
                  </a:cubicBezTo>
                  <a:close/>
                  <a:moveTo>
                    <a:pt x="97" y="52"/>
                  </a:moveTo>
                  <a:cubicBezTo>
                    <a:pt x="87" y="50"/>
                    <a:pt x="87" y="50"/>
                    <a:pt x="87" y="50"/>
                  </a:cubicBezTo>
                  <a:cubicBezTo>
                    <a:pt x="85" y="53"/>
                    <a:pt x="85" y="53"/>
                    <a:pt x="85" y="53"/>
                  </a:cubicBezTo>
                  <a:cubicBezTo>
                    <a:pt x="93" y="58"/>
                    <a:pt x="93" y="58"/>
                    <a:pt x="93" y="58"/>
                  </a:cubicBezTo>
                  <a:cubicBezTo>
                    <a:pt x="94" y="56"/>
                    <a:pt x="95" y="54"/>
                    <a:pt x="97" y="52"/>
                  </a:cubicBezTo>
                  <a:close/>
                  <a:moveTo>
                    <a:pt x="80" y="71"/>
                  </a:moveTo>
                  <a:cubicBezTo>
                    <a:pt x="82" y="70"/>
                    <a:pt x="84" y="68"/>
                    <a:pt x="86" y="67"/>
                  </a:cubicBezTo>
                  <a:cubicBezTo>
                    <a:pt x="78" y="61"/>
                    <a:pt x="78" y="61"/>
                    <a:pt x="78" y="61"/>
                  </a:cubicBezTo>
                  <a:cubicBezTo>
                    <a:pt x="76" y="63"/>
                    <a:pt x="76" y="63"/>
                    <a:pt x="76" y="63"/>
                  </a:cubicBezTo>
                  <a:cubicBezTo>
                    <a:pt x="80" y="71"/>
                    <a:pt x="80" y="71"/>
                    <a:pt x="80" y="71"/>
                  </a:cubicBezTo>
                  <a:close/>
                  <a:moveTo>
                    <a:pt x="87" y="65"/>
                  </a:moveTo>
                  <a:cubicBezTo>
                    <a:pt x="89" y="64"/>
                    <a:pt x="90" y="62"/>
                    <a:pt x="91" y="60"/>
                  </a:cubicBezTo>
                  <a:cubicBezTo>
                    <a:pt x="81" y="54"/>
                    <a:pt x="81" y="54"/>
                    <a:pt x="81" y="54"/>
                  </a:cubicBezTo>
                  <a:cubicBezTo>
                    <a:pt x="78" y="57"/>
                    <a:pt x="78" y="57"/>
                    <a:pt x="78" y="57"/>
                  </a:cubicBezTo>
                  <a:lnTo>
                    <a:pt x="87" y="65"/>
                  </a:lnTo>
                  <a:close/>
                </a:path>
              </a:pathLst>
            </a:custGeom>
            <a:solidFill>
              <a:schemeClr val="bg1"/>
            </a:solidFill>
            <a:ln>
              <a:noFill/>
            </a:ln>
          </p:spPr>
          <p:txBody>
            <a:bodyPr vert="horz" wrap="square" lIns="68580" tIns="34290" rIns="68580" bIns="34290" numCol="1" anchor="t" anchorCtr="0" compatLnSpc="1"/>
            <a:lstStyle/>
            <a:p>
              <a:endParaRPr lang="zh-CN" altLang="en-US" sz="1600">
                <a:solidFill>
                  <a:schemeClr val="bg1">
                    <a:lumMod val="50000"/>
                  </a:schemeClr>
                </a:solidFill>
                <a:latin typeface="微软雅黑" panose="020B0503020204020204" charset="-122"/>
                <a:ea typeface="微软雅黑" panose="020B0503020204020204" charset="-122"/>
                <a:sym typeface="微软雅黑" panose="020B0503020204020204" charset="-122"/>
              </a:endParaRPr>
            </a:p>
          </p:txBody>
        </p:sp>
      </p:grpSp>
      <p:grpSp>
        <p:nvGrpSpPr>
          <p:cNvPr id="21" name="组合 20"/>
          <p:cNvGrpSpPr/>
          <p:nvPr/>
        </p:nvGrpSpPr>
        <p:grpSpPr>
          <a:xfrm>
            <a:off x="6498590" y="4801235"/>
            <a:ext cx="837565" cy="837565"/>
            <a:chOff x="5826632" y="3838991"/>
            <a:chExt cx="675000" cy="675000"/>
          </a:xfrm>
        </p:grpSpPr>
        <p:sp>
          <p:nvSpPr>
            <p:cNvPr id="22" name="椭圆 21"/>
            <p:cNvSpPr/>
            <p:nvPr/>
          </p:nvSpPr>
          <p:spPr>
            <a:xfrm>
              <a:off x="5826632" y="3838991"/>
              <a:ext cx="675000" cy="675000"/>
            </a:xfrm>
            <a:prstGeom prst="ellipse">
              <a:avLst/>
            </a:prstGeom>
            <a:solidFill>
              <a:srgbClr val="52B2A7"/>
            </a:solidFill>
            <a:ln w="3175">
              <a:no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chemeClr val="bg1">
                    <a:lumMod val="50000"/>
                  </a:schemeClr>
                </a:solidFill>
                <a:latin typeface="微软雅黑" panose="020B0503020204020204" charset="-122"/>
                <a:ea typeface="微软雅黑" panose="020B0503020204020204" charset="-122"/>
                <a:sym typeface="微软雅黑" panose="020B0503020204020204" charset="-122"/>
              </a:endParaRPr>
            </a:p>
          </p:txBody>
        </p:sp>
        <p:sp>
          <p:nvSpPr>
            <p:cNvPr id="23" name="Freeform 17"/>
            <p:cNvSpPr>
              <a:spLocks noEditPoints="1"/>
            </p:cNvSpPr>
            <p:nvPr/>
          </p:nvSpPr>
          <p:spPr bwMode="auto">
            <a:xfrm>
              <a:off x="6056132" y="4000991"/>
              <a:ext cx="216000" cy="351000"/>
            </a:xfrm>
            <a:custGeom>
              <a:avLst/>
              <a:gdLst>
                <a:gd name="T0" fmla="*/ 57 w 67"/>
                <a:gd name="T1" fmla="*/ 10 h 106"/>
                <a:gd name="T2" fmla="*/ 62 w 67"/>
                <a:gd name="T3" fmla="*/ 51 h 106"/>
                <a:gd name="T4" fmla="*/ 51 w 67"/>
                <a:gd name="T5" fmla="*/ 65 h 106"/>
                <a:gd name="T6" fmla="*/ 55 w 67"/>
                <a:gd name="T7" fmla="*/ 65 h 106"/>
                <a:gd name="T8" fmla="*/ 57 w 67"/>
                <a:gd name="T9" fmla="*/ 73 h 106"/>
                <a:gd name="T10" fmla="*/ 56 w 67"/>
                <a:gd name="T11" fmla="*/ 79 h 106"/>
                <a:gd name="T12" fmla="*/ 57 w 67"/>
                <a:gd name="T13" fmla="*/ 86 h 106"/>
                <a:gd name="T14" fmla="*/ 55 w 67"/>
                <a:gd name="T15" fmla="*/ 93 h 106"/>
                <a:gd name="T16" fmla="*/ 15 w 67"/>
                <a:gd name="T17" fmla="*/ 97 h 106"/>
                <a:gd name="T18" fmla="*/ 12 w 67"/>
                <a:gd name="T19" fmla="*/ 94 h 106"/>
                <a:gd name="T20" fmla="*/ 12 w 67"/>
                <a:gd name="T21" fmla="*/ 83 h 106"/>
                <a:gd name="T22" fmla="*/ 12 w 67"/>
                <a:gd name="T23" fmla="*/ 82 h 106"/>
                <a:gd name="T24" fmla="*/ 12 w 67"/>
                <a:gd name="T25" fmla="*/ 71 h 106"/>
                <a:gd name="T26" fmla="*/ 14 w 67"/>
                <a:gd name="T27" fmla="*/ 69 h 106"/>
                <a:gd name="T28" fmla="*/ 16 w 67"/>
                <a:gd name="T29" fmla="*/ 62 h 106"/>
                <a:gd name="T30" fmla="*/ 0 w 67"/>
                <a:gd name="T31" fmla="*/ 34 h 106"/>
                <a:gd name="T32" fmla="*/ 33 w 67"/>
                <a:gd name="T33" fmla="*/ 0 h 106"/>
                <a:gd name="T34" fmla="*/ 28 w 67"/>
                <a:gd name="T35" fmla="*/ 40 h 106"/>
                <a:gd name="T36" fmla="*/ 30 w 67"/>
                <a:gd name="T37" fmla="*/ 39 h 106"/>
                <a:gd name="T38" fmla="*/ 33 w 67"/>
                <a:gd name="T39" fmla="*/ 41 h 106"/>
                <a:gd name="T40" fmla="*/ 36 w 67"/>
                <a:gd name="T41" fmla="*/ 39 h 106"/>
                <a:gd name="T42" fmla="*/ 39 w 67"/>
                <a:gd name="T43" fmla="*/ 41 h 106"/>
                <a:gd name="T44" fmla="*/ 43 w 67"/>
                <a:gd name="T45" fmla="*/ 38 h 106"/>
                <a:gd name="T46" fmla="*/ 39 w 67"/>
                <a:gd name="T47" fmla="*/ 51 h 106"/>
                <a:gd name="T48" fmla="*/ 44 w 67"/>
                <a:gd name="T49" fmla="*/ 66 h 106"/>
                <a:gd name="T50" fmla="*/ 44 w 67"/>
                <a:gd name="T51" fmla="*/ 58 h 106"/>
                <a:gd name="T52" fmla="*/ 56 w 67"/>
                <a:gd name="T53" fmla="*/ 47 h 106"/>
                <a:gd name="T54" fmla="*/ 52 w 67"/>
                <a:gd name="T55" fmla="*/ 15 h 106"/>
                <a:gd name="T56" fmla="*/ 14 w 67"/>
                <a:gd name="T57" fmla="*/ 15 h 106"/>
                <a:gd name="T58" fmla="*/ 11 w 67"/>
                <a:gd name="T59" fmla="*/ 47 h 106"/>
                <a:gd name="T60" fmla="*/ 23 w 67"/>
                <a:gd name="T61" fmla="*/ 58 h 106"/>
                <a:gd name="T62" fmla="*/ 23 w 67"/>
                <a:gd name="T63" fmla="*/ 67 h 106"/>
                <a:gd name="T64" fmla="*/ 29 w 67"/>
                <a:gd name="T65" fmla="*/ 51 h 106"/>
                <a:gd name="T66" fmla="*/ 25 w 67"/>
                <a:gd name="T67" fmla="*/ 38 h 106"/>
                <a:gd name="T68" fmla="*/ 40 w 67"/>
                <a:gd name="T69" fmla="*/ 42 h 106"/>
                <a:gd name="T70" fmla="*/ 36 w 67"/>
                <a:gd name="T71" fmla="*/ 41 h 106"/>
                <a:gd name="T72" fmla="*/ 30 w 67"/>
                <a:gd name="T73" fmla="*/ 41 h 106"/>
                <a:gd name="T74" fmla="*/ 27 w 67"/>
                <a:gd name="T75" fmla="*/ 42 h 106"/>
                <a:gd name="T76" fmla="*/ 32 w 67"/>
                <a:gd name="T77" fmla="*/ 50 h 106"/>
                <a:gd name="T78" fmla="*/ 32 w 67"/>
                <a:gd name="T79" fmla="*/ 67 h 106"/>
                <a:gd name="T80" fmla="*/ 35 w 67"/>
                <a:gd name="T81" fmla="*/ 51 h 106"/>
                <a:gd name="T82" fmla="*/ 35 w 67"/>
                <a:gd name="T83" fmla="*/ 50 h 106"/>
                <a:gd name="T84" fmla="*/ 43 w 67"/>
                <a:gd name="T85" fmla="*/ 96 h 106"/>
                <a:gd name="T86" fmla="*/ 34 w 67"/>
                <a:gd name="T87" fmla="*/ 106 h 106"/>
                <a:gd name="T88" fmla="*/ 43 w 67"/>
                <a:gd name="T89" fmla="*/ 96 h 106"/>
                <a:gd name="T90" fmla="*/ 17 w 67"/>
                <a:gd name="T91" fmla="*/ 88 h 106"/>
                <a:gd name="T92" fmla="*/ 17 w 67"/>
                <a:gd name="T93" fmla="*/ 89 h 106"/>
                <a:gd name="T94" fmla="*/ 50 w 67"/>
                <a:gd name="T95" fmla="*/ 86 h 106"/>
                <a:gd name="T96" fmla="*/ 50 w 67"/>
                <a:gd name="T97" fmla="*/ 73 h 106"/>
                <a:gd name="T98" fmla="*/ 17 w 67"/>
                <a:gd name="T99" fmla="*/ 76 h 106"/>
                <a:gd name="T100" fmla="*/ 50 w 67"/>
                <a:gd name="T101" fmla="*/ 74 h 106"/>
                <a:gd name="T102" fmla="*/ 50 w 67"/>
                <a:gd name="T103" fmla="*/ 73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67" h="106">
                  <a:moveTo>
                    <a:pt x="33" y="0"/>
                  </a:moveTo>
                  <a:cubicBezTo>
                    <a:pt x="43" y="0"/>
                    <a:pt x="51" y="4"/>
                    <a:pt x="57" y="10"/>
                  </a:cubicBezTo>
                  <a:cubicBezTo>
                    <a:pt x="63" y="16"/>
                    <a:pt x="67" y="24"/>
                    <a:pt x="67" y="34"/>
                  </a:cubicBezTo>
                  <a:cubicBezTo>
                    <a:pt x="67" y="40"/>
                    <a:pt x="65" y="46"/>
                    <a:pt x="62" y="51"/>
                  </a:cubicBezTo>
                  <a:cubicBezTo>
                    <a:pt x="59" y="55"/>
                    <a:pt x="56" y="59"/>
                    <a:pt x="51" y="62"/>
                  </a:cubicBezTo>
                  <a:cubicBezTo>
                    <a:pt x="51" y="65"/>
                    <a:pt x="51" y="65"/>
                    <a:pt x="51" y="65"/>
                  </a:cubicBezTo>
                  <a:cubicBezTo>
                    <a:pt x="52" y="65"/>
                    <a:pt x="52" y="65"/>
                    <a:pt x="52" y="65"/>
                  </a:cubicBezTo>
                  <a:cubicBezTo>
                    <a:pt x="55" y="65"/>
                    <a:pt x="55" y="65"/>
                    <a:pt x="55" y="65"/>
                  </a:cubicBezTo>
                  <a:cubicBezTo>
                    <a:pt x="56" y="67"/>
                    <a:pt x="56" y="67"/>
                    <a:pt x="56" y="67"/>
                  </a:cubicBezTo>
                  <a:cubicBezTo>
                    <a:pt x="57" y="69"/>
                    <a:pt x="57" y="71"/>
                    <a:pt x="57" y="73"/>
                  </a:cubicBezTo>
                  <a:cubicBezTo>
                    <a:pt x="57" y="75"/>
                    <a:pt x="57" y="77"/>
                    <a:pt x="56" y="79"/>
                  </a:cubicBezTo>
                  <a:cubicBezTo>
                    <a:pt x="56" y="79"/>
                    <a:pt x="56" y="79"/>
                    <a:pt x="56" y="79"/>
                  </a:cubicBezTo>
                  <a:cubicBezTo>
                    <a:pt x="56" y="80"/>
                    <a:pt x="56" y="80"/>
                    <a:pt x="56" y="80"/>
                  </a:cubicBezTo>
                  <a:cubicBezTo>
                    <a:pt x="57" y="82"/>
                    <a:pt x="57" y="84"/>
                    <a:pt x="57" y="86"/>
                  </a:cubicBezTo>
                  <a:cubicBezTo>
                    <a:pt x="57" y="88"/>
                    <a:pt x="57" y="89"/>
                    <a:pt x="56" y="91"/>
                  </a:cubicBezTo>
                  <a:cubicBezTo>
                    <a:pt x="55" y="93"/>
                    <a:pt x="55" y="93"/>
                    <a:pt x="55" y="93"/>
                  </a:cubicBezTo>
                  <a:cubicBezTo>
                    <a:pt x="53" y="93"/>
                    <a:pt x="53" y="93"/>
                    <a:pt x="53" y="93"/>
                  </a:cubicBezTo>
                  <a:cubicBezTo>
                    <a:pt x="15" y="97"/>
                    <a:pt x="15" y="97"/>
                    <a:pt x="15" y="97"/>
                  </a:cubicBezTo>
                  <a:cubicBezTo>
                    <a:pt x="12" y="97"/>
                    <a:pt x="12" y="97"/>
                    <a:pt x="12" y="97"/>
                  </a:cubicBezTo>
                  <a:cubicBezTo>
                    <a:pt x="12" y="94"/>
                    <a:pt x="12" y="94"/>
                    <a:pt x="12" y="94"/>
                  </a:cubicBezTo>
                  <a:cubicBezTo>
                    <a:pt x="11" y="93"/>
                    <a:pt x="10" y="91"/>
                    <a:pt x="10" y="89"/>
                  </a:cubicBezTo>
                  <a:cubicBezTo>
                    <a:pt x="10" y="87"/>
                    <a:pt x="11" y="85"/>
                    <a:pt x="12" y="83"/>
                  </a:cubicBezTo>
                  <a:cubicBezTo>
                    <a:pt x="12" y="83"/>
                    <a:pt x="12" y="83"/>
                    <a:pt x="12" y="83"/>
                  </a:cubicBezTo>
                  <a:cubicBezTo>
                    <a:pt x="12" y="82"/>
                    <a:pt x="12" y="82"/>
                    <a:pt x="12" y="82"/>
                  </a:cubicBezTo>
                  <a:cubicBezTo>
                    <a:pt x="11" y="80"/>
                    <a:pt x="10" y="79"/>
                    <a:pt x="10" y="77"/>
                  </a:cubicBezTo>
                  <a:cubicBezTo>
                    <a:pt x="10" y="75"/>
                    <a:pt x="11" y="73"/>
                    <a:pt x="12" y="71"/>
                  </a:cubicBezTo>
                  <a:cubicBezTo>
                    <a:pt x="13" y="69"/>
                    <a:pt x="13" y="69"/>
                    <a:pt x="13" y="69"/>
                  </a:cubicBezTo>
                  <a:cubicBezTo>
                    <a:pt x="14" y="69"/>
                    <a:pt x="14" y="69"/>
                    <a:pt x="14" y="69"/>
                  </a:cubicBezTo>
                  <a:cubicBezTo>
                    <a:pt x="16" y="69"/>
                    <a:pt x="16" y="69"/>
                    <a:pt x="16" y="69"/>
                  </a:cubicBezTo>
                  <a:cubicBezTo>
                    <a:pt x="16" y="62"/>
                    <a:pt x="16" y="62"/>
                    <a:pt x="16" y="62"/>
                  </a:cubicBezTo>
                  <a:cubicBezTo>
                    <a:pt x="11" y="60"/>
                    <a:pt x="7" y="56"/>
                    <a:pt x="5" y="51"/>
                  </a:cubicBezTo>
                  <a:cubicBezTo>
                    <a:pt x="1" y="46"/>
                    <a:pt x="0" y="40"/>
                    <a:pt x="0" y="34"/>
                  </a:cubicBezTo>
                  <a:cubicBezTo>
                    <a:pt x="0" y="24"/>
                    <a:pt x="3" y="16"/>
                    <a:pt x="10" y="10"/>
                  </a:cubicBezTo>
                  <a:cubicBezTo>
                    <a:pt x="16" y="4"/>
                    <a:pt x="24" y="0"/>
                    <a:pt x="33" y="0"/>
                  </a:cubicBezTo>
                  <a:close/>
                  <a:moveTo>
                    <a:pt x="26" y="40"/>
                  </a:moveTo>
                  <a:cubicBezTo>
                    <a:pt x="26" y="40"/>
                    <a:pt x="27" y="40"/>
                    <a:pt x="28" y="40"/>
                  </a:cubicBezTo>
                  <a:cubicBezTo>
                    <a:pt x="28" y="40"/>
                    <a:pt x="29" y="40"/>
                    <a:pt x="30" y="40"/>
                  </a:cubicBezTo>
                  <a:cubicBezTo>
                    <a:pt x="30" y="39"/>
                    <a:pt x="30" y="39"/>
                    <a:pt x="30" y="39"/>
                  </a:cubicBezTo>
                  <a:cubicBezTo>
                    <a:pt x="31" y="40"/>
                    <a:pt x="31" y="40"/>
                    <a:pt x="31" y="40"/>
                  </a:cubicBezTo>
                  <a:cubicBezTo>
                    <a:pt x="32" y="40"/>
                    <a:pt x="32" y="41"/>
                    <a:pt x="33" y="41"/>
                  </a:cubicBezTo>
                  <a:cubicBezTo>
                    <a:pt x="34" y="41"/>
                    <a:pt x="35" y="40"/>
                    <a:pt x="35" y="40"/>
                  </a:cubicBezTo>
                  <a:cubicBezTo>
                    <a:pt x="36" y="39"/>
                    <a:pt x="36" y="39"/>
                    <a:pt x="36" y="39"/>
                  </a:cubicBezTo>
                  <a:cubicBezTo>
                    <a:pt x="36" y="40"/>
                    <a:pt x="36" y="40"/>
                    <a:pt x="36" y="40"/>
                  </a:cubicBezTo>
                  <a:cubicBezTo>
                    <a:pt x="37" y="41"/>
                    <a:pt x="38" y="41"/>
                    <a:pt x="39" y="41"/>
                  </a:cubicBezTo>
                  <a:cubicBezTo>
                    <a:pt x="40" y="41"/>
                    <a:pt x="41" y="40"/>
                    <a:pt x="42" y="40"/>
                  </a:cubicBezTo>
                  <a:cubicBezTo>
                    <a:pt x="43" y="38"/>
                    <a:pt x="43" y="38"/>
                    <a:pt x="43" y="38"/>
                  </a:cubicBezTo>
                  <a:cubicBezTo>
                    <a:pt x="46" y="40"/>
                    <a:pt x="46" y="40"/>
                    <a:pt x="46" y="40"/>
                  </a:cubicBezTo>
                  <a:cubicBezTo>
                    <a:pt x="39" y="51"/>
                    <a:pt x="39" y="51"/>
                    <a:pt x="39" y="51"/>
                  </a:cubicBezTo>
                  <a:cubicBezTo>
                    <a:pt x="39" y="67"/>
                    <a:pt x="39" y="67"/>
                    <a:pt x="39" y="67"/>
                  </a:cubicBezTo>
                  <a:cubicBezTo>
                    <a:pt x="44" y="66"/>
                    <a:pt x="44" y="66"/>
                    <a:pt x="44" y="66"/>
                  </a:cubicBezTo>
                  <a:cubicBezTo>
                    <a:pt x="44" y="60"/>
                    <a:pt x="44" y="60"/>
                    <a:pt x="44" y="60"/>
                  </a:cubicBezTo>
                  <a:cubicBezTo>
                    <a:pt x="44" y="58"/>
                    <a:pt x="44" y="58"/>
                    <a:pt x="44" y="58"/>
                  </a:cubicBezTo>
                  <a:cubicBezTo>
                    <a:pt x="46" y="57"/>
                    <a:pt x="46" y="57"/>
                    <a:pt x="46" y="57"/>
                  </a:cubicBezTo>
                  <a:cubicBezTo>
                    <a:pt x="50" y="55"/>
                    <a:pt x="54" y="51"/>
                    <a:pt x="56" y="47"/>
                  </a:cubicBezTo>
                  <a:cubicBezTo>
                    <a:pt x="58" y="43"/>
                    <a:pt x="60" y="39"/>
                    <a:pt x="60" y="34"/>
                  </a:cubicBezTo>
                  <a:cubicBezTo>
                    <a:pt x="60" y="26"/>
                    <a:pt x="57" y="20"/>
                    <a:pt x="52" y="15"/>
                  </a:cubicBezTo>
                  <a:cubicBezTo>
                    <a:pt x="47" y="10"/>
                    <a:pt x="41" y="7"/>
                    <a:pt x="33" y="7"/>
                  </a:cubicBezTo>
                  <a:cubicBezTo>
                    <a:pt x="26" y="7"/>
                    <a:pt x="19" y="10"/>
                    <a:pt x="14" y="15"/>
                  </a:cubicBezTo>
                  <a:cubicBezTo>
                    <a:pt x="10" y="20"/>
                    <a:pt x="7" y="26"/>
                    <a:pt x="7" y="34"/>
                  </a:cubicBezTo>
                  <a:cubicBezTo>
                    <a:pt x="7" y="39"/>
                    <a:pt x="8" y="43"/>
                    <a:pt x="11" y="47"/>
                  </a:cubicBezTo>
                  <a:cubicBezTo>
                    <a:pt x="13" y="52"/>
                    <a:pt x="17" y="55"/>
                    <a:pt x="21" y="57"/>
                  </a:cubicBezTo>
                  <a:cubicBezTo>
                    <a:pt x="23" y="58"/>
                    <a:pt x="23" y="58"/>
                    <a:pt x="23" y="58"/>
                  </a:cubicBezTo>
                  <a:cubicBezTo>
                    <a:pt x="23" y="60"/>
                    <a:pt x="23" y="60"/>
                    <a:pt x="23" y="60"/>
                  </a:cubicBezTo>
                  <a:cubicBezTo>
                    <a:pt x="23" y="67"/>
                    <a:pt x="23" y="67"/>
                    <a:pt x="23" y="67"/>
                  </a:cubicBezTo>
                  <a:cubicBezTo>
                    <a:pt x="29" y="67"/>
                    <a:pt x="29" y="67"/>
                    <a:pt x="29" y="67"/>
                  </a:cubicBezTo>
                  <a:cubicBezTo>
                    <a:pt x="29" y="51"/>
                    <a:pt x="29" y="51"/>
                    <a:pt x="29" y="51"/>
                  </a:cubicBezTo>
                  <a:cubicBezTo>
                    <a:pt x="22" y="40"/>
                    <a:pt x="22" y="40"/>
                    <a:pt x="22" y="40"/>
                  </a:cubicBezTo>
                  <a:cubicBezTo>
                    <a:pt x="25" y="38"/>
                    <a:pt x="25" y="38"/>
                    <a:pt x="25" y="38"/>
                  </a:cubicBezTo>
                  <a:cubicBezTo>
                    <a:pt x="26" y="40"/>
                    <a:pt x="26" y="40"/>
                    <a:pt x="26" y="40"/>
                  </a:cubicBezTo>
                  <a:close/>
                  <a:moveTo>
                    <a:pt x="40" y="42"/>
                  </a:moveTo>
                  <a:cubicBezTo>
                    <a:pt x="40" y="42"/>
                    <a:pt x="40" y="42"/>
                    <a:pt x="39" y="42"/>
                  </a:cubicBezTo>
                  <a:cubicBezTo>
                    <a:pt x="38" y="43"/>
                    <a:pt x="37" y="42"/>
                    <a:pt x="36" y="41"/>
                  </a:cubicBezTo>
                  <a:cubicBezTo>
                    <a:pt x="35" y="42"/>
                    <a:pt x="34" y="43"/>
                    <a:pt x="33" y="42"/>
                  </a:cubicBezTo>
                  <a:cubicBezTo>
                    <a:pt x="32" y="42"/>
                    <a:pt x="31" y="42"/>
                    <a:pt x="30" y="41"/>
                  </a:cubicBezTo>
                  <a:cubicBezTo>
                    <a:pt x="29" y="42"/>
                    <a:pt x="28" y="42"/>
                    <a:pt x="28" y="42"/>
                  </a:cubicBezTo>
                  <a:cubicBezTo>
                    <a:pt x="27" y="42"/>
                    <a:pt x="27" y="42"/>
                    <a:pt x="27" y="42"/>
                  </a:cubicBezTo>
                  <a:cubicBezTo>
                    <a:pt x="32" y="50"/>
                    <a:pt x="32" y="50"/>
                    <a:pt x="32" y="50"/>
                  </a:cubicBezTo>
                  <a:cubicBezTo>
                    <a:pt x="32" y="50"/>
                    <a:pt x="32" y="50"/>
                    <a:pt x="32" y="50"/>
                  </a:cubicBezTo>
                  <a:cubicBezTo>
                    <a:pt x="32" y="51"/>
                    <a:pt x="32" y="51"/>
                    <a:pt x="32" y="51"/>
                  </a:cubicBezTo>
                  <a:cubicBezTo>
                    <a:pt x="32" y="67"/>
                    <a:pt x="32" y="67"/>
                    <a:pt x="32" y="67"/>
                  </a:cubicBezTo>
                  <a:cubicBezTo>
                    <a:pt x="35" y="67"/>
                    <a:pt x="35" y="67"/>
                    <a:pt x="35" y="67"/>
                  </a:cubicBezTo>
                  <a:cubicBezTo>
                    <a:pt x="35" y="51"/>
                    <a:pt x="35" y="51"/>
                    <a:pt x="35" y="51"/>
                  </a:cubicBezTo>
                  <a:cubicBezTo>
                    <a:pt x="35" y="50"/>
                    <a:pt x="35" y="50"/>
                    <a:pt x="35" y="50"/>
                  </a:cubicBezTo>
                  <a:cubicBezTo>
                    <a:pt x="35" y="50"/>
                    <a:pt x="35" y="50"/>
                    <a:pt x="35" y="50"/>
                  </a:cubicBezTo>
                  <a:cubicBezTo>
                    <a:pt x="40" y="42"/>
                    <a:pt x="40" y="42"/>
                    <a:pt x="40" y="42"/>
                  </a:cubicBezTo>
                  <a:close/>
                  <a:moveTo>
                    <a:pt x="43" y="96"/>
                  </a:moveTo>
                  <a:cubicBezTo>
                    <a:pt x="24" y="98"/>
                    <a:pt x="24" y="98"/>
                    <a:pt x="24" y="98"/>
                  </a:cubicBezTo>
                  <a:cubicBezTo>
                    <a:pt x="25" y="103"/>
                    <a:pt x="29" y="106"/>
                    <a:pt x="34" y="106"/>
                  </a:cubicBezTo>
                  <a:cubicBezTo>
                    <a:pt x="39" y="106"/>
                    <a:pt x="43" y="102"/>
                    <a:pt x="43" y="97"/>
                  </a:cubicBezTo>
                  <a:cubicBezTo>
                    <a:pt x="43" y="96"/>
                    <a:pt x="43" y="96"/>
                    <a:pt x="43" y="96"/>
                  </a:cubicBezTo>
                  <a:close/>
                  <a:moveTo>
                    <a:pt x="50" y="85"/>
                  </a:moveTo>
                  <a:cubicBezTo>
                    <a:pt x="17" y="88"/>
                    <a:pt x="17" y="88"/>
                    <a:pt x="17" y="88"/>
                  </a:cubicBezTo>
                  <a:cubicBezTo>
                    <a:pt x="17" y="88"/>
                    <a:pt x="17" y="89"/>
                    <a:pt x="17" y="89"/>
                  </a:cubicBezTo>
                  <a:cubicBezTo>
                    <a:pt x="17" y="89"/>
                    <a:pt x="17" y="89"/>
                    <a:pt x="17" y="89"/>
                  </a:cubicBezTo>
                  <a:cubicBezTo>
                    <a:pt x="50" y="87"/>
                    <a:pt x="50" y="87"/>
                    <a:pt x="50" y="87"/>
                  </a:cubicBezTo>
                  <a:cubicBezTo>
                    <a:pt x="50" y="86"/>
                    <a:pt x="50" y="86"/>
                    <a:pt x="50" y="86"/>
                  </a:cubicBezTo>
                  <a:cubicBezTo>
                    <a:pt x="50" y="85"/>
                    <a:pt x="50" y="85"/>
                    <a:pt x="50" y="85"/>
                  </a:cubicBezTo>
                  <a:close/>
                  <a:moveTo>
                    <a:pt x="50" y="73"/>
                  </a:moveTo>
                  <a:cubicBezTo>
                    <a:pt x="17" y="75"/>
                    <a:pt x="17" y="75"/>
                    <a:pt x="17" y="75"/>
                  </a:cubicBezTo>
                  <a:cubicBezTo>
                    <a:pt x="17" y="76"/>
                    <a:pt x="17" y="76"/>
                    <a:pt x="17" y="76"/>
                  </a:cubicBezTo>
                  <a:cubicBezTo>
                    <a:pt x="17" y="77"/>
                    <a:pt x="17" y="77"/>
                    <a:pt x="17" y="77"/>
                  </a:cubicBezTo>
                  <a:cubicBezTo>
                    <a:pt x="50" y="74"/>
                    <a:pt x="50" y="74"/>
                    <a:pt x="50" y="74"/>
                  </a:cubicBezTo>
                  <a:cubicBezTo>
                    <a:pt x="50" y="74"/>
                    <a:pt x="50" y="73"/>
                    <a:pt x="50" y="73"/>
                  </a:cubicBezTo>
                  <a:cubicBezTo>
                    <a:pt x="50" y="73"/>
                    <a:pt x="50" y="73"/>
                    <a:pt x="50" y="73"/>
                  </a:cubicBezTo>
                  <a:close/>
                </a:path>
              </a:pathLst>
            </a:custGeom>
            <a:solidFill>
              <a:schemeClr val="bg1"/>
            </a:solidFill>
            <a:ln>
              <a:noFill/>
            </a:ln>
          </p:spPr>
          <p:txBody>
            <a:bodyPr vert="horz" wrap="square" lIns="68580" tIns="34290" rIns="68580" bIns="34290" numCol="1" anchor="t" anchorCtr="0" compatLnSpc="1"/>
            <a:lstStyle/>
            <a:p>
              <a:endParaRPr lang="zh-CN" altLang="en-US" sz="1600">
                <a:solidFill>
                  <a:schemeClr val="bg1">
                    <a:lumMod val="50000"/>
                  </a:schemeClr>
                </a:solidFill>
                <a:latin typeface="微软雅黑" panose="020B0503020204020204" charset="-122"/>
                <a:ea typeface="微软雅黑" panose="020B0503020204020204" charset="-122"/>
                <a:sym typeface="微软雅黑" panose="020B0503020204020204" charset="-122"/>
              </a:endParaRPr>
            </a:p>
          </p:txBody>
        </p:sp>
      </p:grpSp>
      <p:sp>
        <p:nvSpPr>
          <p:cNvPr id="3" name="TextBox 1210"/>
          <p:cNvSpPr/>
          <p:nvPr/>
        </p:nvSpPr>
        <p:spPr>
          <a:xfrm>
            <a:off x="2286000" y="974090"/>
            <a:ext cx="2882900" cy="367665"/>
          </a:xfrm>
          <a:prstGeom prst="rect">
            <a:avLst/>
          </a:prstGeom>
          <a:noFill/>
          <a:ln w="9525">
            <a:noFill/>
            <a:miter/>
          </a:ln>
        </p:spPr>
        <p:txBody>
          <a:bodyPr wrap="square">
            <a:spAutoFit/>
          </a:bodyPr>
          <a:lstStyle/>
          <a:p>
            <a:pPr algn="l"/>
            <a:r>
              <a:rPr lang="en-US" altLang="zh-CN" noProof="0" dirty="0">
                <a:ln>
                  <a:noFill/>
                </a:ln>
                <a:solidFill>
                  <a:schemeClr val="tx1">
                    <a:lumMod val="65000"/>
                    <a:lumOff val="35000"/>
                  </a:schemeClr>
                </a:solidFill>
                <a:uLnTx/>
                <a:uFillTx/>
                <a:latin typeface="Verdana" panose="020B0604030504040204" charset="0"/>
                <a:ea typeface="方正舒体" panose="02010601030101010101" pitchFamily="2" charset="-122"/>
                <a:sym typeface="+mn-ea"/>
              </a:rPr>
              <a:t>ADD YOUR TEXT HERE</a:t>
            </a:r>
          </a:p>
        </p:txBody>
      </p:sp>
      <p:sp>
        <p:nvSpPr>
          <p:cNvPr id="4" name="TextBox 1210"/>
          <p:cNvSpPr/>
          <p:nvPr/>
        </p:nvSpPr>
        <p:spPr>
          <a:xfrm>
            <a:off x="2286000" y="1347470"/>
            <a:ext cx="3787775" cy="714375"/>
          </a:xfrm>
          <a:prstGeom prst="rect">
            <a:avLst/>
          </a:prstGeom>
          <a:noFill/>
          <a:ln w="9525">
            <a:noFill/>
            <a:miter/>
          </a:ln>
        </p:spPr>
        <p:txBody>
          <a:bodyPr wrap="square">
            <a:spAutoFit/>
          </a:bodyPr>
          <a:lstStyle/>
          <a:p>
            <a:pPr indent="0" algn="l" fontAlgn="auto">
              <a:lnSpc>
                <a:spcPct val="150000"/>
              </a:lnSpc>
            </a:pP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endParaRPr lang="en-US" altLang="zh-CN" sz="900" noProof="0" dirty="0">
              <a:ln>
                <a:noFill/>
              </a:ln>
              <a:solidFill>
                <a:schemeClr val="tx1">
                  <a:lumMod val="65000"/>
                  <a:lumOff val="35000"/>
                </a:schemeClr>
              </a:solidFill>
              <a:uLnTx/>
              <a:uFillTx/>
              <a:latin typeface="Arial" panose="020B0604020202020204" pitchFamily="34" charset="0"/>
              <a:ea typeface="微软雅黑" panose="020B0503020204020204" charset="-122"/>
              <a:sym typeface="Arial" panose="020B0604020202020204" pitchFamily="34" charset="0"/>
            </a:endParaRPr>
          </a:p>
        </p:txBody>
      </p:sp>
      <p:sp>
        <p:nvSpPr>
          <p:cNvPr id="6" name="TextBox 1210"/>
          <p:cNvSpPr/>
          <p:nvPr/>
        </p:nvSpPr>
        <p:spPr>
          <a:xfrm>
            <a:off x="2286000" y="2852420"/>
            <a:ext cx="2882900" cy="367665"/>
          </a:xfrm>
          <a:prstGeom prst="rect">
            <a:avLst/>
          </a:prstGeom>
          <a:noFill/>
          <a:ln w="9525">
            <a:noFill/>
            <a:miter/>
          </a:ln>
        </p:spPr>
        <p:txBody>
          <a:bodyPr wrap="square">
            <a:spAutoFit/>
          </a:bodyPr>
          <a:lstStyle/>
          <a:p>
            <a:pPr algn="l"/>
            <a:r>
              <a:rPr lang="en-US" altLang="zh-CN" noProof="0" dirty="0">
                <a:ln>
                  <a:noFill/>
                </a:ln>
                <a:solidFill>
                  <a:schemeClr val="tx1">
                    <a:lumMod val="65000"/>
                    <a:lumOff val="35000"/>
                  </a:schemeClr>
                </a:solidFill>
                <a:uLnTx/>
                <a:uFillTx/>
                <a:latin typeface="Verdana" panose="020B0604030504040204" charset="0"/>
                <a:ea typeface="方正舒体" panose="02010601030101010101" pitchFamily="2" charset="-122"/>
                <a:sym typeface="+mn-ea"/>
              </a:rPr>
              <a:t>ADD YOUR TEXT HERE</a:t>
            </a:r>
          </a:p>
        </p:txBody>
      </p:sp>
      <p:sp>
        <p:nvSpPr>
          <p:cNvPr id="32" name="TextBox 1210"/>
          <p:cNvSpPr/>
          <p:nvPr/>
        </p:nvSpPr>
        <p:spPr>
          <a:xfrm>
            <a:off x="2286000" y="3225800"/>
            <a:ext cx="3787775" cy="714375"/>
          </a:xfrm>
          <a:prstGeom prst="rect">
            <a:avLst/>
          </a:prstGeom>
          <a:noFill/>
          <a:ln w="9525">
            <a:noFill/>
            <a:miter/>
          </a:ln>
        </p:spPr>
        <p:txBody>
          <a:bodyPr wrap="square">
            <a:spAutoFit/>
          </a:bodyPr>
          <a:lstStyle/>
          <a:p>
            <a:pPr indent="0" algn="l" fontAlgn="auto">
              <a:lnSpc>
                <a:spcPct val="150000"/>
              </a:lnSpc>
            </a:pP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endParaRPr lang="en-US" altLang="zh-CN" sz="900" noProof="0" dirty="0">
              <a:ln>
                <a:noFill/>
              </a:ln>
              <a:solidFill>
                <a:schemeClr val="tx1">
                  <a:lumMod val="65000"/>
                  <a:lumOff val="35000"/>
                </a:schemeClr>
              </a:solidFill>
              <a:uLnTx/>
              <a:uFillTx/>
              <a:latin typeface="Arial" panose="020B0604020202020204" pitchFamily="34" charset="0"/>
              <a:ea typeface="微软雅黑" panose="020B0503020204020204" charset="-122"/>
              <a:sym typeface="Arial" panose="020B0604020202020204" pitchFamily="34" charset="0"/>
            </a:endParaRPr>
          </a:p>
        </p:txBody>
      </p:sp>
      <p:sp>
        <p:nvSpPr>
          <p:cNvPr id="37" name="TextBox 1210"/>
          <p:cNvSpPr/>
          <p:nvPr/>
        </p:nvSpPr>
        <p:spPr>
          <a:xfrm>
            <a:off x="2286000" y="4658995"/>
            <a:ext cx="2882900" cy="367665"/>
          </a:xfrm>
          <a:prstGeom prst="rect">
            <a:avLst/>
          </a:prstGeom>
          <a:noFill/>
          <a:ln w="9525">
            <a:noFill/>
            <a:miter/>
          </a:ln>
        </p:spPr>
        <p:txBody>
          <a:bodyPr wrap="square">
            <a:spAutoFit/>
          </a:bodyPr>
          <a:lstStyle/>
          <a:p>
            <a:pPr algn="l"/>
            <a:r>
              <a:rPr lang="en-US" altLang="zh-CN" noProof="0" dirty="0">
                <a:ln>
                  <a:noFill/>
                </a:ln>
                <a:solidFill>
                  <a:schemeClr val="tx1">
                    <a:lumMod val="65000"/>
                    <a:lumOff val="35000"/>
                  </a:schemeClr>
                </a:solidFill>
                <a:uLnTx/>
                <a:uFillTx/>
                <a:latin typeface="Verdana" panose="020B0604030504040204" charset="0"/>
                <a:ea typeface="方正舒体" panose="02010601030101010101" pitchFamily="2" charset="-122"/>
                <a:sym typeface="+mn-ea"/>
              </a:rPr>
              <a:t>ADD YOUR TEXT HERE</a:t>
            </a:r>
          </a:p>
        </p:txBody>
      </p:sp>
      <p:sp>
        <p:nvSpPr>
          <p:cNvPr id="38" name="TextBox 1210"/>
          <p:cNvSpPr/>
          <p:nvPr/>
        </p:nvSpPr>
        <p:spPr>
          <a:xfrm>
            <a:off x="2286000" y="5032375"/>
            <a:ext cx="3787775" cy="714375"/>
          </a:xfrm>
          <a:prstGeom prst="rect">
            <a:avLst/>
          </a:prstGeom>
          <a:noFill/>
          <a:ln w="9525">
            <a:noFill/>
            <a:miter/>
          </a:ln>
        </p:spPr>
        <p:txBody>
          <a:bodyPr wrap="square">
            <a:spAutoFit/>
          </a:bodyPr>
          <a:lstStyle/>
          <a:p>
            <a:pPr indent="0" algn="l" fontAlgn="auto">
              <a:lnSpc>
                <a:spcPct val="150000"/>
              </a:lnSpc>
            </a:pP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endParaRPr lang="en-US" altLang="zh-CN" sz="900" noProof="0" dirty="0">
              <a:ln>
                <a:noFill/>
              </a:ln>
              <a:solidFill>
                <a:schemeClr val="tx1">
                  <a:lumMod val="65000"/>
                  <a:lumOff val="35000"/>
                </a:schemeClr>
              </a:solidFill>
              <a:uLnTx/>
              <a:uFillTx/>
              <a:latin typeface="Arial" panose="020B0604020202020204" pitchFamily="34" charset="0"/>
              <a:ea typeface="微软雅黑" panose="020B0503020204020204" charset="-122"/>
              <a:sym typeface="Arial" panose="020B0604020202020204" pitchFamily="34" charset="0"/>
            </a:endParaRPr>
          </a:p>
        </p:txBody>
      </p:sp>
      <p:sp>
        <p:nvSpPr>
          <p:cNvPr id="39" name="TextBox 1210"/>
          <p:cNvSpPr/>
          <p:nvPr/>
        </p:nvSpPr>
        <p:spPr>
          <a:xfrm>
            <a:off x="7725410" y="973455"/>
            <a:ext cx="2882900" cy="367665"/>
          </a:xfrm>
          <a:prstGeom prst="rect">
            <a:avLst/>
          </a:prstGeom>
          <a:noFill/>
          <a:ln w="9525">
            <a:noFill/>
            <a:miter/>
          </a:ln>
        </p:spPr>
        <p:txBody>
          <a:bodyPr wrap="square">
            <a:spAutoFit/>
          </a:bodyPr>
          <a:lstStyle/>
          <a:p>
            <a:pPr algn="l"/>
            <a:r>
              <a:rPr lang="en-US" altLang="zh-CN" noProof="0" dirty="0">
                <a:ln>
                  <a:noFill/>
                </a:ln>
                <a:solidFill>
                  <a:schemeClr val="tx1">
                    <a:lumMod val="65000"/>
                    <a:lumOff val="35000"/>
                  </a:schemeClr>
                </a:solidFill>
                <a:uLnTx/>
                <a:uFillTx/>
                <a:latin typeface="Verdana" panose="020B0604030504040204" charset="0"/>
                <a:ea typeface="方正舒体" panose="02010601030101010101" pitchFamily="2" charset="-122"/>
                <a:sym typeface="+mn-ea"/>
              </a:rPr>
              <a:t>ADD YOUR TEXT HERE</a:t>
            </a:r>
          </a:p>
        </p:txBody>
      </p:sp>
      <p:sp>
        <p:nvSpPr>
          <p:cNvPr id="40" name="TextBox 1210"/>
          <p:cNvSpPr/>
          <p:nvPr/>
        </p:nvSpPr>
        <p:spPr>
          <a:xfrm>
            <a:off x="7725410" y="1346835"/>
            <a:ext cx="3787775" cy="714375"/>
          </a:xfrm>
          <a:prstGeom prst="rect">
            <a:avLst/>
          </a:prstGeom>
          <a:noFill/>
          <a:ln w="9525">
            <a:noFill/>
            <a:miter/>
          </a:ln>
        </p:spPr>
        <p:txBody>
          <a:bodyPr wrap="square">
            <a:spAutoFit/>
          </a:bodyPr>
          <a:lstStyle/>
          <a:p>
            <a:pPr indent="0" algn="l" fontAlgn="auto">
              <a:lnSpc>
                <a:spcPct val="150000"/>
              </a:lnSpc>
            </a:pP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endParaRPr lang="en-US" altLang="zh-CN" sz="900" noProof="0" dirty="0">
              <a:ln>
                <a:noFill/>
              </a:ln>
              <a:solidFill>
                <a:schemeClr val="tx1">
                  <a:lumMod val="65000"/>
                  <a:lumOff val="35000"/>
                </a:schemeClr>
              </a:solidFill>
              <a:uLnTx/>
              <a:uFillTx/>
              <a:latin typeface="Arial" panose="020B0604020202020204" pitchFamily="34" charset="0"/>
              <a:ea typeface="微软雅黑" panose="020B0503020204020204" charset="-122"/>
              <a:sym typeface="Arial" panose="020B0604020202020204" pitchFamily="34" charset="0"/>
            </a:endParaRPr>
          </a:p>
        </p:txBody>
      </p:sp>
      <p:sp>
        <p:nvSpPr>
          <p:cNvPr id="41" name="TextBox 1210"/>
          <p:cNvSpPr/>
          <p:nvPr/>
        </p:nvSpPr>
        <p:spPr>
          <a:xfrm>
            <a:off x="7725410" y="2851785"/>
            <a:ext cx="2882900" cy="367665"/>
          </a:xfrm>
          <a:prstGeom prst="rect">
            <a:avLst/>
          </a:prstGeom>
          <a:noFill/>
          <a:ln w="9525">
            <a:noFill/>
            <a:miter/>
          </a:ln>
        </p:spPr>
        <p:txBody>
          <a:bodyPr wrap="square">
            <a:spAutoFit/>
          </a:bodyPr>
          <a:lstStyle/>
          <a:p>
            <a:pPr algn="l"/>
            <a:r>
              <a:rPr lang="en-US" altLang="zh-CN" noProof="0" dirty="0">
                <a:ln>
                  <a:noFill/>
                </a:ln>
                <a:solidFill>
                  <a:schemeClr val="tx1">
                    <a:lumMod val="65000"/>
                    <a:lumOff val="35000"/>
                  </a:schemeClr>
                </a:solidFill>
                <a:uLnTx/>
                <a:uFillTx/>
                <a:latin typeface="Verdana" panose="020B0604030504040204" charset="0"/>
                <a:ea typeface="方正舒体" panose="02010601030101010101" pitchFamily="2" charset="-122"/>
                <a:sym typeface="+mn-ea"/>
              </a:rPr>
              <a:t>ADD YOUR TEXT HERE</a:t>
            </a:r>
          </a:p>
        </p:txBody>
      </p:sp>
      <p:sp>
        <p:nvSpPr>
          <p:cNvPr id="42" name="TextBox 1210"/>
          <p:cNvSpPr/>
          <p:nvPr/>
        </p:nvSpPr>
        <p:spPr>
          <a:xfrm>
            <a:off x="7725410" y="3225165"/>
            <a:ext cx="3787775" cy="714375"/>
          </a:xfrm>
          <a:prstGeom prst="rect">
            <a:avLst/>
          </a:prstGeom>
          <a:noFill/>
          <a:ln w="9525">
            <a:noFill/>
            <a:miter/>
          </a:ln>
        </p:spPr>
        <p:txBody>
          <a:bodyPr wrap="square">
            <a:spAutoFit/>
          </a:bodyPr>
          <a:lstStyle/>
          <a:p>
            <a:pPr indent="0" algn="l" fontAlgn="auto">
              <a:lnSpc>
                <a:spcPct val="150000"/>
              </a:lnSpc>
            </a:pP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endParaRPr lang="en-US" altLang="zh-CN" sz="900" noProof="0" dirty="0">
              <a:ln>
                <a:noFill/>
              </a:ln>
              <a:solidFill>
                <a:schemeClr val="tx1">
                  <a:lumMod val="65000"/>
                  <a:lumOff val="35000"/>
                </a:schemeClr>
              </a:solidFill>
              <a:uLnTx/>
              <a:uFillTx/>
              <a:latin typeface="Arial" panose="020B0604020202020204" pitchFamily="34" charset="0"/>
              <a:ea typeface="微软雅黑" panose="020B0503020204020204" charset="-122"/>
              <a:sym typeface="Arial" panose="020B0604020202020204" pitchFamily="34" charset="0"/>
            </a:endParaRPr>
          </a:p>
        </p:txBody>
      </p:sp>
      <p:sp>
        <p:nvSpPr>
          <p:cNvPr id="43" name="TextBox 1210"/>
          <p:cNvSpPr/>
          <p:nvPr/>
        </p:nvSpPr>
        <p:spPr>
          <a:xfrm>
            <a:off x="7725410" y="4658360"/>
            <a:ext cx="2882900" cy="367665"/>
          </a:xfrm>
          <a:prstGeom prst="rect">
            <a:avLst/>
          </a:prstGeom>
          <a:noFill/>
          <a:ln w="9525">
            <a:noFill/>
            <a:miter/>
          </a:ln>
        </p:spPr>
        <p:txBody>
          <a:bodyPr wrap="square">
            <a:spAutoFit/>
          </a:bodyPr>
          <a:lstStyle/>
          <a:p>
            <a:pPr algn="l"/>
            <a:r>
              <a:rPr lang="en-US" altLang="zh-CN" noProof="0" dirty="0">
                <a:ln>
                  <a:noFill/>
                </a:ln>
                <a:solidFill>
                  <a:schemeClr val="tx1">
                    <a:lumMod val="65000"/>
                    <a:lumOff val="35000"/>
                  </a:schemeClr>
                </a:solidFill>
                <a:uLnTx/>
                <a:uFillTx/>
                <a:latin typeface="Verdana" panose="020B0604030504040204" charset="0"/>
                <a:ea typeface="方正舒体" panose="02010601030101010101" pitchFamily="2" charset="-122"/>
                <a:sym typeface="+mn-ea"/>
              </a:rPr>
              <a:t>ADD YOUR TEXT HERE</a:t>
            </a:r>
          </a:p>
        </p:txBody>
      </p:sp>
      <p:sp>
        <p:nvSpPr>
          <p:cNvPr id="44" name="TextBox 1210"/>
          <p:cNvSpPr/>
          <p:nvPr/>
        </p:nvSpPr>
        <p:spPr>
          <a:xfrm>
            <a:off x="7725410" y="5031740"/>
            <a:ext cx="3787775" cy="714375"/>
          </a:xfrm>
          <a:prstGeom prst="rect">
            <a:avLst/>
          </a:prstGeom>
          <a:noFill/>
          <a:ln w="9525">
            <a:noFill/>
            <a:miter/>
          </a:ln>
        </p:spPr>
        <p:txBody>
          <a:bodyPr wrap="square">
            <a:spAutoFit/>
          </a:bodyPr>
          <a:lstStyle/>
          <a:p>
            <a:pPr indent="0" algn="l" fontAlgn="auto">
              <a:lnSpc>
                <a:spcPct val="150000"/>
              </a:lnSpc>
            </a:pP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endParaRPr lang="en-US" altLang="zh-CN" sz="900" noProof="0" dirty="0">
              <a:ln>
                <a:noFill/>
              </a:ln>
              <a:solidFill>
                <a:schemeClr val="tx1">
                  <a:lumMod val="65000"/>
                  <a:lumOff val="35000"/>
                </a:schemeClr>
              </a:solidFill>
              <a:uLnTx/>
              <a:uFillTx/>
              <a:latin typeface="Arial" panose="020B0604020202020204" pitchFamily="34" charset="0"/>
              <a:ea typeface="微软雅黑" panose="020B0503020204020204" charset="-122"/>
              <a:sym typeface="Arial" panose="020B0604020202020204" pitchFamily="34"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椭圆 4"/>
          <p:cNvSpPr/>
          <p:nvPr/>
        </p:nvSpPr>
        <p:spPr>
          <a:xfrm>
            <a:off x="4272280" y="1664970"/>
            <a:ext cx="1426210" cy="1426210"/>
          </a:xfrm>
          <a:prstGeom prst="ellipse">
            <a:avLst/>
          </a:prstGeom>
          <a:solidFill>
            <a:srgbClr val="52B2A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椭圆 5"/>
          <p:cNvSpPr/>
          <p:nvPr/>
        </p:nvSpPr>
        <p:spPr>
          <a:xfrm>
            <a:off x="1578610" y="1664970"/>
            <a:ext cx="1426210" cy="1426210"/>
          </a:xfrm>
          <a:prstGeom prst="ellipse">
            <a:avLst/>
          </a:prstGeom>
          <a:solidFill>
            <a:srgbClr val="464E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椭圆 3"/>
          <p:cNvSpPr/>
          <p:nvPr/>
        </p:nvSpPr>
        <p:spPr>
          <a:xfrm>
            <a:off x="9518015" y="1664970"/>
            <a:ext cx="1426210" cy="1426210"/>
          </a:xfrm>
          <a:prstGeom prst="ellipse">
            <a:avLst/>
          </a:prstGeom>
          <a:solidFill>
            <a:srgbClr val="52B2A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椭圆 8"/>
          <p:cNvSpPr/>
          <p:nvPr/>
        </p:nvSpPr>
        <p:spPr>
          <a:xfrm>
            <a:off x="6819900" y="1659255"/>
            <a:ext cx="1426210" cy="1426210"/>
          </a:xfrm>
          <a:prstGeom prst="ellipse">
            <a:avLst/>
          </a:prstGeom>
          <a:solidFill>
            <a:srgbClr val="464E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0" name="Freeform 101"/>
          <p:cNvSpPr>
            <a:spLocks noEditPoints="1"/>
          </p:cNvSpPr>
          <p:nvPr/>
        </p:nvSpPr>
        <p:spPr>
          <a:xfrm>
            <a:off x="1949450" y="2063115"/>
            <a:ext cx="683895" cy="629920"/>
          </a:xfrm>
          <a:custGeom>
            <a:avLst/>
            <a:gdLst/>
            <a:ahLst/>
            <a:cxnLst>
              <a:cxn ang="0">
                <a:pos x="39" y="36"/>
              </a:cxn>
              <a:cxn ang="0">
                <a:pos x="41" y="44"/>
              </a:cxn>
              <a:cxn ang="0">
                <a:pos x="35" y="50"/>
              </a:cxn>
              <a:cxn ang="0">
                <a:pos x="27" y="53"/>
              </a:cxn>
              <a:cxn ang="0">
                <a:pos x="18" y="53"/>
              </a:cxn>
              <a:cxn ang="0">
                <a:pos x="11" y="50"/>
              </a:cxn>
              <a:cxn ang="0">
                <a:pos x="4" y="44"/>
              </a:cxn>
              <a:cxn ang="0">
                <a:pos x="6" y="36"/>
              </a:cxn>
              <a:cxn ang="0">
                <a:pos x="0" y="28"/>
              </a:cxn>
              <a:cxn ang="0">
                <a:pos x="7" y="23"/>
              </a:cxn>
              <a:cxn ang="0">
                <a:pos x="4" y="18"/>
              </a:cxn>
              <a:cxn ang="0">
                <a:pos x="15" y="16"/>
              </a:cxn>
              <a:cxn ang="0">
                <a:pos x="19" y="8"/>
              </a:cxn>
              <a:cxn ang="0">
                <a:pos x="28" y="15"/>
              </a:cxn>
              <a:cxn ang="0">
                <a:pos x="35" y="12"/>
              </a:cxn>
              <a:cxn ang="0">
                <a:pos x="41" y="19"/>
              </a:cxn>
              <a:cxn ang="0">
                <a:pos x="45" y="27"/>
              </a:cxn>
              <a:cxn ang="0">
                <a:pos x="23" y="22"/>
              </a:cxn>
              <a:cxn ang="0">
                <a:pos x="32" y="31"/>
              </a:cxn>
              <a:cxn ang="0">
                <a:pos x="63" y="16"/>
              </a:cxn>
              <a:cxn ang="0">
                <a:pos x="64" y="24"/>
              </a:cxn>
              <a:cxn ang="0">
                <a:pos x="55" y="22"/>
              </a:cxn>
              <a:cxn ang="0">
                <a:pos x="46" y="24"/>
              </a:cxn>
              <a:cxn ang="0">
                <a:pos x="46" y="16"/>
              </a:cxn>
              <a:cxn ang="0">
                <a:pos x="46" y="9"/>
              </a:cxn>
              <a:cxn ang="0">
                <a:pos x="46" y="2"/>
              </a:cxn>
              <a:cxn ang="0">
                <a:pos x="55" y="4"/>
              </a:cxn>
              <a:cxn ang="0">
                <a:pos x="59" y="0"/>
              </a:cxn>
              <a:cxn ang="0">
                <a:pos x="62" y="7"/>
              </a:cxn>
              <a:cxn ang="0">
                <a:pos x="68" y="15"/>
              </a:cxn>
              <a:cxn ang="0">
                <a:pos x="62" y="55"/>
              </a:cxn>
              <a:cxn ang="0">
                <a:pos x="59" y="63"/>
              </a:cxn>
              <a:cxn ang="0">
                <a:pos x="54" y="59"/>
              </a:cxn>
              <a:cxn ang="0">
                <a:pos x="45" y="60"/>
              </a:cxn>
              <a:cxn ang="0">
                <a:pos x="41" y="52"/>
              </a:cxn>
              <a:cxn ang="0">
                <a:pos x="47" y="44"/>
              </a:cxn>
              <a:cxn ang="0">
                <a:pos x="50" y="36"/>
              </a:cxn>
              <a:cxn ang="0">
                <a:pos x="56" y="40"/>
              </a:cxn>
              <a:cxn ang="0">
                <a:pos x="64" y="39"/>
              </a:cxn>
              <a:cxn ang="0">
                <a:pos x="63" y="46"/>
              </a:cxn>
              <a:cxn ang="0">
                <a:pos x="55" y="8"/>
              </a:cxn>
              <a:cxn ang="0">
                <a:pos x="59" y="13"/>
              </a:cxn>
              <a:cxn ang="0">
                <a:pos x="50" y="49"/>
              </a:cxn>
              <a:cxn ang="0">
                <a:pos x="55" y="45"/>
              </a:cxn>
            </a:cxnLst>
            <a:rect l="0" t="0" r="0" b="0"/>
            <a:pathLst>
              <a:path w="68" h="63">
                <a:moveTo>
                  <a:pt x="45" y="35"/>
                </a:moveTo>
                <a:cubicBezTo>
                  <a:pt x="45" y="35"/>
                  <a:pt x="45" y="36"/>
                  <a:pt x="45" y="36"/>
                </a:cubicBezTo>
                <a:cubicBezTo>
                  <a:pt x="39" y="36"/>
                  <a:pt x="39" y="36"/>
                  <a:pt x="39" y="36"/>
                </a:cubicBezTo>
                <a:cubicBezTo>
                  <a:pt x="39" y="37"/>
                  <a:pt x="38" y="38"/>
                  <a:pt x="38" y="39"/>
                </a:cubicBezTo>
                <a:cubicBezTo>
                  <a:pt x="39" y="41"/>
                  <a:pt x="40" y="42"/>
                  <a:pt x="41" y="43"/>
                </a:cubicBezTo>
                <a:cubicBezTo>
                  <a:pt x="41" y="43"/>
                  <a:pt x="41" y="44"/>
                  <a:pt x="41" y="44"/>
                </a:cubicBezTo>
                <a:cubicBezTo>
                  <a:pt x="41" y="44"/>
                  <a:pt x="41" y="44"/>
                  <a:pt x="41" y="45"/>
                </a:cubicBezTo>
                <a:cubicBezTo>
                  <a:pt x="40" y="46"/>
                  <a:pt x="36" y="50"/>
                  <a:pt x="35" y="50"/>
                </a:cubicBezTo>
                <a:cubicBezTo>
                  <a:pt x="35" y="50"/>
                  <a:pt x="35" y="50"/>
                  <a:pt x="35" y="50"/>
                </a:cubicBezTo>
                <a:cubicBezTo>
                  <a:pt x="31" y="47"/>
                  <a:pt x="31" y="47"/>
                  <a:pt x="31" y="47"/>
                </a:cubicBezTo>
                <a:cubicBezTo>
                  <a:pt x="30" y="47"/>
                  <a:pt x="29" y="47"/>
                  <a:pt x="28" y="48"/>
                </a:cubicBezTo>
                <a:cubicBezTo>
                  <a:pt x="28" y="49"/>
                  <a:pt x="27" y="51"/>
                  <a:pt x="27" y="53"/>
                </a:cubicBezTo>
                <a:cubicBezTo>
                  <a:pt x="27" y="54"/>
                  <a:pt x="26" y="54"/>
                  <a:pt x="26" y="54"/>
                </a:cubicBezTo>
                <a:cubicBezTo>
                  <a:pt x="19" y="54"/>
                  <a:pt x="19" y="54"/>
                  <a:pt x="19" y="54"/>
                </a:cubicBezTo>
                <a:cubicBezTo>
                  <a:pt x="19" y="54"/>
                  <a:pt x="18" y="54"/>
                  <a:pt x="18" y="53"/>
                </a:cubicBezTo>
                <a:cubicBezTo>
                  <a:pt x="17" y="48"/>
                  <a:pt x="17" y="48"/>
                  <a:pt x="17" y="48"/>
                </a:cubicBezTo>
                <a:cubicBezTo>
                  <a:pt x="16" y="47"/>
                  <a:pt x="16" y="47"/>
                  <a:pt x="15" y="47"/>
                </a:cubicBezTo>
                <a:cubicBezTo>
                  <a:pt x="11" y="50"/>
                  <a:pt x="11" y="50"/>
                  <a:pt x="11" y="50"/>
                </a:cubicBezTo>
                <a:cubicBezTo>
                  <a:pt x="10" y="50"/>
                  <a:pt x="10" y="50"/>
                  <a:pt x="10" y="50"/>
                </a:cubicBezTo>
                <a:cubicBezTo>
                  <a:pt x="10" y="50"/>
                  <a:pt x="9" y="50"/>
                  <a:pt x="9" y="50"/>
                </a:cubicBezTo>
                <a:cubicBezTo>
                  <a:pt x="8" y="49"/>
                  <a:pt x="4" y="45"/>
                  <a:pt x="4" y="44"/>
                </a:cubicBezTo>
                <a:cubicBezTo>
                  <a:pt x="4" y="44"/>
                  <a:pt x="4" y="44"/>
                  <a:pt x="4" y="43"/>
                </a:cubicBezTo>
                <a:cubicBezTo>
                  <a:pt x="5" y="42"/>
                  <a:pt x="6" y="41"/>
                  <a:pt x="7" y="39"/>
                </a:cubicBezTo>
                <a:cubicBezTo>
                  <a:pt x="7" y="38"/>
                  <a:pt x="6" y="37"/>
                  <a:pt x="6" y="36"/>
                </a:cubicBezTo>
                <a:cubicBezTo>
                  <a:pt x="1" y="35"/>
                  <a:pt x="1" y="35"/>
                  <a:pt x="1" y="35"/>
                </a:cubicBezTo>
                <a:cubicBezTo>
                  <a:pt x="0" y="35"/>
                  <a:pt x="0" y="35"/>
                  <a:pt x="0" y="34"/>
                </a:cubicBezTo>
                <a:cubicBezTo>
                  <a:pt x="0" y="28"/>
                  <a:pt x="0" y="28"/>
                  <a:pt x="0" y="28"/>
                </a:cubicBezTo>
                <a:cubicBezTo>
                  <a:pt x="0" y="27"/>
                  <a:pt x="0" y="27"/>
                  <a:pt x="1" y="27"/>
                </a:cubicBezTo>
                <a:cubicBezTo>
                  <a:pt x="6" y="26"/>
                  <a:pt x="6" y="26"/>
                  <a:pt x="6" y="26"/>
                </a:cubicBezTo>
                <a:cubicBezTo>
                  <a:pt x="6" y="25"/>
                  <a:pt x="7" y="24"/>
                  <a:pt x="7" y="23"/>
                </a:cubicBezTo>
                <a:cubicBezTo>
                  <a:pt x="6" y="22"/>
                  <a:pt x="5" y="20"/>
                  <a:pt x="4" y="19"/>
                </a:cubicBezTo>
                <a:cubicBezTo>
                  <a:pt x="4" y="19"/>
                  <a:pt x="4" y="19"/>
                  <a:pt x="4" y="18"/>
                </a:cubicBezTo>
                <a:cubicBezTo>
                  <a:pt x="4" y="18"/>
                  <a:pt x="4" y="18"/>
                  <a:pt x="4" y="18"/>
                </a:cubicBezTo>
                <a:cubicBezTo>
                  <a:pt x="5" y="17"/>
                  <a:pt x="9" y="12"/>
                  <a:pt x="10" y="12"/>
                </a:cubicBezTo>
                <a:cubicBezTo>
                  <a:pt x="10" y="12"/>
                  <a:pt x="10" y="12"/>
                  <a:pt x="11" y="13"/>
                </a:cubicBezTo>
                <a:cubicBezTo>
                  <a:pt x="15" y="16"/>
                  <a:pt x="15" y="16"/>
                  <a:pt x="15" y="16"/>
                </a:cubicBezTo>
                <a:cubicBezTo>
                  <a:pt x="16" y="15"/>
                  <a:pt x="16" y="15"/>
                  <a:pt x="17" y="15"/>
                </a:cubicBezTo>
                <a:cubicBezTo>
                  <a:pt x="18" y="13"/>
                  <a:pt x="18" y="11"/>
                  <a:pt x="18" y="9"/>
                </a:cubicBezTo>
                <a:cubicBezTo>
                  <a:pt x="18" y="9"/>
                  <a:pt x="19" y="8"/>
                  <a:pt x="19" y="8"/>
                </a:cubicBezTo>
                <a:cubicBezTo>
                  <a:pt x="26" y="8"/>
                  <a:pt x="26" y="8"/>
                  <a:pt x="26" y="8"/>
                </a:cubicBezTo>
                <a:cubicBezTo>
                  <a:pt x="26" y="8"/>
                  <a:pt x="27" y="9"/>
                  <a:pt x="27" y="9"/>
                </a:cubicBezTo>
                <a:cubicBezTo>
                  <a:pt x="28" y="15"/>
                  <a:pt x="28" y="15"/>
                  <a:pt x="28" y="15"/>
                </a:cubicBezTo>
                <a:cubicBezTo>
                  <a:pt x="29" y="15"/>
                  <a:pt x="30" y="15"/>
                  <a:pt x="31" y="16"/>
                </a:cubicBezTo>
                <a:cubicBezTo>
                  <a:pt x="35" y="13"/>
                  <a:pt x="35" y="13"/>
                  <a:pt x="35" y="13"/>
                </a:cubicBezTo>
                <a:cubicBezTo>
                  <a:pt x="35" y="12"/>
                  <a:pt x="35" y="12"/>
                  <a:pt x="35" y="12"/>
                </a:cubicBezTo>
                <a:cubicBezTo>
                  <a:pt x="36" y="12"/>
                  <a:pt x="36" y="12"/>
                  <a:pt x="36" y="13"/>
                </a:cubicBezTo>
                <a:cubicBezTo>
                  <a:pt x="37" y="13"/>
                  <a:pt x="41" y="17"/>
                  <a:pt x="41" y="18"/>
                </a:cubicBezTo>
                <a:cubicBezTo>
                  <a:pt x="41" y="19"/>
                  <a:pt x="41" y="19"/>
                  <a:pt x="41" y="19"/>
                </a:cubicBezTo>
                <a:cubicBezTo>
                  <a:pt x="40" y="20"/>
                  <a:pt x="39" y="22"/>
                  <a:pt x="38" y="23"/>
                </a:cubicBezTo>
                <a:cubicBezTo>
                  <a:pt x="38" y="24"/>
                  <a:pt x="39" y="25"/>
                  <a:pt x="39" y="26"/>
                </a:cubicBezTo>
                <a:cubicBezTo>
                  <a:pt x="45" y="27"/>
                  <a:pt x="45" y="27"/>
                  <a:pt x="45" y="27"/>
                </a:cubicBezTo>
                <a:cubicBezTo>
                  <a:pt x="45" y="27"/>
                  <a:pt x="45" y="27"/>
                  <a:pt x="45" y="28"/>
                </a:cubicBezTo>
                <a:lnTo>
                  <a:pt x="45" y="35"/>
                </a:lnTo>
                <a:close/>
                <a:moveTo>
                  <a:pt x="23" y="22"/>
                </a:moveTo>
                <a:cubicBezTo>
                  <a:pt x="18" y="22"/>
                  <a:pt x="13" y="26"/>
                  <a:pt x="13" y="31"/>
                </a:cubicBezTo>
                <a:cubicBezTo>
                  <a:pt x="13" y="36"/>
                  <a:pt x="18" y="40"/>
                  <a:pt x="23" y="40"/>
                </a:cubicBezTo>
                <a:cubicBezTo>
                  <a:pt x="28" y="40"/>
                  <a:pt x="32" y="36"/>
                  <a:pt x="32" y="31"/>
                </a:cubicBezTo>
                <a:cubicBezTo>
                  <a:pt x="32" y="26"/>
                  <a:pt x="28" y="22"/>
                  <a:pt x="23" y="22"/>
                </a:cubicBezTo>
                <a:close/>
                <a:moveTo>
                  <a:pt x="68" y="15"/>
                </a:moveTo>
                <a:cubicBezTo>
                  <a:pt x="68" y="16"/>
                  <a:pt x="64" y="16"/>
                  <a:pt x="63" y="16"/>
                </a:cubicBezTo>
                <a:cubicBezTo>
                  <a:pt x="63" y="17"/>
                  <a:pt x="62" y="18"/>
                  <a:pt x="62" y="18"/>
                </a:cubicBezTo>
                <a:cubicBezTo>
                  <a:pt x="62" y="19"/>
                  <a:pt x="64" y="23"/>
                  <a:pt x="64" y="23"/>
                </a:cubicBezTo>
                <a:cubicBezTo>
                  <a:pt x="64" y="23"/>
                  <a:pt x="64" y="23"/>
                  <a:pt x="64" y="24"/>
                </a:cubicBezTo>
                <a:cubicBezTo>
                  <a:pt x="63" y="24"/>
                  <a:pt x="59" y="26"/>
                  <a:pt x="59" y="26"/>
                </a:cubicBezTo>
                <a:cubicBezTo>
                  <a:pt x="59" y="26"/>
                  <a:pt x="56" y="22"/>
                  <a:pt x="56" y="22"/>
                </a:cubicBezTo>
                <a:cubicBezTo>
                  <a:pt x="55" y="22"/>
                  <a:pt x="55" y="22"/>
                  <a:pt x="55" y="22"/>
                </a:cubicBezTo>
                <a:cubicBezTo>
                  <a:pt x="54" y="22"/>
                  <a:pt x="54" y="22"/>
                  <a:pt x="54" y="22"/>
                </a:cubicBezTo>
                <a:cubicBezTo>
                  <a:pt x="53" y="22"/>
                  <a:pt x="50" y="26"/>
                  <a:pt x="50" y="26"/>
                </a:cubicBezTo>
                <a:cubicBezTo>
                  <a:pt x="50" y="26"/>
                  <a:pt x="46" y="24"/>
                  <a:pt x="46" y="24"/>
                </a:cubicBezTo>
                <a:cubicBezTo>
                  <a:pt x="45" y="23"/>
                  <a:pt x="45" y="23"/>
                  <a:pt x="45" y="23"/>
                </a:cubicBezTo>
                <a:cubicBezTo>
                  <a:pt x="45" y="23"/>
                  <a:pt x="47" y="19"/>
                  <a:pt x="47" y="18"/>
                </a:cubicBezTo>
                <a:cubicBezTo>
                  <a:pt x="47" y="18"/>
                  <a:pt x="46" y="17"/>
                  <a:pt x="46" y="16"/>
                </a:cubicBezTo>
                <a:cubicBezTo>
                  <a:pt x="45" y="16"/>
                  <a:pt x="41" y="16"/>
                  <a:pt x="41" y="15"/>
                </a:cubicBezTo>
                <a:cubicBezTo>
                  <a:pt x="41" y="10"/>
                  <a:pt x="41" y="10"/>
                  <a:pt x="41" y="10"/>
                </a:cubicBezTo>
                <a:cubicBezTo>
                  <a:pt x="41" y="10"/>
                  <a:pt x="45" y="9"/>
                  <a:pt x="46" y="9"/>
                </a:cubicBezTo>
                <a:cubicBezTo>
                  <a:pt x="46" y="9"/>
                  <a:pt x="47" y="8"/>
                  <a:pt x="47" y="7"/>
                </a:cubicBezTo>
                <a:cubicBezTo>
                  <a:pt x="47" y="7"/>
                  <a:pt x="45" y="3"/>
                  <a:pt x="45" y="2"/>
                </a:cubicBezTo>
                <a:cubicBezTo>
                  <a:pt x="45" y="2"/>
                  <a:pt x="45" y="2"/>
                  <a:pt x="46" y="2"/>
                </a:cubicBezTo>
                <a:cubicBezTo>
                  <a:pt x="46" y="2"/>
                  <a:pt x="50" y="0"/>
                  <a:pt x="50" y="0"/>
                </a:cubicBezTo>
                <a:cubicBezTo>
                  <a:pt x="50" y="0"/>
                  <a:pt x="53" y="3"/>
                  <a:pt x="54" y="4"/>
                </a:cubicBezTo>
                <a:cubicBezTo>
                  <a:pt x="54" y="4"/>
                  <a:pt x="54" y="4"/>
                  <a:pt x="55" y="4"/>
                </a:cubicBezTo>
                <a:cubicBezTo>
                  <a:pt x="55" y="4"/>
                  <a:pt x="55" y="4"/>
                  <a:pt x="56" y="4"/>
                </a:cubicBezTo>
                <a:cubicBezTo>
                  <a:pt x="57" y="2"/>
                  <a:pt x="58" y="1"/>
                  <a:pt x="59" y="0"/>
                </a:cubicBezTo>
                <a:cubicBezTo>
                  <a:pt x="59" y="0"/>
                  <a:pt x="59" y="0"/>
                  <a:pt x="59" y="0"/>
                </a:cubicBezTo>
                <a:cubicBezTo>
                  <a:pt x="59" y="0"/>
                  <a:pt x="63" y="2"/>
                  <a:pt x="64" y="2"/>
                </a:cubicBezTo>
                <a:cubicBezTo>
                  <a:pt x="64" y="2"/>
                  <a:pt x="64" y="2"/>
                  <a:pt x="64" y="2"/>
                </a:cubicBezTo>
                <a:cubicBezTo>
                  <a:pt x="64" y="3"/>
                  <a:pt x="62" y="7"/>
                  <a:pt x="62" y="7"/>
                </a:cubicBezTo>
                <a:cubicBezTo>
                  <a:pt x="62" y="8"/>
                  <a:pt x="63" y="9"/>
                  <a:pt x="63" y="9"/>
                </a:cubicBezTo>
                <a:cubicBezTo>
                  <a:pt x="64" y="9"/>
                  <a:pt x="68" y="10"/>
                  <a:pt x="68" y="10"/>
                </a:cubicBezTo>
                <a:lnTo>
                  <a:pt x="68" y="15"/>
                </a:lnTo>
                <a:close/>
                <a:moveTo>
                  <a:pt x="68" y="52"/>
                </a:moveTo>
                <a:cubicBezTo>
                  <a:pt x="68" y="52"/>
                  <a:pt x="64" y="53"/>
                  <a:pt x="63" y="53"/>
                </a:cubicBezTo>
                <a:cubicBezTo>
                  <a:pt x="63" y="54"/>
                  <a:pt x="62" y="54"/>
                  <a:pt x="62" y="55"/>
                </a:cubicBezTo>
                <a:cubicBezTo>
                  <a:pt x="62" y="56"/>
                  <a:pt x="64" y="59"/>
                  <a:pt x="64" y="60"/>
                </a:cubicBezTo>
                <a:cubicBezTo>
                  <a:pt x="64" y="60"/>
                  <a:pt x="64" y="60"/>
                  <a:pt x="64" y="60"/>
                </a:cubicBezTo>
                <a:cubicBezTo>
                  <a:pt x="63" y="60"/>
                  <a:pt x="59" y="63"/>
                  <a:pt x="59" y="63"/>
                </a:cubicBezTo>
                <a:cubicBezTo>
                  <a:pt x="59" y="63"/>
                  <a:pt x="56" y="59"/>
                  <a:pt x="56" y="59"/>
                </a:cubicBezTo>
                <a:cubicBezTo>
                  <a:pt x="55" y="59"/>
                  <a:pt x="55" y="59"/>
                  <a:pt x="55" y="59"/>
                </a:cubicBezTo>
                <a:cubicBezTo>
                  <a:pt x="54" y="59"/>
                  <a:pt x="54" y="59"/>
                  <a:pt x="54" y="59"/>
                </a:cubicBezTo>
                <a:cubicBezTo>
                  <a:pt x="53" y="59"/>
                  <a:pt x="50" y="63"/>
                  <a:pt x="50" y="63"/>
                </a:cubicBezTo>
                <a:cubicBezTo>
                  <a:pt x="50" y="63"/>
                  <a:pt x="46" y="60"/>
                  <a:pt x="46" y="60"/>
                </a:cubicBezTo>
                <a:cubicBezTo>
                  <a:pt x="45" y="60"/>
                  <a:pt x="45" y="60"/>
                  <a:pt x="45" y="60"/>
                </a:cubicBezTo>
                <a:cubicBezTo>
                  <a:pt x="45" y="59"/>
                  <a:pt x="47" y="56"/>
                  <a:pt x="47" y="55"/>
                </a:cubicBezTo>
                <a:cubicBezTo>
                  <a:pt x="47" y="54"/>
                  <a:pt x="46" y="54"/>
                  <a:pt x="46" y="53"/>
                </a:cubicBezTo>
                <a:cubicBezTo>
                  <a:pt x="45" y="53"/>
                  <a:pt x="41" y="52"/>
                  <a:pt x="41" y="52"/>
                </a:cubicBezTo>
                <a:cubicBezTo>
                  <a:pt x="41" y="47"/>
                  <a:pt x="41" y="47"/>
                  <a:pt x="41" y="47"/>
                </a:cubicBezTo>
                <a:cubicBezTo>
                  <a:pt x="41" y="46"/>
                  <a:pt x="45" y="46"/>
                  <a:pt x="46" y="46"/>
                </a:cubicBezTo>
                <a:cubicBezTo>
                  <a:pt x="46" y="45"/>
                  <a:pt x="47" y="45"/>
                  <a:pt x="47" y="44"/>
                </a:cubicBezTo>
                <a:cubicBezTo>
                  <a:pt x="47" y="43"/>
                  <a:pt x="45" y="40"/>
                  <a:pt x="45" y="39"/>
                </a:cubicBezTo>
                <a:cubicBezTo>
                  <a:pt x="45" y="39"/>
                  <a:pt x="45" y="39"/>
                  <a:pt x="46" y="39"/>
                </a:cubicBezTo>
                <a:cubicBezTo>
                  <a:pt x="46" y="39"/>
                  <a:pt x="50" y="36"/>
                  <a:pt x="50" y="36"/>
                </a:cubicBezTo>
                <a:cubicBezTo>
                  <a:pt x="50" y="36"/>
                  <a:pt x="53" y="40"/>
                  <a:pt x="54" y="40"/>
                </a:cubicBezTo>
                <a:cubicBezTo>
                  <a:pt x="54" y="40"/>
                  <a:pt x="54" y="40"/>
                  <a:pt x="55" y="40"/>
                </a:cubicBezTo>
                <a:cubicBezTo>
                  <a:pt x="55" y="40"/>
                  <a:pt x="55" y="40"/>
                  <a:pt x="56" y="40"/>
                </a:cubicBezTo>
                <a:cubicBezTo>
                  <a:pt x="57" y="39"/>
                  <a:pt x="58" y="38"/>
                  <a:pt x="59" y="36"/>
                </a:cubicBezTo>
                <a:cubicBezTo>
                  <a:pt x="59" y="36"/>
                  <a:pt x="59" y="36"/>
                  <a:pt x="59" y="36"/>
                </a:cubicBezTo>
                <a:cubicBezTo>
                  <a:pt x="59" y="36"/>
                  <a:pt x="63" y="39"/>
                  <a:pt x="64" y="39"/>
                </a:cubicBezTo>
                <a:cubicBezTo>
                  <a:pt x="64" y="39"/>
                  <a:pt x="64" y="39"/>
                  <a:pt x="64" y="39"/>
                </a:cubicBezTo>
                <a:cubicBezTo>
                  <a:pt x="64" y="40"/>
                  <a:pt x="62" y="43"/>
                  <a:pt x="62" y="44"/>
                </a:cubicBezTo>
                <a:cubicBezTo>
                  <a:pt x="62" y="45"/>
                  <a:pt x="63" y="45"/>
                  <a:pt x="63" y="46"/>
                </a:cubicBezTo>
                <a:cubicBezTo>
                  <a:pt x="64" y="46"/>
                  <a:pt x="68" y="46"/>
                  <a:pt x="68" y="47"/>
                </a:cubicBezTo>
                <a:lnTo>
                  <a:pt x="68" y="52"/>
                </a:lnTo>
                <a:close/>
                <a:moveTo>
                  <a:pt x="55" y="8"/>
                </a:moveTo>
                <a:cubicBezTo>
                  <a:pt x="52" y="8"/>
                  <a:pt x="50" y="10"/>
                  <a:pt x="50" y="13"/>
                </a:cubicBezTo>
                <a:cubicBezTo>
                  <a:pt x="50" y="15"/>
                  <a:pt x="52" y="17"/>
                  <a:pt x="55" y="17"/>
                </a:cubicBezTo>
                <a:cubicBezTo>
                  <a:pt x="57" y="17"/>
                  <a:pt x="59" y="15"/>
                  <a:pt x="59" y="13"/>
                </a:cubicBezTo>
                <a:cubicBezTo>
                  <a:pt x="59" y="10"/>
                  <a:pt x="57" y="8"/>
                  <a:pt x="55" y="8"/>
                </a:cubicBezTo>
                <a:close/>
                <a:moveTo>
                  <a:pt x="55" y="45"/>
                </a:moveTo>
                <a:cubicBezTo>
                  <a:pt x="52" y="45"/>
                  <a:pt x="50" y="47"/>
                  <a:pt x="50" y="49"/>
                </a:cubicBezTo>
                <a:cubicBezTo>
                  <a:pt x="50" y="52"/>
                  <a:pt x="52" y="54"/>
                  <a:pt x="55" y="54"/>
                </a:cubicBezTo>
                <a:cubicBezTo>
                  <a:pt x="57" y="54"/>
                  <a:pt x="59" y="52"/>
                  <a:pt x="59" y="49"/>
                </a:cubicBezTo>
                <a:cubicBezTo>
                  <a:pt x="59" y="47"/>
                  <a:pt x="57" y="45"/>
                  <a:pt x="55" y="45"/>
                </a:cubicBezTo>
                <a:close/>
              </a:path>
            </a:pathLst>
          </a:custGeom>
          <a:solidFill>
            <a:schemeClr val="bg1"/>
          </a:solidFill>
          <a:ln w="9525">
            <a:noFill/>
          </a:ln>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rgbClr val="16313D"/>
              </a:solidFill>
            </a:endParaRPr>
          </a:p>
        </p:txBody>
      </p:sp>
      <p:sp>
        <p:nvSpPr>
          <p:cNvPr id="157" name="稻壳儿小白白(http://dwz.cn/Wu2UP)"/>
          <p:cNvSpPr>
            <a:spLocks noEditPoints="1"/>
          </p:cNvSpPr>
          <p:nvPr/>
        </p:nvSpPr>
        <p:spPr bwMode="auto">
          <a:xfrm>
            <a:off x="4693920" y="2085975"/>
            <a:ext cx="559435" cy="572770"/>
          </a:xfrm>
          <a:custGeom>
            <a:avLst/>
            <a:gdLst>
              <a:gd name="T0" fmla="*/ 24 w 42"/>
              <a:gd name="T1" fmla="*/ 32 h 43"/>
              <a:gd name="T2" fmla="*/ 31 w 42"/>
              <a:gd name="T3" fmla="*/ 24 h 43"/>
              <a:gd name="T4" fmla="*/ 42 w 42"/>
              <a:gd name="T5" fmla="*/ 6 h 43"/>
              <a:gd name="T6" fmla="*/ 40 w 42"/>
              <a:gd name="T7" fmla="*/ 4 h 43"/>
              <a:gd name="T8" fmla="*/ 32 w 42"/>
              <a:gd name="T9" fmla="*/ 4 h 43"/>
              <a:gd name="T10" fmla="*/ 21 w 42"/>
              <a:gd name="T11" fmla="*/ 0 h 43"/>
              <a:gd name="T12" fmla="*/ 10 w 42"/>
              <a:gd name="T13" fmla="*/ 4 h 43"/>
              <a:gd name="T14" fmla="*/ 2 w 42"/>
              <a:gd name="T15" fmla="*/ 4 h 43"/>
              <a:gd name="T16" fmla="*/ 0 w 42"/>
              <a:gd name="T17" fmla="*/ 6 h 43"/>
              <a:gd name="T18" fmla="*/ 11 w 42"/>
              <a:gd name="T19" fmla="*/ 24 h 43"/>
              <a:gd name="T20" fmla="*/ 18 w 42"/>
              <a:gd name="T21" fmla="*/ 32 h 43"/>
              <a:gd name="T22" fmla="*/ 18 w 42"/>
              <a:gd name="T23" fmla="*/ 35 h 43"/>
              <a:gd name="T24" fmla="*/ 11 w 42"/>
              <a:gd name="T25" fmla="*/ 39 h 43"/>
              <a:gd name="T26" fmla="*/ 21 w 42"/>
              <a:gd name="T27" fmla="*/ 43 h 43"/>
              <a:gd name="T28" fmla="*/ 31 w 42"/>
              <a:gd name="T29" fmla="*/ 39 h 43"/>
              <a:gd name="T30" fmla="*/ 24 w 42"/>
              <a:gd name="T31" fmla="*/ 35 h 43"/>
              <a:gd name="T32" fmla="*/ 24 w 42"/>
              <a:gd name="T33" fmla="*/ 32 h 43"/>
              <a:gd name="T34" fmla="*/ 30 w 42"/>
              <a:gd name="T35" fmla="*/ 20 h 43"/>
              <a:gd name="T36" fmla="*/ 33 w 42"/>
              <a:gd name="T37" fmla="*/ 8 h 43"/>
              <a:gd name="T38" fmla="*/ 39 w 42"/>
              <a:gd name="T39" fmla="*/ 8 h 43"/>
              <a:gd name="T40" fmla="*/ 30 w 42"/>
              <a:gd name="T41" fmla="*/ 20 h 43"/>
              <a:gd name="T42" fmla="*/ 21 w 42"/>
              <a:gd name="T43" fmla="*/ 3 h 43"/>
              <a:gd name="T44" fmla="*/ 30 w 42"/>
              <a:gd name="T45" fmla="*/ 7 h 43"/>
              <a:gd name="T46" fmla="*/ 21 w 42"/>
              <a:gd name="T47" fmla="*/ 10 h 43"/>
              <a:gd name="T48" fmla="*/ 12 w 42"/>
              <a:gd name="T49" fmla="*/ 7 h 43"/>
              <a:gd name="T50" fmla="*/ 21 w 42"/>
              <a:gd name="T51" fmla="*/ 3 h 43"/>
              <a:gd name="T52" fmla="*/ 3 w 42"/>
              <a:gd name="T53" fmla="*/ 8 h 43"/>
              <a:gd name="T54" fmla="*/ 9 w 42"/>
              <a:gd name="T55" fmla="*/ 8 h 43"/>
              <a:gd name="T56" fmla="*/ 12 w 42"/>
              <a:gd name="T57" fmla="*/ 20 h 43"/>
              <a:gd name="T58" fmla="*/ 3 w 42"/>
              <a:gd name="T59" fmla="*/ 8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42" h="43">
                <a:moveTo>
                  <a:pt x="24" y="32"/>
                </a:moveTo>
                <a:cubicBezTo>
                  <a:pt x="24" y="29"/>
                  <a:pt x="26" y="27"/>
                  <a:pt x="31" y="24"/>
                </a:cubicBezTo>
                <a:cubicBezTo>
                  <a:pt x="36" y="20"/>
                  <a:pt x="42" y="16"/>
                  <a:pt x="42" y="6"/>
                </a:cubicBezTo>
                <a:cubicBezTo>
                  <a:pt x="42" y="5"/>
                  <a:pt x="41" y="4"/>
                  <a:pt x="40" y="4"/>
                </a:cubicBezTo>
                <a:cubicBezTo>
                  <a:pt x="32" y="4"/>
                  <a:pt x="32" y="4"/>
                  <a:pt x="32" y="4"/>
                </a:cubicBezTo>
                <a:cubicBezTo>
                  <a:pt x="31" y="2"/>
                  <a:pt x="28" y="0"/>
                  <a:pt x="21" y="0"/>
                </a:cubicBezTo>
                <a:cubicBezTo>
                  <a:pt x="14" y="0"/>
                  <a:pt x="11" y="2"/>
                  <a:pt x="10" y="4"/>
                </a:cubicBezTo>
                <a:cubicBezTo>
                  <a:pt x="2" y="4"/>
                  <a:pt x="2" y="4"/>
                  <a:pt x="2" y="4"/>
                </a:cubicBezTo>
                <a:cubicBezTo>
                  <a:pt x="1" y="4"/>
                  <a:pt x="0" y="5"/>
                  <a:pt x="0" y="6"/>
                </a:cubicBezTo>
                <a:cubicBezTo>
                  <a:pt x="0" y="16"/>
                  <a:pt x="6" y="20"/>
                  <a:pt x="11" y="24"/>
                </a:cubicBezTo>
                <a:cubicBezTo>
                  <a:pt x="16" y="27"/>
                  <a:pt x="18" y="29"/>
                  <a:pt x="18" y="32"/>
                </a:cubicBezTo>
                <a:cubicBezTo>
                  <a:pt x="18" y="35"/>
                  <a:pt x="18" y="35"/>
                  <a:pt x="18" y="35"/>
                </a:cubicBezTo>
                <a:cubicBezTo>
                  <a:pt x="14" y="36"/>
                  <a:pt x="11" y="37"/>
                  <a:pt x="11" y="39"/>
                </a:cubicBezTo>
                <a:cubicBezTo>
                  <a:pt x="11" y="41"/>
                  <a:pt x="15" y="43"/>
                  <a:pt x="21" y="43"/>
                </a:cubicBezTo>
                <a:cubicBezTo>
                  <a:pt x="27" y="43"/>
                  <a:pt x="31" y="41"/>
                  <a:pt x="31" y="39"/>
                </a:cubicBezTo>
                <a:cubicBezTo>
                  <a:pt x="31" y="37"/>
                  <a:pt x="28" y="36"/>
                  <a:pt x="24" y="35"/>
                </a:cubicBezTo>
                <a:lnTo>
                  <a:pt x="24" y="32"/>
                </a:lnTo>
                <a:close/>
                <a:moveTo>
                  <a:pt x="30" y="20"/>
                </a:moveTo>
                <a:cubicBezTo>
                  <a:pt x="32" y="17"/>
                  <a:pt x="33" y="13"/>
                  <a:pt x="33" y="8"/>
                </a:cubicBezTo>
                <a:cubicBezTo>
                  <a:pt x="39" y="8"/>
                  <a:pt x="39" y="8"/>
                  <a:pt x="39" y="8"/>
                </a:cubicBezTo>
                <a:cubicBezTo>
                  <a:pt x="38" y="14"/>
                  <a:pt x="34" y="17"/>
                  <a:pt x="30" y="20"/>
                </a:cubicBezTo>
                <a:close/>
                <a:moveTo>
                  <a:pt x="21" y="3"/>
                </a:moveTo>
                <a:cubicBezTo>
                  <a:pt x="27" y="3"/>
                  <a:pt x="30" y="6"/>
                  <a:pt x="30" y="7"/>
                </a:cubicBezTo>
                <a:cubicBezTo>
                  <a:pt x="30" y="8"/>
                  <a:pt x="27" y="10"/>
                  <a:pt x="21" y="10"/>
                </a:cubicBezTo>
                <a:cubicBezTo>
                  <a:pt x="15" y="10"/>
                  <a:pt x="12" y="8"/>
                  <a:pt x="12" y="7"/>
                </a:cubicBezTo>
                <a:cubicBezTo>
                  <a:pt x="12" y="6"/>
                  <a:pt x="15" y="3"/>
                  <a:pt x="21" y="3"/>
                </a:cubicBezTo>
                <a:close/>
                <a:moveTo>
                  <a:pt x="3" y="8"/>
                </a:moveTo>
                <a:cubicBezTo>
                  <a:pt x="9" y="8"/>
                  <a:pt x="9" y="8"/>
                  <a:pt x="9" y="8"/>
                </a:cubicBezTo>
                <a:cubicBezTo>
                  <a:pt x="9" y="13"/>
                  <a:pt x="10" y="17"/>
                  <a:pt x="12" y="20"/>
                </a:cubicBezTo>
                <a:cubicBezTo>
                  <a:pt x="8" y="17"/>
                  <a:pt x="4" y="14"/>
                  <a:pt x="3" y="8"/>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vert="horz" wrap="square" lIns="121920" tIns="60960" rIns="121920" bIns="60960" numCol="1" anchor="t" anchorCtr="0" compatLnSpc="1"/>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l" defTabSz="914400" rtl="0" eaLnBrk="1" latinLnBrk="0" hangingPunct="1">
              <a:spcBef>
                <a:spcPts val="0"/>
              </a:spcBef>
              <a:spcAft>
                <a:spcPts val="0"/>
              </a:spcAft>
              <a:buClrTx/>
              <a:buSzTx/>
              <a:buFontTx/>
              <a:buNone/>
              <a:defRPr/>
            </a:pPr>
            <a:endParaRPr kumimoji="0" lang="id-ID" sz="3200" b="0" i="0" u="none" strike="noStrike" kern="1200" cap="none" spc="0" normalizeH="0" baseline="0" noProof="0">
              <a:ln>
                <a:noFill/>
              </a:ln>
              <a:solidFill>
                <a:srgbClr val="16313D"/>
              </a:solidFill>
              <a:effectLst/>
              <a:uLnTx/>
              <a:uFillTx/>
              <a:latin typeface="Arial" panose="020B0604020202020204"/>
              <a:ea typeface="微软雅黑" panose="020B0503020204020204" charset="-122"/>
              <a:cs typeface="+mn-cs"/>
            </a:endParaRPr>
          </a:p>
        </p:txBody>
      </p:sp>
      <p:sp>
        <p:nvSpPr>
          <p:cNvPr id="159" name="稻壳儿小白白(http://dwz.cn/Wu2UP)"/>
          <p:cNvSpPr>
            <a:spLocks noEditPoints="1"/>
          </p:cNvSpPr>
          <p:nvPr/>
        </p:nvSpPr>
        <p:spPr bwMode="auto">
          <a:xfrm>
            <a:off x="9980295" y="2049780"/>
            <a:ext cx="655955" cy="586740"/>
          </a:xfrm>
          <a:custGeom>
            <a:avLst/>
            <a:gdLst>
              <a:gd name="T0" fmla="*/ 29 w 47"/>
              <a:gd name="T1" fmla="*/ 31 h 42"/>
              <a:gd name="T2" fmla="*/ 21 w 47"/>
              <a:gd name="T3" fmla="*/ 24 h 42"/>
              <a:gd name="T4" fmla="*/ 24 w 47"/>
              <a:gd name="T5" fmla="*/ 18 h 42"/>
              <a:gd name="T6" fmla="*/ 26 w 47"/>
              <a:gd name="T7" fmla="*/ 14 h 42"/>
              <a:gd name="T8" fmla="*/ 25 w 47"/>
              <a:gd name="T9" fmla="*/ 12 h 42"/>
              <a:gd name="T10" fmla="*/ 26 w 47"/>
              <a:gd name="T11" fmla="*/ 8 h 42"/>
              <a:gd name="T12" fmla="*/ 16 w 47"/>
              <a:gd name="T13" fmla="*/ 0 h 42"/>
              <a:gd name="T14" fmla="*/ 7 w 47"/>
              <a:gd name="T15" fmla="*/ 8 h 42"/>
              <a:gd name="T16" fmla="*/ 8 w 47"/>
              <a:gd name="T17" fmla="*/ 12 h 42"/>
              <a:gd name="T18" fmla="*/ 7 w 47"/>
              <a:gd name="T19" fmla="*/ 14 h 42"/>
              <a:gd name="T20" fmla="*/ 9 w 47"/>
              <a:gd name="T21" fmla="*/ 18 h 42"/>
              <a:gd name="T22" fmla="*/ 11 w 47"/>
              <a:gd name="T23" fmla="*/ 24 h 42"/>
              <a:gd name="T24" fmla="*/ 4 w 47"/>
              <a:gd name="T25" fmla="*/ 31 h 42"/>
              <a:gd name="T26" fmla="*/ 0 w 47"/>
              <a:gd name="T27" fmla="*/ 33 h 42"/>
              <a:gd name="T28" fmla="*/ 0 w 47"/>
              <a:gd name="T29" fmla="*/ 42 h 42"/>
              <a:gd name="T30" fmla="*/ 37 w 47"/>
              <a:gd name="T31" fmla="*/ 42 h 42"/>
              <a:gd name="T32" fmla="*/ 37 w 47"/>
              <a:gd name="T33" fmla="*/ 37 h 42"/>
              <a:gd name="T34" fmla="*/ 29 w 47"/>
              <a:gd name="T35" fmla="*/ 31 h 42"/>
              <a:gd name="T36" fmla="*/ 40 w 47"/>
              <a:gd name="T37" fmla="*/ 19 h 42"/>
              <a:gd name="T38" fmla="*/ 40 w 47"/>
              <a:gd name="T39" fmla="*/ 12 h 42"/>
              <a:gd name="T40" fmla="*/ 35 w 47"/>
              <a:gd name="T41" fmla="*/ 12 h 42"/>
              <a:gd name="T42" fmla="*/ 35 w 47"/>
              <a:gd name="T43" fmla="*/ 19 h 42"/>
              <a:gd name="T44" fmla="*/ 28 w 47"/>
              <a:gd name="T45" fmla="*/ 19 h 42"/>
              <a:gd name="T46" fmla="*/ 28 w 47"/>
              <a:gd name="T47" fmla="*/ 23 h 42"/>
              <a:gd name="T48" fmla="*/ 35 w 47"/>
              <a:gd name="T49" fmla="*/ 23 h 42"/>
              <a:gd name="T50" fmla="*/ 35 w 47"/>
              <a:gd name="T51" fmla="*/ 30 h 42"/>
              <a:gd name="T52" fmla="*/ 40 w 47"/>
              <a:gd name="T53" fmla="*/ 30 h 42"/>
              <a:gd name="T54" fmla="*/ 40 w 47"/>
              <a:gd name="T55" fmla="*/ 23 h 42"/>
              <a:gd name="T56" fmla="*/ 47 w 47"/>
              <a:gd name="T57" fmla="*/ 23 h 42"/>
              <a:gd name="T58" fmla="*/ 47 w 47"/>
              <a:gd name="T59" fmla="*/ 19 h 42"/>
              <a:gd name="T60" fmla="*/ 40 w 47"/>
              <a:gd name="T61" fmla="*/ 19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7" h="42">
                <a:moveTo>
                  <a:pt x="29" y="31"/>
                </a:moveTo>
                <a:cubicBezTo>
                  <a:pt x="23" y="29"/>
                  <a:pt x="21" y="28"/>
                  <a:pt x="21" y="24"/>
                </a:cubicBezTo>
                <a:cubicBezTo>
                  <a:pt x="21" y="21"/>
                  <a:pt x="23" y="22"/>
                  <a:pt x="24" y="18"/>
                </a:cubicBezTo>
                <a:cubicBezTo>
                  <a:pt x="24" y="16"/>
                  <a:pt x="26" y="18"/>
                  <a:pt x="26" y="14"/>
                </a:cubicBezTo>
                <a:cubicBezTo>
                  <a:pt x="26" y="12"/>
                  <a:pt x="25" y="12"/>
                  <a:pt x="25" y="12"/>
                </a:cubicBezTo>
                <a:cubicBezTo>
                  <a:pt x="25" y="12"/>
                  <a:pt x="26" y="10"/>
                  <a:pt x="26" y="8"/>
                </a:cubicBezTo>
                <a:cubicBezTo>
                  <a:pt x="26" y="6"/>
                  <a:pt x="24" y="0"/>
                  <a:pt x="16" y="0"/>
                </a:cubicBezTo>
                <a:cubicBezTo>
                  <a:pt x="8" y="0"/>
                  <a:pt x="7" y="6"/>
                  <a:pt x="7" y="8"/>
                </a:cubicBezTo>
                <a:cubicBezTo>
                  <a:pt x="7" y="10"/>
                  <a:pt x="8" y="12"/>
                  <a:pt x="8" y="12"/>
                </a:cubicBezTo>
                <a:cubicBezTo>
                  <a:pt x="8" y="12"/>
                  <a:pt x="7" y="12"/>
                  <a:pt x="7" y="14"/>
                </a:cubicBezTo>
                <a:cubicBezTo>
                  <a:pt x="7" y="18"/>
                  <a:pt x="9" y="16"/>
                  <a:pt x="9" y="18"/>
                </a:cubicBezTo>
                <a:cubicBezTo>
                  <a:pt x="10" y="22"/>
                  <a:pt x="11" y="21"/>
                  <a:pt x="11" y="24"/>
                </a:cubicBezTo>
                <a:cubicBezTo>
                  <a:pt x="11" y="28"/>
                  <a:pt x="10" y="29"/>
                  <a:pt x="4" y="31"/>
                </a:cubicBezTo>
                <a:cubicBezTo>
                  <a:pt x="3" y="32"/>
                  <a:pt x="1" y="32"/>
                  <a:pt x="0" y="33"/>
                </a:cubicBezTo>
                <a:cubicBezTo>
                  <a:pt x="0" y="42"/>
                  <a:pt x="0" y="42"/>
                  <a:pt x="0" y="42"/>
                </a:cubicBezTo>
                <a:cubicBezTo>
                  <a:pt x="37" y="42"/>
                  <a:pt x="37" y="42"/>
                  <a:pt x="37" y="42"/>
                </a:cubicBezTo>
                <a:cubicBezTo>
                  <a:pt x="37" y="42"/>
                  <a:pt x="37" y="39"/>
                  <a:pt x="37" y="37"/>
                </a:cubicBezTo>
                <a:cubicBezTo>
                  <a:pt x="37" y="36"/>
                  <a:pt x="35" y="34"/>
                  <a:pt x="29" y="31"/>
                </a:cubicBezTo>
                <a:close/>
                <a:moveTo>
                  <a:pt x="40" y="19"/>
                </a:moveTo>
                <a:cubicBezTo>
                  <a:pt x="40" y="12"/>
                  <a:pt x="40" y="12"/>
                  <a:pt x="40" y="12"/>
                </a:cubicBezTo>
                <a:cubicBezTo>
                  <a:pt x="35" y="12"/>
                  <a:pt x="35" y="12"/>
                  <a:pt x="35" y="12"/>
                </a:cubicBezTo>
                <a:cubicBezTo>
                  <a:pt x="35" y="19"/>
                  <a:pt x="35" y="19"/>
                  <a:pt x="35" y="19"/>
                </a:cubicBezTo>
                <a:cubicBezTo>
                  <a:pt x="28" y="19"/>
                  <a:pt x="28" y="19"/>
                  <a:pt x="28" y="19"/>
                </a:cubicBezTo>
                <a:cubicBezTo>
                  <a:pt x="28" y="23"/>
                  <a:pt x="28" y="23"/>
                  <a:pt x="28" y="23"/>
                </a:cubicBezTo>
                <a:cubicBezTo>
                  <a:pt x="35" y="23"/>
                  <a:pt x="35" y="23"/>
                  <a:pt x="35" y="23"/>
                </a:cubicBezTo>
                <a:cubicBezTo>
                  <a:pt x="35" y="30"/>
                  <a:pt x="35" y="30"/>
                  <a:pt x="35" y="30"/>
                </a:cubicBezTo>
                <a:cubicBezTo>
                  <a:pt x="40" y="30"/>
                  <a:pt x="40" y="30"/>
                  <a:pt x="40" y="30"/>
                </a:cubicBezTo>
                <a:cubicBezTo>
                  <a:pt x="40" y="23"/>
                  <a:pt x="40" y="23"/>
                  <a:pt x="40" y="23"/>
                </a:cubicBezTo>
                <a:cubicBezTo>
                  <a:pt x="47" y="23"/>
                  <a:pt x="47" y="23"/>
                  <a:pt x="47" y="23"/>
                </a:cubicBezTo>
                <a:cubicBezTo>
                  <a:pt x="47" y="19"/>
                  <a:pt x="47" y="19"/>
                  <a:pt x="47" y="19"/>
                </a:cubicBezTo>
                <a:lnTo>
                  <a:pt x="40" y="19"/>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vert="horz" wrap="square" lIns="121920" tIns="60960" rIns="121920" bIns="60960" numCol="1" anchor="t" anchorCtr="0" compatLnSpc="1"/>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l" defTabSz="914400" rtl="0" eaLnBrk="1" latinLnBrk="0" hangingPunct="1">
              <a:spcBef>
                <a:spcPts val="0"/>
              </a:spcBef>
              <a:spcAft>
                <a:spcPts val="0"/>
              </a:spcAft>
              <a:buClrTx/>
              <a:buSzTx/>
              <a:buFontTx/>
              <a:buNone/>
              <a:defRPr/>
            </a:pPr>
            <a:endParaRPr kumimoji="0" lang="id-ID" sz="3200" b="0" i="0" u="none" strike="noStrike" kern="1200" cap="none" spc="0" normalizeH="0" baseline="0" noProof="0">
              <a:ln>
                <a:noFill/>
              </a:ln>
              <a:solidFill>
                <a:srgbClr val="16313D"/>
              </a:solidFill>
              <a:effectLst/>
              <a:uLnTx/>
              <a:uFillTx/>
              <a:latin typeface="Arial" panose="020B0604020202020204"/>
              <a:ea typeface="微软雅黑" panose="020B0503020204020204" charset="-122"/>
              <a:cs typeface="+mn-cs"/>
            </a:endParaRPr>
          </a:p>
        </p:txBody>
      </p:sp>
      <p:sp>
        <p:nvSpPr>
          <p:cNvPr id="158" name="稻壳儿小白白(http://dwz.cn/Wu2UP)"/>
          <p:cNvSpPr>
            <a:spLocks noEditPoints="1"/>
          </p:cNvSpPr>
          <p:nvPr/>
        </p:nvSpPr>
        <p:spPr bwMode="auto">
          <a:xfrm>
            <a:off x="7209790" y="2051685"/>
            <a:ext cx="646430" cy="573405"/>
          </a:xfrm>
          <a:custGeom>
            <a:avLst/>
            <a:gdLst>
              <a:gd name="T0" fmla="*/ 23 w 46"/>
              <a:gd name="T1" fmla="*/ 32 h 41"/>
              <a:gd name="T2" fmla="*/ 18 w 46"/>
              <a:gd name="T3" fmla="*/ 36 h 41"/>
              <a:gd name="T4" fmla="*/ 23 w 46"/>
              <a:gd name="T5" fmla="*/ 41 h 41"/>
              <a:gd name="T6" fmla="*/ 27 w 46"/>
              <a:gd name="T7" fmla="*/ 36 h 41"/>
              <a:gd name="T8" fmla="*/ 23 w 46"/>
              <a:gd name="T9" fmla="*/ 32 h 41"/>
              <a:gd name="T10" fmla="*/ 13 w 46"/>
              <a:gd name="T11" fmla="*/ 26 h 41"/>
              <a:gd name="T12" fmla="*/ 16 w 46"/>
              <a:gd name="T13" fmla="*/ 30 h 41"/>
              <a:gd name="T14" fmla="*/ 29 w 46"/>
              <a:gd name="T15" fmla="*/ 30 h 41"/>
              <a:gd name="T16" fmla="*/ 32 w 46"/>
              <a:gd name="T17" fmla="*/ 26 h 41"/>
              <a:gd name="T18" fmla="*/ 13 w 46"/>
              <a:gd name="T19" fmla="*/ 26 h 41"/>
              <a:gd name="T20" fmla="*/ 6 w 46"/>
              <a:gd name="T21" fmla="*/ 20 h 41"/>
              <a:gd name="T22" fmla="*/ 9 w 46"/>
              <a:gd name="T23" fmla="*/ 23 h 41"/>
              <a:gd name="T24" fmla="*/ 36 w 46"/>
              <a:gd name="T25" fmla="*/ 23 h 41"/>
              <a:gd name="T26" fmla="*/ 39 w 46"/>
              <a:gd name="T27" fmla="*/ 20 h 41"/>
              <a:gd name="T28" fmla="*/ 6 w 46"/>
              <a:gd name="T29" fmla="*/ 20 h 41"/>
              <a:gd name="T30" fmla="*/ 0 w 46"/>
              <a:gd name="T31" fmla="*/ 13 h 41"/>
              <a:gd name="T32" fmla="*/ 3 w 46"/>
              <a:gd name="T33" fmla="*/ 16 h 41"/>
              <a:gd name="T34" fmla="*/ 42 w 46"/>
              <a:gd name="T35" fmla="*/ 16 h 41"/>
              <a:gd name="T36" fmla="*/ 46 w 46"/>
              <a:gd name="T37" fmla="*/ 13 h 41"/>
              <a:gd name="T38" fmla="*/ 0 w 46"/>
              <a:gd name="T39" fmla="*/ 13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46" h="41">
                <a:moveTo>
                  <a:pt x="23" y="32"/>
                </a:moveTo>
                <a:cubicBezTo>
                  <a:pt x="20" y="32"/>
                  <a:pt x="18" y="34"/>
                  <a:pt x="18" y="36"/>
                </a:cubicBezTo>
                <a:cubicBezTo>
                  <a:pt x="18" y="39"/>
                  <a:pt x="20" y="41"/>
                  <a:pt x="23" y="41"/>
                </a:cubicBezTo>
                <a:cubicBezTo>
                  <a:pt x="25" y="41"/>
                  <a:pt x="27" y="39"/>
                  <a:pt x="27" y="36"/>
                </a:cubicBezTo>
                <a:cubicBezTo>
                  <a:pt x="27" y="34"/>
                  <a:pt x="25" y="32"/>
                  <a:pt x="23" y="32"/>
                </a:cubicBezTo>
                <a:close/>
                <a:moveTo>
                  <a:pt x="13" y="26"/>
                </a:moveTo>
                <a:cubicBezTo>
                  <a:pt x="16" y="30"/>
                  <a:pt x="16" y="30"/>
                  <a:pt x="16" y="30"/>
                </a:cubicBezTo>
                <a:cubicBezTo>
                  <a:pt x="20" y="26"/>
                  <a:pt x="25" y="26"/>
                  <a:pt x="29" y="30"/>
                </a:cubicBezTo>
                <a:cubicBezTo>
                  <a:pt x="32" y="26"/>
                  <a:pt x="32" y="26"/>
                  <a:pt x="32" y="26"/>
                </a:cubicBezTo>
                <a:cubicBezTo>
                  <a:pt x="27" y="21"/>
                  <a:pt x="18" y="21"/>
                  <a:pt x="13" y="26"/>
                </a:cubicBezTo>
                <a:close/>
                <a:moveTo>
                  <a:pt x="6" y="20"/>
                </a:moveTo>
                <a:cubicBezTo>
                  <a:pt x="9" y="23"/>
                  <a:pt x="9" y="23"/>
                  <a:pt x="9" y="23"/>
                </a:cubicBezTo>
                <a:cubicBezTo>
                  <a:pt x="17" y="16"/>
                  <a:pt x="28" y="16"/>
                  <a:pt x="36" y="23"/>
                </a:cubicBezTo>
                <a:cubicBezTo>
                  <a:pt x="39" y="20"/>
                  <a:pt x="39" y="20"/>
                  <a:pt x="39" y="20"/>
                </a:cubicBezTo>
                <a:cubicBezTo>
                  <a:pt x="30" y="10"/>
                  <a:pt x="15" y="10"/>
                  <a:pt x="6" y="20"/>
                </a:cubicBezTo>
                <a:close/>
                <a:moveTo>
                  <a:pt x="0" y="13"/>
                </a:moveTo>
                <a:cubicBezTo>
                  <a:pt x="3" y="16"/>
                  <a:pt x="3" y="16"/>
                  <a:pt x="3" y="16"/>
                </a:cubicBezTo>
                <a:cubicBezTo>
                  <a:pt x="14" y="5"/>
                  <a:pt x="31" y="5"/>
                  <a:pt x="42" y="16"/>
                </a:cubicBezTo>
                <a:cubicBezTo>
                  <a:pt x="46" y="13"/>
                  <a:pt x="46" y="13"/>
                  <a:pt x="46" y="13"/>
                </a:cubicBezTo>
                <a:cubicBezTo>
                  <a:pt x="33" y="0"/>
                  <a:pt x="12" y="0"/>
                  <a:pt x="0" y="13"/>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vert="horz" wrap="square" lIns="121920" tIns="60960" rIns="121920" bIns="60960" numCol="1" anchor="t" anchorCtr="0" compatLnSpc="1"/>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l" defTabSz="914400" rtl="0" eaLnBrk="1" latinLnBrk="0" hangingPunct="1">
              <a:spcBef>
                <a:spcPts val="0"/>
              </a:spcBef>
              <a:spcAft>
                <a:spcPts val="0"/>
              </a:spcAft>
              <a:buClrTx/>
              <a:buSzTx/>
              <a:buFontTx/>
              <a:buNone/>
              <a:defRPr/>
            </a:pPr>
            <a:endParaRPr kumimoji="0" lang="id-ID" sz="3200" b="0" i="0" u="none" strike="noStrike" kern="1200" cap="none" spc="0" normalizeH="0" baseline="0" noProof="0">
              <a:ln>
                <a:noFill/>
              </a:ln>
              <a:solidFill>
                <a:srgbClr val="16313D"/>
              </a:solidFill>
              <a:effectLst/>
              <a:uLnTx/>
              <a:uFillTx/>
              <a:latin typeface="Arial" panose="020B0604020202020204"/>
              <a:ea typeface="微软雅黑" panose="020B0503020204020204" charset="-122"/>
              <a:cs typeface="+mn-cs"/>
            </a:endParaRPr>
          </a:p>
        </p:txBody>
      </p:sp>
      <p:sp>
        <p:nvSpPr>
          <p:cNvPr id="40" name="文本框 39"/>
          <p:cNvSpPr txBox="1"/>
          <p:nvPr/>
        </p:nvSpPr>
        <p:spPr>
          <a:xfrm>
            <a:off x="1275080" y="3405678"/>
            <a:ext cx="2033270" cy="337820"/>
          </a:xfrm>
          <a:prstGeom prst="rect">
            <a:avLst/>
          </a:prstGeom>
          <a:noFill/>
        </p:spPr>
        <p:txBody>
          <a:bodyPr wrap="none" rtlCol="0">
            <a:spAutoFit/>
          </a:bodyPr>
          <a:lstStyle/>
          <a:p>
            <a:pPr algn="ctr"/>
            <a:r>
              <a:rPr lang="en-US" altLang="zh-CN" sz="1600" b="1" noProof="0" dirty="0">
                <a:ln>
                  <a:noFill/>
                </a:ln>
                <a:solidFill>
                  <a:schemeClr val="tx1">
                    <a:lumMod val="75000"/>
                    <a:lumOff val="25000"/>
                  </a:schemeClr>
                </a:solidFill>
                <a:uLnTx/>
                <a:uFillTx/>
                <a:ea typeface="方正舒体" panose="02010601030101010101" pitchFamily="2" charset="-122"/>
                <a:sym typeface="+mn-ea"/>
              </a:rPr>
              <a:t>ADD YOUR TEXT HERE</a:t>
            </a:r>
            <a:endParaRPr lang="en-US" altLang="zh-CN" sz="1600" b="1" noProof="0" dirty="0">
              <a:ln>
                <a:noFill/>
              </a:ln>
              <a:solidFill>
                <a:schemeClr val="tx1">
                  <a:lumMod val="75000"/>
                  <a:lumOff val="25000"/>
                </a:schemeClr>
              </a:solidFill>
              <a:uLnTx/>
              <a:uFillTx/>
              <a:latin typeface="微软雅黑" panose="020B0503020204020204" charset="-122"/>
              <a:ea typeface="方正舒体" panose="02010601030101010101" pitchFamily="2" charset="-122"/>
              <a:sym typeface="+mn-ea"/>
            </a:endParaRPr>
          </a:p>
        </p:txBody>
      </p:sp>
      <p:sp>
        <p:nvSpPr>
          <p:cNvPr id="41" name="文本框 40"/>
          <p:cNvSpPr txBox="1"/>
          <p:nvPr/>
        </p:nvSpPr>
        <p:spPr>
          <a:xfrm>
            <a:off x="1202690" y="3743325"/>
            <a:ext cx="2154555" cy="112014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ctr" fontAlgn="auto">
              <a:lnSpc>
                <a:spcPct val="150000"/>
              </a:lnSpc>
            </a:pPr>
            <a:r>
              <a:rPr lang="zh-CN" altLang="en-US" sz="900" dirty="0">
                <a:solidFill>
                  <a:schemeClr val="tx1">
                    <a:lumMod val="75000"/>
                    <a:lumOff val="2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75000"/>
                    <a:lumOff val="2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75000"/>
                    <a:lumOff val="2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75000"/>
                    <a:lumOff val="2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75000"/>
                    <a:lumOff val="2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75000"/>
                    <a:lumOff val="2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75000"/>
                    <a:lumOff val="2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75000"/>
                    <a:lumOff val="2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75000"/>
                    <a:lumOff val="2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75000"/>
                    <a:lumOff val="2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75000"/>
                    <a:lumOff val="2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75000"/>
                    <a:lumOff val="25000"/>
                  </a:schemeClr>
                </a:solidFill>
                <a:latin typeface="Arial" panose="020B0604020202020204" pitchFamily="34" charset="0"/>
                <a:ea typeface="微软雅黑" panose="020B0503020204020204" charset="-122"/>
                <a:sym typeface="Arial" panose="020B0604020202020204" pitchFamily="34" charset="0"/>
              </a:rPr>
              <a:t>.</a:t>
            </a:r>
            <a:endParaRPr lang="en-US" altLang="zh-CN" sz="900" kern="0" noProof="0" dirty="0">
              <a:ln>
                <a:noFill/>
              </a:ln>
              <a:solidFill>
                <a:schemeClr val="tx1">
                  <a:lumMod val="75000"/>
                  <a:lumOff val="25000"/>
                </a:schemeClr>
              </a:solidFill>
              <a:uLnTx/>
              <a:uFillTx/>
              <a:latin typeface="Arial" panose="020B0604020202020204" pitchFamily="34" charset="0"/>
              <a:ea typeface="微软雅黑" panose="020B0503020204020204" charset="-122"/>
              <a:sym typeface="Arial" panose="020B0604020202020204" pitchFamily="34" charset="0"/>
            </a:endParaRPr>
          </a:p>
        </p:txBody>
      </p:sp>
      <p:sp>
        <p:nvSpPr>
          <p:cNvPr id="10" name="文本框 9"/>
          <p:cNvSpPr txBox="1"/>
          <p:nvPr/>
        </p:nvSpPr>
        <p:spPr>
          <a:xfrm>
            <a:off x="3968750" y="3405678"/>
            <a:ext cx="2033270" cy="337820"/>
          </a:xfrm>
          <a:prstGeom prst="rect">
            <a:avLst/>
          </a:prstGeom>
          <a:noFill/>
        </p:spPr>
        <p:txBody>
          <a:bodyPr wrap="none" rtlCol="0">
            <a:spAutoFit/>
          </a:bodyPr>
          <a:lstStyle/>
          <a:p>
            <a:pPr algn="ctr"/>
            <a:r>
              <a:rPr lang="en-US" altLang="zh-CN" sz="1600" b="1" noProof="0" dirty="0">
                <a:ln>
                  <a:noFill/>
                </a:ln>
                <a:solidFill>
                  <a:schemeClr val="tx1">
                    <a:lumMod val="75000"/>
                    <a:lumOff val="25000"/>
                  </a:schemeClr>
                </a:solidFill>
                <a:uLnTx/>
                <a:uFillTx/>
                <a:ea typeface="方正舒体" panose="02010601030101010101" pitchFamily="2" charset="-122"/>
                <a:sym typeface="+mn-ea"/>
              </a:rPr>
              <a:t>ADD YOUR TEXT HERE</a:t>
            </a:r>
            <a:endParaRPr lang="en-US" altLang="zh-CN" sz="1600" b="1" noProof="0" dirty="0">
              <a:ln>
                <a:noFill/>
              </a:ln>
              <a:solidFill>
                <a:schemeClr val="tx1">
                  <a:lumMod val="75000"/>
                  <a:lumOff val="25000"/>
                </a:schemeClr>
              </a:solidFill>
              <a:uLnTx/>
              <a:uFillTx/>
              <a:latin typeface="微软雅黑" panose="020B0503020204020204" charset="-122"/>
              <a:ea typeface="方正舒体" panose="02010601030101010101" pitchFamily="2" charset="-122"/>
              <a:sym typeface="+mn-ea"/>
            </a:endParaRPr>
          </a:p>
        </p:txBody>
      </p:sp>
      <p:sp>
        <p:nvSpPr>
          <p:cNvPr id="11" name="文本框 10"/>
          <p:cNvSpPr txBox="1"/>
          <p:nvPr/>
        </p:nvSpPr>
        <p:spPr>
          <a:xfrm>
            <a:off x="3896360" y="3743325"/>
            <a:ext cx="2154555" cy="112014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ctr" fontAlgn="auto">
              <a:lnSpc>
                <a:spcPct val="150000"/>
              </a:lnSpc>
            </a:pPr>
            <a:r>
              <a:rPr lang="zh-CN" altLang="en-US" sz="900" dirty="0">
                <a:solidFill>
                  <a:schemeClr val="tx1">
                    <a:lumMod val="75000"/>
                    <a:lumOff val="2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75000"/>
                    <a:lumOff val="2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75000"/>
                    <a:lumOff val="2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75000"/>
                    <a:lumOff val="2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75000"/>
                    <a:lumOff val="2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75000"/>
                    <a:lumOff val="2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75000"/>
                    <a:lumOff val="2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75000"/>
                    <a:lumOff val="2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75000"/>
                    <a:lumOff val="2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75000"/>
                    <a:lumOff val="2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75000"/>
                    <a:lumOff val="2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75000"/>
                    <a:lumOff val="25000"/>
                  </a:schemeClr>
                </a:solidFill>
                <a:latin typeface="Arial" panose="020B0604020202020204" pitchFamily="34" charset="0"/>
                <a:ea typeface="微软雅黑" panose="020B0503020204020204" charset="-122"/>
                <a:sym typeface="Arial" panose="020B0604020202020204" pitchFamily="34" charset="0"/>
              </a:rPr>
              <a:t>.</a:t>
            </a:r>
            <a:endParaRPr lang="en-US" altLang="zh-CN" sz="900" kern="0" noProof="0" dirty="0">
              <a:ln>
                <a:noFill/>
              </a:ln>
              <a:solidFill>
                <a:schemeClr val="tx1">
                  <a:lumMod val="75000"/>
                  <a:lumOff val="25000"/>
                </a:schemeClr>
              </a:solidFill>
              <a:uLnTx/>
              <a:uFillTx/>
              <a:latin typeface="Arial" panose="020B0604020202020204" pitchFamily="34" charset="0"/>
              <a:ea typeface="微软雅黑" panose="020B0503020204020204" charset="-122"/>
              <a:sym typeface="Arial" panose="020B0604020202020204" pitchFamily="34" charset="0"/>
            </a:endParaRPr>
          </a:p>
        </p:txBody>
      </p:sp>
      <p:sp>
        <p:nvSpPr>
          <p:cNvPr id="14" name="文本框 13"/>
          <p:cNvSpPr txBox="1"/>
          <p:nvPr/>
        </p:nvSpPr>
        <p:spPr>
          <a:xfrm>
            <a:off x="6598285" y="3405043"/>
            <a:ext cx="2033270" cy="337820"/>
          </a:xfrm>
          <a:prstGeom prst="rect">
            <a:avLst/>
          </a:prstGeom>
          <a:noFill/>
        </p:spPr>
        <p:txBody>
          <a:bodyPr wrap="none" rtlCol="0">
            <a:spAutoFit/>
          </a:bodyPr>
          <a:lstStyle/>
          <a:p>
            <a:pPr algn="ctr"/>
            <a:r>
              <a:rPr lang="en-US" altLang="zh-CN" sz="1600" b="1" noProof="0" dirty="0">
                <a:ln>
                  <a:noFill/>
                </a:ln>
                <a:solidFill>
                  <a:schemeClr val="tx1">
                    <a:lumMod val="75000"/>
                    <a:lumOff val="25000"/>
                  </a:schemeClr>
                </a:solidFill>
                <a:uLnTx/>
                <a:uFillTx/>
                <a:ea typeface="方正舒体" panose="02010601030101010101" pitchFamily="2" charset="-122"/>
                <a:sym typeface="+mn-ea"/>
              </a:rPr>
              <a:t>ADD YOUR TEXT HERE</a:t>
            </a:r>
            <a:endParaRPr lang="en-US" altLang="zh-CN" sz="1600" b="1" noProof="0" dirty="0">
              <a:ln>
                <a:noFill/>
              </a:ln>
              <a:solidFill>
                <a:schemeClr val="tx1">
                  <a:lumMod val="75000"/>
                  <a:lumOff val="25000"/>
                </a:schemeClr>
              </a:solidFill>
              <a:uLnTx/>
              <a:uFillTx/>
              <a:latin typeface="微软雅黑" panose="020B0503020204020204" charset="-122"/>
              <a:ea typeface="方正舒体" panose="02010601030101010101" pitchFamily="2" charset="-122"/>
              <a:sym typeface="+mn-ea"/>
            </a:endParaRPr>
          </a:p>
        </p:txBody>
      </p:sp>
      <p:sp>
        <p:nvSpPr>
          <p:cNvPr id="15" name="文本框 14"/>
          <p:cNvSpPr txBox="1"/>
          <p:nvPr/>
        </p:nvSpPr>
        <p:spPr>
          <a:xfrm>
            <a:off x="6525895" y="3742690"/>
            <a:ext cx="2154555" cy="112014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ctr" fontAlgn="auto">
              <a:lnSpc>
                <a:spcPct val="150000"/>
              </a:lnSpc>
            </a:pPr>
            <a:r>
              <a:rPr lang="zh-CN" altLang="en-US" sz="900" dirty="0">
                <a:solidFill>
                  <a:schemeClr val="tx1">
                    <a:lumMod val="75000"/>
                    <a:lumOff val="2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75000"/>
                    <a:lumOff val="2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75000"/>
                    <a:lumOff val="2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75000"/>
                    <a:lumOff val="2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75000"/>
                    <a:lumOff val="2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75000"/>
                    <a:lumOff val="2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75000"/>
                    <a:lumOff val="2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75000"/>
                    <a:lumOff val="2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75000"/>
                    <a:lumOff val="2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75000"/>
                    <a:lumOff val="2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75000"/>
                    <a:lumOff val="2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75000"/>
                    <a:lumOff val="25000"/>
                  </a:schemeClr>
                </a:solidFill>
                <a:latin typeface="Arial" panose="020B0604020202020204" pitchFamily="34" charset="0"/>
                <a:ea typeface="微软雅黑" panose="020B0503020204020204" charset="-122"/>
                <a:sym typeface="Arial" panose="020B0604020202020204" pitchFamily="34" charset="0"/>
              </a:rPr>
              <a:t>.</a:t>
            </a:r>
            <a:endParaRPr lang="en-US" altLang="zh-CN" sz="900" kern="0" noProof="0" dirty="0">
              <a:ln>
                <a:noFill/>
              </a:ln>
              <a:solidFill>
                <a:schemeClr val="tx1">
                  <a:lumMod val="75000"/>
                  <a:lumOff val="25000"/>
                </a:schemeClr>
              </a:solidFill>
              <a:uLnTx/>
              <a:uFillTx/>
              <a:latin typeface="Arial" panose="020B0604020202020204" pitchFamily="34" charset="0"/>
              <a:ea typeface="微软雅黑" panose="020B0503020204020204" charset="-122"/>
              <a:sym typeface="Arial" panose="020B0604020202020204" pitchFamily="34" charset="0"/>
            </a:endParaRPr>
          </a:p>
        </p:txBody>
      </p:sp>
      <p:sp>
        <p:nvSpPr>
          <p:cNvPr id="16" name="文本框 15"/>
          <p:cNvSpPr txBox="1"/>
          <p:nvPr/>
        </p:nvSpPr>
        <p:spPr>
          <a:xfrm>
            <a:off x="9291955" y="3405043"/>
            <a:ext cx="2033270" cy="337820"/>
          </a:xfrm>
          <a:prstGeom prst="rect">
            <a:avLst/>
          </a:prstGeom>
          <a:noFill/>
        </p:spPr>
        <p:txBody>
          <a:bodyPr wrap="none" rtlCol="0">
            <a:spAutoFit/>
          </a:bodyPr>
          <a:lstStyle/>
          <a:p>
            <a:pPr algn="ctr"/>
            <a:r>
              <a:rPr lang="en-US" altLang="zh-CN" sz="1600" b="1" noProof="0" dirty="0">
                <a:ln>
                  <a:noFill/>
                </a:ln>
                <a:solidFill>
                  <a:schemeClr val="tx1">
                    <a:lumMod val="75000"/>
                    <a:lumOff val="25000"/>
                  </a:schemeClr>
                </a:solidFill>
                <a:uLnTx/>
                <a:uFillTx/>
                <a:ea typeface="方正舒体" panose="02010601030101010101" pitchFamily="2" charset="-122"/>
                <a:sym typeface="+mn-ea"/>
              </a:rPr>
              <a:t>ADD YOUR TEXT HERE</a:t>
            </a:r>
            <a:endParaRPr lang="en-US" altLang="zh-CN" sz="1600" b="1" noProof="0" dirty="0">
              <a:ln>
                <a:noFill/>
              </a:ln>
              <a:solidFill>
                <a:schemeClr val="tx1">
                  <a:lumMod val="75000"/>
                  <a:lumOff val="25000"/>
                </a:schemeClr>
              </a:solidFill>
              <a:uLnTx/>
              <a:uFillTx/>
              <a:latin typeface="微软雅黑" panose="020B0503020204020204" charset="-122"/>
              <a:ea typeface="方正舒体" panose="02010601030101010101" pitchFamily="2" charset="-122"/>
              <a:sym typeface="+mn-ea"/>
            </a:endParaRPr>
          </a:p>
        </p:txBody>
      </p:sp>
      <p:sp>
        <p:nvSpPr>
          <p:cNvPr id="17" name="文本框 16"/>
          <p:cNvSpPr txBox="1"/>
          <p:nvPr/>
        </p:nvSpPr>
        <p:spPr>
          <a:xfrm>
            <a:off x="9219565" y="3742690"/>
            <a:ext cx="2154555" cy="112014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ctr" fontAlgn="auto">
              <a:lnSpc>
                <a:spcPct val="150000"/>
              </a:lnSpc>
            </a:pPr>
            <a:r>
              <a:rPr lang="zh-CN" altLang="en-US" sz="900" dirty="0">
                <a:solidFill>
                  <a:schemeClr val="tx1">
                    <a:lumMod val="75000"/>
                    <a:lumOff val="2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75000"/>
                    <a:lumOff val="2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75000"/>
                    <a:lumOff val="2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75000"/>
                    <a:lumOff val="2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75000"/>
                    <a:lumOff val="2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75000"/>
                    <a:lumOff val="2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75000"/>
                    <a:lumOff val="2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75000"/>
                    <a:lumOff val="2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75000"/>
                    <a:lumOff val="2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75000"/>
                    <a:lumOff val="2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75000"/>
                    <a:lumOff val="2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75000"/>
                    <a:lumOff val="25000"/>
                  </a:schemeClr>
                </a:solidFill>
                <a:latin typeface="Arial" panose="020B0604020202020204" pitchFamily="34" charset="0"/>
                <a:ea typeface="微软雅黑" panose="020B0503020204020204" charset="-122"/>
                <a:sym typeface="Arial" panose="020B0604020202020204" pitchFamily="34" charset="0"/>
              </a:rPr>
              <a:t>.</a:t>
            </a:r>
            <a:endParaRPr lang="en-US" altLang="zh-CN" sz="900" kern="0" noProof="0" dirty="0">
              <a:ln>
                <a:noFill/>
              </a:ln>
              <a:solidFill>
                <a:schemeClr val="tx1">
                  <a:lumMod val="75000"/>
                  <a:lumOff val="25000"/>
                </a:schemeClr>
              </a:solidFill>
              <a:uLnTx/>
              <a:uFillTx/>
              <a:latin typeface="Arial" panose="020B0604020202020204" pitchFamily="34" charset="0"/>
              <a:ea typeface="微软雅黑" panose="020B0503020204020204" charset="-122"/>
              <a:sym typeface="Arial" panose="020B0604020202020204" pitchFamily="34"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4502150" y="1987550"/>
            <a:ext cx="3187700" cy="4994275"/>
          </a:xfrm>
          <a:prstGeom prst="rect">
            <a:avLst/>
          </a:prstGeom>
          <a:noFill/>
          <a:ln w="19050">
            <a:solidFill>
              <a:srgbClr val="52B2A7"/>
            </a:solidFill>
          </a:ln>
          <a:extLst>
            <a:ext uri="{909E8E84-426E-40DD-AFC4-6F175D3DCCD1}">
              <a14:hiddenFill xmlns:a14="http://schemas.microsoft.com/office/drawing/2010/main">
                <a:solidFill>
                  <a:srgbClr val="FFCE39"/>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矩形 1"/>
          <p:cNvSpPr/>
          <p:nvPr/>
        </p:nvSpPr>
        <p:spPr>
          <a:xfrm>
            <a:off x="7305675" y="2309495"/>
            <a:ext cx="693420" cy="81851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7305675" y="3853180"/>
            <a:ext cx="693420" cy="81851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a:off x="4191000" y="4302125"/>
            <a:ext cx="693420" cy="81851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4120515" y="2867025"/>
            <a:ext cx="693420" cy="81851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文本框 13"/>
          <p:cNvSpPr txBox="1"/>
          <p:nvPr/>
        </p:nvSpPr>
        <p:spPr>
          <a:xfrm>
            <a:off x="4120515" y="3018790"/>
            <a:ext cx="763905" cy="613410"/>
          </a:xfrm>
          <a:prstGeom prst="rect">
            <a:avLst/>
          </a:prstGeom>
          <a:noFill/>
        </p:spPr>
        <p:txBody>
          <a:bodyPr wrap="square" rtlCol="0">
            <a:spAutoFit/>
          </a:bodyPr>
          <a:lstStyle/>
          <a:p>
            <a:pPr algn="ctr"/>
            <a:r>
              <a:rPr lang="en-US" altLang="zh-CN" sz="3200" b="1">
                <a:solidFill>
                  <a:srgbClr val="52B2A7"/>
                </a:solidFill>
                <a:latin typeface="微软雅黑" panose="020B0503020204020204" charset="-122"/>
                <a:ea typeface="微软雅黑" panose="020B0503020204020204" charset="-122"/>
              </a:rPr>
              <a:t>01</a:t>
            </a:r>
          </a:p>
        </p:txBody>
      </p:sp>
      <p:sp>
        <p:nvSpPr>
          <p:cNvPr id="15" name="文本框 14"/>
          <p:cNvSpPr txBox="1"/>
          <p:nvPr/>
        </p:nvSpPr>
        <p:spPr>
          <a:xfrm>
            <a:off x="4121150" y="4491990"/>
            <a:ext cx="763905" cy="613410"/>
          </a:xfrm>
          <a:prstGeom prst="rect">
            <a:avLst/>
          </a:prstGeom>
          <a:noFill/>
        </p:spPr>
        <p:txBody>
          <a:bodyPr wrap="square" rtlCol="0">
            <a:spAutoFit/>
          </a:bodyPr>
          <a:lstStyle/>
          <a:p>
            <a:pPr algn="ctr"/>
            <a:r>
              <a:rPr lang="en-US" altLang="zh-CN" sz="3200" b="1">
                <a:solidFill>
                  <a:srgbClr val="464E6C"/>
                </a:solidFill>
                <a:latin typeface="微软雅黑" panose="020B0503020204020204" charset="-122"/>
                <a:ea typeface="微软雅黑" panose="020B0503020204020204" charset="-122"/>
              </a:rPr>
              <a:t>02</a:t>
            </a:r>
          </a:p>
        </p:txBody>
      </p:sp>
      <p:sp>
        <p:nvSpPr>
          <p:cNvPr id="22" name="Content Placeholder 2"/>
          <p:cNvSpPr txBox="1"/>
          <p:nvPr/>
        </p:nvSpPr>
        <p:spPr>
          <a:xfrm>
            <a:off x="1009415" y="2955290"/>
            <a:ext cx="3040615" cy="609600"/>
          </a:xfrm>
          <a:prstGeom prst="rect">
            <a:avLst/>
          </a:prstGeom>
        </p:spPr>
        <p:txBody>
          <a:bodyPr vert="horz" lIns="121920" tIns="60960" rIns="121920" bIns="60960" rtlCol="0">
            <a:no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r">
              <a:buNone/>
            </a:pPr>
            <a:r>
              <a:rPr lang="en-US" sz="2000" dirty="0">
                <a:solidFill>
                  <a:schemeClr val="tx1">
                    <a:lumMod val="75000"/>
                    <a:lumOff val="25000"/>
                  </a:schemeClr>
                </a:solidFill>
                <a:latin typeface="Roboto Medium" panose="02000000000000000000" pitchFamily="2" charset="0"/>
                <a:ea typeface="Roboto Medium" panose="02000000000000000000" pitchFamily="2" charset="0"/>
                <a:cs typeface="Roboto Medium" panose="02000000000000000000" pitchFamily="2" charset="0"/>
                <a:sym typeface="+mn-ea"/>
              </a:rPr>
              <a:t>KEYWORD</a:t>
            </a:r>
          </a:p>
        </p:txBody>
      </p:sp>
      <p:sp>
        <p:nvSpPr>
          <p:cNvPr id="16" name="Content Placeholder 2"/>
          <p:cNvSpPr txBox="1"/>
          <p:nvPr/>
        </p:nvSpPr>
        <p:spPr>
          <a:xfrm>
            <a:off x="1010285" y="3392805"/>
            <a:ext cx="3039745" cy="852170"/>
          </a:xfrm>
          <a:prstGeom prst="rect">
            <a:avLst/>
          </a:prstGeom>
        </p:spPr>
        <p:txBody>
          <a:bodyPr vert="horz" lIns="121920" tIns="60960" rIns="121920" bIns="60960" rtlCol="0">
            <a:noAutofit/>
          </a:bodyPr>
          <a:lstStyle>
            <a:lvl1pPr marL="342900" indent="-342900" algn="l" defTabSz="914400" rtl="0" eaLnBrk="1" latinLnBrk="0" hangingPunct="1">
              <a:spcBef>
                <a:spcPct val="20000"/>
              </a:spcBef>
              <a:buFont typeface="Arial" panose="020B0604020202020204" pitchFamily="34" charset="0"/>
              <a:buChar char="•"/>
              <a:defRPr sz="16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4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2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1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1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lvl="0" indent="0" algn="r" eaLnBrk="1" hangingPunct="1">
              <a:buNone/>
            </a:pPr>
            <a:r>
              <a:rPr lang="en-GB" altLang="zh-CN" sz="1000" dirty="0">
                <a:solidFill>
                  <a:schemeClr val="tx1">
                    <a:lumMod val="50000"/>
                    <a:lumOff val="50000"/>
                  </a:schemeClr>
                </a:solidFill>
                <a:latin typeface="Calibri" panose="020F0502020204030204" charset="0"/>
                <a:ea typeface="Calibri" panose="020F0502020204030204" charset="0"/>
                <a:sym typeface="+mn-ea"/>
              </a:rPr>
              <a:t>Lorem ipsum dolor sit amet, consectetuer adipiscing elit, sed diam nonummy nibh euismod tincidunt ut laoreet dolore magna aliquam erat volutpat.</a:t>
            </a:r>
            <a:endParaRPr lang="en-GB" altLang="zh-CN" sz="1000" dirty="0">
              <a:solidFill>
                <a:schemeClr val="tx1">
                  <a:lumMod val="50000"/>
                  <a:lumOff val="50000"/>
                </a:schemeClr>
              </a:solidFill>
              <a:latin typeface="Calibri" panose="020F0502020204030204" charset="0"/>
              <a:ea typeface="Calibri" panose="020F0502020204030204" charset="0"/>
              <a:cs typeface="Roboto Light" panose="02000000000000000000" pitchFamily="2" charset="0"/>
              <a:sym typeface="+mn-ea"/>
            </a:endParaRPr>
          </a:p>
        </p:txBody>
      </p:sp>
      <p:sp>
        <p:nvSpPr>
          <p:cNvPr id="17" name="Content Placeholder 2"/>
          <p:cNvSpPr txBox="1"/>
          <p:nvPr/>
        </p:nvSpPr>
        <p:spPr>
          <a:xfrm>
            <a:off x="928770" y="4462145"/>
            <a:ext cx="3040615" cy="609600"/>
          </a:xfrm>
          <a:prstGeom prst="rect">
            <a:avLst/>
          </a:prstGeom>
        </p:spPr>
        <p:txBody>
          <a:bodyPr vert="horz" lIns="121920" tIns="60960" rIns="121920" bIns="60960" rtlCol="0">
            <a:no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r">
              <a:buNone/>
            </a:pPr>
            <a:r>
              <a:rPr lang="en-US" sz="2000" dirty="0">
                <a:solidFill>
                  <a:schemeClr val="tx1">
                    <a:lumMod val="75000"/>
                    <a:lumOff val="25000"/>
                  </a:schemeClr>
                </a:solidFill>
                <a:latin typeface="Roboto Medium" panose="02000000000000000000" pitchFamily="2" charset="0"/>
                <a:ea typeface="Roboto Medium" panose="02000000000000000000" pitchFamily="2" charset="0"/>
                <a:cs typeface="Roboto Medium" panose="02000000000000000000" pitchFamily="2" charset="0"/>
                <a:sym typeface="+mn-ea"/>
              </a:rPr>
              <a:t>KEYWORD</a:t>
            </a:r>
          </a:p>
        </p:txBody>
      </p:sp>
      <p:sp>
        <p:nvSpPr>
          <p:cNvPr id="18" name="Content Placeholder 2"/>
          <p:cNvSpPr txBox="1"/>
          <p:nvPr/>
        </p:nvSpPr>
        <p:spPr>
          <a:xfrm>
            <a:off x="929640" y="4899660"/>
            <a:ext cx="3039745" cy="852170"/>
          </a:xfrm>
          <a:prstGeom prst="rect">
            <a:avLst/>
          </a:prstGeom>
        </p:spPr>
        <p:txBody>
          <a:bodyPr vert="horz" lIns="121920" tIns="60960" rIns="121920" bIns="60960" rtlCol="0">
            <a:noAutofit/>
          </a:bodyPr>
          <a:lstStyle>
            <a:lvl1pPr marL="342900" indent="-342900" algn="l" defTabSz="914400" rtl="0" eaLnBrk="1" latinLnBrk="0" hangingPunct="1">
              <a:spcBef>
                <a:spcPct val="20000"/>
              </a:spcBef>
              <a:buFont typeface="Arial" panose="020B0604020202020204" pitchFamily="34" charset="0"/>
              <a:buChar char="•"/>
              <a:defRPr sz="16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4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2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1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1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lvl="0" indent="0" algn="r" eaLnBrk="1" hangingPunct="1">
              <a:buNone/>
            </a:pPr>
            <a:r>
              <a:rPr lang="en-GB" altLang="zh-CN" sz="1000" dirty="0">
                <a:solidFill>
                  <a:schemeClr val="tx1">
                    <a:lumMod val="50000"/>
                    <a:lumOff val="50000"/>
                  </a:schemeClr>
                </a:solidFill>
                <a:latin typeface="Calibri" panose="020F0502020204030204" charset="0"/>
                <a:ea typeface="Calibri" panose="020F0502020204030204" charset="0"/>
                <a:sym typeface="+mn-ea"/>
              </a:rPr>
              <a:t>Lorem ipsum dolor sit amet, consectetuer adipiscing elit, sed diam nonummy nibh euismod tincidunt ut laoreet dolore magna aliquam erat volutpat.</a:t>
            </a:r>
            <a:endParaRPr lang="en-GB" altLang="zh-CN" sz="1000" dirty="0">
              <a:solidFill>
                <a:schemeClr val="tx1">
                  <a:lumMod val="50000"/>
                  <a:lumOff val="50000"/>
                </a:schemeClr>
              </a:solidFill>
              <a:latin typeface="Calibri" panose="020F0502020204030204" charset="0"/>
              <a:ea typeface="Calibri" panose="020F0502020204030204" charset="0"/>
              <a:cs typeface="Roboto Light" panose="02000000000000000000" pitchFamily="2" charset="0"/>
              <a:sym typeface="+mn-ea"/>
            </a:endParaRPr>
          </a:p>
        </p:txBody>
      </p:sp>
      <p:sp>
        <p:nvSpPr>
          <p:cNvPr id="21" name="Content Placeholder 2"/>
          <p:cNvSpPr txBox="1"/>
          <p:nvPr/>
        </p:nvSpPr>
        <p:spPr>
          <a:xfrm>
            <a:off x="8069580" y="2309495"/>
            <a:ext cx="3040615" cy="609600"/>
          </a:xfrm>
          <a:prstGeom prst="rect">
            <a:avLst/>
          </a:prstGeom>
        </p:spPr>
        <p:txBody>
          <a:bodyPr vert="horz" lIns="121920" tIns="60960" rIns="121920" bIns="60960" rtlCol="0">
            <a:no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l">
              <a:buNone/>
            </a:pPr>
            <a:r>
              <a:rPr lang="en-US" sz="2000" dirty="0">
                <a:solidFill>
                  <a:schemeClr val="tx1">
                    <a:lumMod val="75000"/>
                    <a:lumOff val="25000"/>
                  </a:schemeClr>
                </a:solidFill>
                <a:latin typeface="Roboto Medium" panose="02000000000000000000" pitchFamily="2" charset="0"/>
                <a:ea typeface="Roboto Medium" panose="02000000000000000000" pitchFamily="2" charset="0"/>
                <a:cs typeface="Roboto Medium" panose="02000000000000000000" pitchFamily="2" charset="0"/>
                <a:sym typeface="+mn-ea"/>
              </a:rPr>
              <a:t>KEYWORD</a:t>
            </a:r>
          </a:p>
        </p:txBody>
      </p:sp>
      <p:sp>
        <p:nvSpPr>
          <p:cNvPr id="24" name="Content Placeholder 2"/>
          <p:cNvSpPr txBox="1"/>
          <p:nvPr/>
        </p:nvSpPr>
        <p:spPr>
          <a:xfrm>
            <a:off x="8059420" y="2710815"/>
            <a:ext cx="3039745" cy="852170"/>
          </a:xfrm>
          <a:prstGeom prst="rect">
            <a:avLst/>
          </a:prstGeom>
        </p:spPr>
        <p:txBody>
          <a:bodyPr vert="horz" lIns="121920" tIns="60960" rIns="121920" bIns="60960" rtlCol="0">
            <a:noAutofit/>
          </a:bodyPr>
          <a:lstStyle>
            <a:lvl1pPr marL="342900" indent="-342900" algn="l" defTabSz="914400" rtl="0" eaLnBrk="1" latinLnBrk="0" hangingPunct="1">
              <a:spcBef>
                <a:spcPct val="20000"/>
              </a:spcBef>
              <a:buFont typeface="Arial" panose="020B0604020202020204" pitchFamily="34" charset="0"/>
              <a:buChar char="•"/>
              <a:defRPr sz="16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4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2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1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1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lvl="0" indent="0" algn="l" eaLnBrk="1" hangingPunct="1">
              <a:buNone/>
            </a:pPr>
            <a:r>
              <a:rPr lang="en-GB" altLang="zh-CN" sz="1000" dirty="0">
                <a:solidFill>
                  <a:schemeClr val="tx1">
                    <a:lumMod val="50000"/>
                    <a:lumOff val="50000"/>
                  </a:schemeClr>
                </a:solidFill>
                <a:latin typeface="Calibri" panose="020F0502020204030204" charset="0"/>
                <a:ea typeface="Calibri" panose="020F0502020204030204" charset="0"/>
                <a:sym typeface="+mn-ea"/>
              </a:rPr>
              <a:t>Lorem ipsum dolor sit amet, consectetuer adipiscing elit, sed diam nonummy nibh euismod tincidunt ut laoreet dolore magna aliquam erat volutpat.</a:t>
            </a:r>
            <a:endParaRPr lang="en-GB" altLang="zh-CN" sz="1000" dirty="0">
              <a:solidFill>
                <a:schemeClr val="tx1">
                  <a:lumMod val="50000"/>
                  <a:lumOff val="50000"/>
                </a:schemeClr>
              </a:solidFill>
              <a:latin typeface="Calibri" panose="020F0502020204030204" charset="0"/>
              <a:ea typeface="Calibri" panose="020F0502020204030204" charset="0"/>
              <a:cs typeface="Roboto Light" panose="02000000000000000000" pitchFamily="2" charset="0"/>
              <a:sym typeface="+mn-ea"/>
            </a:endParaRPr>
          </a:p>
        </p:txBody>
      </p:sp>
      <p:sp>
        <p:nvSpPr>
          <p:cNvPr id="27" name="文本框 26"/>
          <p:cNvSpPr txBox="1"/>
          <p:nvPr/>
        </p:nvSpPr>
        <p:spPr>
          <a:xfrm>
            <a:off x="7305675" y="2405380"/>
            <a:ext cx="763905" cy="613410"/>
          </a:xfrm>
          <a:prstGeom prst="rect">
            <a:avLst/>
          </a:prstGeom>
          <a:noFill/>
        </p:spPr>
        <p:txBody>
          <a:bodyPr wrap="square" rtlCol="0">
            <a:spAutoFit/>
          </a:bodyPr>
          <a:lstStyle/>
          <a:p>
            <a:pPr algn="ctr"/>
            <a:r>
              <a:rPr lang="en-US" altLang="zh-CN" sz="3200" b="1">
                <a:solidFill>
                  <a:srgbClr val="52B2A7"/>
                </a:solidFill>
                <a:latin typeface="微软雅黑" panose="020B0503020204020204" charset="-122"/>
                <a:ea typeface="微软雅黑" panose="020B0503020204020204" charset="-122"/>
              </a:rPr>
              <a:t>03</a:t>
            </a:r>
          </a:p>
        </p:txBody>
      </p:sp>
      <p:sp>
        <p:nvSpPr>
          <p:cNvPr id="28" name="文本框 27"/>
          <p:cNvSpPr txBox="1"/>
          <p:nvPr/>
        </p:nvSpPr>
        <p:spPr>
          <a:xfrm>
            <a:off x="7325995" y="3956050"/>
            <a:ext cx="763905" cy="613410"/>
          </a:xfrm>
          <a:prstGeom prst="rect">
            <a:avLst/>
          </a:prstGeom>
          <a:noFill/>
        </p:spPr>
        <p:txBody>
          <a:bodyPr wrap="square" rtlCol="0">
            <a:spAutoFit/>
          </a:bodyPr>
          <a:lstStyle/>
          <a:p>
            <a:pPr algn="ctr"/>
            <a:r>
              <a:rPr lang="en-US" altLang="zh-CN" sz="3200" b="1">
                <a:solidFill>
                  <a:srgbClr val="464E6C"/>
                </a:solidFill>
                <a:latin typeface="微软雅黑" panose="020B0503020204020204" charset="-122"/>
                <a:ea typeface="微软雅黑" panose="020B0503020204020204" charset="-122"/>
              </a:rPr>
              <a:t>04</a:t>
            </a:r>
          </a:p>
        </p:txBody>
      </p:sp>
      <p:sp>
        <p:nvSpPr>
          <p:cNvPr id="34" name="Content Placeholder 2"/>
          <p:cNvSpPr txBox="1"/>
          <p:nvPr/>
        </p:nvSpPr>
        <p:spPr>
          <a:xfrm>
            <a:off x="8186420" y="3867150"/>
            <a:ext cx="3040615" cy="609600"/>
          </a:xfrm>
          <a:prstGeom prst="rect">
            <a:avLst/>
          </a:prstGeom>
        </p:spPr>
        <p:txBody>
          <a:bodyPr vert="horz" lIns="121920" tIns="60960" rIns="121920" bIns="60960" rtlCol="0">
            <a:no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l">
              <a:buNone/>
            </a:pPr>
            <a:r>
              <a:rPr lang="en-US" sz="2000" dirty="0">
                <a:solidFill>
                  <a:schemeClr val="tx1">
                    <a:lumMod val="75000"/>
                    <a:lumOff val="25000"/>
                  </a:schemeClr>
                </a:solidFill>
                <a:latin typeface="Roboto Medium" panose="02000000000000000000" pitchFamily="2" charset="0"/>
                <a:ea typeface="Roboto Medium" panose="02000000000000000000" pitchFamily="2" charset="0"/>
                <a:cs typeface="Roboto Medium" panose="02000000000000000000" pitchFamily="2" charset="0"/>
                <a:sym typeface="+mn-ea"/>
              </a:rPr>
              <a:t>KEYWORD</a:t>
            </a:r>
          </a:p>
        </p:txBody>
      </p:sp>
      <p:sp>
        <p:nvSpPr>
          <p:cNvPr id="35" name="Content Placeholder 2"/>
          <p:cNvSpPr txBox="1"/>
          <p:nvPr/>
        </p:nvSpPr>
        <p:spPr>
          <a:xfrm>
            <a:off x="8186420" y="4268470"/>
            <a:ext cx="3039745" cy="852170"/>
          </a:xfrm>
          <a:prstGeom prst="rect">
            <a:avLst/>
          </a:prstGeom>
        </p:spPr>
        <p:txBody>
          <a:bodyPr vert="horz" lIns="121920" tIns="60960" rIns="121920" bIns="60960" rtlCol="0">
            <a:noAutofit/>
          </a:bodyPr>
          <a:lstStyle>
            <a:lvl1pPr marL="342900" indent="-342900" algn="l" defTabSz="914400" rtl="0" eaLnBrk="1" latinLnBrk="0" hangingPunct="1">
              <a:spcBef>
                <a:spcPct val="20000"/>
              </a:spcBef>
              <a:buFont typeface="Arial" panose="020B0604020202020204" pitchFamily="34" charset="0"/>
              <a:buChar char="•"/>
              <a:defRPr sz="16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4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2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1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1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lvl="0" indent="0" algn="l" eaLnBrk="1" hangingPunct="1">
              <a:buNone/>
            </a:pPr>
            <a:r>
              <a:rPr lang="en-GB" altLang="zh-CN" sz="1000" dirty="0">
                <a:solidFill>
                  <a:schemeClr val="tx1">
                    <a:lumMod val="50000"/>
                    <a:lumOff val="50000"/>
                  </a:schemeClr>
                </a:solidFill>
                <a:latin typeface="Calibri" panose="020F0502020204030204" charset="0"/>
                <a:ea typeface="Calibri" panose="020F0502020204030204" charset="0"/>
                <a:sym typeface="+mn-ea"/>
              </a:rPr>
              <a:t>Lorem ipsum dolor sit amet, consectetuer adipiscing elit, sed diam nonummy nibh euismod tincidunt ut laoreet dolore magna aliquam erat volutpat.</a:t>
            </a:r>
            <a:endParaRPr lang="en-GB" altLang="zh-CN" sz="1000" dirty="0">
              <a:solidFill>
                <a:schemeClr val="tx1">
                  <a:lumMod val="50000"/>
                  <a:lumOff val="50000"/>
                </a:schemeClr>
              </a:solidFill>
              <a:latin typeface="Calibri" panose="020F0502020204030204" charset="0"/>
              <a:ea typeface="Calibri" panose="020F0502020204030204" charset="0"/>
              <a:cs typeface="Roboto Light" panose="02000000000000000000" pitchFamily="2" charset="0"/>
              <a:sym typeface="+mn-ea"/>
            </a:endParaRPr>
          </a:p>
        </p:txBody>
      </p:sp>
      <p:pic>
        <p:nvPicPr>
          <p:cNvPr id="10" name="图片 9" descr="4"/>
          <p:cNvPicPr>
            <a:picLocks noChangeAspect="1"/>
          </p:cNvPicPr>
          <p:nvPr userDrawn="1"/>
        </p:nvPicPr>
        <p:blipFill>
          <a:blip r:embed="rId2"/>
          <a:stretch>
            <a:fillRect/>
          </a:stretch>
        </p:blipFill>
        <p:spPr>
          <a:xfrm>
            <a:off x="3326765" y="4697730"/>
            <a:ext cx="4302760" cy="2626995"/>
          </a:xfrm>
          <a:prstGeom prst="rect">
            <a:avLst/>
          </a:prstGeom>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1608669" y="1687330"/>
            <a:ext cx="1080000" cy="1080000"/>
            <a:chOff x="2967127" y="3028128"/>
            <a:chExt cx="1080000" cy="1080000"/>
          </a:xfrm>
          <a:solidFill>
            <a:schemeClr val="tx2">
              <a:lumMod val="50000"/>
            </a:schemeClr>
          </a:solidFill>
        </p:grpSpPr>
        <p:sp>
          <p:nvSpPr>
            <p:cNvPr id="7" name="圆角矩形 6"/>
            <p:cNvSpPr>
              <a:spLocks noChangeAspect="1"/>
            </p:cNvSpPr>
            <p:nvPr/>
          </p:nvSpPr>
          <p:spPr>
            <a:xfrm rot="1800000">
              <a:off x="2967127" y="3028128"/>
              <a:ext cx="1080000" cy="1080000"/>
            </a:xfrm>
            <a:prstGeom prst="roundRect">
              <a:avLst>
                <a:gd name="adj" fmla="val 30000"/>
              </a:avLst>
            </a:prstGeom>
            <a:solidFill>
              <a:srgbClr val="464E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charset="-122"/>
                <a:ea typeface="微软雅黑" panose="020B0503020204020204" charset="-122"/>
                <a:sym typeface="微软雅黑" panose="020B0503020204020204" charset="-122"/>
              </a:endParaRPr>
            </a:p>
          </p:txBody>
        </p:sp>
        <p:sp>
          <p:nvSpPr>
            <p:cNvPr id="8" name="圆角矩形 7"/>
            <p:cNvSpPr>
              <a:spLocks noChangeAspect="1"/>
            </p:cNvSpPr>
            <p:nvPr/>
          </p:nvSpPr>
          <p:spPr>
            <a:xfrm rot="2700000">
              <a:off x="2967127" y="3028128"/>
              <a:ext cx="1080000" cy="1080000"/>
            </a:xfrm>
            <a:prstGeom prst="roundRect">
              <a:avLst>
                <a:gd name="adj" fmla="val 30000"/>
              </a:avLst>
            </a:prstGeom>
            <a:solidFill>
              <a:srgbClr val="464E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charset="-122"/>
                <a:ea typeface="微软雅黑" panose="020B0503020204020204" charset="-122"/>
                <a:sym typeface="微软雅黑" panose="020B0503020204020204" charset="-122"/>
              </a:endParaRPr>
            </a:p>
          </p:txBody>
        </p:sp>
      </p:grpSp>
      <p:cxnSp>
        <p:nvCxnSpPr>
          <p:cNvPr id="9" name="直接连接符 8"/>
          <p:cNvCxnSpPr/>
          <p:nvPr/>
        </p:nvCxnSpPr>
        <p:spPr>
          <a:xfrm>
            <a:off x="2148669" y="2857482"/>
            <a:ext cx="0" cy="540000"/>
          </a:xfrm>
          <a:prstGeom prst="line">
            <a:avLst/>
          </a:prstGeom>
          <a:ln w="190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2" name="文本框 1"/>
          <p:cNvSpPr txBox="1"/>
          <p:nvPr/>
        </p:nvSpPr>
        <p:spPr>
          <a:xfrm>
            <a:off x="1265414" y="3509890"/>
            <a:ext cx="1766509" cy="372025"/>
          </a:xfrm>
          <a:prstGeom prst="rect">
            <a:avLst/>
          </a:prstGeom>
          <a:noFill/>
        </p:spPr>
        <p:txBody>
          <a:bodyPr wrap="none" rtlCol="0">
            <a:spAutoFit/>
          </a:bodyPr>
          <a:lstStyle/>
          <a:p>
            <a:pPr algn="ctr">
              <a:lnSpc>
                <a:spcPct val="125000"/>
              </a:lnSpc>
              <a:spcAft>
                <a:spcPts val="800"/>
              </a:spcAft>
            </a:pPr>
            <a:r>
              <a:rPr lang="en-US" altLang="zh-CN" sz="1600" dirty="0">
                <a:solidFill>
                  <a:schemeClr val="bg1">
                    <a:lumMod val="50000"/>
                  </a:schemeClr>
                </a:solidFill>
                <a:latin typeface="微软雅黑" panose="020B0503020204020204" charset="-122"/>
                <a:ea typeface="微软雅黑" panose="020B0503020204020204" charset="-122"/>
                <a:sym typeface="微软雅黑" panose="020B0503020204020204" charset="-122"/>
              </a:rPr>
              <a:t>ADD TEXT HERE</a:t>
            </a:r>
            <a:endParaRPr lang="zh-CN" altLang="en-US" sz="1600" dirty="0">
              <a:solidFill>
                <a:schemeClr val="bg1">
                  <a:lumMod val="50000"/>
                </a:schemeClr>
              </a:solidFill>
              <a:latin typeface="微软雅黑" panose="020B0503020204020204" charset="-122"/>
              <a:ea typeface="微软雅黑" panose="020B0503020204020204" charset="-122"/>
              <a:sym typeface="微软雅黑" panose="020B0503020204020204" charset="-122"/>
            </a:endParaRPr>
          </a:p>
        </p:txBody>
      </p:sp>
      <p:sp>
        <p:nvSpPr>
          <p:cNvPr id="11" name="文本框 10"/>
          <p:cNvSpPr txBox="1"/>
          <p:nvPr/>
        </p:nvSpPr>
        <p:spPr>
          <a:xfrm>
            <a:off x="888669" y="3991951"/>
            <a:ext cx="2520000" cy="1245235"/>
          </a:xfrm>
          <a:prstGeom prst="rect">
            <a:avLst/>
          </a:prstGeom>
          <a:noFill/>
        </p:spPr>
        <p:txBody>
          <a:bodyPr wrap="square" rtlCol="0">
            <a:spAutoFit/>
          </a:bodyPr>
          <a:lstStyle/>
          <a:p>
            <a:pPr indent="0" algn="ctr" fontAlgn="auto">
              <a:lnSpc>
                <a:spcPct val="150000"/>
              </a:lnSpc>
            </a:pPr>
            <a:r>
              <a:rPr lang="zh-CN" altLang="en-US" sz="10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10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10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10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10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10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p>
        </p:txBody>
      </p:sp>
      <p:grpSp>
        <p:nvGrpSpPr>
          <p:cNvPr id="12" name="组合 11"/>
          <p:cNvGrpSpPr/>
          <p:nvPr/>
        </p:nvGrpSpPr>
        <p:grpSpPr>
          <a:xfrm>
            <a:off x="4236424" y="1687330"/>
            <a:ext cx="1080000" cy="1080000"/>
            <a:chOff x="2967127" y="3028128"/>
            <a:chExt cx="1080000" cy="1080000"/>
          </a:xfrm>
          <a:solidFill>
            <a:schemeClr val="accent1">
              <a:lumMod val="75000"/>
            </a:schemeClr>
          </a:solidFill>
        </p:grpSpPr>
        <p:sp>
          <p:nvSpPr>
            <p:cNvPr id="13" name="圆角矩形 12"/>
            <p:cNvSpPr>
              <a:spLocks noChangeAspect="1"/>
            </p:cNvSpPr>
            <p:nvPr/>
          </p:nvSpPr>
          <p:spPr>
            <a:xfrm rot="1800000">
              <a:off x="2967127" y="3028128"/>
              <a:ext cx="1080000" cy="1080000"/>
            </a:xfrm>
            <a:prstGeom prst="roundRect">
              <a:avLst>
                <a:gd name="adj" fmla="val 30000"/>
              </a:avLst>
            </a:prstGeom>
            <a:solidFill>
              <a:srgbClr val="52B2A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charset="-122"/>
                <a:ea typeface="微软雅黑" panose="020B0503020204020204" charset="-122"/>
                <a:sym typeface="微软雅黑" panose="020B0503020204020204" charset="-122"/>
              </a:endParaRPr>
            </a:p>
          </p:txBody>
        </p:sp>
        <p:sp>
          <p:nvSpPr>
            <p:cNvPr id="14" name="圆角矩形 13"/>
            <p:cNvSpPr>
              <a:spLocks noChangeAspect="1"/>
            </p:cNvSpPr>
            <p:nvPr/>
          </p:nvSpPr>
          <p:spPr>
            <a:xfrm rot="2700000">
              <a:off x="2967127" y="3028128"/>
              <a:ext cx="1080000" cy="1080000"/>
            </a:xfrm>
            <a:prstGeom prst="roundRect">
              <a:avLst>
                <a:gd name="adj" fmla="val 30000"/>
              </a:avLst>
            </a:prstGeom>
            <a:solidFill>
              <a:srgbClr val="52B2A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charset="-122"/>
                <a:ea typeface="微软雅黑" panose="020B0503020204020204" charset="-122"/>
                <a:sym typeface="微软雅黑" panose="020B0503020204020204" charset="-122"/>
              </a:endParaRPr>
            </a:p>
          </p:txBody>
        </p:sp>
      </p:grpSp>
      <p:cxnSp>
        <p:nvCxnSpPr>
          <p:cNvPr id="15" name="直接连接符 14"/>
          <p:cNvCxnSpPr/>
          <p:nvPr/>
        </p:nvCxnSpPr>
        <p:spPr>
          <a:xfrm>
            <a:off x="4776424" y="2857482"/>
            <a:ext cx="0" cy="540000"/>
          </a:xfrm>
          <a:prstGeom prst="line">
            <a:avLst/>
          </a:prstGeom>
          <a:ln w="190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16" name="文本框 15"/>
          <p:cNvSpPr txBox="1"/>
          <p:nvPr/>
        </p:nvSpPr>
        <p:spPr>
          <a:xfrm>
            <a:off x="3893169" y="3509890"/>
            <a:ext cx="1766509" cy="372025"/>
          </a:xfrm>
          <a:prstGeom prst="rect">
            <a:avLst/>
          </a:prstGeom>
          <a:noFill/>
        </p:spPr>
        <p:txBody>
          <a:bodyPr wrap="none" rtlCol="0">
            <a:spAutoFit/>
          </a:bodyPr>
          <a:lstStyle/>
          <a:p>
            <a:pPr algn="ctr">
              <a:lnSpc>
                <a:spcPct val="125000"/>
              </a:lnSpc>
              <a:spcAft>
                <a:spcPts val="800"/>
              </a:spcAft>
            </a:pPr>
            <a:r>
              <a:rPr lang="en-US" altLang="zh-CN" sz="1600" dirty="0">
                <a:solidFill>
                  <a:schemeClr val="bg1">
                    <a:lumMod val="50000"/>
                  </a:schemeClr>
                </a:solidFill>
                <a:latin typeface="微软雅黑" panose="020B0503020204020204" charset="-122"/>
                <a:ea typeface="微软雅黑" panose="020B0503020204020204" charset="-122"/>
                <a:sym typeface="微软雅黑" panose="020B0503020204020204" charset="-122"/>
              </a:rPr>
              <a:t>ADD TEXT HERE</a:t>
            </a:r>
            <a:endParaRPr lang="zh-CN" altLang="en-US" sz="1600" dirty="0">
              <a:solidFill>
                <a:schemeClr val="bg1">
                  <a:lumMod val="50000"/>
                </a:schemeClr>
              </a:solidFill>
              <a:latin typeface="微软雅黑" panose="020B0503020204020204" charset="-122"/>
              <a:ea typeface="微软雅黑" panose="020B0503020204020204" charset="-122"/>
              <a:sym typeface="微软雅黑" panose="020B0503020204020204" charset="-122"/>
            </a:endParaRPr>
          </a:p>
        </p:txBody>
      </p:sp>
      <p:sp>
        <p:nvSpPr>
          <p:cNvPr id="17" name="文本框 16"/>
          <p:cNvSpPr txBox="1"/>
          <p:nvPr/>
        </p:nvSpPr>
        <p:spPr>
          <a:xfrm>
            <a:off x="3515789" y="3991951"/>
            <a:ext cx="2520000" cy="1245235"/>
          </a:xfrm>
          <a:prstGeom prst="rect">
            <a:avLst/>
          </a:prstGeom>
          <a:noFill/>
        </p:spPr>
        <p:txBody>
          <a:bodyPr wrap="square" rtlCol="0">
            <a:spAutoFit/>
          </a:bodyPr>
          <a:lstStyle/>
          <a:p>
            <a:pPr indent="0" algn="ctr" fontAlgn="auto">
              <a:lnSpc>
                <a:spcPct val="150000"/>
              </a:lnSpc>
            </a:pPr>
            <a:r>
              <a:rPr lang="zh-CN" altLang="en-US" sz="10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10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10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10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10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10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p>
        </p:txBody>
      </p:sp>
      <p:grpSp>
        <p:nvGrpSpPr>
          <p:cNvPr id="18" name="组合 17"/>
          <p:cNvGrpSpPr/>
          <p:nvPr/>
        </p:nvGrpSpPr>
        <p:grpSpPr>
          <a:xfrm>
            <a:off x="6864179" y="1687330"/>
            <a:ext cx="1080000" cy="1080000"/>
            <a:chOff x="2967127" y="3028128"/>
            <a:chExt cx="1080000" cy="1080000"/>
          </a:xfrm>
          <a:solidFill>
            <a:schemeClr val="tx2">
              <a:lumMod val="50000"/>
            </a:schemeClr>
          </a:solidFill>
        </p:grpSpPr>
        <p:sp>
          <p:nvSpPr>
            <p:cNvPr id="19" name="圆角矩形 18"/>
            <p:cNvSpPr>
              <a:spLocks noChangeAspect="1"/>
            </p:cNvSpPr>
            <p:nvPr/>
          </p:nvSpPr>
          <p:spPr>
            <a:xfrm rot="1800000">
              <a:off x="2967127" y="3028128"/>
              <a:ext cx="1080000" cy="1080000"/>
            </a:xfrm>
            <a:prstGeom prst="roundRect">
              <a:avLst>
                <a:gd name="adj" fmla="val 30000"/>
              </a:avLst>
            </a:prstGeom>
            <a:solidFill>
              <a:srgbClr val="464E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charset="-122"/>
                <a:ea typeface="微软雅黑" panose="020B0503020204020204" charset="-122"/>
                <a:sym typeface="微软雅黑" panose="020B0503020204020204" charset="-122"/>
              </a:endParaRPr>
            </a:p>
          </p:txBody>
        </p:sp>
        <p:sp>
          <p:nvSpPr>
            <p:cNvPr id="20" name="圆角矩形 19"/>
            <p:cNvSpPr>
              <a:spLocks noChangeAspect="1"/>
            </p:cNvSpPr>
            <p:nvPr/>
          </p:nvSpPr>
          <p:spPr>
            <a:xfrm rot="2700000">
              <a:off x="2967127" y="3028128"/>
              <a:ext cx="1080000" cy="1080000"/>
            </a:xfrm>
            <a:prstGeom prst="roundRect">
              <a:avLst>
                <a:gd name="adj" fmla="val 30000"/>
              </a:avLst>
            </a:prstGeom>
            <a:solidFill>
              <a:srgbClr val="464E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charset="-122"/>
                <a:ea typeface="微软雅黑" panose="020B0503020204020204" charset="-122"/>
                <a:sym typeface="微软雅黑" panose="020B0503020204020204" charset="-122"/>
              </a:endParaRPr>
            </a:p>
          </p:txBody>
        </p:sp>
      </p:grpSp>
      <p:cxnSp>
        <p:nvCxnSpPr>
          <p:cNvPr id="21" name="直接连接符 20"/>
          <p:cNvCxnSpPr/>
          <p:nvPr/>
        </p:nvCxnSpPr>
        <p:spPr>
          <a:xfrm>
            <a:off x="7404179" y="2857482"/>
            <a:ext cx="0" cy="540000"/>
          </a:xfrm>
          <a:prstGeom prst="line">
            <a:avLst/>
          </a:prstGeom>
          <a:ln w="190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22" name="文本框 21"/>
          <p:cNvSpPr txBox="1"/>
          <p:nvPr/>
        </p:nvSpPr>
        <p:spPr>
          <a:xfrm>
            <a:off x="6520924" y="3509890"/>
            <a:ext cx="1766509" cy="372025"/>
          </a:xfrm>
          <a:prstGeom prst="rect">
            <a:avLst/>
          </a:prstGeom>
          <a:noFill/>
        </p:spPr>
        <p:txBody>
          <a:bodyPr wrap="none" rtlCol="0">
            <a:spAutoFit/>
          </a:bodyPr>
          <a:lstStyle/>
          <a:p>
            <a:pPr algn="ctr">
              <a:lnSpc>
                <a:spcPct val="125000"/>
              </a:lnSpc>
              <a:spcAft>
                <a:spcPts val="800"/>
              </a:spcAft>
            </a:pPr>
            <a:r>
              <a:rPr lang="en-US" altLang="zh-CN" sz="1600" dirty="0">
                <a:solidFill>
                  <a:schemeClr val="bg1">
                    <a:lumMod val="50000"/>
                  </a:schemeClr>
                </a:solidFill>
                <a:latin typeface="微软雅黑" panose="020B0503020204020204" charset="-122"/>
                <a:ea typeface="微软雅黑" panose="020B0503020204020204" charset="-122"/>
                <a:sym typeface="微软雅黑" panose="020B0503020204020204" charset="-122"/>
              </a:rPr>
              <a:t>ADD TEXT HERE</a:t>
            </a:r>
            <a:endParaRPr lang="zh-CN" altLang="en-US" sz="1600" dirty="0">
              <a:solidFill>
                <a:schemeClr val="bg1">
                  <a:lumMod val="50000"/>
                </a:schemeClr>
              </a:solidFill>
              <a:latin typeface="微软雅黑" panose="020B0503020204020204" charset="-122"/>
              <a:ea typeface="微软雅黑" panose="020B0503020204020204" charset="-122"/>
              <a:sym typeface="微软雅黑" panose="020B0503020204020204" charset="-122"/>
            </a:endParaRPr>
          </a:p>
        </p:txBody>
      </p:sp>
      <p:sp>
        <p:nvSpPr>
          <p:cNvPr id="23" name="文本框 22"/>
          <p:cNvSpPr txBox="1"/>
          <p:nvPr/>
        </p:nvSpPr>
        <p:spPr>
          <a:xfrm>
            <a:off x="6143544" y="3991951"/>
            <a:ext cx="2520000" cy="1245235"/>
          </a:xfrm>
          <a:prstGeom prst="rect">
            <a:avLst/>
          </a:prstGeom>
          <a:noFill/>
        </p:spPr>
        <p:txBody>
          <a:bodyPr wrap="square" rtlCol="0">
            <a:spAutoFit/>
          </a:bodyPr>
          <a:lstStyle/>
          <a:p>
            <a:pPr indent="0" algn="ctr" fontAlgn="auto">
              <a:lnSpc>
                <a:spcPct val="150000"/>
              </a:lnSpc>
            </a:pPr>
            <a:r>
              <a:rPr lang="zh-CN" altLang="en-US" sz="10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10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10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10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10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10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p>
        </p:txBody>
      </p:sp>
      <p:grpSp>
        <p:nvGrpSpPr>
          <p:cNvPr id="24" name="组合 23"/>
          <p:cNvGrpSpPr/>
          <p:nvPr/>
        </p:nvGrpSpPr>
        <p:grpSpPr>
          <a:xfrm>
            <a:off x="9491935" y="1687330"/>
            <a:ext cx="1080000" cy="1080000"/>
            <a:chOff x="2967127" y="3028128"/>
            <a:chExt cx="1080000" cy="1080000"/>
          </a:xfrm>
          <a:solidFill>
            <a:schemeClr val="accent1">
              <a:lumMod val="75000"/>
            </a:schemeClr>
          </a:solidFill>
        </p:grpSpPr>
        <p:sp>
          <p:nvSpPr>
            <p:cNvPr id="25" name="圆角矩形 24"/>
            <p:cNvSpPr>
              <a:spLocks noChangeAspect="1"/>
            </p:cNvSpPr>
            <p:nvPr/>
          </p:nvSpPr>
          <p:spPr>
            <a:xfrm rot="1800000">
              <a:off x="2967127" y="3028128"/>
              <a:ext cx="1080000" cy="1080000"/>
            </a:xfrm>
            <a:prstGeom prst="roundRect">
              <a:avLst>
                <a:gd name="adj" fmla="val 30000"/>
              </a:avLst>
            </a:prstGeom>
            <a:solidFill>
              <a:srgbClr val="52B2A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charset="-122"/>
                <a:ea typeface="微软雅黑" panose="020B0503020204020204" charset="-122"/>
                <a:sym typeface="微软雅黑" panose="020B0503020204020204" charset="-122"/>
              </a:endParaRPr>
            </a:p>
          </p:txBody>
        </p:sp>
        <p:sp>
          <p:nvSpPr>
            <p:cNvPr id="26" name="圆角矩形 25"/>
            <p:cNvSpPr>
              <a:spLocks noChangeAspect="1"/>
            </p:cNvSpPr>
            <p:nvPr/>
          </p:nvSpPr>
          <p:spPr>
            <a:xfrm rot="2700000">
              <a:off x="2967127" y="3028128"/>
              <a:ext cx="1080000" cy="1080000"/>
            </a:xfrm>
            <a:prstGeom prst="roundRect">
              <a:avLst>
                <a:gd name="adj" fmla="val 30000"/>
              </a:avLst>
            </a:prstGeom>
            <a:solidFill>
              <a:srgbClr val="52B2A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charset="-122"/>
                <a:ea typeface="微软雅黑" panose="020B0503020204020204" charset="-122"/>
                <a:sym typeface="微软雅黑" panose="020B0503020204020204" charset="-122"/>
              </a:endParaRPr>
            </a:p>
          </p:txBody>
        </p:sp>
      </p:grpSp>
      <p:cxnSp>
        <p:nvCxnSpPr>
          <p:cNvPr id="27" name="直接连接符 26"/>
          <p:cNvCxnSpPr/>
          <p:nvPr/>
        </p:nvCxnSpPr>
        <p:spPr>
          <a:xfrm>
            <a:off x="10031935" y="2857482"/>
            <a:ext cx="0" cy="540000"/>
          </a:xfrm>
          <a:prstGeom prst="line">
            <a:avLst/>
          </a:prstGeom>
          <a:ln w="190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28" name="文本框 27"/>
          <p:cNvSpPr txBox="1"/>
          <p:nvPr/>
        </p:nvSpPr>
        <p:spPr>
          <a:xfrm>
            <a:off x="9148680" y="3509890"/>
            <a:ext cx="1766509" cy="372025"/>
          </a:xfrm>
          <a:prstGeom prst="rect">
            <a:avLst/>
          </a:prstGeom>
          <a:noFill/>
        </p:spPr>
        <p:txBody>
          <a:bodyPr wrap="none" rtlCol="0">
            <a:spAutoFit/>
          </a:bodyPr>
          <a:lstStyle/>
          <a:p>
            <a:pPr algn="ctr">
              <a:lnSpc>
                <a:spcPct val="125000"/>
              </a:lnSpc>
              <a:spcAft>
                <a:spcPts val="800"/>
              </a:spcAft>
            </a:pPr>
            <a:r>
              <a:rPr lang="en-US" altLang="zh-CN" sz="1600" dirty="0">
                <a:solidFill>
                  <a:schemeClr val="bg1">
                    <a:lumMod val="50000"/>
                  </a:schemeClr>
                </a:solidFill>
                <a:latin typeface="微软雅黑" panose="020B0503020204020204" charset="-122"/>
                <a:ea typeface="微软雅黑" panose="020B0503020204020204" charset="-122"/>
                <a:sym typeface="微软雅黑" panose="020B0503020204020204" charset="-122"/>
              </a:rPr>
              <a:t>ADD TEXT HERE</a:t>
            </a:r>
            <a:endParaRPr lang="zh-CN" altLang="en-US" sz="1600" dirty="0">
              <a:solidFill>
                <a:schemeClr val="bg1">
                  <a:lumMod val="50000"/>
                </a:schemeClr>
              </a:solidFill>
              <a:latin typeface="微软雅黑" panose="020B0503020204020204" charset="-122"/>
              <a:ea typeface="微软雅黑" panose="020B0503020204020204" charset="-122"/>
              <a:sym typeface="微软雅黑" panose="020B0503020204020204" charset="-122"/>
            </a:endParaRPr>
          </a:p>
        </p:txBody>
      </p:sp>
      <p:sp>
        <p:nvSpPr>
          <p:cNvPr id="29" name="文本框 28"/>
          <p:cNvSpPr txBox="1"/>
          <p:nvPr/>
        </p:nvSpPr>
        <p:spPr>
          <a:xfrm>
            <a:off x="8771300" y="3991951"/>
            <a:ext cx="2520000" cy="1245235"/>
          </a:xfrm>
          <a:prstGeom prst="rect">
            <a:avLst/>
          </a:prstGeom>
          <a:noFill/>
        </p:spPr>
        <p:txBody>
          <a:bodyPr wrap="square" rtlCol="0">
            <a:spAutoFit/>
          </a:bodyPr>
          <a:lstStyle/>
          <a:p>
            <a:pPr indent="0" algn="ctr" fontAlgn="auto">
              <a:lnSpc>
                <a:spcPct val="150000"/>
              </a:lnSpc>
            </a:pPr>
            <a:r>
              <a:rPr lang="zh-CN" altLang="en-US" sz="10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10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10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10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10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10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p>
        </p:txBody>
      </p:sp>
      <p:sp>
        <p:nvSpPr>
          <p:cNvPr id="30" name="KSO_Shape"/>
          <p:cNvSpPr>
            <a:spLocks noChangeAspect="1"/>
          </p:cNvSpPr>
          <p:nvPr/>
        </p:nvSpPr>
        <p:spPr bwMode="auto">
          <a:xfrm>
            <a:off x="1788669" y="1906995"/>
            <a:ext cx="720000" cy="714000"/>
          </a:xfrm>
          <a:custGeom>
            <a:avLst/>
            <a:gdLst>
              <a:gd name="T0" fmla="*/ 1420802 w 2262188"/>
              <a:gd name="T1" fmla="*/ 2155372 h 2241550"/>
              <a:gd name="T2" fmla="*/ 0 w 2262188"/>
              <a:gd name="T3" fmla="*/ 1901959 h 2241550"/>
              <a:gd name="T4" fmla="*/ 966787 w 2262188"/>
              <a:gd name="T5" fmla="*/ 2002745 h 2241550"/>
              <a:gd name="T6" fmla="*/ 463550 w 2262188"/>
              <a:gd name="T7" fmla="*/ 1799189 h 2241550"/>
              <a:gd name="T8" fmla="*/ 1920875 w 2262188"/>
              <a:gd name="T9" fmla="*/ 1721932 h 2241550"/>
              <a:gd name="T10" fmla="*/ 1920875 w 2262188"/>
              <a:gd name="T11" fmla="*/ 1643063 h 2241550"/>
              <a:gd name="T12" fmla="*/ 1920875 w 2262188"/>
              <a:gd name="T13" fmla="*/ 1520825 h 2241550"/>
              <a:gd name="T14" fmla="*/ 1437365 w 2262188"/>
              <a:gd name="T15" fmla="*/ 1781511 h 2241550"/>
              <a:gd name="T16" fmla="*/ 0 w 2262188"/>
              <a:gd name="T17" fmla="*/ 1470217 h 2241550"/>
              <a:gd name="T18" fmla="*/ 1304860 w 2262188"/>
              <a:gd name="T19" fmla="*/ 1658938 h 2241550"/>
              <a:gd name="T20" fmla="*/ 1333924 w 2262188"/>
              <a:gd name="T21" fmla="*/ 1648052 h 2241550"/>
              <a:gd name="T22" fmla="*/ 1395684 w 2262188"/>
              <a:gd name="T23" fmla="*/ 1641022 h 2241550"/>
              <a:gd name="T24" fmla="*/ 1448362 w 2262188"/>
              <a:gd name="T25" fmla="*/ 1646011 h 2241550"/>
              <a:gd name="T26" fmla="*/ 1677920 w 2262188"/>
              <a:gd name="T27" fmla="*/ 1506991 h 2241550"/>
              <a:gd name="T28" fmla="*/ 1657031 w 2262188"/>
              <a:gd name="T29" fmla="*/ 1492023 h 2241550"/>
              <a:gd name="T30" fmla="*/ 1654306 w 2262188"/>
              <a:gd name="T31" fmla="*/ 1479097 h 2241550"/>
              <a:gd name="T32" fmla="*/ 1663843 w 2262188"/>
              <a:gd name="T33" fmla="*/ 1466170 h 2241550"/>
              <a:gd name="T34" fmla="*/ 995838 w 2262188"/>
              <a:gd name="T35" fmla="*/ 1258888 h 2241550"/>
              <a:gd name="T36" fmla="*/ 489738 w 2262188"/>
              <a:gd name="T37" fmla="*/ 1130300 h 2241550"/>
              <a:gd name="T38" fmla="*/ 594035 w 2262188"/>
              <a:gd name="T39" fmla="*/ 1213404 h 2241550"/>
              <a:gd name="T40" fmla="*/ 555491 w 2262188"/>
              <a:gd name="T41" fmla="*/ 1222487 h 2241550"/>
              <a:gd name="T42" fmla="*/ 486564 w 2262188"/>
              <a:gd name="T43" fmla="*/ 1223168 h 2241550"/>
              <a:gd name="T44" fmla="*/ 211086 w 2262188"/>
              <a:gd name="T45" fmla="*/ 1351684 h 2241550"/>
              <a:gd name="T46" fmla="*/ 251218 w 2262188"/>
              <a:gd name="T47" fmla="*/ 1368941 h 2241550"/>
              <a:gd name="T48" fmla="*/ 259153 w 2262188"/>
              <a:gd name="T49" fmla="*/ 1381429 h 2241550"/>
              <a:gd name="T50" fmla="*/ 255072 w 2262188"/>
              <a:gd name="T51" fmla="*/ 1394599 h 2241550"/>
              <a:gd name="T52" fmla="*/ 240561 w 2262188"/>
              <a:gd name="T53" fmla="*/ 1405498 h 2241550"/>
              <a:gd name="T54" fmla="*/ 810075 w 2262188"/>
              <a:gd name="T55" fmla="*/ 1021049 h 2241550"/>
              <a:gd name="T56" fmla="*/ 341312 w 2262188"/>
              <a:gd name="T57" fmla="*/ 771297 h 2241550"/>
              <a:gd name="T58" fmla="*/ 2262188 w 2262188"/>
              <a:gd name="T59" fmla="*/ 687389 h 2241550"/>
              <a:gd name="T60" fmla="*/ 830949 w 2262188"/>
              <a:gd name="T61" fmla="*/ 982664 h 2241550"/>
              <a:gd name="T62" fmla="*/ 1797050 w 2262188"/>
              <a:gd name="T63" fmla="*/ 752476 h 2241550"/>
              <a:gd name="T64" fmla="*/ 1295400 w 2262188"/>
              <a:gd name="T65" fmla="*/ 660174 h 2241550"/>
              <a:gd name="T66" fmla="*/ 2262188 w 2262188"/>
              <a:gd name="T67" fmla="*/ 462607 h 2241550"/>
              <a:gd name="T68" fmla="*/ 824823 w 2262188"/>
              <a:gd name="T69" fmla="*/ 651157 h 2241550"/>
              <a:gd name="T70" fmla="*/ 341312 w 2262188"/>
              <a:gd name="T71" fmla="*/ 390526 h 2241550"/>
              <a:gd name="T72" fmla="*/ 786730 w 2262188"/>
              <a:gd name="T73" fmla="*/ 233363 h 2241550"/>
              <a:gd name="T74" fmla="*/ 600403 w 2262188"/>
              <a:gd name="T75" fmla="*/ 336703 h 2241550"/>
              <a:gd name="T76" fmla="*/ 608110 w 2262188"/>
              <a:gd name="T77" fmla="*/ 349677 h 2241550"/>
              <a:gd name="T78" fmla="*/ 603350 w 2262188"/>
              <a:gd name="T79" fmla="*/ 362651 h 2241550"/>
              <a:gd name="T80" fmla="*/ 576602 w 2262188"/>
              <a:gd name="T81" fmla="*/ 378585 h 2241550"/>
              <a:gd name="T82" fmla="*/ 820278 w 2262188"/>
              <a:gd name="T83" fmla="*/ 514246 h 2241550"/>
              <a:gd name="T84" fmla="*/ 878761 w 2262188"/>
              <a:gd name="T85" fmla="*/ 510831 h 2241550"/>
              <a:gd name="T86" fmla="*/ 932710 w 2262188"/>
              <a:gd name="T87" fmla="*/ 519026 h 2241550"/>
              <a:gd name="T88" fmla="*/ 1216508 w 2262188"/>
              <a:gd name="T89" fmla="*/ 466218 h 2241550"/>
              <a:gd name="T90" fmla="*/ 1749425 w 2262188"/>
              <a:gd name="T91" fmla="*/ 883986 h 2241550"/>
              <a:gd name="T92" fmla="*/ 1798297 w 2262188"/>
              <a:gd name="T93" fmla="*/ 374650 h 2241550"/>
              <a:gd name="T94" fmla="*/ 2012784 w 2262188"/>
              <a:gd name="T95" fmla="*/ 269585 h 2241550"/>
              <a:gd name="T96" fmla="*/ 2003262 w 2262188"/>
              <a:gd name="T97" fmla="*/ 256650 h 2241550"/>
              <a:gd name="T98" fmla="*/ 2006209 w 2262188"/>
              <a:gd name="T99" fmla="*/ 243943 h 2241550"/>
              <a:gd name="T100" fmla="*/ 2027068 w 2262188"/>
              <a:gd name="T101" fmla="*/ 228966 h 2241550"/>
              <a:gd name="T102" fmla="*/ 1797843 w 2262188"/>
              <a:gd name="T103" fmla="*/ 89635 h 2241550"/>
              <a:gd name="T104" fmla="*/ 1745015 w 2262188"/>
              <a:gd name="T105" fmla="*/ 94400 h 2241550"/>
              <a:gd name="T106" fmla="*/ 1683571 w 2262188"/>
              <a:gd name="T107" fmla="*/ 87820 h 2241550"/>
              <a:gd name="T108" fmla="*/ 1651602 w 2262188"/>
              <a:gd name="T109" fmla="*/ 75112 h 22415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262188" h="2241550">
                <a:moveTo>
                  <a:pt x="1920875" y="1898650"/>
                </a:moveTo>
                <a:lnTo>
                  <a:pt x="1920875" y="1901598"/>
                </a:lnTo>
                <a:lnTo>
                  <a:pt x="1920875" y="1977571"/>
                </a:lnTo>
                <a:lnTo>
                  <a:pt x="1431239" y="2241550"/>
                </a:lnTo>
                <a:lnTo>
                  <a:pt x="966787" y="2131332"/>
                </a:lnTo>
                <a:lnTo>
                  <a:pt x="966787" y="2047648"/>
                </a:lnTo>
                <a:lnTo>
                  <a:pt x="1420802" y="2155372"/>
                </a:lnTo>
                <a:lnTo>
                  <a:pt x="1437365" y="2159227"/>
                </a:lnTo>
                <a:lnTo>
                  <a:pt x="1452113" y="2151289"/>
                </a:lnTo>
                <a:lnTo>
                  <a:pt x="1920875" y="1898650"/>
                </a:lnTo>
                <a:close/>
                <a:moveTo>
                  <a:pt x="0" y="1817688"/>
                </a:moveTo>
                <a:lnTo>
                  <a:pt x="463550" y="1928451"/>
                </a:lnTo>
                <a:lnTo>
                  <a:pt x="463550" y="2012951"/>
                </a:lnTo>
                <a:lnTo>
                  <a:pt x="0" y="1901959"/>
                </a:lnTo>
                <a:lnTo>
                  <a:pt x="0" y="1848519"/>
                </a:lnTo>
                <a:lnTo>
                  <a:pt x="0" y="1817688"/>
                </a:lnTo>
                <a:close/>
                <a:moveTo>
                  <a:pt x="1920875" y="1770063"/>
                </a:moveTo>
                <a:lnTo>
                  <a:pt x="1920875" y="1772784"/>
                </a:lnTo>
                <a:lnTo>
                  <a:pt x="1920875" y="1848984"/>
                </a:lnTo>
                <a:lnTo>
                  <a:pt x="1431239" y="2112963"/>
                </a:lnTo>
                <a:lnTo>
                  <a:pt x="966787" y="2002745"/>
                </a:lnTo>
                <a:lnTo>
                  <a:pt x="966787" y="1919061"/>
                </a:lnTo>
                <a:lnTo>
                  <a:pt x="1420802" y="2026784"/>
                </a:lnTo>
                <a:lnTo>
                  <a:pt x="1437365" y="2030867"/>
                </a:lnTo>
                <a:lnTo>
                  <a:pt x="1452113" y="2022702"/>
                </a:lnTo>
                <a:lnTo>
                  <a:pt x="1920875" y="1770063"/>
                </a:lnTo>
                <a:close/>
                <a:moveTo>
                  <a:pt x="0" y="1689100"/>
                </a:moveTo>
                <a:lnTo>
                  <a:pt x="463550" y="1799189"/>
                </a:lnTo>
                <a:lnTo>
                  <a:pt x="463550" y="1882775"/>
                </a:lnTo>
                <a:lnTo>
                  <a:pt x="0" y="1772460"/>
                </a:lnTo>
                <a:lnTo>
                  <a:pt x="0" y="1719680"/>
                </a:lnTo>
                <a:lnTo>
                  <a:pt x="0" y="1689100"/>
                </a:lnTo>
                <a:close/>
                <a:moveTo>
                  <a:pt x="1920875" y="1643063"/>
                </a:moveTo>
                <a:lnTo>
                  <a:pt x="1920875" y="1646009"/>
                </a:lnTo>
                <a:lnTo>
                  <a:pt x="1920875" y="1721932"/>
                </a:lnTo>
                <a:lnTo>
                  <a:pt x="1431239" y="1985963"/>
                </a:lnTo>
                <a:lnTo>
                  <a:pt x="966787" y="1875591"/>
                </a:lnTo>
                <a:lnTo>
                  <a:pt x="966787" y="1791963"/>
                </a:lnTo>
                <a:lnTo>
                  <a:pt x="1420802" y="1899841"/>
                </a:lnTo>
                <a:lnTo>
                  <a:pt x="1437365" y="1903694"/>
                </a:lnTo>
                <a:lnTo>
                  <a:pt x="1452113" y="1895762"/>
                </a:lnTo>
                <a:lnTo>
                  <a:pt x="1920875" y="1643063"/>
                </a:lnTo>
                <a:close/>
                <a:moveTo>
                  <a:pt x="0" y="1562100"/>
                </a:moveTo>
                <a:lnTo>
                  <a:pt x="463550" y="1672189"/>
                </a:lnTo>
                <a:lnTo>
                  <a:pt x="463550" y="1755775"/>
                </a:lnTo>
                <a:lnTo>
                  <a:pt x="0" y="1645686"/>
                </a:lnTo>
                <a:lnTo>
                  <a:pt x="0" y="1592907"/>
                </a:lnTo>
                <a:lnTo>
                  <a:pt x="0" y="1562100"/>
                </a:lnTo>
                <a:close/>
                <a:moveTo>
                  <a:pt x="1920875" y="1520825"/>
                </a:moveTo>
                <a:lnTo>
                  <a:pt x="1920875" y="1523996"/>
                </a:lnTo>
                <a:lnTo>
                  <a:pt x="1920875" y="1599869"/>
                </a:lnTo>
                <a:lnTo>
                  <a:pt x="1431239" y="1863725"/>
                </a:lnTo>
                <a:lnTo>
                  <a:pt x="966787" y="1753426"/>
                </a:lnTo>
                <a:lnTo>
                  <a:pt x="966787" y="1669853"/>
                </a:lnTo>
                <a:lnTo>
                  <a:pt x="1420802" y="1777660"/>
                </a:lnTo>
                <a:lnTo>
                  <a:pt x="1437365" y="1781511"/>
                </a:lnTo>
                <a:lnTo>
                  <a:pt x="1452113" y="1773584"/>
                </a:lnTo>
                <a:lnTo>
                  <a:pt x="1920875" y="1520825"/>
                </a:lnTo>
                <a:close/>
                <a:moveTo>
                  <a:pt x="0" y="1439863"/>
                </a:moveTo>
                <a:lnTo>
                  <a:pt x="463550" y="1549725"/>
                </a:lnTo>
                <a:lnTo>
                  <a:pt x="463550" y="1633538"/>
                </a:lnTo>
                <a:lnTo>
                  <a:pt x="0" y="1523223"/>
                </a:lnTo>
                <a:lnTo>
                  <a:pt x="0" y="1470217"/>
                </a:lnTo>
                <a:lnTo>
                  <a:pt x="0" y="1439863"/>
                </a:lnTo>
                <a:close/>
                <a:moveTo>
                  <a:pt x="1474701" y="1365250"/>
                </a:moveTo>
                <a:lnTo>
                  <a:pt x="1920875" y="1470932"/>
                </a:lnTo>
                <a:lnTo>
                  <a:pt x="1430878" y="1735138"/>
                </a:lnTo>
                <a:lnTo>
                  <a:pt x="984250" y="1629229"/>
                </a:lnTo>
                <a:lnTo>
                  <a:pt x="1044194" y="1597025"/>
                </a:lnTo>
                <a:lnTo>
                  <a:pt x="1304860" y="1658938"/>
                </a:lnTo>
                <a:lnTo>
                  <a:pt x="1305314" y="1658258"/>
                </a:lnTo>
                <a:lnTo>
                  <a:pt x="1309401" y="1656217"/>
                </a:lnTo>
                <a:lnTo>
                  <a:pt x="1313942" y="1654402"/>
                </a:lnTo>
                <a:lnTo>
                  <a:pt x="1318483" y="1652588"/>
                </a:lnTo>
                <a:lnTo>
                  <a:pt x="1323479" y="1651227"/>
                </a:lnTo>
                <a:lnTo>
                  <a:pt x="1328474" y="1649640"/>
                </a:lnTo>
                <a:lnTo>
                  <a:pt x="1333924" y="1648052"/>
                </a:lnTo>
                <a:lnTo>
                  <a:pt x="1339373" y="1646692"/>
                </a:lnTo>
                <a:lnTo>
                  <a:pt x="1345050" y="1645784"/>
                </a:lnTo>
                <a:lnTo>
                  <a:pt x="1350953" y="1644650"/>
                </a:lnTo>
                <a:lnTo>
                  <a:pt x="1357311" y="1643743"/>
                </a:lnTo>
                <a:lnTo>
                  <a:pt x="1369572" y="1642383"/>
                </a:lnTo>
                <a:lnTo>
                  <a:pt x="1382515" y="1641249"/>
                </a:lnTo>
                <a:lnTo>
                  <a:pt x="1395684" y="1641022"/>
                </a:lnTo>
                <a:lnTo>
                  <a:pt x="1403177" y="1641249"/>
                </a:lnTo>
                <a:lnTo>
                  <a:pt x="1410897" y="1641475"/>
                </a:lnTo>
                <a:lnTo>
                  <a:pt x="1418617" y="1642156"/>
                </a:lnTo>
                <a:lnTo>
                  <a:pt x="1426110" y="1642836"/>
                </a:lnTo>
                <a:lnTo>
                  <a:pt x="1433603" y="1643743"/>
                </a:lnTo>
                <a:lnTo>
                  <a:pt x="1441096" y="1644650"/>
                </a:lnTo>
                <a:lnTo>
                  <a:pt x="1448362" y="1646011"/>
                </a:lnTo>
                <a:lnTo>
                  <a:pt x="1455401" y="1647599"/>
                </a:lnTo>
                <a:lnTo>
                  <a:pt x="1460623" y="1648959"/>
                </a:lnTo>
                <a:lnTo>
                  <a:pt x="1707665" y="1516063"/>
                </a:lnTo>
                <a:lnTo>
                  <a:pt x="1701989" y="1514702"/>
                </a:lnTo>
                <a:lnTo>
                  <a:pt x="1693133" y="1512434"/>
                </a:lnTo>
                <a:lnTo>
                  <a:pt x="1685186" y="1509713"/>
                </a:lnTo>
                <a:lnTo>
                  <a:pt x="1677920" y="1506991"/>
                </a:lnTo>
                <a:lnTo>
                  <a:pt x="1671790" y="1503816"/>
                </a:lnTo>
                <a:lnTo>
                  <a:pt x="1666340" y="1500641"/>
                </a:lnTo>
                <a:lnTo>
                  <a:pt x="1664070" y="1499054"/>
                </a:lnTo>
                <a:lnTo>
                  <a:pt x="1662026" y="1497240"/>
                </a:lnTo>
                <a:lnTo>
                  <a:pt x="1659983" y="1495652"/>
                </a:lnTo>
                <a:lnTo>
                  <a:pt x="1658393" y="1493838"/>
                </a:lnTo>
                <a:lnTo>
                  <a:pt x="1657031" y="1492023"/>
                </a:lnTo>
                <a:lnTo>
                  <a:pt x="1655668" y="1490209"/>
                </a:lnTo>
                <a:lnTo>
                  <a:pt x="1654987" y="1488395"/>
                </a:lnTo>
                <a:lnTo>
                  <a:pt x="1654306" y="1486581"/>
                </a:lnTo>
                <a:lnTo>
                  <a:pt x="1653852" y="1484540"/>
                </a:lnTo>
                <a:lnTo>
                  <a:pt x="1653625" y="1482725"/>
                </a:lnTo>
                <a:lnTo>
                  <a:pt x="1653625" y="1480911"/>
                </a:lnTo>
                <a:lnTo>
                  <a:pt x="1654306" y="1479097"/>
                </a:lnTo>
                <a:lnTo>
                  <a:pt x="1654760" y="1477282"/>
                </a:lnTo>
                <a:lnTo>
                  <a:pt x="1655441" y="1475241"/>
                </a:lnTo>
                <a:lnTo>
                  <a:pt x="1656577" y="1473427"/>
                </a:lnTo>
                <a:lnTo>
                  <a:pt x="1658166" y="1471613"/>
                </a:lnTo>
                <a:lnTo>
                  <a:pt x="1659528" y="1469798"/>
                </a:lnTo>
                <a:lnTo>
                  <a:pt x="1661345" y="1467984"/>
                </a:lnTo>
                <a:lnTo>
                  <a:pt x="1663843" y="1466170"/>
                </a:lnTo>
                <a:lnTo>
                  <a:pt x="1666113" y="1464356"/>
                </a:lnTo>
                <a:lnTo>
                  <a:pt x="1668611" y="1462768"/>
                </a:lnTo>
                <a:lnTo>
                  <a:pt x="1671790" y="1461181"/>
                </a:lnTo>
                <a:lnTo>
                  <a:pt x="1675650" y="1459366"/>
                </a:lnTo>
                <a:lnTo>
                  <a:pt x="1414984" y="1397454"/>
                </a:lnTo>
                <a:lnTo>
                  <a:pt x="1474701" y="1365250"/>
                </a:lnTo>
                <a:close/>
                <a:moveTo>
                  <a:pt x="995838" y="1258888"/>
                </a:moveTo>
                <a:lnTo>
                  <a:pt x="1393825" y="1352349"/>
                </a:lnTo>
                <a:lnTo>
                  <a:pt x="918237" y="1608912"/>
                </a:lnTo>
                <a:lnTo>
                  <a:pt x="918237" y="2111376"/>
                </a:lnTo>
                <a:lnTo>
                  <a:pt x="512762" y="2014286"/>
                </a:lnTo>
                <a:lnTo>
                  <a:pt x="512762" y="1518854"/>
                </a:lnTo>
                <a:lnTo>
                  <a:pt x="995838" y="1258888"/>
                </a:lnTo>
                <a:close/>
                <a:moveTo>
                  <a:pt x="489738" y="1130300"/>
                </a:moveTo>
                <a:lnTo>
                  <a:pt x="935038" y="1236110"/>
                </a:lnTo>
                <a:lnTo>
                  <a:pt x="875408" y="1268353"/>
                </a:lnTo>
                <a:lnTo>
                  <a:pt x="610586" y="1205457"/>
                </a:lnTo>
                <a:lnTo>
                  <a:pt x="606959" y="1207501"/>
                </a:lnTo>
                <a:lnTo>
                  <a:pt x="603104" y="1209544"/>
                </a:lnTo>
                <a:lnTo>
                  <a:pt x="598796" y="1211588"/>
                </a:lnTo>
                <a:lnTo>
                  <a:pt x="594035" y="1213404"/>
                </a:lnTo>
                <a:lnTo>
                  <a:pt x="589274" y="1214994"/>
                </a:lnTo>
                <a:lnTo>
                  <a:pt x="584059" y="1216583"/>
                </a:lnTo>
                <a:lnTo>
                  <a:pt x="578617" y="1218172"/>
                </a:lnTo>
                <a:lnTo>
                  <a:pt x="573176" y="1219308"/>
                </a:lnTo>
                <a:lnTo>
                  <a:pt x="567281" y="1220443"/>
                </a:lnTo>
                <a:lnTo>
                  <a:pt x="561386" y="1221351"/>
                </a:lnTo>
                <a:lnTo>
                  <a:pt x="555491" y="1222487"/>
                </a:lnTo>
                <a:lnTo>
                  <a:pt x="543021" y="1223849"/>
                </a:lnTo>
                <a:lnTo>
                  <a:pt x="530097" y="1224530"/>
                </a:lnTo>
                <a:lnTo>
                  <a:pt x="516947" y="1224757"/>
                </a:lnTo>
                <a:lnTo>
                  <a:pt x="509464" y="1224757"/>
                </a:lnTo>
                <a:lnTo>
                  <a:pt x="501755" y="1224530"/>
                </a:lnTo>
                <a:lnTo>
                  <a:pt x="494046" y="1224076"/>
                </a:lnTo>
                <a:lnTo>
                  <a:pt x="486564" y="1223168"/>
                </a:lnTo>
                <a:lnTo>
                  <a:pt x="479082" y="1222487"/>
                </a:lnTo>
                <a:lnTo>
                  <a:pt x="471600" y="1221124"/>
                </a:lnTo>
                <a:lnTo>
                  <a:pt x="464345" y="1219989"/>
                </a:lnTo>
                <a:lnTo>
                  <a:pt x="457543" y="1218399"/>
                </a:lnTo>
                <a:lnTo>
                  <a:pt x="456409" y="1218172"/>
                </a:lnTo>
                <a:lnTo>
                  <a:pt x="209953" y="1351230"/>
                </a:lnTo>
                <a:lnTo>
                  <a:pt x="211086" y="1351684"/>
                </a:lnTo>
                <a:lnTo>
                  <a:pt x="219929" y="1353955"/>
                </a:lnTo>
                <a:lnTo>
                  <a:pt x="227864" y="1356452"/>
                </a:lnTo>
                <a:lnTo>
                  <a:pt x="235120" y="1359404"/>
                </a:lnTo>
                <a:lnTo>
                  <a:pt x="241241" y="1362356"/>
                </a:lnTo>
                <a:lnTo>
                  <a:pt x="246683" y="1365535"/>
                </a:lnTo>
                <a:lnTo>
                  <a:pt x="249177" y="1367351"/>
                </a:lnTo>
                <a:lnTo>
                  <a:pt x="251218" y="1368941"/>
                </a:lnTo>
                <a:lnTo>
                  <a:pt x="253031" y="1370757"/>
                </a:lnTo>
                <a:lnTo>
                  <a:pt x="254845" y="1372574"/>
                </a:lnTo>
                <a:lnTo>
                  <a:pt x="255979" y="1374390"/>
                </a:lnTo>
                <a:lnTo>
                  <a:pt x="257113" y="1376207"/>
                </a:lnTo>
                <a:lnTo>
                  <a:pt x="258019" y="1378023"/>
                </a:lnTo>
                <a:lnTo>
                  <a:pt x="258926" y="1379613"/>
                </a:lnTo>
                <a:lnTo>
                  <a:pt x="259153" y="1381429"/>
                </a:lnTo>
                <a:lnTo>
                  <a:pt x="259380" y="1383246"/>
                </a:lnTo>
                <a:lnTo>
                  <a:pt x="259153" y="1385289"/>
                </a:lnTo>
                <a:lnTo>
                  <a:pt x="258926" y="1387106"/>
                </a:lnTo>
                <a:lnTo>
                  <a:pt x="258473" y="1388922"/>
                </a:lnTo>
                <a:lnTo>
                  <a:pt x="257566" y="1390739"/>
                </a:lnTo>
                <a:lnTo>
                  <a:pt x="256206" y="1392555"/>
                </a:lnTo>
                <a:lnTo>
                  <a:pt x="255072" y="1394599"/>
                </a:lnTo>
                <a:lnTo>
                  <a:pt x="253485" y="1396415"/>
                </a:lnTo>
                <a:lnTo>
                  <a:pt x="251444" y="1398232"/>
                </a:lnTo>
                <a:lnTo>
                  <a:pt x="249404" y="1399821"/>
                </a:lnTo>
                <a:lnTo>
                  <a:pt x="246910" y="1401638"/>
                </a:lnTo>
                <a:lnTo>
                  <a:pt x="244189" y="1403454"/>
                </a:lnTo>
                <a:lnTo>
                  <a:pt x="241241" y="1405043"/>
                </a:lnTo>
                <a:lnTo>
                  <a:pt x="240561" y="1405498"/>
                </a:lnTo>
                <a:lnTo>
                  <a:pt x="504929" y="1468393"/>
                </a:lnTo>
                <a:lnTo>
                  <a:pt x="463891" y="1490418"/>
                </a:lnTo>
                <a:lnTo>
                  <a:pt x="463891" y="1504950"/>
                </a:lnTo>
                <a:lnTo>
                  <a:pt x="0" y="1394599"/>
                </a:lnTo>
                <a:lnTo>
                  <a:pt x="489738" y="1130300"/>
                </a:lnTo>
                <a:close/>
                <a:moveTo>
                  <a:pt x="341312" y="768350"/>
                </a:moveTo>
                <a:lnTo>
                  <a:pt x="810075" y="1021049"/>
                </a:lnTo>
                <a:lnTo>
                  <a:pt x="824823" y="1028755"/>
                </a:lnTo>
                <a:lnTo>
                  <a:pt x="841386" y="1024902"/>
                </a:lnTo>
                <a:lnTo>
                  <a:pt x="1295400" y="917250"/>
                </a:lnTo>
                <a:lnTo>
                  <a:pt x="1295400" y="1000879"/>
                </a:lnTo>
                <a:lnTo>
                  <a:pt x="830949" y="1111250"/>
                </a:lnTo>
                <a:lnTo>
                  <a:pt x="341312" y="847220"/>
                </a:lnTo>
                <a:lnTo>
                  <a:pt x="341312" y="771297"/>
                </a:lnTo>
                <a:lnTo>
                  <a:pt x="341312" y="768350"/>
                </a:lnTo>
                <a:close/>
                <a:moveTo>
                  <a:pt x="2262188" y="687389"/>
                </a:moveTo>
                <a:lnTo>
                  <a:pt x="2262188" y="717969"/>
                </a:lnTo>
                <a:lnTo>
                  <a:pt x="2262188" y="770974"/>
                </a:lnTo>
                <a:lnTo>
                  <a:pt x="1797050" y="881063"/>
                </a:lnTo>
                <a:lnTo>
                  <a:pt x="1797050" y="797477"/>
                </a:lnTo>
                <a:lnTo>
                  <a:pt x="2262188" y="687389"/>
                </a:lnTo>
                <a:close/>
                <a:moveTo>
                  <a:pt x="341312" y="639763"/>
                </a:moveTo>
                <a:lnTo>
                  <a:pt x="810075" y="892403"/>
                </a:lnTo>
                <a:lnTo>
                  <a:pt x="824823" y="900340"/>
                </a:lnTo>
                <a:lnTo>
                  <a:pt x="841386" y="896485"/>
                </a:lnTo>
                <a:lnTo>
                  <a:pt x="1295400" y="788762"/>
                </a:lnTo>
                <a:lnTo>
                  <a:pt x="1295400" y="872672"/>
                </a:lnTo>
                <a:lnTo>
                  <a:pt x="830949" y="982664"/>
                </a:lnTo>
                <a:lnTo>
                  <a:pt x="341312" y="718685"/>
                </a:lnTo>
                <a:lnTo>
                  <a:pt x="341312" y="642938"/>
                </a:lnTo>
                <a:lnTo>
                  <a:pt x="341312" y="639763"/>
                </a:lnTo>
                <a:close/>
                <a:moveTo>
                  <a:pt x="2262188" y="558801"/>
                </a:moveTo>
                <a:lnTo>
                  <a:pt x="2262188" y="589381"/>
                </a:lnTo>
                <a:lnTo>
                  <a:pt x="2262188" y="642613"/>
                </a:lnTo>
                <a:lnTo>
                  <a:pt x="1797050" y="752476"/>
                </a:lnTo>
                <a:lnTo>
                  <a:pt x="1797050" y="668663"/>
                </a:lnTo>
                <a:lnTo>
                  <a:pt x="2262188" y="558801"/>
                </a:lnTo>
                <a:close/>
                <a:moveTo>
                  <a:pt x="341312" y="511175"/>
                </a:moveTo>
                <a:lnTo>
                  <a:pt x="810075" y="763815"/>
                </a:lnTo>
                <a:lnTo>
                  <a:pt x="824823" y="771979"/>
                </a:lnTo>
                <a:lnTo>
                  <a:pt x="841386" y="768124"/>
                </a:lnTo>
                <a:lnTo>
                  <a:pt x="1295400" y="660174"/>
                </a:lnTo>
                <a:lnTo>
                  <a:pt x="1295400" y="744084"/>
                </a:lnTo>
                <a:lnTo>
                  <a:pt x="830949" y="854075"/>
                </a:lnTo>
                <a:lnTo>
                  <a:pt x="341312" y="590097"/>
                </a:lnTo>
                <a:lnTo>
                  <a:pt x="341312" y="514350"/>
                </a:lnTo>
                <a:lnTo>
                  <a:pt x="341312" y="511175"/>
                </a:lnTo>
                <a:close/>
                <a:moveTo>
                  <a:pt x="2262188" y="431801"/>
                </a:moveTo>
                <a:lnTo>
                  <a:pt x="2262188" y="462607"/>
                </a:lnTo>
                <a:lnTo>
                  <a:pt x="2262188" y="515613"/>
                </a:lnTo>
                <a:lnTo>
                  <a:pt x="1797050" y="625476"/>
                </a:lnTo>
                <a:lnTo>
                  <a:pt x="1797050" y="541889"/>
                </a:lnTo>
                <a:lnTo>
                  <a:pt x="2262188" y="431801"/>
                </a:lnTo>
                <a:close/>
                <a:moveTo>
                  <a:pt x="341312" y="390526"/>
                </a:moveTo>
                <a:lnTo>
                  <a:pt x="810075" y="643225"/>
                </a:lnTo>
                <a:lnTo>
                  <a:pt x="824823" y="651157"/>
                </a:lnTo>
                <a:lnTo>
                  <a:pt x="841386" y="647304"/>
                </a:lnTo>
                <a:lnTo>
                  <a:pt x="1295400" y="539652"/>
                </a:lnTo>
                <a:lnTo>
                  <a:pt x="1295400" y="623054"/>
                </a:lnTo>
                <a:lnTo>
                  <a:pt x="830949" y="733425"/>
                </a:lnTo>
                <a:lnTo>
                  <a:pt x="341312" y="469395"/>
                </a:lnTo>
                <a:lnTo>
                  <a:pt x="341312" y="393472"/>
                </a:lnTo>
                <a:lnTo>
                  <a:pt x="341312" y="390526"/>
                </a:lnTo>
                <a:close/>
                <a:moveTo>
                  <a:pt x="2262188" y="309564"/>
                </a:moveTo>
                <a:lnTo>
                  <a:pt x="2262188" y="340144"/>
                </a:lnTo>
                <a:lnTo>
                  <a:pt x="2262188" y="392923"/>
                </a:lnTo>
                <a:lnTo>
                  <a:pt x="1797050" y="503239"/>
                </a:lnTo>
                <a:lnTo>
                  <a:pt x="1797050" y="419426"/>
                </a:lnTo>
                <a:lnTo>
                  <a:pt x="2262188" y="309564"/>
                </a:lnTo>
                <a:close/>
                <a:moveTo>
                  <a:pt x="786730" y="233363"/>
                </a:moveTo>
                <a:lnTo>
                  <a:pt x="846346" y="265913"/>
                </a:lnTo>
                <a:lnTo>
                  <a:pt x="585896" y="328053"/>
                </a:lnTo>
                <a:lnTo>
                  <a:pt x="589976" y="329646"/>
                </a:lnTo>
                <a:lnTo>
                  <a:pt x="593149" y="331467"/>
                </a:lnTo>
                <a:lnTo>
                  <a:pt x="595643" y="333288"/>
                </a:lnTo>
                <a:lnTo>
                  <a:pt x="597909" y="334882"/>
                </a:lnTo>
                <a:lnTo>
                  <a:pt x="600403" y="336703"/>
                </a:lnTo>
                <a:lnTo>
                  <a:pt x="602216" y="338524"/>
                </a:lnTo>
                <a:lnTo>
                  <a:pt x="603576" y="340344"/>
                </a:lnTo>
                <a:lnTo>
                  <a:pt x="605163" y="342165"/>
                </a:lnTo>
                <a:lnTo>
                  <a:pt x="606296" y="344214"/>
                </a:lnTo>
                <a:lnTo>
                  <a:pt x="606976" y="346035"/>
                </a:lnTo>
                <a:lnTo>
                  <a:pt x="607430" y="347856"/>
                </a:lnTo>
                <a:lnTo>
                  <a:pt x="608110" y="349677"/>
                </a:lnTo>
                <a:lnTo>
                  <a:pt x="608110" y="351498"/>
                </a:lnTo>
                <a:lnTo>
                  <a:pt x="607883" y="353546"/>
                </a:lnTo>
                <a:lnTo>
                  <a:pt x="607430" y="355367"/>
                </a:lnTo>
                <a:lnTo>
                  <a:pt x="606750" y="357188"/>
                </a:lnTo>
                <a:lnTo>
                  <a:pt x="606070" y="359009"/>
                </a:lnTo>
                <a:lnTo>
                  <a:pt x="604710" y="360830"/>
                </a:lnTo>
                <a:lnTo>
                  <a:pt x="603350" y="362651"/>
                </a:lnTo>
                <a:lnTo>
                  <a:pt x="601536" y="364472"/>
                </a:lnTo>
                <a:lnTo>
                  <a:pt x="599723" y="366293"/>
                </a:lnTo>
                <a:lnTo>
                  <a:pt x="597683" y="367886"/>
                </a:lnTo>
                <a:lnTo>
                  <a:pt x="595416" y="369707"/>
                </a:lnTo>
                <a:lnTo>
                  <a:pt x="589976" y="372666"/>
                </a:lnTo>
                <a:lnTo>
                  <a:pt x="583855" y="375853"/>
                </a:lnTo>
                <a:lnTo>
                  <a:pt x="576602" y="378585"/>
                </a:lnTo>
                <a:lnTo>
                  <a:pt x="568668" y="381316"/>
                </a:lnTo>
                <a:lnTo>
                  <a:pt x="559828" y="383592"/>
                </a:lnTo>
                <a:lnTo>
                  <a:pt x="554161" y="384958"/>
                </a:lnTo>
                <a:lnTo>
                  <a:pt x="800558" y="518343"/>
                </a:lnTo>
                <a:lnTo>
                  <a:pt x="805998" y="517205"/>
                </a:lnTo>
                <a:lnTo>
                  <a:pt x="813025" y="515611"/>
                </a:lnTo>
                <a:lnTo>
                  <a:pt x="820278" y="514246"/>
                </a:lnTo>
                <a:lnTo>
                  <a:pt x="827759" y="513108"/>
                </a:lnTo>
                <a:lnTo>
                  <a:pt x="835239" y="512197"/>
                </a:lnTo>
                <a:lnTo>
                  <a:pt x="842719" y="511514"/>
                </a:lnTo>
                <a:lnTo>
                  <a:pt x="850426" y="510831"/>
                </a:lnTo>
                <a:lnTo>
                  <a:pt x="858133" y="510604"/>
                </a:lnTo>
                <a:lnTo>
                  <a:pt x="865614" y="510604"/>
                </a:lnTo>
                <a:lnTo>
                  <a:pt x="878761" y="510831"/>
                </a:lnTo>
                <a:lnTo>
                  <a:pt x="891681" y="511742"/>
                </a:lnTo>
                <a:lnTo>
                  <a:pt x="903922" y="513108"/>
                </a:lnTo>
                <a:lnTo>
                  <a:pt x="910269" y="514018"/>
                </a:lnTo>
                <a:lnTo>
                  <a:pt x="916162" y="515156"/>
                </a:lnTo>
                <a:lnTo>
                  <a:pt x="921829" y="516067"/>
                </a:lnTo>
                <a:lnTo>
                  <a:pt x="927269" y="517432"/>
                </a:lnTo>
                <a:lnTo>
                  <a:pt x="932710" y="519026"/>
                </a:lnTo>
                <a:lnTo>
                  <a:pt x="937696" y="520619"/>
                </a:lnTo>
                <a:lnTo>
                  <a:pt x="942683" y="521985"/>
                </a:lnTo>
                <a:lnTo>
                  <a:pt x="947217" y="523806"/>
                </a:lnTo>
                <a:lnTo>
                  <a:pt x="951750" y="525854"/>
                </a:lnTo>
                <a:lnTo>
                  <a:pt x="955604" y="528131"/>
                </a:lnTo>
                <a:lnTo>
                  <a:pt x="956284" y="528358"/>
                </a:lnTo>
                <a:lnTo>
                  <a:pt x="1216508" y="466218"/>
                </a:lnTo>
                <a:lnTo>
                  <a:pt x="1276350" y="498540"/>
                </a:lnTo>
                <a:lnTo>
                  <a:pt x="830479" y="604838"/>
                </a:lnTo>
                <a:lnTo>
                  <a:pt x="341312" y="339889"/>
                </a:lnTo>
                <a:lnTo>
                  <a:pt x="786730" y="233363"/>
                </a:lnTo>
                <a:close/>
                <a:moveTo>
                  <a:pt x="1266452" y="128588"/>
                </a:moveTo>
                <a:lnTo>
                  <a:pt x="1749425" y="388781"/>
                </a:lnTo>
                <a:lnTo>
                  <a:pt x="1749425" y="883986"/>
                </a:lnTo>
                <a:lnTo>
                  <a:pt x="1344073" y="981076"/>
                </a:lnTo>
                <a:lnTo>
                  <a:pt x="1343846" y="478612"/>
                </a:lnTo>
                <a:lnTo>
                  <a:pt x="868362" y="222276"/>
                </a:lnTo>
                <a:lnTo>
                  <a:pt x="1266452" y="128588"/>
                </a:lnTo>
                <a:close/>
                <a:moveTo>
                  <a:pt x="1772450" y="0"/>
                </a:moveTo>
                <a:lnTo>
                  <a:pt x="2262188" y="264139"/>
                </a:lnTo>
                <a:lnTo>
                  <a:pt x="1798297" y="374650"/>
                </a:lnTo>
                <a:lnTo>
                  <a:pt x="1798297" y="359900"/>
                </a:lnTo>
                <a:lnTo>
                  <a:pt x="1757259" y="338116"/>
                </a:lnTo>
                <a:lnTo>
                  <a:pt x="2021627" y="275031"/>
                </a:lnTo>
                <a:lnTo>
                  <a:pt x="2020947" y="274804"/>
                </a:lnTo>
                <a:lnTo>
                  <a:pt x="2017772" y="272989"/>
                </a:lnTo>
                <a:lnTo>
                  <a:pt x="2015278" y="271173"/>
                </a:lnTo>
                <a:lnTo>
                  <a:pt x="2012784" y="269585"/>
                </a:lnTo>
                <a:lnTo>
                  <a:pt x="2010517" y="267770"/>
                </a:lnTo>
                <a:lnTo>
                  <a:pt x="2008703" y="265954"/>
                </a:lnTo>
                <a:lnTo>
                  <a:pt x="2007116" y="264139"/>
                </a:lnTo>
                <a:lnTo>
                  <a:pt x="2005982" y="262323"/>
                </a:lnTo>
                <a:lnTo>
                  <a:pt x="2004622" y="260508"/>
                </a:lnTo>
                <a:lnTo>
                  <a:pt x="2003942" y="258466"/>
                </a:lnTo>
                <a:lnTo>
                  <a:pt x="2003262" y="256650"/>
                </a:lnTo>
                <a:lnTo>
                  <a:pt x="2002808" y="254835"/>
                </a:lnTo>
                <a:lnTo>
                  <a:pt x="2002808" y="253020"/>
                </a:lnTo>
                <a:lnTo>
                  <a:pt x="2003035" y="251431"/>
                </a:lnTo>
                <a:lnTo>
                  <a:pt x="2003262" y="249162"/>
                </a:lnTo>
                <a:lnTo>
                  <a:pt x="2004169" y="247346"/>
                </a:lnTo>
                <a:lnTo>
                  <a:pt x="2004849" y="245758"/>
                </a:lnTo>
                <a:lnTo>
                  <a:pt x="2006209" y="243943"/>
                </a:lnTo>
                <a:lnTo>
                  <a:pt x="2007343" y="242127"/>
                </a:lnTo>
                <a:lnTo>
                  <a:pt x="2009157" y="240312"/>
                </a:lnTo>
                <a:lnTo>
                  <a:pt x="2010970" y="238723"/>
                </a:lnTo>
                <a:lnTo>
                  <a:pt x="2013011" y="236908"/>
                </a:lnTo>
                <a:lnTo>
                  <a:pt x="2015505" y="235320"/>
                </a:lnTo>
                <a:lnTo>
                  <a:pt x="2020947" y="231916"/>
                </a:lnTo>
                <a:lnTo>
                  <a:pt x="2027068" y="228966"/>
                </a:lnTo>
                <a:lnTo>
                  <a:pt x="2034324" y="226016"/>
                </a:lnTo>
                <a:lnTo>
                  <a:pt x="2042259" y="223520"/>
                </a:lnTo>
                <a:lnTo>
                  <a:pt x="2051102" y="221023"/>
                </a:lnTo>
                <a:lnTo>
                  <a:pt x="2052009" y="220797"/>
                </a:lnTo>
                <a:lnTo>
                  <a:pt x="1805779" y="87820"/>
                </a:lnTo>
                <a:lnTo>
                  <a:pt x="1804872" y="88046"/>
                </a:lnTo>
                <a:lnTo>
                  <a:pt x="1797843" y="89635"/>
                </a:lnTo>
                <a:lnTo>
                  <a:pt x="1790588" y="90996"/>
                </a:lnTo>
                <a:lnTo>
                  <a:pt x="1783106" y="92131"/>
                </a:lnTo>
                <a:lnTo>
                  <a:pt x="1775624" y="92812"/>
                </a:lnTo>
                <a:lnTo>
                  <a:pt x="1768142" y="93720"/>
                </a:lnTo>
                <a:lnTo>
                  <a:pt x="1760433" y="94173"/>
                </a:lnTo>
                <a:lnTo>
                  <a:pt x="1752724" y="94400"/>
                </a:lnTo>
                <a:lnTo>
                  <a:pt x="1745015" y="94400"/>
                </a:lnTo>
                <a:lnTo>
                  <a:pt x="1732092" y="94173"/>
                </a:lnTo>
                <a:lnTo>
                  <a:pt x="1719168" y="93493"/>
                </a:lnTo>
                <a:lnTo>
                  <a:pt x="1706698" y="92131"/>
                </a:lnTo>
                <a:lnTo>
                  <a:pt x="1700576" y="90996"/>
                </a:lnTo>
                <a:lnTo>
                  <a:pt x="1694681" y="90089"/>
                </a:lnTo>
                <a:lnTo>
                  <a:pt x="1689013" y="88954"/>
                </a:lnTo>
                <a:lnTo>
                  <a:pt x="1683571" y="87820"/>
                </a:lnTo>
                <a:lnTo>
                  <a:pt x="1678130" y="86231"/>
                </a:lnTo>
                <a:lnTo>
                  <a:pt x="1672915" y="84643"/>
                </a:lnTo>
                <a:lnTo>
                  <a:pt x="1668153" y="83054"/>
                </a:lnTo>
                <a:lnTo>
                  <a:pt x="1663392" y="81239"/>
                </a:lnTo>
                <a:lnTo>
                  <a:pt x="1659084" y="79196"/>
                </a:lnTo>
                <a:lnTo>
                  <a:pt x="1655230" y="77154"/>
                </a:lnTo>
                <a:lnTo>
                  <a:pt x="1651602" y="75112"/>
                </a:lnTo>
                <a:lnTo>
                  <a:pt x="1386780" y="137970"/>
                </a:lnTo>
                <a:lnTo>
                  <a:pt x="1327150" y="105973"/>
                </a:lnTo>
                <a:lnTo>
                  <a:pt x="1772450" y="0"/>
                </a:lnTo>
                <a:close/>
              </a:path>
            </a:pathLst>
          </a:custGeom>
          <a:solidFill>
            <a:schemeClr val="bg1"/>
          </a:solidFill>
          <a:ln>
            <a:noFill/>
          </a:ln>
        </p:spPr>
        <p:txBody>
          <a:bodyPr anchor="ctr">
            <a:scene3d>
              <a:camera prst="orthographicFront"/>
              <a:lightRig rig="threePt" dir="t"/>
            </a:scene3d>
            <a:sp3d contourW="12700">
              <a:contourClr>
                <a:srgbClr val="FFFFFF"/>
              </a:contourClr>
            </a:sp3d>
          </a:bodyPr>
          <a:lstStyle/>
          <a:p>
            <a:pPr algn="ctr">
              <a:defRPr/>
            </a:pPr>
            <a:endParaRPr lang="zh-CN" altLang="en-US">
              <a:solidFill>
                <a:srgbClr val="FFFFFF"/>
              </a:solidFill>
              <a:latin typeface="微软雅黑" panose="020B0503020204020204" charset="-122"/>
              <a:ea typeface="微软雅黑" panose="020B0503020204020204" charset="-122"/>
              <a:sym typeface="微软雅黑" panose="020B0503020204020204" charset="-122"/>
            </a:endParaRPr>
          </a:p>
        </p:txBody>
      </p:sp>
      <p:sp>
        <p:nvSpPr>
          <p:cNvPr id="31" name="KSO_Shape"/>
          <p:cNvSpPr>
            <a:spLocks noChangeAspect="1"/>
          </p:cNvSpPr>
          <p:nvPr/>
        </p:nvSpPr>
        <p:spPr bwMode="auto">
          <a:xfrm>
            <a:off x="4512424" y="1832316"/>
            <a:ext cx="528000" cy="720000"/>
          </a:xfrm>
          <a:custGeom>
            <a:avLst/>
            <a:gdLst>
              <a:gd name="T0" fmla="*/ 821150 w 1122363"/>
              <a:gd name="T1" fmla="*/ 1319439 h 1531938"/>
              <a:gd name="T2" fmla="*/ 818610 w 1122363"/>
              <a:gd name="T3" fmla="*/ 1374324 h 1531938"/>
              <a:gd name="T4" fmla="*/ 763001 w 1122363"/>
              <a:gd name="T5" fmla="*/ 1407818 h 1531938"/>
              <a:gd name="T6" fmla="*/ 617712 w 1122363"/>
              <a:gd name="T7" fmla="*/ 1069756 h 1531938"/>
              <a:gd name="T8" fmla="*/ 595045 w 1122363"/>
              <a:gd name="T9" fmla="*/ 1020228 h 1531938"/>
              <a:gd name="T10" fmla="*/ 616862 w 1122363"/>
              <a:gd name="T11" fmla="*/ 985788 h 1531938"/>
              <a:gd name="T12" fmla="*/ 638822 w 1122363"/>
              <a:gd name="T13" fmla="*/ 861065 h 1531938"/>
              <a:gd name="T14" fmla="*/ 533011 w 1122363"/>
              <a:gd name="T15" fmla="*/ 900272 h 1531938"/>
              <a:gd name="T16" fmla="*/ 472344 w 1122363"/>
              <a:gd name="T17" fmla="*/ 959225 h 1531938"/>
              <a:gd name="T18" fmla="*/ 447514 w 1122363"/>
              <a:gd name="T19" fmla="*/ 1068950 h 1531938"/>
              <a:gd name="T20" fmla="*/ 483631 w 1122363"/>
              <a:gd name="T21" fmla="*/ 1155544 h 1531938"/>
              <a:gd name="T22" fmla="*/ 563202 w 1122363"/>
              <a:gd name="T23" fmla="*/ 1213369 h 1531938"/>
              <a:gd name="T24" fmla="*/ 641644 w 1122363"/>
              <a:gd name="T25" fmla="*/ 1407149 h 1531938"/>
              <a:gd name="T26" fmla="*/ 522288 w 1122363"/>
              <a:gd name="T27" fmla="*/ 1360326 h 1531938"/>
              <a:gd name="T28" fmla="*/ 562920 w 1122363"/>
              <a:gd name="T29" fmla="*/ 1503052 h 1531938"/>
              <a:gd name="T30" fmla="*/ 767489 w 1122363"/>
              <a:gd name="T31" fmla="*/ 1526182 h 1531938"/>
              <a:gd name="T32" fmla="*/ 873019 w 1122363"/>
              <a:gd name="T33" fmla="*/ 1493462 h 1531938"/>
              <a:gd name="T34" fmla="*/ 940739 w 1122363"/>
              <a:gd name="T35" fmla="*/ 1437049 h 1531938"/>
              <a:gd name="T36" fmla="*/ 975445 w 1122363"/>
              <a:gd name="T37" fmla="*/ 1352710 h 1531938"/>
              <a:gd name="T38" fmla="*/ 957387 w 1122363"/>
              <a:gd name="T39" fmla="*/ 1244960 h 1531938"/>
              <a:gd name="T40" fmla="*/ 862579 w 1122363"/>
              <a:gd name="T41" fmla="*/ 1159211 h 1531938"/>
              <a:gd name="T42" fmla="*/ 777366 w 1122363"/>
              <a:gd name="T43" fmla="*/ 984893 h 1531938"/>
              <a:gd name="T44" fmla="*/ 941021 w 1122363"/>
              <a:gd name="T45" fmla="*/ 1068103 h 1531938"/>
              <a:gd name="T46" fmla="*/ 812918 w 1122363"/>
              <a:gd name="T47" fmla="*/ 868963 h 1531938"/>
              <a:gd name="T48" fmla="*/ 768618 w 1122363"/>
              <a:gd name="T49" fmla="*/ 464758 h 1531938"/>
              <a:gd name="T50" fmla="*/ 956258 w 1122363"/>
              <a:gd name="T51" fmla="*/ 515531 h 1531938"/>
              <a:gd name="T52" fmla="*/ 1106652 w 1122363"/>
              <a:gd name="T53" fmla="*/ 632589 h 1531938"/>
              <a:gd name="T54" fmla="*/ 1227702 w 1122363"/>
              <a:gd name="T55" fmla="*/ 820164 h 1531938"/>
              <a:gd name="T56" fmla="*/ 1327023 w 1122363"/>
              <a:gd name="T57" fmla="*/ 1081925 h 1531938"/>
              <a:gd name="T58" fmla="*/ 1396717 w 1122363"/>
              <a:gd name="T59" fmla="*/ 1393892 h 1531938"/>
              <a:gd name="T60" fmla="*/ 1355239 w 1122363"/>
              <a:gd name="T61" fmla="*/ 1597827 h 1531938"/>
              <a:gd name="T62" fmla="*/ 1228829 w 1122363"/>
              <a:gd name="T63" fmla="*/ 1750144 h 1531938"/>
              <a:gd name="T64" fmla="*/ 1040908 w 1122363"/>
              <a:gd name="T65" fmla="*/ 1850561 h 1531938"/>
              <a:gd name="T66" fmla="*/ 813764 w 1122363"/>
              <a:gd name="T67" fmla="*/ 1899358 h 1531938"/>
              <a:gd name="T68" fmla="*/ 571385 w 1122363"/>
              <a:gd name="T69" fmla="*/ 1896538 h 1531938"/>
              <a:gd name="T70" fmla="*/ 341985 w 1122363"/>
              <a:gd name="T71" fmla="*/ 1837867 h 1531938"/>
              <a:gd name="T72" fmla="*/ 152933 w 1122363"/>
              <a:gd name="T73" fmla="*/ 1725604 h 1531938"/>
              <a:gd name="T74" fmla="*/ 31320 w 1122363"/>
              <a:gd name="T75" fmla="*/ 1563133 h 1531938"/>
              <a:gd name="T76" fmla="*/ 3668 w 1122363"/>
              <a:gd name="T77" fmla="*/ 1352710 h 1531938"/>
              <a:gd name="T78" fmla="*/ 126691 w 1122363"/>
              <a:gd name="T79" fmla="*/ 958096 h 1531938"/>
              <a:gd name="T80" fmla="*/ 230811 w 1122363"/>
              <a:gd name="T81" fmla="*/ 743160 h 1531938"/>
              <a:gd name="T82" fmla="*/ 362301 w 1122363"/>
              <a:gd name="T83" fmla="*/ 582099 h 1531938"/>
              <a:gd name="T84" fmla="*/ 534421 w 1122363"/>
              <a:gd name="T85" fmla="*/ 485632 h 1531938"/>
              <a:gd name="T86" fmla="*/ 596426 w 1122363"/>
              <a:gd name="T87" fmla="*/ 1978 h 1531938"/>
              <a:gd name="T88" fmla="*/ 686940 w 1122363"/>
              <a:gd name="T89" fmla="*/ 37299 h 1531938"/>
              <a:gd name="T90" fmla="*/ 778299 w 1122363"/>
              <a:gd name="T91" fmla="*/ 32213 h 1531938"/>
              <a:gd name="T92" fmla="*/ 882912 w 1122363"/>
              <a:gd name="T93" fmla="*/ 282 h 1531938"/>
              <a:gd name="T94" fmla="*/ 944383 w 1122363"/>
              <a:gd name="T95" fmla="*/ 34192 h 1531938"/>
              <a:gd name="T96" fmla="*/ 991755 w 1122363"/>
              <a:gd name="T97" fmla="*/ 157394 h 1531938"/>
              <a:gd name="T98" fmla="*/ 1048714 w 1122363"/>
              <a:gd name="T99" fmla="*/ 165023 h 1531938"/>
              <a:gd name="T100" fmla="*/ 1092702 w 1122363"/>
              <a:gd name="T101" fmla="*/ 159655 h 1531938"/>
              <a:gd name="T102" fmla="*/ 1063377 w 1122363"/>
              <a:gd name="T103" fmla="*/ 261663 h 1531938"/>
              <a:gd name="T104" fmla="*/ 978784 w 1122363"/>
              <a:gd name="T105" fmla="*/ 348130 h 1531938"/>
              <a:gd name="T106" fmla="*/ 836387 w 1122363"/>
              <a:gd name="T107" fmla="*/ 422166 h 1531938"/>
              <a:gd name="T108" fmla="*/ 657614 w 1122363"/>
              <a:gd name="T109" fmla="*/ 404646 h 1531938"/>
              <a:gd name="T110" fmla="*/ 554694 w 1122363"/>
              <a:gd name="T111" fmla="*/ 419340 h 1531938"/>
              <a:gd name="T112" fmla="*/ 313322 w 1122363"/>
              <a:gd name="T113" fmla="*/ 219560 h 1531938"/>
              <a:gd name="T114" fmla="*/ 410321 w 1122363"/>
              <a:gd name="T115" fmla="*/ 170392 h 1531938"/>
              <a:gd name="T116" fmla="*/ 485327 w 1122363"/>
              <a:gd name="T117" fmla="*/ 159089 h 1531938"/>
              <a:gd name="T118" fmla="*/ 519164 w 1122363"/>
              <a:gd name="T119" fmla="*/ 54537 h 1531938"/>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1122363" h="1531938">
                <a:moveTo>
                  <a:pt x="600075" y="1019175"/>
                </a:moveTo>
                <a:lnTo>
                  <a:pt x="608240" y="1022344"/>
                </a:lnTo>
                <a:lnTo>
                  <a:pt x="615950" y="1025965"/>
                </a:lnTo>
                <a:lnTo>
                  <a:pt x="622981" y="1029134"/>
                </a:lnTo>
                <a:lnTo>
                  <a:pt x="629331" y="1032303"/>
                </a:lnTo>
                <a:lnTo>
                  <a:pt x="635227" y="1035925"/>
                </a:lnTo>
                <a:lnTo>
                  <a:pt x="640443" y="1039093"/>
                </a:lnTo>
                <a:lnTo>
                  <a:pt x="644979" y="1042488"/>
                </a:lnTo>
                <a:lnTo>
                  <a:pt x="649061" y="1045884"/>
                </a:lnTo>
                <a:lnTo>
                  <a:pt x="652236" y="1049505"/>
                </a:lnTo>
                <a:lnTo>
                  <a:pt x="655411" y="1053127"/>
                </a:lnTo>
                <a:lnTo>
                  <a:pt x="657906" y="1056974"/>
                </a:lnTo>
                <a:lnTo>
                  <a:pt x="659720" y="1061049"/>
                </a:lnTo>
                <a:lnTo>
                  <a:pt x="661534" y="1065576"/>
                </a:lnTo>
                <a:lnTo>
                  <a:pt x="662668" y="1070329"/>
                </a:lnTo>
                <a:lnTo>
                  <a:pt x="663348" y="1074856"/>
                </a:lnTo>
                <a:lnTo>
                  <a:pt x="663575" y="1080062"/>
                </a:lnTo>
                <a:lnTo>
                  <a:pt x="663575" y="1083230"/>
                </a:lnTo>
                <a:lnTo>
                  <a:pt x="663348" y="1086626"/>
                </a:lnTo>
                <a:lnTo>
                  <a:pt x="662895" y="1089568"/>
                </a:lnTo>
                <a:lnTo>
                  <a:pt x="662441" y="1092510"/>
                </a:lnTo>
                <a:lnTo>
                  <a:pt x="661761" y="1095227"/>
                </a:lnTo>
                <a:lnTo>
                  <a:pt x="660854" y="1097716"/>
                </a:lnTo>
                <a:lnTo>
                  <a:pt x="659947" y="1100432"/>
                </a:lnTo>
                <a:lnTo>
                  <a:pt x="659040" y="1102922"/>
                </a:lnTo>
                <a:lnTo>
                  <a:pt x="657679" y="1105186"/>
                </a:lnTo>
                <a:lnTo>
                  <a:pt x="656545" y="1107449"/>
                </a:lnTo>
                <a:lnTo>
                  <a:pt x="654957" y="1109486"/>
                </a:lnTo>
                <a:lnTo>
                  <a:pt x="653143" y="1111523"/>
                </a:lnTo>
                <a:lnTo>
                  <a:pt x="651556" y="1113334"/>
                </a:lnTo>
                <a:lnTo>
                  <a:pt x="649515" y="1115145"/>
                </a:lnTo>
                <a:lnTo>
                  <a:pt x="647473" y="1116729"/>
                </a:lnTo>
                <a:lnTo>
                  <a:pt x="645206" y="1118087"/>
                </a:lnTo>
                <a:lnTo>
                  <a:pt x="640670" y="1120803"/>
                </a:lnTo>
                <a:lnTo>
                  <a:pt x="635681" y="1123520"/>
                </a:lnTo>
                <a:lnTo>
                  <a:pt x="630238" y="1126009"/>
                </a:lnTo>
                <a:lnTo>
                  <a:pt x="625022" y="1128046"/>
                </a:lnTo>
                <a:lnTo>
                  <a:pt x="619125" y="1130310"/>
                </a:lnTo>
                <a:lnTo>
                  <a:pt x="613002" y="1132121"/>
                </a:lnTo>
                <a:lnTo>
                  <a:pt x="606652" y="1133705"/>
                </a:lnTo>
                <a:lnTo>
                  <a:pt x="600075" y="1135063"/>
                </a:lnTo>
                <a:lnTo>
                  <a:pt x="600075" y="1019175"/>
                </a:lnTo>
                <a:close/>
                <a:moveTo>
                  <a:pt x="538162" y="779462"/>
                </a:moveTo>
                <a:lnTo>
                  <a:pt x="538162" y="877887"/>
                </a:lnTo>
                <a:lnTo>
                  <a:pt x="529967" y="875827"/>
                </a:lnTo>
                <a:lnTo>
                  <a:pt x="522227" y="873538"/>
                </a:lnTo>
                <a:lnTo>
                  <a:pt x="515398" y="870791"/>
                </a:lnTo>
                <a:lnTo>
                  <a:pt x="509024" y="868273"/>
                </a:lnTo>
                <a:lnTo>
                  <a:pt x="503333" y="865298"/>
                </a:lnTo>
                <a:lnTo>
                  <a:pt x="500829" y="863467"/>
                </a:lnTo>
                <a:lnTo>
                  <a:pt x="498553" y="861864"/>
                </a:lnTo>
                <a:lnTo>
                  <a:pt x="496276" y="860262"/>
                </a:lnTo>
                <a:lnTo>
                  <a:pt x="494227" y="858431"/>
                </a:lnTo>
                <a:lnTo>
                  <a:pt x="492406" y="856600"/>
                </a:lnTo>
                <a:lnTo>
                  <a:pt x="490813" y="854540"/>
                </a:lnTo>
                <a:lnTo>
                  <a:pt x="487626" y="850877"/>
                </a:lnTo>
                <a:lnTo>
                  <a:pt x="485122" y="846986"/>
                </a:lnTo>
                <a:lnTo>
                  <a:pt x="482618" y="843324"/>
                </a:lnTo>
                <a:lnTo>
                  <a:pt x="481024" y="839662"/>
                </a:lnTo>
                <a:lnTo>
                  <a:pt x="479658" y="835999"/>
                </a:lnTo>
                <a:lnTo>
                  <a:pt x="478520" y="832337"/>
                </a:lnTo>
                <a:lnTo>
                  <a:pt x="478065" y="828903"/>
                </a:lnTo>
                <a:lnTo>
                  <a:pt x="477837" y="825241"/>
                </a:lnTo>
                <a:lnTo>
                  <a:pt x="477837" y="822952"/>
                </a:lnTo>
                <a:lnTo>
                  <a:pt x="478065" y="820434"/>
                </a:lnTo>
                <a:lnTo>
                  <a:pt x="478520" y="817916"/>
                </a:lnTo>
                <a:lnTo>
                  <a:pt x="478975" y="815627"/>
                </a:lnTo>
                <a:lnTo>
                  <a:pt x="479431" y="813339"/>
                </a:lnTo>
                <a:lnTo>
                  <a:pt x="480341" y="810821"/>
                </a:lnTo>
                <a:lnTo>
                  <a:pt x="481252" y="808761"/>
                </a:lnTo>
                <a:lnTo>
                  <a:pt x="482162" y="806701"/>
                </a:lnTo>
                <a:lnTo>
                  <a:pt x="483528" y="804869"/>
                </a:lnTo>
                <a:lnTo>
                  <a:pt x="484894" y="802809"/>
                </a:lnTo>
                <a:lnTo>
                  <a:pt x="486260" y="800978"/>
                </a:lnTo>
                <a:lnTo>
                  <a:pt x="487853" y="799147"/>
                </a:lnTo>
                <a:lnTo>
                  <a:pt x="489447" y="797545"/>
                </a:lnTo>
                <a:lnTo>
                  <a:pt x="491496" y="795714"/>
                </a:lnTo>
                <a:lnTo>
                  <a:pt x="495593" y="792738"/>
                </a:lnTo>
                <a:lnTo>
                  <a:pt x="500146" y="789991"/>
                </a:lnTo>
                <a:lnTo>
                  <a:pt x="504699" y="787244"/>
                </a:lnTo>
                <a:lnTo>
                  <a:pt x="509935" y="785184"/>
                </a:lnTo>
                <a:lnTo>
                  <a:pt x="515170" y="783582"/>
                </a:lnTo>
                <a:lnTo>
                  <a:pt x="520634" y="781980"/>
                </a:lnTo>
                <a:lnTo>
                  <a:pt x="526097" y="780835"/>
                </a:lnTo>
                <a:lnTo>
                  <a:pt x="532016" y="779920"/>
                </a:lnTo>
                <a:lnTo>
                  <a:pt x="538162" y="779462"/>
                </a:lnTo>
                <a:close/>
                <a:moveTo>
                  <a:pt x="538626" y="654332"/>
                </a:moveTo>
                <a:lnTo>
                  <a:pt x="538626" y="688810"/>
                </a:lnTo>
                <a:lnTo>
                  <a:pt x="530011" y="689945"/>
                </a:lnTo>
                <a:lnTo>
                  <a:pt x="521624" y="691079"/>
                </a:lnTo>
                <a:lnTo>
                  <a:pt x="513236" y="692440"/>
                </a:lnTo>
                <a:lnTo>
                  <a:pt x="505302" y="694028"/>
                </a:lnTo>
                <a:lnTo>
                  <a:pt x="497594" y="695842"/>
                </a:lnTo>
                <a:lnTo>
                  <a:pt x="490113" y="697657"/>
                </a:lnTo>
                <a:lnTo>
                  <a:pt x="482859" y="699471"/>
                </a:lnTo>
                <a:lnTo>
                  <a:pt x="475831" y="701740"/>
                </a:lnTo>
                <a:lnTo>
                  <a:pt x="469257" y="704008"/>
                </a:lnTo>
                <a:lnTo>
                  <a:pt x="462683" y="706276"/>
                </a:lnTo>
                <a:lnTo>
                  <a:pt x="456336" y="708998"/>
                </a:lnTo>
                <a:lnTo>
                  <a:pt x="450215" y="711720"/>
                </a:lnTo>
                <a:lnTo>
                  <a:pt x="444321" y="714442"/>
                </a:lnTo>
                <a:lnTo>
                  <a:pt x="438654" y="717618"/>
                </a:lnTo>
                <a:lnTo>
                  <a:pt x="433440" y="720567"/>
                </a:lnTo>
                <a:lnTo>
                  <a:pt x="428226" y="723969"/>
                </a:lnTo>
                <a:lnTo>
                  <a:pt x="423238" y="727372"/>
                </a:lnTo>
                <a:lnTo>
                  <a:pt x="418478" y="731001"/>
                </a:lnTo>
                <a:lnTo>
                  <a:pt x="413944" y="734403"/>
                </a:lnTo>
                <a:lnTo>
                  <a:pt x="409410" y="738033"/>
                </a:lnTo>
                <a:lnTo>
                  <a:pt x="405556" y="741435"/>
                </a:lnTo>
                <a:lnTo>
                  <a:pt x="401476" y="744837"/>
                </a:lnTo>
                <a:lnTo>
                  <a:pt x="397849" y="748694"/>
                </a:lnTo>
                <a:lnTo>
                  <a:pt x="394221" y="752323"/>
                </a:lnTo>
                <a:lnTo>
                  <a:pt x="391048" y="755952"/>
                </a:lnTo>
                <a:lnTo>
                  <a:pt x="387874" y="760035"/>
                </a:lnTo>
                <a:lnTo>
                  <a:pt x="384927" y="763664"/>
                </a:lnTo>
                <a:lnTo>
                  <a:pt x="382207" y="767520"/>
                </a:lnTo>
                <a:lnTo>
                  <a:pt x="379486" y="771377"/>
                </a:lnTo>
                <a:lnTo>
                  <a:pt x="377219" y="775460"/>
                </a:lnTo>
                <a:lnTo>
                  <a:pt x="375179" y="779316"/>
                </a:lnTo>
                <a:lnTo>
                  <a:pt x="373366" y="783399"/>
                </a:lnTo>
                <a:lnTo>
                  <a:pt x="369738" y="791338"/>
                </a:lnTo>
                <a:lnTo>
                  <a:pt x="367018" y="799277"/>
                </a:lnTo>
                <a:lnTo>
                  <a:pt x="364298" y="806989"/>
                </a:lnTo>
                <a:lnTo>
                  <a:pt x="362258" y="814701"/>
                </a:lnTo>
                <a:lnTo>
                  <a:pt x="360671" y="822187"/>
                </a:lnTo>
                <a:lnTo>
                  <a:pt x="359537" y="829672"/>
                </a:lnTo>
                <a:lnTo>
                  <a:pt x="358857" y="836931"/>
                </a:lnTo>
                <a:lnTo>
                  <a:pt x="358630" y="844189"/>
                </a:lnTo>
                <a:lnTo>
                  <a:pt x="358857" y="851901"/>
                </a:lnTo>
                <a:lnTo>
                  <a:pt x="359537" y="859614"/>
                </a:lnTo>
                <a:lnTo>
                  <a:pt x="360444" y="867326"/>
                </a:lnTo>
                <a:lnTo>
                  <a:pt x="362031" y="874811"/>
                </a:lnTo>
                <a:lnTo>
                  <a:pt x="363844" y="882297"/>
                </a:lnTo>
                <a:lnTo>
                  <a:pt x="366111" y="889782"/>
                </a:lnTo>
                <a:lnTo>
                  <a:pt x="368832" y="897267"/>
                </a:lnTo>
                <a:lnTo>
                  <a:pt x="371779" y="904526"/>
                </a:lnTo>
                <a:lnTo>
                  <a:pt x="373592" y="907928"/>
                </a:lnTo>
                <a:lnTo>
                  <a:pt x="375633" y="911558"/>
                </a:lnTo>
                <a:lnTo>
                  <a:pt x="377673" y="915187"/>
                </a:lnTo>
                <a:lnTo>
                  <a:pt x="379940" y="918816"/>
                </a:lnTo>
                <a:lnTo>
                  <a:pt x="382660" y="922219"/>
                </a:lnTo>
                <a:lnTo>
                  <a:pt x="385380" y="925848"/>
                </a:lnTo>
                <a:lnTo>
                  <a:pt x="388554" y="929250"/>
                </a:lnTo>
                <a:lnTo>
                  <a:pt x="391501" y="932880"/>
                </a:lnTo>
                <a:lnTo>
                  <a:pt x="395128" y="936282"/>
                </a:lnTo>
                <a:lnTo>
                  <a:pt x="398529" y="939685"/>
                </a:lnTo>
                <a:lnTo>
                  <a:pt x="402609" y="943087"/>
                </a:lnTo>
                <a:lnTo>
                  <a:pt x="406463" y="946489"/>
                </a:lnTo>
                <a:lnTo>
                  <a:pt x="410770" y="949892"/>
                </a:lnTo>
                <a:lnTo>
                  <a:pt x="415077" y="953294"/>
                </a:lnTo>
                <a:lnTo>
                  <a:pt x="424372" y="959646"/>
                </a:lnTo>
                <a:lnTo>
                  <a:pt x="429586" y="963048"/>
                </a:lnTo>
                <a:lnTo>
                  <a:pt x="434800" y="966224"/>
                </a:lnTo>
                <a:lnTo>
                  <a:pt x="440467" y="969626"/>
                </a:lnTo>
                <a:lnTo>
                  <a:pt x="446361" y="972575"/>
                </a:lnTo>
                <a:lnTo>
                  <a:pt x="452482" y="975751"/>
                </a:lnTo>
                <a:lnTo>
                  <a:pt x="459056" y="978473"/>
                </a:lnTo>
                <a:lnTo>
                  <a:pt x="465630" y="981421"/>
                </a:lnTo>
                <a:lnTo>
                  <a:pt x="472658" y="984370"/>
                </a:lnTo>
                <a:lnTo>
                  <a:pt x="479912" y="987092"/>
                </a:lnTo>
                <a:lnTo>
                  <a:pt x="487619" y="989814"/>
                </a:lnTo>
                <a:lnTo>
                  <a:pt x="495327" y="992309"/>
                </a:lnTo>
                <a:lnTo>
                  <a:pt x="503488" y="994804"/>
                </a:lnTo>
                <a:lnTo>
                  <a:pt x="520490" y="1000021"/>
                </a:lnTo>
                <a:lnTo>
                  <a:pt x="538626" y="1004785"/>
                </a:lnTo>
                <a:lnTo>
                  <a:pt x="538626" y="1135439"/>
                </a:lnTo>
                <a:lnTo>
                  <a:pt x="530918" y="1134305"/>
                </a:lnTo>
                <a:lnTo>
                  <a:pt x="523210" y="1133171"/>
                </a:lnTo>
                <a:lnTo>
                  <a:pt x="515503" y="1131583"/>
                </a:lnTo>
                <a:lnTo>
                  <a:pt x="507795" y="1129768"/>
                </a:lnTo>
                <a:lnTo>
                  <a:pt x="500088" y="1127727"/>
                </a:lnTo>
                <a:lnTo>
                  <a:pt x="492607" y="1125685"/>
                </a:lnTo>
                <a:lnTo>
                  <a:pt x="485126" y="1123417"/>
                </a:lnTo>
                <a:lnTo>
                  <a:pt x="477645" y="1120695"/>
                </a:lnTo>
                <a:lnTo>
                  <a:pt x="470164" y="1117973"/>
                </a:lnTo>
                <a:lnTo>
                  <a:pt x="462683" y="1115024"/>
                </a:lnTo>
                <a:lnTo>
                  <a:pt x="455429" y="1111849"/>
                </a:lnTo>
                <a:lnTo>
                  <a:pt x="448175" y="1108673"/>
                </a:lnTo>
                <a:lnTo>
                  <a:pt x="440920" y="1105044"/>
                </a:lnTo>
                <a:lnTo>
                  <a:pt x="433893" y="1101641"/>
                </a:lnTo>
                <a:lnTo>
                  <a:pt x="426639" y="1097785"/>
                </a:lnTo>
                <a:lnTo>
                  <a:pt x="419611" y="1093929"/>
                </a:lnTo>
                <a:lnTo>
                  <a:pt x="405783" y="1085310"/>
                </a:lnTo>
                <a:lnTo>
                  <a:pt x="392181" y="1076690"/>
                </a:lnTo>
                <a:lnTo>
                  <a:pt x="379033" y="1067617"/>
                </a:lnTo>
                <a:lnTo>
                  <a:pt x="366338" y="1058317"/>
                </a:lnTo>
                <a:lnTo>
                  <a:pt x="366338" y="1169917"/>
                </a:lnTo>
                <a:lnTo>
                  <a:pt x="376313" y="1175588"/>
                </a:lnTo>
                <a:lnTo>
                  <a:pt x="386287" y="1181032"/>
                </a:lnTo>
                <a:lnTo>
                  <a:pt x="396715" y="1186249"/>
                </a:lnTo>
                <a:lnTo>
                  <a:pt x="407370" y="1191466"/>
                </a:lnTo>
                <a:lnTo>
                  <a:pt x="418251" y="1196003"/>
                </a:lnTo>
                <a:lnTo>
                  <a:pt x="429359" y="1200539"/>
                </a:lnTo>
                <a:lnTo>
                  <a:pt x="440694" y="1204849"/>
                </a:lnTo>
                <a:lnTo>
                  <a:pt x="452255" y="1208705"/>
                </a:lnTo>
                <a:lnTo>
                  <a:pt x="464043" y="1212561"/>
                </a:lnTo>
                <a:lnTo>
                  <a:pt x="475151" y="1215964"/>
                </a:lnTo>
                <a:lnTo>
                  <a:pt x="486486" y="1218686"/>
                </a:lnTo>
                <a:lnTo>
                  <a:pt x="497367" y="1221634"/>
                </a:lnTo>
                <a:lnTo>
                  <a:pt x="508022" y="1223903"/>
                </a:lnTo>
                <a:lnTo>
                  <a:pt x="518450" y="1225944"/>
                </a:lnTo>
                <a:lnTo>
                  <a:pt x="528878" y="1227759"/>
                </a:lnTo>
                <a:lnTo>
                  <a:pt x="538626" y="1229120"/>
                </a:lnTo>
                <a:lnTo>
                  <a:pt x="538626" y="1297396"/>
                </a:lnTo>
                <a:lnTo>
                  <a:pt x="600740" y="1297396"/>
                </a:lnTo>
                <a:lnTo>
                  <a:pt x="600740" y="1229120"/>
                </a:lnTo>
                <a:lnTo>
                  <a:pt x="608674" y="1228213"/>
                </a:lnTo>
                <a:lnTo>
                  <a:pt x="616608" y="1227305"/>
                </a:lnTo>
                <a:lnTo>
                  <a:pt x="624089" y="1225944"/>
                </a:lnTo>
                <a:lnTo>
                  <a:pt x="631570" y="1224810"/>
                </a:lnTo>
                <a:lnTo>
                  <a:pt x="638824" y="1223449"/>
                </a:lnTo>
                <a:lnTo>
                  <a:pt x="645852" y="1221861"/>
                </a:lnTo>
                <a:lnTo>
                  <a:pt x="652880" y="1220273"/>
                </a:lnTo>
                <a:lnTo>
                  <a:pt x="659454" y="1218232"/>
                </a:lnTo>
                <a:lnTo>
                  <a:pt x="666028" y="1216191"/>
                </a:lnTo>
                <a:lnTo>
                  <a:pt x="672375" y="1214149"/>
                </a:lnTo>
                <a:lnTo>
                  <a:pt x="678723" y="1211881"/>
                </a:lnTo>
                <a:lnTo>
                  <a:pt x="684617" y="1209386"/>
                </a:lnTo>
                <a:lnTo>
                  <a:pt x="690284" y="1206890"/>
                </a:lnTo>
                <a:lnTo>
                  <a:pt x="695951" y="1203942"/>
                </a:lnTo>
                <a:lnTo>
                  <a:pt x="701392" y="1200993"/>
                </a:lnTo>
                <a:lnTo>
                  <a:pt x="706833" y="1198044"/>
                </a:lnTo>
                <a:lnTo>
                  <a:pt x="711593" y="1194868"/>
                </a:lnTo>
                <a:lnTo>
                  <a:pt x="716581" y="1191693"/>
                </a:lnTo>
                <a:lnTo>
                  <a:pt x="721341" y="1188290"/>
                </a:lnTo>
                <a:lnTo>
                  <a:pt x="725875" y="1184888"/>
                </a:lnTo>
                <a:lnTo>
                  <a:pt x="730182" y="1181486"/>
                </a:lnTo>
                <a:lnTo>
                  <a:pt x="734263" y="1178083"/>
                </a:lnTo>
                <a:lnTo>
                  <a:pt x="738343" y="1174227"/>
                </a:lnTo>
                <a:lnTo>
                  <a:pt x="742197" y="1170825"/>
                </a:lnTo>
                <a:lnTo>
                  <a:pt x="745824" y="1166968"/>
                </a:lnTo>
                <a:lnTo>
                  <a:pt x="749225" y="1163339"/>
                </a:lnTo>
                <a:lnTo>
                  <a:pt x="752625" y="1159256"/>
                </a:lnTo>
                <a:lnTo>
                  <a:pt x="755799" y="1155627"/>
                </a:lnTo>
                <a:lnTo>
                  <a:pt x="758746" y="1151544"/>
                </a:lnTo>
                <a:lnTo>
                  <a:pt x="761466" y="1147461"/>
                </a:lnTo>
                <a:lnTo>
                  <a:pt x="763960" y="1143378"/>
                </a:lnTo>
                <a:lnTo>
                  <a:pt x="766453" y="1139295"/>
                </a:lnTo>
                <a:lnTo>
                  <a:pt x="770760" y="1130676"/>
                </a:lnTo>
                <a:lnTo>
                  <a:pt x="774614" y="1122056"/>
                </a:lnTo>
                <a:lnTo>
                  <a:pt x="777561" y="1113436"/>
                </a:lnTo>
                <a:lnTo>
                  <a:pt x="778921" y="1109354"/>
                </a:lnTo>
                <a:lnTo>
                  <a:pt x="780055" y="1105044"/>
                </a:lnTo>
                <a:lnTo>
                  <a:pt x="781415" y="1100507"/>
                </a:lnTo>
                <a:lnTo>
                  <a:pt x="782322" y="1096424"/>
                </a:lnTo>
                <a:lnTo>
                  <a:pt x="783002" y="1092114"/>
                </a:lnTo>
                <a:lnTo>
                  <a:pt x="783682" y="1087805"/>
                </a:lnTo>
                <a:lnTo>
                  <a:pt x="784135" y="1083495"/>
                </a:lnTo>
                <a:lnTo>
                  <a:pt x="784589" y="1079185"/>
                </a:lnTo>
                <a:lnTo>
                  <a:pt x="784816" y="1074875"/>
                </a:lnTo>
                <a:lnTo>
                  <a:pt x="784816" y="1070339"/>
                </a:lnTo>
                <a:lnTo>
                  <a:pt x="784589" y="1061719"/>
                </a:lnTo>
                <a:lnTo>
                  <a:pt x="784135" y="1053326"/>
                </a:lnTo>
                <a:lnTo>
                  <a:pt x="783229" y="1045161"/>
                </a:lnTo>
                <a:lnTo>
                  <a:pt x="781869" y="1037222"/>
                </a:lnTo>
                <a:lnTo>
                  <a:pt x="779828" y="1029509"/>
                </a:lnTo>
                <a:lnTo>
                  <a:pt x="777788" y="1022251"/>
                </a:lnTo>
                <a:lnTo>
                  <a:pt x="775294" y="1014992"/>
                </a:lnTo>
                <a:lnTo>
                  <a:pt x="772347" y="1007960"/>
                </a:lnTo>
                <a:lnTo>
                  <a:pt x="769174" y="1001156"/>
                </a:lnTo>
                <a:lnTo>
                  <a:pt x="765320" y="994577"/>
                </a:lnTo>
                <a:lnTo>
                  <a:pt x="761466" y="988226"/>
                </a:lnTo>
                <a:lnTo>
                  <a:pt x="756705" y="982329"/>
                </a:lnTo>
                <a:lnTo>
                  <a:pt x="752172" y="976431"/>
                </a:lnTo>
                <a:lnTo>
                  <a:pt x="746731" y="970987"/>
                </a:lnTo>
                <a:lnTo>
                  <a:pt x="741064" y="965543"/>
                </a:lnTo>
                <a:lnTo>
                  <a:pt x="734943" y="960553"/>
                </a:lnTo>
                <a:lnTo>
                  <a:pt x="728822" y="955563"/>
                </a:lnTo>
                <a:lnTo>
                  <a:pt x="722248" y="950572"/>
                </a:lnTo>
                <a:lnTo>
                  <a:pt x="715220" y="946036"/>
                </a:lnTo>
                <a:lnTo>
                  <a:pt x="708193" y="941272"/>
                </a:lnTo>
                <a:lnTo>
                  <a:pt x="700712" y="936509"/>
                </a:lnTo>
                <a:lnTo>
                  <a:pt x="693004" y="932199"/>
                </a:lnTo>
                <a:lnTo>
                  <a:pt x="685070" y="927889"/>
                </a:lnTo>
                <a:lnTo>
                  <a:pt x="676456" y="923806"/>
                </a:lnTo>
                <a:lnTo>
                  <a:pt x="668068" y="919497"/>
                </a:lnTo>
                <a:lnTo>
                  <a:pt x="659227" y="915641"/>
                </a:lnTo>
                <a:lnTo>
                  <a:pt x="650159" y="911558"/>
                </a:lnTo>
                <a:lnTo>
                  <a:pt x="641091" y="907475"/>
                </a:lnTo>
                <a:lnTo>
                  <a:pt x="631117" y="903845"/>
                </a:lnTo>
                <a:lnTo>
                  <a:pt x="621369" y="899989"/>
                </a:lnTo>
                <a:lnTo>
                  <a:pt x="611394" y="896587"/>
                </a:lnTo>
                <a:lnTo>
                  <a:pt x="600740" y="892958"/>
                </a:lnTo>
                <a:lnTo>
                  <a:pt x="600740" y="785894"/>
                </a:lnTo>
                <a:lnTo>
                  <a:pt x="612755" y="788616"/>
                </a:lnTo>
                <a:lnTo>
                  <a:pt x="624543" y="792018"/>
                </a:lnTo>
                <a:lnTo>
                  <a:pt x="636331" y="795421"/>
                </a:lnTo>
                <a:lnTo>
                  <a:pt x="647892" y="799504"/>
                </a:lnTo>
                <a:lnTo>
                  <a:pt x="659227" y="803813"/>
                </a:lnTo>
                <a:lnTo>
                  <a:pt x="670562" y="808577"/>
                </a:lnTo>
                <a:lnTo>
                  <a:pt x="681443" y="813794"/>
                </a:lnTo>
                <a:lnTo>
                  <a:pt x="692324" y="819465"/>
                </a:lnTo>
                <a:lnTo>
                  <a:pt x="702752" y="824909"/>
                </a:lnTo>
                <a:lnTo>
                  <a:pt x="712727" y="830806"/>
                </a:lnTo>
                <a:lnTo>
                  <a:pt x="722475" y="836477"/>
                </a:lnTo>
                <a:lnTo>
                  <a:pt x="731542" y="842148"/>
                </a:lnTo>
                <a:lnTo>
                  <a:pt x="740157" y="847592"/>
                </a:lnTo>
                <a:lnTo>
                  <a:pt x="748318" y="853262"/>
                </a:lnTo>
                <a:lnTo>
                  <a:pt x="756025" y="858933"/>
                </a:lnTo>
                <a:lnTo>
                  <a:pt x="763280" y="864604"/>
                </a:lnTo>
                <a:lnTo>
                  <a:pt x="763280" y="748240"/>
                </a:lnTo>
                <a:lnTo>
                  <a:pt x="752625" y="741889"/>
                </a:lnTo>
                <a:lnTo>
                  <a:pt x="741744" y="735764"/>
                </a:lnTo>
                <a:lnTo>
                  <a:pt x="731316" y="730547"/>
                </a:lnTo>
                <a:lnTo>
                  <a:pt x="720888" y="725103"/>
                </a:lnTo>
                <a:lnTo>
                  <a:pt x="710913" y="720340"/>
                </a:lnTo>
                <a:lnTo>
                  <a:pt x="701165" y="716030"/>
                </a:lnTo>
                <a:lnTo>
                  <a:pt x="691644" y="711720"/>
                </a:lnTo>
                <a:lnTo>
                  <a:pt x="682123" y="708318"/>
                </a:lnTo>
                <a:lnTo>
                  <a:pt x="672602" y="704689"/>
                </a:lnTo>
                <a:lnTo>
                  <a:pt x="663081" y="701740"/>
                </a:lnTo>
                <a:lnTo>
                  <a:pt x="653106" y="698791"/>
                </a:lnTo>
                <a:lnTo>
                  <a:pt x="643132" y="696296"/>
                </a:lnTo>
                <a:lnTo>
                  <a:pt x="632930" y="694254"/>
                </a:lnTo>
                <a:lnTo>
                  <a:pt x="622276" y="691986"/>
                </a:lnTo>
                <a:lnTo>
                  <a:pt x="611848" y="690171"/>
                </a:lnTo>
                <a:lnTo>
                  <a:pt x="600740" y="688810"/>
                </a:lnTo>
                <a:lnTo>
                  <a:pt x="600740" y="654332"/>
                </a:lnTo>
                <a:lnTo>
                  <a:pt x="538626" y="654332"/>
                </a:lnTo>
                <a:close/>
                <a:moveTo>
                  <a:pt x="549280" y="371475"/>
                </a:moveTo>
                <a:lnTo>
                  <a:pt x="564015" y="371475"/>
                </a:lnTo>
                <a:lnTo>
                  <a:pt x="577844" y="371475"/>
                </a:lnTo>
                <a:lnTo>
                  <a:pt x="591219" y="371929"/>
                </a:lnTo>
                <a:lnTo>
                  <a:pt x="604594" y="372609"/>
                </a:lnTo>
                <a:lnTo>
                  <a:pt x="617515" y="373743"/>
                </a:lnTo>
                <a:lnTo>
                  <a:pt x="630210" y="375104"/>
                </a:lnTo>
                <a:lnTo>
                  <a:pt x="642905" y="376692"/>
                </a:lnTo>
                <a:lnTo>
                  <a:pt x="655373" y="378507"/>
                </a:lnTo>
                <a:lnTo>
                  <a:pt x="667388" y="380775"/>
                </a:lnTo>
                <a:lnTo>
                  <a:pt x="679403" y="383497"/>
                </a:lnTo>
                <a:lnTo>
                  <a:pt x="691191" y="386219"/>
                </a:lnTo>
                <a:lnTo>
                  <a:pt x="702752" y="389168"/>
                </a:lnTo>
                <a:lnTo>
                  <a:pt x="714314" y="392797"/>
                </a:lnTo>
                <a:lnTo>
                  <a:pt x="725422" y="396426"/>
                </a:lnTo>
                <a:lnTo>
                  <a:pt x="736530" y="400509"/>
                </a:lnTo>
                <a:lnTo>
                  <a:pt x="747184" y="405046"/>
                </a:lnTo>
                <a:lnTo>
                  <a:pt x="757839" y="409582"/>
                </a:lnTo>
                <a:lnTo>
                  <a:pt x="768267" y="414573"/>
                </a:lnTo>
                <a:lnTo>
                  <a:pt x="778468" y="420017"/>
                </a:lnTo>
                <a:lnTo>
                  <a:pt x="788669" y="425461"/>
                </a:lnTo>
                <a:lnTo>
                  <a:pt x="798644" y="431358"/>
                </a:lnTo>
                <a:lnTo>
                  <a:pt x="808392" y="437709"/>
                </a:lnTo>
                <a:lnTo>
                  <a:pt x="818140" y="444288"/>
                </a:lnTo>
                <a:lnTo>
                  <a:pt x="827434" y="451092"/>
                </a:lnTo>
                <a:lnTo>
                  <a:pt x="836729" y="458351"/>
                </a:lnTo>
                <a:lnTo>
                  <a:pt x="845796" y="466063"/>
                </a:lnTo>
                <a:lnTo>
                  <a:pt x="854864" y="473775"/>
                </a:lnTo>
                <a:lnTo>
                  <a:pt x="863705" y="481941"/>
                </a:lnTo>
                <a:lnTo>
                  <a:pt x="872319" y="490561"/>
                </a:lnTo>
                <a:lnTo>
                  <a:pt x="880934" y="499407"/>
                </a:lnTo>
                <a:lnTo>
                  <a:pt x="889095" y="508707"/>
                </a:lnTo>
                <a:lnTo>
                  <a:pt x="897483" y="518234"/>
                </a:lnTo>
                <a:lnTo>
                  <a:pt x="905417" y="527988"/>
                </a:lnTo>
                <a:lnTo>
                  <a:pt x="913351" y="538422"/>
                </a:lnTo>
                <a:lnTo>
                  <a:pt x="921512" y="548856"/>
                </a:lnTo>
                <a:lnTo>
                  <a:pt x="929220" y="559744"/>
                </a:lnTo>
                <a:lnTo>
                  <a:pt x="936701" y="571086"/>
                </a:lnTo>
                <a:lnTo>
                  <a:pt x="944182" y="582654"/>
                </a:lnTo>
                <a:lnTo>
                  <a:pt x="951436" y="594449"/>
                </a:lnTo>
                <a:lnTo>
                  <a:pt x="958690" y="606925"/>
                </a:lnTo>
                <a:lnTo>
                  <a:pt x="965944" y="619627"/>
                </a:lnTo>
                <a:lnTo>
                  <a:pt x="972745" y="632330"/>
                </a:lnTo>
                <a:lnTo>
                  <a:pt x="979546" y="645713"/>
                </a:lnTo>
                <a:lnTo>
                  <a:pt x="986347" y="659549"/>
                </a:lnTo>
                <a:lnTo>
                  <a:pt x="993148" y="673613"/>
                </a:lnTo>
                <a:lnTo>
                  <a:pt x="999722" y="687903"/>
                </a:lnTo>
                <a:lnTo>
                  <a:pt x="1006069" y="702647"/>
                </a:lnTo>
                <a:lnTo>
                  <a:pt x="1012643" y="717845"/>
                </a:lnTo>
                <a:lnTo>
                  <a:pt x="1018991" y="733269"/>
                </a:lnTo>
                <a:lnTo>
                  <a:pt x="1025111" y="748920"/>
                </a:lnTo>
                <a:lnTo>
                  <a:pt x="1031005" y="765252"/>
                </a:lnTo>
                <a:lnTo>
                  <a:pt x="1037126" y="781584"/>
                </a:lnTo>
                <a:lnTo>
                  <a:pt x="1043247" y="798823"/>
                </a:lnTo>
                <a:lnTo>
                  <a:pt x="1049141" y="816062"/>
                </a:lnTo>
                <a:lnTo>
                  <a:pt x="1054808" y="833528"/>
                </a:lnTo>
                <a:lnTo>
                  <a:pt x="1060476" y="851674"/>
                </a:lnTo>
                <a:lnTo>
                  <a:pt x="1066143" y="870048"/>
                </a:lnTo>
                <a:lnTo>
                  <a:pt x="1071810" y="888875"/>
                </a:lnTo>
                <a:lnTo>
                  <a:pt x="1077478" y="907928"/>
                </a:lnTo>
                <a:lnTo>
                  <a:pt x="1082692" y="927436"/>
                </a:lnTo>
                <a:lnTo>
                  <a:pt x="1088132" y="947624"/>
                </a:lnTo>
                <a:lnTo>
                  <a:pt x="1093573" y="967812"/>
                </a:lnTo>
                <a:lnTo>
                  <a:pt x="1098787" y="988453"/>
                </a:lnTo>
                <a:lnTo>
                  <a:pt x="1109215" y="1030870"/>
                </a:lnTo>
                <a:lnTo>
                  <a:pt x="1112615" y="1046522"/>
                </a:lnTo>
                <a:lnTo>
                  <a:pt x="1115789" y="1061946"/>
                </a:lnTo>
                <a:lnTo>
                  <a:pt x="1118056" y="1076917"/>
                </a:lnTo>
                <a:lnTo>
                  <a:pt x="1119870" y="1091888"/>
                </a:lnTo>
                <a:lnTo>
                  <a:pt x="1121456" y="1106405"/>
                </a:lnTo>
                <a:lnTo>
                  <a:pt x="1122136" y="1120922"/>
                </a:lnTo>
                <a:lnTo>
                  <a:pt x="1122363" y="1134985"/>
                </a:lnTo>
                <a:lnTo>
                  <a:pt x="1122136" y="1148822"/>
                </a:lnTo>
                <a:lnTo>
                  <a:pt x="1121456" y="1162659"/>
                </a:lnTo>
                <a:lnTo>
                  <a:pt x="1120096" y="1176042"/>
                </a:lnTo>
                <a:lnTo>
                  <a:pt x="1118509" y="1188971"/>
                </a:lnTo>
                <a:lnTo>
                  <a:pt x="1116469" y="1201900"/>
                </a:lnTo>
                <a:lnTo>
                  <a:pt x="1113749" y="1214603"/>
                </a:lnTo>
                <a:lnTo>
                  <a:pt x="1110575" y="1227078"/>
                </a:lnTo>
                <a:lnTo>
                  <a:pt x="1107175" y="1239100"/>
                </a:lnTo>
                <a:lnTo>
                  <a:pt x="1103321" y="1250896"/>
                </a:lnTo>
                <a:lnTo>
                  <a:pt x="1098787" y="1262464"/>
                </a:lnTo>
                <a:lnTo>
                  <a:pt x="1094026" y="1274032"/>
                </a:lnTo>
                <a:lnTo>
                  <a:pt x="1088812" y="1284920"/>
                </a:lnTo>
                <a:lnTo>
                  <a:pt x="1083145" y="1296035"/>
                </a:lnTo>
                <a:lnTo>
                  <a:pt x="1077251" y="1306469"/>
                </a:lnTo>
                <a:lnTo>
                  <a:pt x="1070904" y="1317130"/>
                </a:lnTo>
                <a:lnTo>
                  <a:pt x="1064103" y="1327110"/>
                </a:lnTo>
                <a:lnTo>
                  <a:pt x="1056849" y="1336864"/>
                </a:lnTo>
                <a:lnTo>
                  <a:pt x="1049368" y="1346845"/>
                </a:lnTo>
                <a:lnTo>
                  <a:pt x="1041660" y="1356145"/>
                </a:lnTo>
                <a:lnTo>
                  <a:pt x="1033499" y="1365218"/>
                </a:lnTo>
                <a:lnTo>
                  <a:pt x="1024658" y="1374064"/>
                </a:lnTo>
                <a:lnTo>
                  <a:pt x="1015817" y="1382911"/>
                </a:lnTo>
                <a:lnTo>
                  <a:pt x="1006749" y="1391303"/>
                </a:lnTo>
                <a:lnTo>
                  <a:pt x="997228" y="1399469"/>
                </a:lnTo>
                <a:lnTo>
                  <a:pt x="987253" y="1407408"/>
                </a:lnTo>
                <a:lnTo>
                  <a:pt x="977279" y="1415121"/>
                </a:lnTo>
                <a:lnTo>
                  <a:pt x="967078" y="1422606"/>
                </a:lnTo>
                <a:lnTo>
                  <a:pt x="956196" y="1429638"/>
                </a:lnTo>
                <a:lnTo>
                  <a:pt x="945315" y="1436669"/>
                </a:lnTo>
                <a:lnTo>
                  <a:pt x="934207" y="1443474"/>
                </a:lnTo>
                <a:lnTo>
                  <a:pt x="922872" y="1449826"/>
                </a:lnTo>
                <a:lnTo>
                  <a:pt x="911084" y="1455950"/>
                </a:lnTo>
                <a:lnTo>
                  <a:pt x="899296" y="1461848"/>
                </a:lnTo>
                <a:lnTo>
                  <a:pt x="887055" y="1467745"/>
                </a:lnTo>
                <a:lnTo>
                  <a:pt x="874586" y="1473189"/>
                </a:lnTo>
                <a:lnTo>
                  <a:pt x="862118" y="1478179"/>
                </a:lnTo>
                <a:lnTo>
                  <a:pt x="849197" y="1483396"/>
                </a:lnTo>
                <a:lnTo>
                  <a:pt x="836275" y="1488160"/>
                </a:lnTo>
                <a:lnTo>
                  <a:pt x="823127" y="1492470"/>
                </a:lnTo>
                <a:lnTo>
                  <a:pt x="809752" y="1496779"/>
                </a:lnTo>
                <a:lnTo>
                  <a:pt x="796377" y="1500862"/>
                </a:lnTo>
                <a:lnTo>
                  <a:pt x="782549" y="1504492"/>
                </a:lnTo>
                <a:lnTo>
                  <a:pt x="768720" y="1508348"/>
                </a:lnTo>
                <a:lnTo>
                  <a:pt x="754892" y="1511523"/>
                </a:lnTo>
                <a:lnTo>
                  <a:pt x="740610" y="1514472"/>
                </a:lnTo>
                <a:lnTo>
                  <a:pt x="726555" y="1517194"/>
                </a:lnTo>
                <a:lnTo>
                  <a:pt x="712047" y="1519689"/>
                </a:lnTo>
                <a:lnTo>
                  <a:pt x="697538" y="1521958"/>
                </a:lnTo>
                <a:lnTo>
                  <a:pt x="683030" y="1524226"/>
                </a:lnTo>
                <a:lnTo>
                  <a:pt x="668521" y="1526040"/>
                </a:lnTo>
                <a:lnTo>
                  <a:pt x="653786" y="1527401"/>
                </a:lnTo>
                <a:lnTo>
                  <a:pt x="638824" y="1528762"/>
                </a:lnTo>
                <a:lnTo>
                  <a:pt x="624089" y="1529897"/>
                </a:lnTo>
                <a:lnTo>
                  <a:pt x="609128" y="1530804"/>
                </a:lnTo>
                <a:lnTo>
                  <a:pt x="594166" y="1531484"/>
                </a:lnTo>
                <a:lnTo>
                  <a:pt x="579204" y="1531938"/>
                </a:lnTo>
                <a:lnTo>
                  <a:pt x="564015" y="1531938"/>
                </a:lnTo>
                <a:lnTo>
                  <a:pt x="549054" y="1531938"/>
                </a:lnTo>
                <a:lnTo>
                  <a:pt x="533865" y="1531484"/>
                </a:lnTo>
                <a:lnTo>
                  <a:pt x="518903" y="1530804"/>
                </a:lnTo>
                <a:lnTo>
                  <a:pt x="503941" y="1529670"/>
                </a:lnTo>
                <a:lnTo>
                  <a:pt x="488980" y="1528309"/>
                </a:lnTo>
                <a:lnTo>
                  <a:pt x="474018" y="1526948"/>
                </a:lnTo>
                <a:lnTo>
                  <a:pt x="459056" y="1525133"/>
                </a:lnTo>
                <a:lnTo>
                  <a:pt x="444321" y="1523319"/>
                </a:lnTo>
                <a:lnTo>
                  <a:pt x="429359" y="1520823"/>
                </a:lnTo>
                <a:lnTo>
                  <a:pt x="414851" y="1518328"/>
                </a:lnTo>
                <a:lnTo>
                  <a:pt x="400115" y="1515606"/>
                </a:lnTo>
                <a:lnTo>
                  <a:pt x="385607" y="1512204"/>
                </a:lnTo>
                <a:lnTo>
                  <a:pt x="371325" y="1509028"/>
                </a:lnTo>
                <a:lnTo>
                  <a:pt x="357044" y="1505172"/>
                </a:lnTo>
                <a:lnTo>
                  <a:pt x="342989" y="1501543"/>
                </a:lnTo>
                <a:lnTo>
                  <a:pt x="329160" y="1497233"/>
                </a:lnTo>
                <a:lnTo>
                  <a:pt x="315332" y="1492696"/>
                </a:lnTo>
                <a:lnTo>
                  <a:pt x="301730" y="1488160"/>
                </a:lnTo>
                <a:lnTo>
                  <a:pt x="288129" y="1483170"/>
                </a:lnTo>
                <a:lnTo>
                  <a:pt x="274754" y="1477952"/>
                </a:lnTo>
                <a:lnTo>
                  <a:pt x="261832" y="1472735"/>
                </a:lnTo>
                <a:lnTo>
                  <a:pt x="248910" y="1466838"/>
                </a:lnTo>
                <a:lnTo>
                  <a:pt x="235988" y="1460940"/>
                </a:lnTo>
                <a:lnTo>
                  <a:pt x="223520" y="1454816"/>
                </a:lnTo>
                <a:lnTo>
                  <a:pt x="211505" y="1448238"/>
                </a:lnTo>
                <a:lnTo>
                  <a:pt x="199264" y="1441660"/>
                </a:lnTo>
                <a:lnTo>
                  <a:pt x="187703" y="1434855"/>
                </a:lnTo>
                <a:lnTo>
                  <a:pt x="176141" y="1427596"/>
                </a:lnTo>
                <a:lnTo>
                  <a:pt x="164806" y="1420111"/>
                </a:lnTo>
                <a:lnTo>
                  <a:pt x="153925" y="1412399"/>
                </a:lnTo>
                <a:lnTo>
                  <a:pt x="143497" y="1404233"/>
                </a:lnTo>
                <a:lnTo>
                  <a:pt x="132843" y="1396067"/>
                </a:lnTo>
                <a:lnTo>
                  <a:pt x="122868" y="1387674"/>
                </a:lnTo>
                <a:lnTo>
                  <a:pt x="113120" y="1379055"/>
                </a:lnTo>
                <a:lnTo>
                  <a:pt x="103826" y="1370208"/>
                </a:lnTo>
                <a:lnTo>
                  <a:pt x="94758" y="1361135"/>
                </a:lnTo>
                <a:lnTo>
                  <a:pt x="86144" y="1351608"/>
                </a:lnTo>
                <a:lnTo>
                  <a:pt x="77756" y="1342081"/>
                </a:lnTo>
                <a:lnTo>
                  <a:pt x="69822" y="1332328"/>
                </a:lnTo>
                <a:lnTo>
                  <a:pt x="62341" y="1322120"/>
                </a:lnTo>
                <a:lnTo>
                  <a:pt x="55086" y="1311913"/>
                </a:lnTo>
                <a:lnTo>
                  <a:pt x="48286" y="1301479"/>
                </a:lnTo>
                <a:lnTo>
                  <a:pt x="41711" y="1290591"/>
                </a:lnTo>
                <a:lnTo>
                  <a:pt x="35817" y="1279703"/>
                </a:lnTo>
                <a:lnTo>
                  <a:pt x="30150" y="1268361"/>
                </a:lnTo>
                <a:lnTo>
                  <a:pt x="25163" y="1257020"/>
                </a:lnTo>
                <a:lnTo>
                  <a:pt x="20402" y="1245225"/>
                </a:lnTo>
                <a:lnTo>
                  <a:pt x="16095" y="1233203"/>
                </a:lnTo>
                <a:lnTo>
                  <a:pt x="12468" y="1221181"/>
                </a:lnTo>
                <a:lnTo>
                  <a:pt x="9068" y="1208932"/>
                </a:lnTo>
                <a:lnTo>
                  <a:pt x="6347" y="1196229"/>
                </a:lnTo>
                <a:lnTo>
                  <a:pt x="4080" y="1183527"/>
                </a:lnTo>
                <a:lnTo>
                  <a:pt x="2493" y="1170371"/>
                </a:lnTo>
                <a:lnTo>
                  <a:pt x="907" y="1157215"/>
                </a:lnTo>
                <a:lnTo>
                  <a:pt x="226" y="1143605"/>
                </a:lnTo>
                <a:lnTo>
                  <a:pt x="0" y="1129995"/>
                </a:lnTo>
                <a:lnTo>
                  <a:pt x="453" y="1116158"/>
                </a:lnTo>
                <a:lnTo>
                  <a:pt x="1133" y="1102095"/>
                </a:lnTo>
                <a:lnTo>
                  <a:pt x="2947" y="1087805"/>
                </a:lnTo>
                <a:lnTo>
                  <a:pt x="4760" y="1073288"/>
                </a:lnTo>
                <a:lnTo>
                  <a:pt x="7481" y="1058544"/>
                </a:lnTo>
                <a:lnTo>
                  <a:pt x="10654" y="1043573"/>
                </a:lnTo>
                <a:lnTo>
                  <a:pt x="14508" y="1028375"/>
                </a:lnTo>
                <a:lnTo>
                  <a:pt x="19042" y="1012951"/>
                </a:lnTo>
                <a:lnTo>
                  <a:pt x="29697" y="978473"/>
                </a:lnTo>
                <a:lnTo>
                  <a:pt x="40578" y="944448"/>
                </a:lnTo>
                <a:lnTo>
                  <a:pt x="51233" y="911104"/>
                </a:lnTo>
                <a:lnTo>
                  <a:pt x="62114" y="878667"/>
                </a:lnTo>
                <a:lnTo>
                  <a:pt x="73222" y="846684"/>
                </a:lnTo>
                <a:lnTo>
                  <a:pt x="84557" y="815608"/>
                </a:lnTo>
                <a:lnTo>
                  <a:pt x="95891" y="785213"/>
                </a:lnTo>
                <a:lnTo>
                  <a:pt x="101785" y="770469"/>
                </a:lnTo>
                <a:lnTo>
                  <a:pt x="107679" y="755725"/>
                </a:lnTo>
                <a:lnTo>
                  <a:pt x="113574" y="741435"/>
                </a:lnTo>
                <a:lnTo>
                  <a:pt x="119468" y="727145"/>
                </a:lnTo>
                <a:lnTo>
                  <a:pt x="125588" y="713081"/>
                </a:lnTo>
                <a:lnTo>
                  <a:pt x="131936" y="699245"/>
                </a:lnTo>
                <a:lnTo>
                  <a:pt x="138283" y="685635"/>
                </a:lnTo>
                <a:lnTo>
                  <a:pt x="144631" y="672479"/>
                </a:lnTo>
                <a:lnTo>
                  <a:pt x="151205" y="659322"/>
                </a:lnTo>
                <a:lnTo>
                  <a:pt x="157552" y="646393"/>
                </a:lnTo>
                <a:lnTo>
                  <a:pt x="164353" y="633691"/>
                </a:lnTo>
                <a:lnTo>
                  <a:pt x="171381" y="621669"/>
                </a:lnTo>
                <a:lnTo>
                  <a:pt x="178181" y="609420"/>
                </a:lnTo>
                <a:lnTo>
                  <a:pt x="185436" y="597625"/>
                </a:lnTo>
                <a:lnTo>
                  <a:pt x="192463" y="585830"/>
                </a:lnTo>
                <a:lnTo>
                  <a:pt x="199944" y="574488"/>
                </a:lnTo>
                <a:lnTo>
                  <a:pt x="207425" y="563600"/>
                </a:lnTo>
                <a:lnTo>
                  <a:pt x="215133" y="552712"/>
                </a:lnTo>
                <a:lnTo>
                  <a:pt x="222840" y="542051"/>
                </a:lnTo>
                <a:lnTo>
                  <a:pt x="230774" y="531844"/>
                </a:lnTo>
                <a:lnTo>
                  <a:pt x="238935" y="521863"/>
                </a:lnTo>
                <a:lnTo>
                  <a:pt x="247324" y="512110"/>
                </a:lnTo>
                <a:lnTo>
                  <a:pt x="255711" y="502810"/>
                </a:lnTo>
                <a:lnTo>
                  <a:pt x="264326" y="493736"/>
                </a:lnTo>
                <a:lnTo>
                  <a:pt x="272940" y="484663"/>
                </a:lnTo>
                <a:lnTo>
                  <a:pt x="282008" y="476271"/>
                </a:lnTo>
                <a:lnTo>
                  <a:pt x="291076" y="468105"/>
                </a:lnTo>
                <a:lnTo>
                  <a:pt x="300597" y="460166"/>
                </a:lnTo>
                <a:lnTo>
                  <a:pt x="310118" y="452453"/>
                </a:lnTo>
                <a:lnTo>
                  <a:pt x="319639" y="445195"/>
                </a:lnTo>
                <a:lnTo>
                  <a:pt x="329840" y="438163"/>
                </a:lnTo>
                <a:lnTo>
                  <a:pt x="339815" y="431585"/>
                </a:lnTo>
                <a:lnTo>
                  <a:pt x="350243" y="425234"/>
                </a:lnTo>
                <a:lnTo>
                  <a:pt x="360897" y="419336"/>
                </a:lnTo>
                <a:lnTo>
                  <a:pt x="371552" y="413665"/>
                </a:lnTo>
                <a:lnTo>
                  <a:pt x="382660" y="408222"/>
                </a:lnTo>
                <a:lnTo>
                  <a:pt x="393995" y="403231"/>
                </a:lnTo>
                <a:lnTo>
                  <a:pt x="405556" y="398695"/>
                </a:lnTo>
                <a:lnTo>
                  <a:pt x="417344" y="394385"/>
                </a:lnTo>
                <a:lnTo>
                  <a:pt x="429359" y="390529"/>
                </a:lnTo>
                <a:lnTo>
                  <a:pt x="441601" y="386899"/>
                </a:lnTo>
                <a:lnTo>
                  <a:pt x="454069" y="383724"/>
                </a:lnTo>
                <a:lnTo>
                  <a:pt x="466764" y="380775"/>
                </a:lnTo>
                <a:lnTo>
                  <a:pt x="479912" y="378280"/>
                </a:lnTo>
                <a:lnTo>
                  <a:pt x="493287" y="376238"/>
                </a:lnTo>
                <a:lnTo>
                  <a:pt x="506888" y="374424"/>
                </a:lnTo>
                <a:lnTo>
                  <a:pt x="520717" y="373063"/>
                </a:lnTo>
                <a:lnTo>
                  <a:pt x="534772" y="372156"/>
                </a:lnTo>
                <a:lnTo>
                  <a:pt x="549280" y="371475"/>
                </a:lnTo>
                <a:close/>
                <a:moveTo>
                  <a:pt x="455387" y="0"/>
                </a:moveTo>
                <a:lnTo>
                  <a:pt x="463542" y="227"/>
                </a:lnTo>
                <a:lnTo>
                  <a:pt x="471471" y="682"/>
                </a:lnTo>
                <a:lnTo>
                  <a:pt x="479174" y="1591"/>
                </a:lnTo>
                <a:lnTo>
                  <a:pt x="486423" y="2500"/>
                </a:lnTo>
                <a:lnTo>
                  <a:pt x="493446" y="3863"/>
                </a:lnTo>
                <a:lnTo>
                  <a:pt x="500242" y="5681"/>
                </a:lnTo>
                <a:lnTo>
                  <a:pt x="506812" y="7499"/>
                </a:lnTo>
                <a:lnTo>
                  <a:pt x="512702" y="9317"/>
                </a:lnTo>
                <a:lnTo>
                  <a:pt x="518592" y="11362"/>
                </a:lnTo>
                <a:lnTo>
                  <a:pt x="524256" y="13861"/>
                </a:lnTo>
                <a:lnTo>
                  <a:pt x="529466" y="16361"/>
                </a:lnTo>
                <a:lnTo>
                  <a:pt x="534450" y="18861"/>
                </a:lnTo>
                <a:lnTo>
                  <a:pt x="539207" y="21587"/>
                </a:lnTo>
                <a:lnTo>
                  <a:pt x="543738" y="24314"/>
                </a:lnTo>
                <a:lnTo>
                  <a:pt x="547816" y="27268"/>
                </a:lnTo>
                <a:lnTo>
                  <a:pt x="551894" y="29995"/>
                </a:lnTo>
                <a:lnTo>
                  <a:pt x="555292" y="32722"/>
                </a:lnTo>
                <a:lnTo>
                  <a:pt x="558916" y="35676"/>
                </a:lnTo>
                <a:lnTo>
                  <a:pt x="564807" y="40903"/>
                </a:lnTo>
                <a:lnTo>
                  <a:pt x="569790" y="45902"/>
                </a:lnTo>
                <a:lnTo>
                  <a:pt x="574095" y="50674"/>
                </a:lnTo>
                <a:lnTo>
                  <a:pt x="577040" y="54310"/>
                </a:lnTo>
                <a:lnTo>
                  <a:pt x="579079" y="57491"/>
                </a:lnTo>
                <a:lnTo>
                  <a:pt x="581118" y="59990"/>
                </a:lnTo>
                <a:lnTo>
                  <a:pt x="590406" y="51810"/>
                </a:lnTo>
                <a:lnTo>
                  <a:pt x="599467" y="44311"/>
                </a:lnTo>
                <a:lnTo>
                  <a:pt x="608076" y="37494"/>
                </a:lnTo>
                <a:lnTo>
                  <a:pt x="616685" y="31359"/>
                </a:lnTo>
                <a:lnTo>
                  <a:pt x="625293" y="25905"/>
                </a:lnTo>
                <a:lnTo>
                  <a:pt x="633449" y="21360"/>
                </a:lnTo>
                <a:lnTo>
                  <a:pt x="641151" y="17043"/>
                </a:lnTo>
                <a:lnTo>
                  <a:pt x="648854" y="13407"/>
                </a:lnTo>
                <a:lnTo>
                  <a:pt x="656103" y="10226"/>
                </a:lnTo>
                <a:lnTo>
                  <a:pt x="663126" y="7499"/>
                </a:lnTo>
                <a:lnTo>
                  <a:pt x="669922" y="5454"/>
                </a:lnTo>
                <a:lnTo>
                  <a:pt x="676492" y="3409"/>
                </a:lnTo>
                <a:lnTo>
                  <a:pt x="682608" y="2272"/>
                </a:lnTo>
                <a:lnTo>
                  <a:pt x="688498" y="1136"/>
                </a:lnTo>
                <a:lnTo>
                  <a:pt x="694162" y="454"/>
                </a:lnTo>
                <a:lnTo>
                  <a:pt x="699599" y="227"/>
                </a:lnTo>
                <a:lnTo>
                  <a:pt x="704583" y="0"/>
                </a:lnTo>
                <a:lnTo>
                  <a:pt x="709340" y="227"/>
                </a:lnTo>
                <a:lnTo>
                  <a:pt x="713871" y="454"/>
                </a:lnTo>
                <a:lnTo>
                  <a:pt x="717949" y="909"/>
                </a:lnTo>
                <a:lnTo>
                  <a:pt x="721800" y="1591"/>
                </a:lnTo>
                <a:lnTo>
                  <a:pt x="725198" y="2272"/>
                </a:lnTo>
                <a:lnTo>
                  <a:pt x="728596" y="3181"/>
                </a:lnTo>
                <a:lnTo>
                  <a:pt x="731315" y="3863"/>
                </a:lnTo>
                <a:lnTo>
                  <a:pt x="736299" y="5908"/>
                </a:lnTo>
                <a:lnTo>
                  <a:pt x="739697" y="7499"/>
                </a:lnTo>
                <a:lnTo>
                  <a:pt x="742415" y="8862"/>
                </a:lnTo>
                <a:lnTo>
                  <a:pt x="746720" y="13180"/>
                </a:lnTo>
                <a:lnTo>
                  <a:pt x="751024" y="17497"/>
                </a:lnTo>
                <a:lnTo>
                  <a:pt x="754875" y="22269"/>
                </a:lnTo>
                <a:lnTo>
                  <a:pt x="758726" y="27496"/>
                </a:lnTo>
                <a:lnTo>
                  <a:pt x="762124" y="32495"/>
                </a:lnTo>
                <a:lnTo>
                  <a:pt x="765523" y="37949"/>
                </a:lnTo>
                <a:lnTo>
                  <a:pt x="768694" y="43629"/>
                </a:lnTo>
                <a:lnTo>
                  <a:pt x="771639" y="49310"/>
                </a:lnTo>
                <a:lnTo>
                  <a:pt x="774584" y="54764"/>
                </a:lnTo>
                <a:lnTo>
                  <a:pt x="777076" y="60672"/>
                </a:lnTo>
                <a:lnTo>
                  <a:pt x="779342" y="66808"/>
                </a:lnTo>
                <a:lnTo>
                  <a:pt x="781834" y="72716"/>
                </a:lnTo>
                <a:lnTo>
                  <a:pt x="785911" y="84305"/>
                </a:lnTo>
                <a:lnTo>
                  <a:pt x="789536" y="95894"/>
                </a:lnTo>
                <a:lnTo>
                  <a:pt x="792481" y="106801"/>
                </a:lnTo>
                <a:lnTo>
                  <a:pt x="794973" y="117254"/>
                </a:lnTo>
                <a:lnTo>
                  <a:pt x="796785" y="126571"/>
                </a:lnTo>
                <a:lnTo>
                  <a:pt x="798371" y="134524"/>
                </a:lnTo>
                <a:lnTo>
                  <a:pt x="800183" y="146568"/>
                </a:lnTo>
                <a:lnTo>
                  <a:pt x="800636" y="150658"/>
                </a:lnTo>
                <a:lnTo>
                  <a:pt x="805847" y="149294"/>
                </a:lnTo>
                <a:lnTo>
                  <a:pt x="810831" y="147931"/>
                </a:lnTo>
                <a:lnTo>
                  <a:pt x="815362" y="146340"/>
                </a:lnTo>
                <a:lnTo>
                  <a:pt x="820119" y="144522"/>
                </a:lnTo>
                <a:lnTo>
                  <a:pt x="824197" y="142705"/>
                </a:lnTo>
                <a:lnTo>
                  <a:pt x="828275" y="140887"/>
                </a:lnTo>
                <a:lnTo>
                  <a:pt x="832352" y="139069"/>
                </a:lnTo>
                <a:lnTo>
                  <a:pt x="835750" y="136796"/>
                </a:lnTo>
                <a:lnTo>
                  <a:pt x="839375" y="134751"/>
                </a:lnTo>
                <a:lnTo>
                  <a:pt x="842547" y="132706"/>
                </a:lnTo>
                <a:lnTo>
                  <a:pt x="848663" y="128389"/>
                </a:lnTo>
                <a:lnTo>
                  <a:pt x="853647" y="124071"/>
                </a:lnTo>
                <a:lnTo>
                  <a:pt x="858405" y="119754"/>
                </a:lnTo>
                <a:lnTo>
                  <a:pt x="862482" y="115663"/>
                </a:lnTo>
                <a:lnTo>
                  <a:pt x="865654" y="111800"/>
                </a:lnTo>
                <a:lnTo>
                  <a:pt x="868372" y="108392"/>
                </a:lnTo>
                <a:lnTo>
                  <a:pt x="870638" y="105211"/>
                </a:lnTo>
                <a:lnTo>
                  <a:pt x="873130" y="100439"/>
                </a:lnTo>
                <a:lnTo>
                  <a:pt x="874036" y="98848"/>
                </a:lnTo>
                <a:lnTo>
                  <a:pt x="875395" y="106347"/>
                </a:lnTo>
                <a:lnTo>
                  <a:pt x="876755" y="113846"/>
                </a:lnTo>
                <a:lnTo>
                  <a:pt x="877434" y="121117"/>
                </a:lnTo>
                <a:lnTo>
                  <a:pt x="877887" y="128389"/>
                </a:lnTo>
                <a:lnTo>
                  <a:pt x="877887" y="135433"/>
                </a:lnTo>
                <a:lnTo>
                  <a:pt x="877434" y="142250"/>
                </a:lnTo>
                <a:lnTo>
                  <a:pt x="876755" y="149067"/>
                </a:lnTo>
                <a:lnTo>
                  <a:pt x="875622" y="155884"/>
                </a:lnTo>
                <a:lnTo>
                  <a:pt x="874263" y="162474"/>
                </a:lnTo>
                <a:lnTo>
                  <a:pt x="872903" y="168837"/>
                </a:lnTo>
                <a:lnTo>
                  <a:pt x="870864" y="175199"/>
                </a:lnTo>
                <a:lnTo>
                  <a:pt x="868599" y="181335"/>
                </a:lnTo>
                <a:lnTo>
                  <a:pt x="866334" y="187243"/>
                </a:lnTo>
                <a:lnTo>
                  <a:pt x="863615" y="193378"/>
                </a:lnTo>
                <a:lnTo>
                  <a:pt x="860670" y="199287"/>
                </a:lnTo>
                <a:lnTo>
                  <a:pt x="857725" y="204967"/>
                </a:lnTo>
                <a:lnTo>
                  <a:pt x="854327" y="210421"/>
                </a:lnTo>
                <a:lnTo>
                  <a:pt x="850702" y="215875"/>
                </a:lnTo>
                <a:lnTo>
                  <a:pt x="847078" y="221328"/>
                </a:lnTo>
                <a:lnTo>
                  <a:pt x="843000" y="226328"/>
                </a:lnTo>
                <a:lnTo>
                  <a:pt x="838922" y="231554"/>
                </a:lnTo>
                <a:lnTo>
                  <a:pt x="834844" y="236553"/>
                </a:lnTo>
                <a:lnTo>
                  <a:pt x="830313" y="241325"/>
                </a:lnTo>
                <a:lnTo>
                  <a:pt x="826009" y="246097"/>
                </a:lnTo>
                <a:lnTo>
                  <a:pt x="821252" y="250869"/>
                </a:lnTo>
                <a:lnTo>
                  <a:pt x="816494" y="255187"/>
                </a:lnTo>
                <a:lnTo>
                  <a:pt x="811737" y="259731"/>
                </a:lnTo>
                <a:lnTo>
                  <a:pt x="806753" y="264049"/>
                </a:lnTo>
                <a:lnTo>
                  <a:pt x="796785" y="272229"/>
                </a:lnTo>
                <a:lnTo>
                  <a:pt x="786364" y="279955"/>
                </a:lnTo>
                <a:lnTo>
                  <a:pt x="776170" y="287227"/>
                </a:lnTo>
                <a:lnTo>
                  <a:pt x="765749" y="294044"/>
                </a:lnTo>
                <a:lnTo>
                  <a:pt x="755328" y="300180"/>
                </a:lnTo>
                <a:lnTo>
                  <a:pt x="745360" y="305860"/>
                </a:lnTo>
                <a:lnTo>
                  <a:pt x="735619" y="311314"/>
                </a:lnTo>
                <a:lnTo>
                  <a:pt x="725878" y="316313"/>
                </a:lnTo>
                <a:lnTo>
                  <a:pt x="717043" y="320631"/>
                </a:lnTo>
                <a:lnTo>
                  <a:pt x="708661" y="324721"/>
                </a:lnTo>
                <a:lnTo>
                  <a:pt x="700732" y="327902"/>
                </a:lnTo>
                <a:lnTo>
                  <a:pt x="693709" y="331084"/>
                </a:lnTo>
                <a:lnTo>
                  <a:pt x="681929" y="335628"/>
                </a:lnTo>
                <a:lnTo>
                  <a:pt x="674453" y="338583"/>
                </a:lnTo>
                <a:lnTo>
                  <a:pt x="671961" y="339492"/>
                </a:lnTo>
                <a:lnTo>
                  <a:pt x="658142" y="336083"/>
                </a:lnTo>
                <a:lnTo>
                  <a:pt x="644776" y="333583"/>
                </a:lnTo>
                <a:lnTo>
                  <a:pt x="632089" y="331311"/>
                </a:lnTo>
                <a:lnTo>
                  <a:pt x="619630" y="329266"/>
                </a:lnTo>
                <a:lnTo>
                  <a:pt x="607623" y="327675"/>
                </a:lnTo>
                <a:lnTo>
                  <a:pt x="596069" y="326539"/>
                </a:lnTo>
                <a:lnTo>
                  <a:pt x="584969" y="325630"/>
                </a:lnTo>
                <a:lnTo>
                  <a:pt x="574548" y="324948"/>
                </a:lnTo>
                <a:lnTo>
                  <a:pt x="564127" y="324494"/>
                </a:lnTo>
                <a:lnTo>
                  <a:pt x="554612" y="324494"/>
                </a:lnTo>
                <a:lnTo>
                  <a:pt x="545324" y="324494"/>
                </a:lnTo>
                <a:lnTo>
                  <a:pt x="536715" y="324948"/>
                </a:lnTo>
                <a:lnTo>
                  <a:pt x="528333" y="325403"/>
                </a:lnTo>
                <a:lnTo>
                  <a:pt x="520178" y="326085"/>
                </a:lnTo>
                <a:lnTo>
                  <a:pt x="512702" y="326766"/>
                </a:lnTo>
                <a:lnTo>
                  <a:pt x="505679" y="327675"/>
                </a:lnTo>
                <a:lnTo>
                  <a:pt x="499109" y="328811"/>
                </a:lnTo>
                <a:lnTo>
                  <a:pt x="492993" y="329948"/>
                </a:lnTo>
                <a:lnTo>
                  <a:pt x="487329" y="331311"/>
                </a:lnTo>
                <a:lnTo>
                  <a:pt x="481892" y="332447"/>
                </a:lnTo>
                <a:lnTo>
                  <a:pt x="472604" y="334947"/>
                </a:lnTo>
                <a:lnTo>
                  <a:pt x="465128" y="337219"/>
                </a:lnTo>
                <a:lnTo>
                  <a:pt x="459012" y="339719"/>
                </a:lnTo>
                <a:lnTo>
                  <a:pt x="454934" y="341309"/>
                </a:lnTo>
                <a:lnTo>
                  <a:pt x="451536" y="342900"/>
                </a:lnTo>
                <a:lnTo>
                  <a:pt x="445646" y="337219"/>
                </a:lnTo>
                <a:lnTo>
                  <a:pt x="439529" y="331311"/>
                </a:lnTo>
                <a:lnTo>
                  <a:pt x="425710" y="318813"/>
                </a:lnTo>
                <a:lnTo>
                  <a:pt x="410532" y="305860"/>
                </a:lnTo>
                <a:lnTo>
                  <a:pt x="394221" y="292454"/>
                </a:lnTo>
                <a:lnTo>
                  <a:pt x="377456" y="279274"/>
                </a:lnTo>
                <a:lnTo>
                  <a:pt x="360239" y="266094"/>
                </a:lnTo>
                <a:lnTo>
                  <a:pt x="343249" y="252914"/>
                </a:lnTo>
                <a:lnTo>
                  <a:pt x="326258" y="240416"/>
                </a:lnTo>
                <a:lnTo>
                  <a:pt x="295222" y="217693"/>
                </a:lnTo>
                <a:lnTo>
                  <a:pt x="269849" y="199514"/>
                </a:lnTo>
                <a:lnTo>
                  <a:pt x="252405" y="187243"/>
                </a:lnTo>
                <a:lnTo>
                  <a:pt x="246062" y="183153"/>
                </a:lnTo>
                <a:lnTo>
                  <a:pt x="251726" y="176563"/>
                </a:lnTo>
                <a:lnTo>
                  <a:pt x="257616" y="170655"/>
                </a:lnTo>
                <a:lnTo>
                  <a:pt x="263506" y="165428"/>
                </a:lnTo>
                <a:lnTo>
                  <a:pt x="269623" y="160656"/>
                </a:lnTo>
                <a:lnTo>
                  <a:pt x="275286" y="156339"/>
                </a:lnTo>
                <a:lnTo>
                  <a:pt x="281629" y="152476"/>
                </a:lnTo>
                <a:lnTo>
                  <a:pt x="287746" y="149294"/>
                </a:lnTo>
                <a:lnTo>
                  <a:pt x="293863" y="146568"/>
                </a:lnTo>
                <a:lnTo>
                  <a:pt x="299979" y="144068"/>
                </a:lnTo>
                <a:lnTo>
                  <a:pt x="306096" y="142023"/>
                </a:lnTo>
                <a:lnTo>
                  <a:pt x="311986" y="140432"/>
                </a:lnTo>
                <a:lnTo>
                  <a:pt x="317876" y="139069"/>
                </a:lnTo>
                <a:lnTo>
                  <a:pt x="323766" y="138160"/>
                </a:lnTo>
                <a:lnTo>
                  <a:pt x="329656" y="137024"/>
                </a:lnTo>
                <a:lnTo>
                  <a:pt x="335093" y="136569"/>
                </a:lnTo>
                <a:lnTo>
                  <a:pt x="340530" y="136342"/>
                </a:lnTo>
                <a:lnTo>
                  <a:pt x="345967" y="136342"/>
                </a:lnTo>
                <a:lnTo>
                  <a:pt x="350951" y="136569"/>
                </a:lnTo>
                <a:lnTo>
                  <a:pt x="355708" y="136796"/>
                </a:lnTo>
                <a:lnTo>
                  <a:pt x="360466" y="137251"/>
                </a:lnTo>
                <a:lnTo>
                  <a:pt x="368848" y="138614"/>
                </a:lnTo>
                <a:lnTo>
                  <a:pt x="376097" y="139978"/>
                </a:lnTo>
                <a:lnTo>
                  <a:pt x="382214" y="141341"/>
                </a:lnTo>
                <a:lnTo>
                  <a:pt x="386518" y="142705"/>
                </a:lnTo>
                <a:lnTo>
                  <a:pt x="390369" y="143841"/>
                </a:lnTo>
                <a:lnTo>
                  <a:pt x="389916" y="135888"/>
                </a:lnTo>
                <a:lnTo>
                  <a:pt x="389916" y="127934"/>
                </a:lnTo>
                <a:lnTo>
                  <a:pt x="390369" y="120208"/>
                </a:lnTo>
                <a:lnTo>
                  <a:pt x="391049" y="112482"/>
                </a:lnTo>
                <a:lnTo>
                  <a:pt x="392182" y="105211"/>
                </a:lnTo>
                <a:lnTo>
                  <a:pt x="393767" y="98166"/>
                </a:lnTo>
                <a:lnTo>
                  <a:pt x="395580" y="91122"/>
                </a:lnTo>
                <a:lnTo>
                  <a:pt x="397619" y="84305"/>
                </a:lnTo>
                <a:lnTo>
                  <a:pt x="399884" y="77942"/>
                </a:lnTo>
                <a:lnTo>
                  <a:pt x="402376" y="71807"/>
                </a:lnTo>
                <a:lnTo>
                  <a:pt x="405095" y="65671"/>
                </a:lnTo>
                <a:lnTo>
                  <a:pt x="407813" y="59763"/>
                </a:lnTo>
                <a:lnTo>
                  <a:pt x="410985" y="54310"/>
                </a:lnTo>
                <a:lnTo>
                  <a:pt x="413930" y="49083"/>
                </a:lnTo>
                <a:lnTo>
                  <a:pt x="417101" y="43857"/>
                </a:lnTo>
                <a:lnTo>
                  <a:pt x="420273" y="39085"/>
                </a:lnTo>
                <a:lnTo>
                  <a:pt x="423444" y="34540"/>
                </a:lnTo>
                <a:lnTo>
                  <a:pt x="426616" y="30222"/>
                </a:lnTo>
                <a:lnTo>
                  <a:pt x="432959" y="22496"/>
                </a:lnTo>
                <a:lnTo>
                  <a:pt x="438849" y="15679"/>
                </a:lnTo>
                <a:lnTo>
                  <a:pt x="444060" y="10226"/>
                </a:lnTo>
                <a:lnTo>
                  <a:pt x="448817" y="5908"/>
                </a:lnTo>
                <a:lnTo>
                  <a:pt x="452215" y="2500"/>
                </a:lnTo>
                <a:lnTo>
                  <a:pt x="455387" y="0"/>
                </a:lnTo>
                <a:close/>
              </a:path>
            </a:pathLst>
          </a:custGeom>
          <a:solidFill>
            <a:schemeClr val="bg1"/>
          </a:solidFill>
          <a:ln>
            <a:noFill/>
          </a:ln>
        </p:spPr>
        <p:txBody>
          <a:bodyPr anchor="ctr">
            <a:scene3d>
              <a:camera prst="orthographicFront"/>
              <a:lightRig rig="threePt" dir="t"/>
            </a:scene3d>
            <a:sp3d contourW="12700">
              <a:contourClr>
                <a:srgbClr val="FFFFFF"/>
              </a:contourClr>
            </a:sp3d>
          </a:bodyPr>
          <a:lstStyle/>
          <a:p>
            <a:pPr algn="ctr">
              <a:defRPr/>
            </a:pPr>
            <a:endParaRPr lang="zh-CN" altLang="en-US">
              <a:solidFill>
                <a:srgbClr val="FFFFFF"/>
              </a:solidFill>
              <a:latin typeface="微软雅黑" panose="020B0503020204020204" charset="-122"/>
              <a:ea typeface="微软雅黑" panose="020B0503020204020204" charset="-122"/>
              <a:sym typeface="微软雅黑" panose="020B0503020204020204" charset="-122"/>
            </a:endParaRPr>
          </a:p>
        </p:txBody>
      </p:sp>
      <p:sp>
        <p:nvSpPr>
          <p:cNvPr id="33" name="KSO_Shape"/>
          <p:cNvSpPr>
            <a:spLocks noChangeAspect="1"/>
          </p:cNvSpPr>
          <p:nvPr/>
        </p:nvSpPr>
        <p:spPr bwMode="auto">
          <a:xfrm>
            <a:off x="7137179" y="1817231"/>
            <a:ext cx="534000" cy="720000"/>
          </a:xfrm>
          <a:custGeom>
            <a:avLst/>
            <a:gdLst>
              <a:gd name="T0" fmla="*/ 1114659 w 1125538"/>
              <a:gd name="T1" fmla="*/ 1446451 h 1516063"/>
              <a:gd name="T2" fmla="*/ 1124632 w 1125538"/>
              <a:gd name="T3" fmla="*/ 1455581 h 1516063"/>
              <a:gd name="T4" fmla="*/ 1123952 w 1125538"/>
              <a:gd name="T5" fmla="*/ 1506706 h 1516063"/>
              <a:gd name="T6" fmla="*/ 1112619 w 1125538"/>
              <a:gd name="T7" fmla="*/ 1514922 h 1516063"/>
              <a:gd name="T8" fmla="*/ 14959 w 1125538"/>
              <a:gd name="T9" fmla="*/ 1515379 h 1516063"/>
              <a:gd name="T10" fmla="*/ 2720 w 1125538"/>
              <a:gd name="T11" fmla="*/ 1508075 h 1516063"/>
              <a:gd name="T12" fmla="*/ 453 w 1125538"/>
              <a:gd name="T13" fmla="*/ 1456950 h 1516063"/>
              <a:gd name="T14" fmla="*/ 9292 w 1125538"/>
              <a:gd name="T15" fmla="*/ 1447136 h 1516063"/>
              <a:gd name="T16" fmla="*/ 202628 w 1125538"/>
              <a:gd name="T17" fmla="*/ 1074964 h 1516063"/>
              <a:gd name="T18" fmla="*/ 218423 w 1125538"/>
              <a:gd name="T19" fmla="*/ 1080869 h 1516063"/>
              <a:gd name="T20" fmla="*/ 223838 w 1125538"/>
              <a:gd name="T21" fmla="*/ 1377473 h 1516063"/>
              <a:gd name="T22" fmla="*/ 216843 w 1125538"/>
              <a:gd name="T23" fmla="*/ 1389056 h 1516063"/>
              <a:gd name="T24" fmla="*/ 200146 w 1125538"/>
              <a:gd name="T25" fmla="*/ 1393825 h 1516063"/>
              <a:gd name="T26" fmla="*/ 8574 w 1125538"/>
              <a:gd name="T27" fmla="*/ 1390191 h 1516063"/>
              <a:gd name="T28" fmla="*/ 225 w 1125538"/>
              <a:gd name="T29" fmla="*/ 1379063 h 1516063"/>
              <a:gd name="T30" fmla="*/ 4287 w 1125538"/>
              <a:gd name="T31" fmla="*/ 1082005 h 1516063"/>
              <a:gd name="T32" fmla="*/ 18954 w 1125538"/>
              <a:gd name="T33" fmla="*/ 1075191 h 1516063"/>
              <a:gd name="T34" fmla="*/ 494553 w 1125538"/>
              <a:gd name="T35" fmla="*/ 906007 h 1516063"/>
              <a:gd name="T36" fmla="*/ 508443 w 1125538"/>
              <a:gd name="T37" fmla="*/ 918225 h 1516063"/>
              <a:gd name="T38" fmla="*/ 510720 w 1125538"/>
              <a:gd name="T39" fmla="*/ 1373688 h 1516063"/>
              <a:gd name="T40" fmla="*/ 500929 w 1125538"/>
              <a:gd name="T41" fmla="*/ 1389526 h 1516063"/>
              <a:gd name="T42" fmla="*/ 307154 w 1125538"/>
              <a:gd name="T43" fmla="*/ 1393599 h 1516063"/>
              <a:gd name="T44" fmla="*/ 291215 w 1125538"/>
              <a:gd name="T45" fmla="*/ 1384549 h 1516063"/>
              <a:gd name="T46" fmla="*/ 285750 w 1125538"/>
              <a:gd name="T47" fmla="*/ 930216 h 1516063"/>
              <a:gd name="T48" fmla="*/ 292581 w 1125538"/>
              <a:gd name="T49" fmla="*/ 912342 h 1516063"/>
              <a:gd name="T50" fmla="*/ 614065 w 1125538"/>
              <a:gd name="T51" fmla="*/ 754062 h 1516063"/>
              <a:gd name="T52" fmla="*/ 807605 w 1125538"/>
              <a:gd name="T53" fmla="*/ 758598 h 1516063"/>
              <a:gd name="T54" fmla="*/ 814388 w 1125538"/>
              <a:gd name="T55" fmla="*/ 776968 h 1516063"/>
              <a:gd name="T56" fmla="*/ 808962 w 1125538"/>
              <a:gd name="T57" fmla="*/ 1387929 h 1516063"/>
              <a:gd name="T58" fmla="*/ 790874 w 1125538"/>
              <a:gd name="T59" fmla="*/ 1393825 h 1516063"/>
              <a:gd name="T60" fmla="*/ 597559 w 1125538"/>
              <a:gd name="T61" fmla="*/ 1389290 h 1516063"/>
              <a:gd name="T62" fmla="*/ 590550 w 1125538"/>
              <a:gd name="T63" fmla="*/ 1370920 h 1516063"/>
              <a:gd name="T64" fmla="*/ 595977 w 1125538"/>
              <a:gd name="T65" fmla="*/ 759959 h 1516063"/>
              <a:gd name="T66" fmla="*/ 614065 w 1125538"/>
              <a:gd name="T67" fmla="*/ 754062 h 1516063"/>
              <a:gd name="T68" fmla="*/ 1117173 w 1125538"/>
              <a:gd name="T69" fmla="*/ 374198 h 1516063"/>
              <a:gd name="T70" fmla="*/ 1125538 w 1125538"/>
              <a:gd name="T71" fmla="*/ 395525 h 1516063"/>
              <a:gd name="T72" fmla="*/ 1121695 w 1125538"/>
              <a:gd name="T73" fmla="*/ 1383617 h 1516063"/>
              <a:gd name="T74" fmla="*/ 1106998 w 1125538"/>
              <a:gd name="T75" fmla="*/ 1390650 h 1516063"/>
              <a:gd name="T76" fmla="*/ 910292 w 1125538"/>
              <a:gd name="T77" fmla="*/ 1388381 h 1516063"/>
              <a:gd name="T78" fmla="*/ 901926 w 1125538"/>
              <a:gd name="T79" fmla="*/ 1366827 h 1516063"/>
              <a:gd name="T80" fmla="*/ 905544 w 1125538"/>
              <a:gd name="T81" fmla="*/ 378509 h 1516063"/>
              <a:gd name="T82" fmla="*/ 920466 w 1125538"/>
              <a:gd name="T83" fmla="*/ 371702 h 1516063"/>
              <a:gd name="T84" fmla="*/ 871862 w 1125538"/>
              <a:gd name="T85" fmla="*/ 250077 h 1516063"/>
              <a:gd name="T86" fmla="*/ 834181 w 1125538"/>
              <a:gd name="T87" fmla="*/ 369107 h 1516063"/>
              <a:gd name="T88" fmla="*/ 785151 w 1125538"/>
              <a:gd name="T89" fmla="*/ 471133 h 1516063"/>
              <a:gd name="T90" fmla="*/ 726588 w 1125538"/>
              <a:gd name="T91" fmla="*/ 557062 h 1516063"/>
              <a:gd name="T92" fmla="*/ 660533 w 1125538"/>
              <a:gd name="T93" fmla="*/ 628934 h 1516063"/>
              <a:gd name="T94" fmla="*/ 589258 w 1125538"/>
              <a:gd name="T95" fmla="*/ 687429 h 1516063"/>
              <a:gd name="T96" fmla="*/ 514351 w 1125538"/>
              <a:gd name="T97" fmla="*/ 733907 h 1516063"/>
              <a:gd name="T98" fmla="*/ 419015 w 1125538"/>
              <a:gd name="T99" fmla="*/ 777438 h 1516063"/>
              <a:gd name="T100" fmla="*/ 271244 w 1125538"/>
              <a:gd name="T101" fmla="*/ 819382 h 1516063"/>
              <a:gd name="T102" fmla="*/ 143448 w 1125538"/>
              <a:gd name="T103" fmla="*/ 835933 h 1516063"/>
              <a:gd name="T104" fmla="*/ 29499 w 1125538"/>
              <a:gd name="T105" fmla="*/ 836840 h 1516063"/>
              <a:gd name="T106" fmla="*/ 97823 w 1125538"/>
              <a:gd name="T107" fmla="*/ 823690 h 1516063"/>
              <a:gd name="T108" fmla="*/ 204055 w 1125538"/>
              <a:gd name="T109" fmla="*/ 801017 h 1516063"/>
              <a:gd name="T110" fmla="*/ 299618 w 1125538"/>
              <a:gd name="T111" fmla="*/ 770863 h 1516063"/>
              <a:gd name="T112" fmla="*/ 404715 w 1125538"/>
              <a:gd name="T113" fmla="*/ 724838 h 1516063"/>
              <a:gd name="T114" fmla="*/ 542725 w 1125538"/>
              <a:gd name="T115" fmla="*/ 635962 h 1516063"/>
              <a:gd name="T116" fmla="*/ 647822 w 1125538"/>
              <a:gd name="T117" fmla="*/ 535296 h 1516063"/>
              <a:gd name="T118" fmla="*/ 724091 w 1125538"/>
              <a:gd name="T119" fmla="*/ 431683 h 1516063"/>
              <a:gd name="T120" fmla="*/ 776299 w 1125538"/>
              <a:gd name="T121" fmla="*/ 333285 h 1516063"/>
              <a:gd name="T122" fmla="*/ 814206 w 1125538"/>
              <a:gd name="T123" fmla="*/ 229445 h 15160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125538" h="1516063">
                <a:moveTo>
                  <a:pt x="19039" y="1444625"/>
                </a:moveTo>
                <a:lnTo>
                  <a:pt x="21305" y="1444625"/>
                </a:lnTo>
                <a:lnTo>
                  <a:pt x="1104460" y="1444625"/>
                </a:lnTo>
                <a:lnTo>
                  <a:pt x="1106726" y="1444625"/>
                </a:lnTo>
                <a:lnTo>
                  <a:pt x="1108766" y="1444853"/>
                </a:lnTo>
                <a:lnTo>
                  <a:pt x="1110806" y="1445310"/>
                </a:lnTo>
                <a:lnTo>
                  <a:pt x="1112619" y="1445766"/>
                </a:lnTo>
                <a:lnTo>
                  <a:pt x="1114659" y="1446451"/>
                </a:lnTo>
                <a:lnTo>
                  <a:pt x="1116472" y="1447136"/>
                </a:lnTo>
                <a:lnTo>
                  <a:pt x="1118059" y="1448277"/>
                </a:lnTo>
                <a:lnTo>
                  <a:pt x="1119419" y="1449190"/>
                </a:lnTo>
                <a:lnTo>
                  <a:pt x="1120779" y="1450331"/>
                </a:lnTo>
                <a:lnTo>
                  <a:pt x="1122138" y="1451472"/>
                </a:lnTo>
                <a:lnTo>
                  <a:pt x="1123272" y="1452614"/>
                </a:lnTo>
                <a:lnTo>
                  <a:pt x="1123952" y="1453983"/>
                </a:lnTo>
                <a:lnTo>
                  <a:pt x="1124632" y="1455581"/>
                </a:lnTo>
                <a:lnTo>
                  <a:pt x="1125312" y="1456950"/>
                </a:lnTo>
                <a:lnTo>
                  <a:pt x="1125538" y="1458319"/>
                </a:lnTo>
                <a:lnTo>
                  <a:pt x="1125538" y="1459917"/>
                </a:lnTo>
                <a:lnTo>
                  <a:pt x="1125538" y="1500771"/>
                </a:lnTo>
                <a:lnTo>
                  <a:pt x="1125538" y="1502369"/>
                </a:lnTo>
                <a:lnTo>
                  <a:pt x="1125312" y="1503967"/>
                </a:lnTo>
                <a:lnTo>
                  <a:pt x="1124632" y="1505336"/>
                </a:lnTo>
                <a:lnTo>
                  <a:pt x="1123952" y="1506706"/>
                </a:lnTo>
                <a:lnTo>
                  <a:pt x="1123272" y="1508075"/>
                </a:lnTo>
                <a:lnTo>
                  <a:pt x="1122138" y="1509444"/>
                </a:lnTo>
                <a:lnTo>
                  <a:pt x="1120779" y="1510586"/>
                </a:lnTo>
                <a:lnTo>
                  <a:pt x="1119419" y="1511499"/>
                </a:lnTo>
                <a:lnTo>
                  <a:pt x="1118059" y="1512640"/>
                </a:lnTo>
                <a:lnTo>
                  <a:pt x="1116472" y="1513324"/>
                </a:lnTo>
                <a:lnTo>
                  <a:pt x="1114659" y="1514237"/>
                </a:lnTo>
                <a:lnTo>
                  <a:pt x="1112619" y="1514922"/>
                </a:lnTo>
                <a:lnTo>
                  <a:pt x="1110806" y="1515379"/>
                </a:lnTo>
                <a:lnTo>
                  <a:pt x="1108766" y="1515835"/>
                </a:lnTo>
                <a:lnTo>
                  <a:pt x="1106726" y="1516063"/>
                </a:lnTo>
                <a:lnTo>
                  <a:pt x="1104460" y="1516063"/>
                </a:lnTo>
                <a:lnTo>
                  <a:pt x="21305" y="1516063"/>
                </a:lnTo>
                <a:lnTo>
                  <a:pt x="19039" y="1516063"/>
                </a:lnTo>
                <a:lnTo>
                  <a:pt x="16772" y="1515835"/>
                </a:lnTo>
                <a:lnTo>
                  <a:pt x="14959" y="1515379"/>
                </a:lnTo>
                <a:lnTo>
                  <a:pt x="12919" y="1514922"/>
                </a:lnTo>
                <a:lnTo>
                  <a:pt x="11333" y="1514237"/>
                </a:lnTo>
                <a:lnTo>
                  <a:pt x="9292" y="1513324"/>
                </a:lnTo>
                <a:lnTo>
                  <a:pt x="7706" y="1512640"/>
                </a:lnTo>
                <a:lnTo>
                  <a:pt x="6346" y="1511499"/>
                </a:lnTo>
                <a:lnTo>
                  <a:pt x="4986" y="1510586"/>
                </a:lnTo>
                <a:lnTo>
                  <a:pt x="3853" y="1509444"/>
                </a:lnTo>
                <a:lnTo>
                  <a:pt x="2720" y="1508075"/>
                </a:lnTo>
                <a:lnTo>
                  <a:pt x="1586" y="1506706"/>
                </a:lnTo>
                <a:lnTo>
                  <a:pt x="906" y="1505336"/>
                </a:lnTo>
                <a:lnTo>
                  <a:pt x="453" y="1503967"/>
                </a:lnTo>
                <a:lnTo>
                  <a:pt x="226" y="1502369"/>
                </a:lnTo>
                <a:lnTo>
                  <a:pt x="0" y="1500771"/>
                </a:lnTo>
                <a:lnTo>
                  <a:pt x="0" y="1459917"/>
                </a:lnTo>
                <a:lnTo>
                  <a:pt x="226" y="1458319"/>
                </a:lnTo>
                <a:lnTo>
                  <a:pt x="453" y="1456950"/>
                </a:lnTo>
                <a:lnTo>
                  <a:pt x="906" y="1455581"/>
                </a:lnTo>
                <a:lnTo>
                  <a:pt x="1586" y="1453983"/>
                </a:lnTo>
                <a:lnTo>
                  <a:pt x="2720" y="1452614"/>
                </a:lnTo>
                <a:lnTo>
                  <a:pt x="3853" y="1451472"/>
                </a:lnTo>
                <a:lnTo>
                  <a:pt x="4986" y="1450331"/>
                </a:lnTo>
                <a:lnTo>
                  <a:pt x="6346" y="1449190"/>
                </a:lnTo>
                <a:lnTo>
                  <a:pt x="7706" y="1448277"/>
                </a:lnTo>
                <a:lnTo>
                  <a:pt x="9292" y="1447136"/>
                </a:lnTo>
                <a:lnTo>
                  <a:pt x="11333" y="1446451"/>
                </a:lnTo>
                <a:lnTo>
                  <a:pt x="12919" y="1445766"/>
                </a:lnTo>
                <a:lnTo>
                  <a:pt x="14959" y="1445310"/>
                </a:lnTo>
                <a:lnTo>
                  <a:pt x="16772" y="1444853"/>
                </a:lnTo>
                <a:lnTo>
                  <a:pt x="19039" y="1444625"/>
                </a:lnTo>
                <a:close/>
                <a:moveTo>
                  <a:pt x="23693" y="1074737"/>
                </a:moveTo>
                <a:lnTo>
                  <a:pt x="200146" y="1074737"/>
                </a:lnTo>
                <a:lnTo>
                  <a:pt x="202628" y="1074964"/>
                </a:lnTo>
                <a:lnTo>
                  <a:pt x="204884" y="1075191"/>
                </a:lnTo>
                <a:lnTo>
                  <a:pt x="207141" y="1075419"/>
                </a:lnTo>
                <a:lnTo>
                  <a:pt x="209397" y="1076100"/>
                </a:lnTo>
                <a:lnTo>
                  <a:pt x="211428" y="1076781"/>
                </a:lnTo>
                <a:lnTo>
                  <a:pt x="213233" y="1077690"/>
                </a:lnTo>
                <a:lnTo>
                  <a:pt x="215038" y="1078598"/>
                </a:lnTo>
                <a:lnTo>
                  <a:pt x="216843" y="1079734"/>
                </a:lnTo>
                <a:lnTo>
                  <a:pt x="218423" y="1080869"/>
                </a:lnTo>
                <a:lnTo>
                  <a:pt x="219551" y="1082005"/>
                </a:lnTo>
                <a:lnTo>
                  <a:pt x="220905" y="1083367"/>
                </a:lnTo>
                <a:lnTo>
                  <a:pt x="221807" y="1084957"/>
                </a:lnTo>
                <a:lnTo>
                  <a:pt x="222484" y="1086547"/>
                </a:lnTo>
                <a:lnTo>
                  <a:pt x="223161" y="1087910"/>
                </a:lnTo>
                <a:lnTo>
                  <a:pt x="223387" y="1089499"/>
                </a:lnTo>
                <a:lnTo>
                  <a:pt x="223838" y="1091316"/>
                </a:lnTo>
                <a:lnTo>
                  <a:pt x="223838" y="1377473"/>
                </a:lnTo>
                <a:lnTo>
                  <a:pt x="223387" y="1379063"/>
                </a:lnTo>
                <a:lnTo>
                  <a:pt x="223161" y="1380653"/>
                </a:lnTo>
                <a:lnTo>
                  <a:pt x="222484" y="1382470"/>
                </a:lnTo>
                <a:lnTo>
                  <a:pt x="221807" y="1383832"/>
                </a:lnTo>
                <a:lnTo>
                  <a:pt x="220905" y="1385195"/>
                </a:lnTo>
                <a:lnTo>
                  <a:pt x="219551" y="1386558"/>
                </a:lnTo>
                <a:lnTo>
                  <a:pt x="218423" y="1387693"/>
                </a:lnTo>
                <a:lnTo>
                  <a:pt x="216843" y="1389056"/>
                </a:lnTo>
                <a:lnTo>
                  <a:pt x="215038" y="1390191"/>
                </a:lnTo>
                <a:lnTo>
                  <a:pt x="213233" y="1391100"/>
                </a:lnTo>
                <a:lnTo>
                  <a:pt x="211428" y="1392008"/>
                </a:lnTo>
                <a:lnTo>
                  <a:pt x="209397" y="1392690"/>
                </a:lnTo>
                <a:lnTo>
                  <a:pt x="207141" y="1393144"/>
                </a:lnTo>
                <a:lnTo>
                  <a:pt x="204884" y="1393598"/>
                </a:lnTo>
                <a:lnTo>
                  <a:pt x="202628" y="1393825"/>
                </a:lnTo>
                <a:lnTo>
                  <a:pt x="200146" y="1393825"/>
                </a:lnTo>
                <a:lnTo>
                  <a:pt x="23693" y="1393825"/>
                </a:lnTo>
                <a:lnTo>
                  <a:pt x="21211" y="1393825"/>
                </a:lnTo>
                <a:lnTo>
                  <a:pt x="18954" y="1393598"/>
                </a:lnTo>
                <a:lnTo>
                  <a:pt x="16472" y="1393144"/>
                </a:lnTo>
                <a:lnTo>
                  <a:pt x="14441" y="1392690"/>
                </a:lnTo>
                <a:lnTo>
                  <a:pt x="12411" y="1392008"/>
                </a:lnTo>
                <a:lnTo>
                  <a:pt x="10605" y="1391100"/>
                </a:lnTo>
                <a:lnTo>
                  <a:pt x="8574" y="1390191"/>
                </a:lnTo>
                <a:lnTo>
                  <a:pt x="6995" y="1389056"/>
                </a:lnTo>
                <a:lnTo>
                  <a:pt x="5415" y="1387693"/>
                </a:lnTo>
                <a:lnTo>
                  <a:pt x="4287" y="1386558"/>
                </a:lnTo>
                <a:lnTo>
                  <a:pt x="3159" y="1385195"/>
                </a:lnTo>
                <a:lnTo>
                  <a:pt x="1805" y="1383832"/>
                </a:lnTo>
                <a:lnTo>
                  <a:pt x="1128" y="1382470"/>
                </a:lnTo>
                <a:lnTo>
                  <a:pt x="451" y="1380653"/>
                </a:lnTo>
                <a:lnTo>
                  <a:pt x="225" y="1379063"/>
                </a:lnTo>
                <a:lnTo>
                  <a:pt x="0" y="1377473"/>
                </a:lnTo>
                <a:lnTo>
                  <a:pt x="0" y="1091316"/>
                </a:lnTo>
                <a:lnTo>
                  <a:pt x="225" y="1089499"/>
                </a:lnTo>
                <a:lnTo>
                  <a:pt x="451" y="1087910"/>
                </a:lnTo>
                <a:lnTo>
                  <a:pt x="1128" y="1086547"/>
                </a:lnTo>
                <a:lnTo>
                  <a:pt x="1805" y="1084957"/>
                </a:lnTo>
                <a:lnTo>
                  <a:pt x="3159" y="1083367"/>
                </a:lnTo>
                <a:lnTo>
                  <a:pt x="4287" y="1082005"/>
                </a:lnTo>
                <a:lnTo>
                  <a:pt x="5415" y="1080869"/>
                </a:lnTo>
                <a:lnTo>
                  <a:pt x="6995" y="1079734"/>
                </a:lnTo>
                <a:lnTo>
                  <a:pt x="8574" y="1078598"/>
                </a:lnTo>
                <a:lnTo>
                  <a:pt x="10605" y="1077690"/>
                </a:lnTo>
                <a:lnTo>
                  <a:pt x="12411" y="1076781"/>
                </a:lnTo>
                <a:lnTo>
                  <a:pt x="14441" y="1076100"/>
                </a:lnTo>
                <a:lnTo>
                  <a:pt x="16472" y="1075419"/>
                </a:lnTo>
                <a:lnTo>
                  <a:pt x="18954" y="1075191"/>
                </a:lnTo>
                <a:lnTo>
                  <a:pt x="21211" y="1074964"/>
                </a:lnTo>
                <a:lnTo>
                  <a:pt x="23693" y="1074737"/>
                </a:lnTo>
                <a:close/>
                <a:moveTo>
                  <a:pt x="307154" y="904875"/>
                </a:moveTo>
                <a:lnTo>
                  <a:pt x="309431" y="904875"/>
                </a:lnTo>
                <a:lnTo>
                  <a:pt x="487494" y="904875"/>
                </a:lnTo>
                <a:lnTo>
                  <a:pt x="489771" y="904875"/>
                </a:lnTo>
                <a:lnTo>
                  <a:pt x="492276" y="905328"/>
                </a:lnTo>
                <a:lnTo>
                  <a:pt x="494553" y="906007"/>
                </a:lnTo>
                <a:lnTo>
                  <a:pt x="496602" y="906685"/>
                </a:lnTo>
                <a:lnTo>
                  <a:pt x="498652" y="908043"/>
                </a:lnTo>
                <a:lnTo>
                  <a:pt x="500929" y="909174"/>
                </a:lnTo>
                <a:lnTo>
                  <a:pt x="502523" y="910758"/>
                </a:lnTo>
                <a:lnTo>
                  <a:pt x="504344" y="912342"/>
                </a:lnTo>
                <a:lnTo>
                  <a:pt x="505710" y="913926"/>
                </a:lnTo>
                <a:lnTo>
                  <a:pt x="507304" y="916188"/>
                </a:lnTo>
                <a:lnTo>
                  <a:pt x="508443" y="918225"/>
                </a:lnTo>
                <a:lnTo>
                  <a:pt x="509354" y="920261"/>
                </a:lnTo>
                <a:lnTo>
                  <a:pt x="510264" y="922750"/>
                </a:lnTo>
                <a:lnTo>
                  <a:pt x="510720" y="925012"/>
                </a:lnTo>
                <a:lnTo>
                  <a:pt x="511175" y="927501"/>
                </a:lnTo>
                <a:lnTo>
                  <a:pt x="511175" y="930216"/>
                </a:lnTo>
                <a:lnTo>
                  <a:pt x="511175" y="1368484"/>
                </a:lnTo>
                <a:lnTo>
                  <a:pt x="511175" y="1370973"/>
                </a:lnTo>
                <a:lnTo>
                  <a:pt x="510720" y="1373688"/>
                </a:lnTo>
                <a:lnTo>
                  <a:pt x="510264" y="1376177"/>
                </a:lnTo>
                <a:lnTo>
                  <a:pt x="509354" y="1378439"/>
                </a:lnTo>
                <a:lnTo>
                  <a:pt x="508443" y="1380702"/>
                </a:lnTo>
                <a:lnTo>
                  <a:pt x="507304" y="1382738"/>
                </a:lnTo>
                <a:lnTo>
                  <a:pt x="505710" y="1384549"/>
                </a:lnTo>
                <a:lnTo>
                  <a:pt x="504344" y="1386359"/>
                </a:lnTo>
                <a:lnTo>
                  <a:pt x="502523" y="1388169"/>
                </a:lnTo>
                <a:lnTo>
                  <a:pt x="500929" y="1389526"/>
                </a:lnTo>
                <a:lnTo>
                  <a:pt x="498652" y="1390884"/>
                </a:lnTo>
                <a:lnTo>
                  <a:pt x="496602" y="1391789"/>
                </a:lnTo>
                <a:lnTo>
                  <a:pt x="494553" y="1392694"/>
                </a:lnTo>
                <a:lnTo>
                  <a:pt x="492276" y="1393373"/>
                </a:lnTo>
                <a:lnTo>
                  <a:pt x="489771" y="1393599"/>
                </a:lnTo>
                <a:lnTo>
                  <a:pt x="487494" y="1393825"/>
                </a:lnTo>
                <a:lnTo>
                  <a:pt x="309431" y="1393825"/>
                </a:lnTo>
                <a:lnTo>
                  <a:pt x="307154" y="1393599"/>
                </a:lnTo>
                <a:lnTo>
                  <a:pt x="304422" y="1393373"/>
                </a:lnTo>
                <a:lnTo>
                  <a:pt x="302372" y="1392694"/>
                </a:lnTo>
                <a:lnTo>
                  <a:pt x="300323" y="1391789"/>
                </a:lnTo>
                <a:lnTo>
                  <a:pt x="298274" y="1390884"/>
                </a:lnTo>
                <a:lnTo>
                  <a:pt x="295997" y="1389526"/>
                </a:lnTo>
                <a:lnTo>
                  <a:pt x="294403" y="1388169"/>
                </a:lnTo>
                <a:lnTo>
                  <a:pt x="292581" y="1386359"/>
                </a:lnTo>
                <a:lnTo>
                  <a:pt x="291215" y="1384549"/>
                </a:lnTo>
                <a:lnTo>
                  <a:pt x="289621" y="1382738"/>
                </a:lnTo>
                <a:lnTo>
                  <a:pt x="288483" y="1380702"/>
                </a:lnTo>
                <a:lnTo>
                  <a:pt x="287572" y="1378439"/>
                </a:lnTo>
                <a:lnTo>
                  <a:pt x="286661" y="1376177"/>
                </a:lnTo>
                <a:lnTo>
                  <a:pt x="286206" y="1373688"/>
                </a:lnTo>
                <a:lnTo>
                  <a:pt x="285750" y="1370973"/>
                </a:lnTo>
                <a:lnTo>
                  <a:pt x="285750" y="1368484"/>
                </a:lnTo>
                <a:lnTo>
                  <a:pt x="285750" y="930216"/>
                </a:lnTo>
                <a:lnTo>
                  <a:pt x="285750" y="927501"/>
                </a:lnTo>
                <a:lnTo>
                  <a:pt x="286206" y="925012"/>
                </a:lnTo>
                <a:lnTo>
                  <a:pt x="286661" y="922750"/>
                </a:lnTo>
                <a:lnTo>
                  <a:pt x="287572" y="920261"/>
                </a:lnTo>
                <a:lnTo>
                  <a:pt x="288483" y="918225"/>
                </a:lnTo>
                <a:lnTo>
                  <a:pt x="289621" y="916188"/>
                </a:lnTo>
                <a:lnTo>
                  <a:pt x="291215" y="913926"/>
                </a:lnTo>
                <a:lnTo>
                  <a:pt x="292581" y="912342"/>
                </a:lnTo>
                <a:lnTo>
                  <a:pt x="294403" y="910758"/>
                </a:lnTo>
                <a:lnTo>
                  <a:pt x="295997" y="909174"/>
                </a:lnTo>
                <a:lnTo>
                  <a:pt x="298274" y="908043"/>
                </a:lnTo>
                <a:lnTo>
                  <a:pt x="300323" y="906685"/>
                </a:lnTo>
                <a:lnTo>
                  <a:pt x="302372" y="906007"/>
                </a:lnTo>
                <a:lnTo>
                  <a:pt x="304422" y="905328"/>
                </a:lnTo>
                <a:lnTo>
                  <a:pt x="307154" y="904875"/>
                </a:lnTo>
                <a:close/>
                <a:moveTo>
                  <a:pt x="614065" y="754062"/>
                </a:moveTo>
                <a:lnTo>
                  <a:pt x="790874" y="754062"/>
                </a:lnTo>
                <a:lnTo>
                  <a:pt x="795848" y="754289"/>
                </a:lnTo>
                <a:lnTo>
                  <a:pt x="797883" y="754516"/>
                </a:lnTo>
                <a:lnTo>
                  <a:pt x="800144" y="754969"/>
                </a:lnTo>
                <a:lnTo>
                  <a:pt x="802179" y="755650"/>
                </a:lnTo>
                <a:lnTo>
                  <a:pt x="804214" y="756330"/>
                </a:lnTo>
                <a:lnTo>
                  <a:pt x="806023" y="757237"/>
                </a:lnTo>
                <a:lnTo>
                  <a:pt x="807605" y="758598"/>
                </a:lnTo>
                <a:lnTo>
                  <a:pt x="808962" y="759959"/>
                </a:lnTo>
                <a:lnTo>
                  <a:pt x="810545" y="761546"/>
                </a:lnTo>
                <a:lnTo>
                  <a:pt x="811675" y="763360"/>
                </a:lnTo>
                <a:lnTo>
                  <a:pt x="812579" y="765855"/>
                </a:lnTo>
                <a:lnTo>
                  <a:pt x="813484" y="768123"/>
                </a:lnTo>
                <a:lnTo>
                  <a:pt x="813936" y="770618"/>
                </a:lnTo>
                <a:lnTo>
                  <a:pt x="814388" y="773793"/>
                </a:lnTo>
                <a:lnTo>
                  <a:pt x="814388" y="776968"/>
                </a:lnTo>
                <a:lnTo>
                  <a:pt x="814388" y="1370920"/>
                </a:lnTo>
                <a:lnTo>
                  <a:pt x="814388" y="1374322"/>
                </a:lnTo>
                <a:lnTo>
                  <a:pt x="813936" y="1377043"/>
                </a:lnTo>
                <a:lnTo>
                  <a:pt x="813484" y="1379764"/>
                </a:lnTo>
                <a:lnTo>
                  <a:pt x="812579" y="1382259"/>
                </a:lnTo>
                <a:lnTo>
                  <a:pt x="811675" y="1384300"/>
                </a:lnTo>
                <a:lnTo>
                  <a:pt x="810545" y="1386114"/>
                </a:lnTo>
                <a:lnTo>
                  <a:pt x="808962" y="1387929"/>
                </a:lnTo>
                <a:lnTo>
                  <a:pt x="807605" y="1389290"/>
                </a:lnTo>
                <a:lnTo>
                  <a:pt x="806023" y="1390423"/>
                </a:lnTo>
                <a:lnTo>
                  <a:pt x="804214" y="1391331"/>
                </a:lnTo>
                <a:lnTo>
                  <a:pt x="802179" y="1392238"/>
                </a:lnTo>
                <a:lnTo>
                  <a:pt x="800144" y="1392691"/>
                </a:lnTo>
                <a:lnTo>
                  <a:pt x="797883" y="1393145"/>
                </a:lnTo>
                <a:lnTo>
                  <a:pt x="795848" y="1393598"/>
                </a:lnTo>
                <a:lnTo>
                  <a:pt x="790874" y="1393825"/>
                </a:lnTo>
                <a:lnTo>
                  <a:pt x="614065" y="1393825"/>
                </a:lnTo>
                <a:lnTo>
                  <a:pt x="609316" y="1393598"/>
                </a:lnTo>
                <a:lnTo>
                  <a:pt x="607055" y="1393145"/>
                </a:lnTo>
                <a:lnTo>
                  <a:pt x="605021" y="1392691"/>
                </a:lnTo>
                <a:lnTo>
                  <a:pt x="602760" y="1392238"/>
                </a:lnTo>
                <a:lnTo>
                  <a:pt x="600951" y="1391331"/>
                </a:lnTo>
                <a:lnTo>
                  <a:pt x="599142" y="1390423"/>
                </a:lnTo>
                <a:lnTo>
                  <a:pt x="597559" y="1389290"/>
                </a:lnTo>
                <a:lnTo>
                  <a:pt x="595977" y="1387929"/>
                </a:lnTo>
                <a:lnTo>
                  <a:pt x="594394" y="1386114"/>
                </a:lnTo>
                <a:lnTo>
                  <a:pt x="593263" y="1384300"/>
                </a:lnTo>
                <a:lnTo>
                  <a:pt x="592359" y="1382259"/>
                </a:lnTo>
                <a:lnTo>
                  <a:pt x="591681" y="1379764"/>
                </a:lnTo>
                <a:lnTo>
                  <a:pt x="591002" y="1377043"/>
                </a:lnTo>
                <a:lnTo>
                  <a:pt x="590776" y="1374322"/>
                </a:lnTo>
                <a:lnTo>
                  <a:pt x="590550" y="1370920"/>
                </a:lnTo>
                <a:lnTo>
                  <a:pt x="590550" y="776968"/>
                </a:lnTo>
                <a:lnTo>
                  <a:pt x="590776" y="773793"/>
                </a:lnTo>
                <a:lnTo>
                  <a:pt x="591002" y="770618"/>
                </a:lnTo>
                <a:lnTo>
                  <a:pt x="591681" y="768123"/>
                </a:lnTo>
                <a:lnTo>
                  <a:pt x="592359" y="765855"/>
                </a:lnTo>
                <a:lnTo>
                  <a:pt x="593263" y="763360"/>
                </a:lnTo>
                <a:lnTo>
                  <a:pt x="594394" y="761546"/>
                </a:lnTo>
                <a:lnTo>
                  <a:pt x="595977" y="759959"/>
                </a:lnTo>
                <a:lnTo>
                  <a:pt x="597559" y="758598"/>
                </a:lnTo>
                <a:lnTo>
                  <a:pt x="599142" y="757237"/>
                </a:lnTo>
                <a:lnTo>
                  <a:pt x="600951" y="756330"/>
                </a:lnTo>
                <a:lnTo>
                  <a:pt x="602760" y="755650"/>
                </a:lnTo>
                <a:lnTo>
                  <a:pt x="605021" y="754969"/>
                </a:lnTo>
                <a:lnTo>
                  <a:pt x="607055" y="754516"/>
                </a:lnTo>
                <a:lnTo>
                  <a:pt x="609316" y="754289"/>
                </a:lnTo>
                <a:lnTo>
                  <a:pt x="614065" y="754062"/>
                </a:lnTo>
                <a:close/>
                <a:moveTo>
                  <a:pt x="925215" y="371475"/>
                </a:moveTo>
                <a:lnTo>
                  <a:pt x="1102024" y="371475"/>
                </a:lnTo>
                <a:lnTo>
                  <a:pt x="1106998" y="371702"/>
                </a:lnTo>
                <a:lnTo>
                  <a:pt x="1109033" y="371702"/>
                </a:lnTo>
                <a:lnTo>
                  <a:pt x="1111294" y="371929"/>
                </a:lnTo>
                <a:lnTo>
                  <a:pt x="1113329" y="372383"/>
                </a:lnTo>
                <a:lnTo>
                  <a:pt x="1115364" y="373290"/>
                </a:lnTo>
                <a:lnTo>
                  <a:pt x="1117173" y="374198"/>
                </a:lnTo>
                <a:lnTo>
                  <a:pt x="1118755" y="375332"/>
                </a:lnTo>
                <a:lnTo>
                  <a:pt x="1120112" y="376694"/>
                </a:lnTo>
                <a:lnTo>
                  <a:pt x="1121695" y="378509"/>
                </a:lnTo>
                <a:lnTo>
                  <a:pt x="1122825" y="381004"/>
                </a:lnTo>
                <a:lnTo>
                  <a:pt x="1123729" y="383727"/>
                </a:lnTo>
                <a:lnTo>
                  <a:pt x="1124634" y="387130"/>
                </a:lnTo>
                <a:lnTo>
                  <a:pt x="1125086" y="390987"/>
                </a:lnTo>
                <a:lnTo>
                  <a:pt x="1125538" y="395525"/>
                </a:lnTo>
                <a:lnTo>
                  <a:pt x="1125538" y="400517"/>
                </a:lnTo>
                <a:lnTo>
                  <a:pt x="1125538" y="1361609"/>
                </a:lnTo>
                <a:lnTo>
                  <a:pt x="1125538" y="1366827"/>
                </a:lnTo>
                <a:lnTo>
                  <a:pt x="1125086" y="1371138"/>
                </a:lnTo>
                <a:lnTo>
                  <a:pt x="1124634" y="1375222"/>
                </a:lnTo>
                <a:lnTo>
                  <a:pt x="1123729" y="1378398"/>
                </a:lnTo>
                <a:lnTo>
                  <a:pt x="1122825" y="1381348"/>
                </a:lnTo>
                <a:lnTo>
                  <a:pt x="1121695" y="1383617"/>
                </a:lnTo>
                <a:lnTo>
                  <a:pt x="1120112" y="1385432"/>
                </a:lnTo>
                <a:lnTo>
                  <a:pt x="1118755" y="1387020"/>
                </a:lnTo>
                <a:lnTo>
                  <a:pt x="1117173" y="1388381"/>
                </a:lnTo>
                <a:lnTo>
                  <a:pt x="1115364" y="1389289"/>
                </a:lnTo>
                <a:lnTo>
                  <a:pt x="1113329" y="1389743"/>
                </a:lnTo>
                <a:lnTo>
                  <a:pt x="1111294" y="1390196"/>
                </a:lnTo>
                <a:lnTo>
                  <a:pt x="1109033" y="1390423"/>
                </a:lnTo>
                <a:lnTo>
                  <a:pt x="1106998" y="1390650"/>
                </a:lnTo>
                <a:lnTo>
                  <a:pt x="1102024" y="1390650"/>
                </a:lnTo>
                <a:lnTo>
                  <a:pt x="925215" y="1390650"/>
                </a:lnTo>
                <a:lnTo>
                  <a:pt x="920466" y="1390650"/>
                </a:lnTo>
                <a:lnTo>
                  <a:pt x="918205" y="1390423"/>
                </a:lnTo>
                <a:lnTo>
                  <a:pt x="916171" y="1390196"/>
                </a:lnTo>
                <a:lnTo>
                  <a:pt x="913910" y="1389743"/>
                </a:lnTo>
                <a:lnTo>
                  <a:pt x="912101" y="1389289"/>
                </a:lnTo>
                <a:lnTo>
                  <a:pt x="910292" y="1388381"/>
                </a:lnTo>
                <a:lnTo>
                  <a:pt x="908709" y="1387020"/>
                </a:lnTo>
                <a:lnTo>
                  <a:pt x="907127" y="1385432"/>
                </a:lnTo>
                <a:lnTo>
                  <a:pt x="905544" y="1383617"/>
                </a:lnTo>
                <a:lnTo>
                  <a:pt x="904413" y="1381348"/>
                </a:lnTo>
                <a:lnTo>
                  <a:pt x="903509" y="1378398"/>
                </a:lnTo>
                <a:lnTo>
                  <a:pt x="902831" y="1375222"/>
                </a:lnTo>
                <a:lnTo>
                  <a:pt x="902152" y="1371138"/>
                </a:lnTo>
                <a:lnTo>
                  <a:pt x="901926" y="1366827"/>
                </a:lnTo>
                <a:lnTo>
                  <a:pt x="901700" y="1361609"/>
                </a:lnTo>
                <a:lnTo>
                  <a:pt x="901700" y="400517"/>
                </a:lnTo>
                <a:lnTo>
                  <a:pt x="901926" y="395525"/>
                </a:lnTo>
                <a:lnTo>
                  <a:pt x="902152" y="390987"/>
                </a:lnTo>
                <a:lnTo>
                  <a:pt x="902831" y="387130"/>
                </a:lnTo>
                <a:lnTo>
                  <a:pt x="903509" y="383727"/>
                </a:lnTo>
                <a:lnTo>
                  <a:pt x="904413" y="381004"/>
                </a:lnTo>
                <a:lnTo>
                  <a:pt x="905544" y="378509"/>
                </a:lnTo>
                <a:lnTo>
                  <a:pt x="907127" y="376694"/>
                </a:lnTo>
                <a:lnTo>
                  <a:pt x="908709" y="375332"/>
                </a:lnTo>
                <a:lnTo>
                  <a:pt x="910292" y="374198"/>
                </a:lnTo>
                <a:lnTo>
                  <a:pt x="912101" y="373290"/>
                </a:lnTo>
                <a:lnTo>
                  <a:pt x="913910" y="372383"/>
                </a:lnTo>
                <a:lnTo>
                  <a:pt x="916171" y="371929"/>
                </a:lnTo>
                <a:lnTo>
                  <a:pt x="918205" y="371702"/>
                </a:lnTo>
                <a:lnTo>
                  <a:pt x="920466" y="371702"/>
                </a:lnTo>
                <a:lnTo>
                  <a:pt x="925215" y="371475"/>
                </a:lnTo>
                <a:close/>
                <a:moveTo>
                  <a:pt x="866187" y="0"/>
                </a:moveTo>
                <a:lnTo>
                  <a:pt x="1014412" y="183647"/>
                </a:lnTo>
                <a:lnTo>
                  <a:pt x="885708" y="183647"/>
                </a:lnTo>
                <a:lnTo>
                  <a:pt x="882530" y="200651"/>
                </a:lnTo>
                <a:lnTo>
                  <a:pt x="879126" y="217202"/>
                </a:lnTo>
                <a:lnTo>
                  <a:pt x="875494" y="233980"/>
                </a:lnTo>
                <a:lnTo>
                  <a:pt x="871862" y="250077"/>
                </a:lnTo>
                <a:lnTo>
                  <a:pt x="867776" y="265948"/>
                </a:lnTo>
                <a:lnTo>
                  <a:pt x="863690" y="281365"/>
                </a:lnTo>
                <a:lnTo>
                  <a:pt x="859150" y="296782"/>
                </a:lnTo>
                <a:lnTo>
                  <a:pt x="854384" y="311746"/>
                </a:lnTo>
                <a:lnTo>
                  <a:pt x="849844" y="326483"/>
                </a:lnTo>
                <a:lnTo>
                  <a:pt x="844623" y="340994"/>
                </a:lnTo>
                <a:lnTo>
                  <a:pt x="839402" y="355051"/>
                </a:lnTo>
                <a:lnTo>
                  <a:pt x="834181" y="369107"/>
                </a:lnTo>
                <a:lnTo>
                  <a:pt x="828734" y="382711"/>
                </a:lnTo>
                <a:lnTo>
                  <a:pt x="822832" y="396088"/>
                </a:lnTo>
                <a:lnTo>
                  <a:pt x="816930" y="409238"/>
                </a:lnTo>
                <a:lnTo>
                  <a:pt x="811028" y="422161"/>
                </a:lnTo>
                <a:lnTo>
                  <a:pt x="804900" y="434857"/>
                </a:lnTo>
                <a:lnTo>
                  <a:pt x="798317" y="446874"/>
                </a:lnTo>
                <a:lnTo>
                  <a:pt x="791734" y="459117"/>
                </a:lnTo>
                <a:lnTo>
                  <a:pt x="785151" y="471133"/>
                </a:lnTo>
                <a:lnTo>
                  <a:pt x="778342" y="482470"/>
                </a:lnTo>
                <a:lnTo>
                  <a:pt x="771305" y="494033"/>
                </a:lnTo>
                <a:lnTo>
                  <a:pt x="764041" y="505142"/>
                </a:lnTo>
                <a:lnTo>
                  <a:pt x="756777" y="516025"/>
                </a:lnTo>
                <a:lnTo>
                  <a:pt x="749514" y="526681"/>
                </a:lnTo>
                <a:lnTo>
                  <a:pt x="742023" y="537110"/>
                </a:lnTo>
                <a:lnTo>
                  <a:pt x="734305" y="547313"/>
                </a:lnTo>
                <a:lnTo>
                  <a:pt x="726588" y="557062"/>
                </a:lnTo>
                <a:lnTo>
                  <a:pt x="718643" y="567038"/>
                </a:lnTo>
                <a:lnTo>
                  <a:pt x="710698" y="576334"/>
                </a:lnTo>
                <a:lnTo>
                  <a:pt x="702754" y="585629"/>
                </a:lnTo>
                <a:lnTo>
                  <a:pt x="694582" y="594698"/>
                </a:lnTo>
                <a:lnTo>
                  <a:pt x="686183" y="603767"/>
                </a:lnTo>
                <a:lnTo>
                  <a:pt x="677785" y="612156"/>
                </a:lnTo>
                <a:lnTo>
                  <a:pt x="669159" y="620545"/>
                </a:lnTo>
                <a:lnTo>
                  <a:pt x="660533" y="628934"/>
                </a:lnTo>
                <a:lnTo>
                  <a:pt x="651908" y="636869"/>
                </a:lnTo>
                <a:lnTo>
                  <a:pt x="643282" y="644578"/>
                </a:lnTo>
                <a:lnTo>
                  <a:pt x="634429" y="652286"/>
                </a:lnTo>
                <a:lnTo>
                  <a:pt x="625577" y="659541"/>
                </a:lnTo>
                <a:lnTo>
                  <a:pt x="616497" y="666797"/>
                </a:lnTo>
                <a:lnTo>
                  <a:pt x="607417" y="673825"/>
                </a:lnTo>
                <a:lnTo>
                  <a:pt x="598338" y="680627"/>
                </a:lnTo>
                <a:lnTo>
                  <a:pt x="589258" y="687429"/>
                </a:lnTo>
                <a:lnTo>
                  <a:pt x="579952" y="693777"/>
                </a:lnTo>
                <a:lnTo>
                  <a:pt x="570645" y="700125"/>
                </a:lnTo>
                <a:lnTo>
                  <a:pt x="561565" y="706020"/>
                </a:lnTo>
                <a:lnTo>
                  <a:pt x="552259" y="711915"/>
                </a:lnTo>
                <a:lnTo>
                  <a:pt x="542725" y="717810"/>
                </a:lnTo>
                <a:lnTo>
                  <a:pt x="533191" y="723478"/>
                </a:lnTo>
                <a:lnTo>
                  <a:pt x="523885" y="728919"/>
                </a:lnTo>
                <a:lnTo>
                  <a:pt x="514351" y="733907"/>
                </a:lnTo>
                <a:lnTo>
                  <a:pt x="504818" y="739122"/>
                </a:lnTo>
                <a:lnTo>
                  <a:pt x="495284" y="743883"/>
                </a:lnTo>
                <a:lnTo>
                  <a:pt x="485750" y="748644"/>
                </a:lnTo>
                <a:lnTo>
                  <a:pt x="476217" y="753179"/>
                </a:lnTo>
                <a:lnTo>
                  <a:pt x="466683" y="757486"/>
                </a:lnTo>
                <a:lnTo>
                  <a:pt x="457149" y="761794"/>
                </a:lnTo>
                <a:lnTo>
                  <a:pt x="437855" y="769956"/>
                </a:lnTo>
                <a:lnTo>
                  <a:pt x="419015" y="777438"/>
                </a:lnTo>
                <a:lnTo>
                  <a:pt x="399948" y="784467"/>
                </a:lnTo>
                <a:lnTo>
                  <a:pt x="381107" y="790815"/>
                </a:lnTo>
                <a:lnTo>
                  <a:pt x="362040" y="796936"/>
                </a:lnTo>
                <a:lnTo>
                  <a:pt x="343654" y="802151"/>
                </a:lnTo>
                <a:lnTo>
                  <a:pt x="325041" y="807139"/>
                </a:lnTo>
                <a:lnTo>
                  <a:pt x="306881" y="811673"/>
                </a:lnTo>
                <a:lnTo>
                  <a:pt x="288722" y="815528"/>
                </a:lnTo>
                <a:lnTo>
                  <a:pt x="271244" y="819382"/>
                </a:lnTo>
                <a:lnTo>
                  <a:pt x="253539" y="822556"/>
                </a:lnTo>
                <a:lnTo>
                  <a:pt x="236514" y="825504"/>
                </a:lnTo>
                <a:lnTo>
                  <a:pt x="219944" y="827998"/>
                </a:lnTo>
                <a:lnTo>
                  <a:pt x="203828" y="830038"/>
                </a:lnTo>
                <a:lnTo>
                  <a:pt x="187938" y="831852"/>
                </a:lnTo>
                <a:lnTo>
                  <a:pt x="172503" y="833666"/>
                </a:lnTo>
                <a:lnTo>
                  <a:pt x="157748" y="835026"/>
                </a:lnTo>
                <a:lnTo>
                  <a:pt x="143448" y="835933"/>
                </a:lnTo>
                <a:lnTo>
                  <a:pt x="129602" y="836840"/>
                </a:lnTo>
                <a:lnTo>
                  <a:pt x="116436" y="837293"/>
                </a:lnTo>
                <a:lnTo>
                  <a:pt x="103725" y="837747"/>
                </a:lnTo>
                <a:lnTo>
                  <a:pt x="91921" y="837973"/>
                </a:lnTo>
                <a:lnTo>
                  <a:pt x="80571" y="838200"/>
                </a:lnTo>
                <a:lnTo>
                  <a:pt x="60369" y="837973"/>
                </a:lnTo>
                <a:lnTo>
                  <a:pt x="43345" y="837520"/>
                </a:lnTo>
                <a:lnTo>
                  <a:pt x="29499" y="836840"/>
                </a:lnTo>
                <a:lnTo>
                  <a:pt x="19511" y="836386"/>
                </a:lnTo>
                <a:lnTo>
                  <a:pt x="11112" y="835480"/>
                </a:lnTo>
                <a:lnTo>
                  <a:pt x="26094" y="834119"/>
                </a:lnTo>
                <a:lnTo>
                  <a:pt x="40848" y="832079"/>
                </a:lnTo>
                <a:lnTo>
                  <a:pt x="55375" y="830265"/>
                </a:lnTo>
                <a:lnTo>
                  <a:pt x="69676" y="828224"/>
                </a:lnTo>
                <a:lnTo>
                  <a:pt x="83976" y="826184"/>
                </a:lnTo>
                <a:lnTo>
                  <a:pt x="97823" y="823690"/>
                </a:lnTo>
                <a:lnTo>
                  <a:pt x="111669" y="821423"/>
                </a:lnTo>
                <a:lnTo>
                  <a:pt x="125516" y="818929"/>
                </a:lnTo>
                <a:lnTo>
                  <a:pt x="138908" y="815981"/>
                </a:lnTo>
                <a:lnTo>
                  <a:pt x="152301" y="813261"/>
                </a:lnTo>
                <a:lnTo>
                  <a:pt x="165693" y="810540"/>
                </a:lnTo>
                <a:lnTo>
                  <a:pt x="178405" y="807366"/>
                </a:lnTo>
                <a:lnTo>
                  <a:pt x="191343" y="804418"/>
                </a:lnTo>
                <a:lnTo>
                  <a:pt x="204055" y="801017"/>
                </a:lnTo>
                <a:lnTo>
                  <a:pt x="216312" y="797617"/>
                </a:lnTo>
                <a:lnTo>
                  <a:pt x="228797" y="793989"/>
                </a:lnTo>
                <a:lnTo>
                  <a:pt x="241054" y="790588"/>
                </a:lnTo>
                <a:lnTo>
                  <a:pt x="252858" y="786734"/>
                </a:lnTo>
                <a:lnTo>
                  <a:pt x="264888" y="783106"/>
                </a:lnTo>
                <a:lnTo>
                  <a:pt x="276692" y="779025"/>
                </a:lnTo>
                <a:lnTo>
                  <a:pt x="288041" y="775171"/>
                </a:lnTo>
                <a:lnTo>
                  <a:pt x="299618" y="770863"/>
                </a:lnTo>
                <a:lnTo>
                  <a:pt x="310513" y="766782"/>
                </a:lnTo>
                <a:lnTo>
                  <a:pt x="321863" y="762474"/>
                </a:lnTo>
                <a:lnTo>
                  <a:pt x="332531" y="757940"/>
                </a:lnTo>
                <a:lnTo>
                  <a:pt x="343427" y="753632"/>
                </a:lnTo>
                <a:lnTo>
                  <a:pt x="353869" y="748871"/>
                </a:lnTo>
                <a:lnTo>
                  <a:pt x="364310" y="744336"/>
                </a:lnTo>
                <a:lnTo>
                  <a:pt x="384739" y="734587"/>
                </a:lnTo>
                <a:lnTo>
                  <a:pt x="404715" y="724838"/>
                </a:lnTo>
                <a:lnTo>
                  <a:pt x="423782" y="714635"/>
                </a:lnTo>
                <a:lnTo>
                  <a:pt x="442622" y="703979"/>
                </a:lnTo>
                <a:lnTo>
                  <a:pt x="460554" y="693323"/>
                </a:lnTo>
                <a:lnTo>
                  <a:pt x="478260" y="682214"/>
                </a:lnTo>
                <a:lnTo>
                  <a:pt x="495057" y="671104"/>
                </a:lnTo>
                <a:lnTo>
                  <a:pt x="511400" y="659541"/>
                </a:lnTo>
                <a:lnTo>
                  <a:pt x="527290" y="647752"/>
                </a:lnTo>
                <a:lnTo>
                  <a:pt x="542725" y="635962"/>
                </a:lnTo>
                <a:lnTo>
                  <a:pt x="557479" y="623719"/>
                </a:lnTo>
                <a:lnTo>
                  <a:pt x="571780" y="611476"/>
                </a:lnTo>
                <a:lnTo>
                  <a:pt x="585853" y="599006"/>
                </a:lnTo>
                <a:lnTo>
                  <a:pt x="599246" y="586536"/>
                </a:lnTo>
                <a:lnTo>
                  <a:pt x="612184" y="574066"/>
                </a:lnTo>
                <a:lnTo>
                  <a:pt x="624215" y="561143"/>
                </a:lnTo>
                <a:lnTo>
                  <a:pt x="636245" y="548446"/>
                </a:lnTo>
                <a:lnTo>
                  <a:pt x="647822" y="535296"/>
                </a:lnTo>
                <a:lnTo>
                  <a:pt x="658717" y="522600"/>
                </a:lnTo>
                <a:lnTo>
                  <a:pt x="669613" y="509677"/>
                </a:lnTo>
                <a:lnTo>
                  <a:pt x="679601" y="496527"/>
                </a:lnTo>
                <a:lnTo>
                  <a:pt x="689361" y="483376"/>
                </a:lnTo>
                <a:lnTo>
                  <a:pt x="698441" y="470680"/>
                </a:lnTo>
                <a:lnTo>
                  <a:pt x="707520" y="457757"/>
                </a:lnTo>
                <a:lnTo>
                  <a:pt x="716146" y="444607"/>
                </a:lnTo>
                <a:lnTo>
                  <a:pt x="724091" y="431683"/>
                </a:lnTo>
                <a:lnTo>
                  <a:pt x="732035" y="419214"/>
                </a:lnTo>
                <a:lnTo>
                  <a:pt x="739299" y="406517"/>
                </a:lnTo>
                <a:lnTo>
                  <a:pt x="746336" y="393820"/>
                </a:lnTo>
                <a:lnTo>
                  <a:pt x="753146" y="381577"/>
                </a:lnTo>
                <a:lnTo>
                  <a:pt x="759501" y="369107"/>
                </a:lnTo>
                <a:lnTo>
                  <a:pt x="765176" y="356864"/>
                </a:lnTo>
                <a:lnTo>
                  <a:pt x="770851" y="345075"/>
                </a:lnTo>
                <a:lnTo>
                  <a:pt x="776299" y="333285"/>
                </a:lnTo>
                <a:lnTo>
                  <a:pt x="781520" y="321722"/>
                </a:lnTo>
                <a:lnTo>
                  <a:pt x="786059" y="310386"/>
                </a:lnTo>
                <a:lnTo>
                  <a:pt x="790599" y="299050"/>
                </a:lnTo>
                <a:lnTo>
                  <a:pt x="794685" y="288394"/>
                </a:lnTo>
                <a:lnTo>
                  <a:pt x="798544" y="277737"/>
                </a:lnTo>
                <a:lnTo>
                  <a:pt x="802176" y="267308"/>
                </a:lnTo>
                <a:lnTo>
                  <a:pt x="808531" y="247810"/>
                </a:lnTo>
                <a:lnTo>
                  <a:pt x="814206" y="229445"/>
                </a:lnTo>
                <a:lnTo>
                  <a:pt x="818973" y="212441"/>
                </a:lnTo>
                <a:lnTo>
                  <a:pt x="822605" y="197250"/>
                </a:lnTo>
                <a:lnTo>
                  <a:pt x="825783" y="183647"/>
                </a:lnTo>
                <a:lnTo>
                  <a:pt x="695944" y="183647"/>
                </a:lnTo>
                <a:lnTo>
                  <a:pt x="866187" y="0"/>
                </a:lnTo>
                <a:close/>
              </a:path>
            </a:pathLst>
          </a:custGeom>
          <a:solidFill>
            <a:schemeClr val="bg1"/>
          </a:solidFill>
          <a:ln>
            <a:noFill/>
          </a:ln>
        </p:spPr>
        <p:txBody>
          <a:bodyPr anchor="ctr">
            <a:scene3d>
              <a:camera prst="orthographicFront"/>
              <a:lightRig rig="threePt" dir="t"/>
            </a:scene3d>
            <a:sp3d contourW="12700">
              <a:contourClr>
                <a:srgbClr val="FFFFFF"/>
              </a:contourClr>
            </a:sp3d>
          </a:bodyPr>
          <a:lstStyle/>
          <a:p>
            <a:pPr algn="ctr">
              <a:defRPr/>
            </a:pPr>
            <a:endParaRPr lang="zh-CN" altLang="en-US">
              <a:solidFill>
                <a:srgbClr val="FFFFFF"/>
              </a:solidFill>
              <a:latin typeface="微软雅黑" panose="020B0503020204020204" charset="-122"/>
              <a:ea typeface="微软雅黑" panose="020B0503020204020204" charset="-122"/>
              <a:sym typeface="微软雅黑" panose="020B0503020204020204" charset="-122"/>
            </a:endParaRPr>
          </a:p>
        </p:txBody>
      </p:sp>
      <p:sp>
        <p:nvSpPr>
          <p:cNvPr id="34" name="KSO_Shape"/>
          <p:cNvSpPr>
            <a:spLocks noChangeAspect="1"/>
          </p:cNvSpPr>
          <p:nvPr/>
        </p:nvSpPr>
        <p:spPr bwMode="auto">
          <a:xfrm>
            <a:off x="9674335" y="1867330"/>
            <a:ext cx="715200" cy="720000"/>
          </a:xfrm>
          <a:custGeom>
            <a:avLst/>
            <a:gdLst>
              <a:gd name="T0" fmla="*/ 1161579 w 2109787"/>
              <a:gd name="T1" fmla="*/ 1730131 h 2125662"/>
              <a:gd name="T2" fmla="*/ 1236189 w 2109787"/>
              <a:gd name="T3" fmla="*/ 1509409 h 2125662"/>
              <a:gd name="T4" fmla="*/ 1220811 w 2109787"/>
              <a:gd name="T5" fmla="*/ 1384665 h 2125662"/>
              <a:gd name="T6" fmla="*/ 1405342 w 2109787"/>
              <a:gd name="T7" fmla="*/ 1404601 h 2125662"/>
              <a:gd name="T8" fmla="*/ 1370886 w 2109787"/>
              <a:gd name="T9" fmla="*/ 1829242 h 2125662"/>
              <a:gd name="T10" fmla="*/ 1480807 w 2109787"/>
              <a:gd name="T11" fmla="*/ 1653234 h 2125662"/>
              <a:gd name="T12" fmla="*/ 1705206 w 2109787"/>
              <a:gd name="T13" fmla="*/ 1300363 h 2125662"/>
              <a:gd name="T14" fmla="*/ 1872936 w 2109787"/>
              <a:gd name="T15" fmla="*/ 1412006 h 2125662"/>
              <a:gd name="T16" fmla="*/ 1863539 w 2109787"/>
              <a:gd name="T17" fmla="*/ 1802186 h 2125662"/>
              <a:gd name="T18" fmla="*/ 1574496 w 2109787"/>
              <a:gd name="T19" fmla="*/ 1890475 h 2125662"/>
              <a:gd name="T20" fmla="*/ 1000968 w 2109787"/>
              <a:gd name="T21" fmla="*/ 1883925 h 2125662"/>
              <a:gd name="T22" fmla="*/ 739264 w 2109787"/>
              <a:gd name="T23" fmla="*/ 1789655 h 2125662"/>
              <a:gd name="T24" fmla="*/ 755496 w 2109787"/>
              <a:gd name="T25" fmla="*/ 1386943 h 2125662"/>
              <a:gd name="T26" fmla="*/ 968220 w 2109787"/>
              <a:gd name="T27" fmla="*/ 1296091 h 2125662"/>
              <a:gd name="T28" fmla="*/ 1037602 w 2109787"/>
              <a:gd name="T29" fmla="*/ 801385 h 2125662"/>
              <a:gd name="T30" fmla="*/ 1059503 w 2109787"/>
              <a:gd name="T31" fmla="*/ 1006892 h 2125662"/>
              <a:gd name="T32" fmla="*/ 1259170 w 2109787"/>
              <a:gd name="T33" fmla="*/ 1210691 h 2125662"/>
              <a:gd name="T34" fmla="*/ 1395127 w 2109787"/>
              <a:gd name="T35" fmla="*/ 1192474 h 2125662"/>
              <a:gd name="T36" fmla="*/ 1566637 w 2109787"/>
              <a:gd name="T37" fmla="*/ 975297 h 2125662"/>
              <a:gd name="T38" fmla="*/ 1465950 w 2109787"/>
              <a:gd name="T39" fmla="*/ 842087 h 2125662"/>
              <a:gd name="T40" fmla="*/ 1192046 w 2109787"/>
              <a:gd name="T41" fmla="*/ 747589 h 2125662"/>
              <a:gd name="T42" fmla="*/ 1334259 w 2109787"/>
              <a:gd name="T43" fmla="*/ 449574 h 2125662"/>
              <a:gd name="T44" fmla="*/ 1512027 w 2109787"/>
              <a:gd name="T45" fmla="*/ 526995 h 2125662"/>
              <a:gd name="T46" fmla="*/ 1630349 w 2109787"/>
              <a:gd name="T47" fmla="*/ 698631 h 2125662"/>
              <a:gd name="T48" fmla="*/ 1657939 w 2109787"/>
              <a:gd name="T49" fmla="*/ 929186 h 2125662"/>
              <a:gd name="T50" fmla="*/ 1568628 w 2109787"/>
              <a:gd name="T51" fmla="*/ 1139532 h 2125662"/>
              <a:gd name="T52" fmla="*/ 1413900 w 2109787"/>
              <a:gd name="T53" fmla="*/ 1270180 h 2125662"/>
              <a:gd name="T54" fmla="*/ 1258886 w 2109787"/>
              <a:gd name="T55" fmla="*/ 1292381 h 2125662"/>
              <a:gd name="T56" fmla="*/ 1097900 w 2109787"/>
              <a:gd name="T57" fmla="*/ 1197598 h 2125662"/>
              <a:gd name="T58" fmla="*/ 976733 w 2109787"/>
              <a:gd name="T59" fmla="*/ 1012869 h 2125662"/>
              <a:gd name="T60" fmla="*/ 961659 w 2109787"/>
              <a:gd name="T61" fmla="*/ 777760 h 2125662"/>
              <a:gd name="T62" fmla="*/ 1050685 w 2109787"/>
              <a:gd name="T63" fmla="*/ 580223 h 2125662"/>
              <a:gd name="T64" fmla="*/ 1209965 w 2109787"/>
              <a:gd name="T65" fmla="*/ 464660 h 2125662"/>
              <a:gd name="T66" fmla="*/ 802597 w 2109787"/>
              <a:gd name="T67" fmla="*/ 349265 h 2125662"/>
              <a:gd name="T68" fmla="*/ 703059 w 2109787"/>
              <a:gd name="T69" fmla="*/ 413778 h 2125662"/>
              <a:gd name="T70" fmla="*/ 579631 w 2109787"/>
              <a:gd name="T71" fmla="*/ 465219 h 2125662"/>
              <a:gd name="T72" fmla="*/ 582759 w 2109787"/>
              <a:gd name="T73" fmla="*/ 565826 h 2125662"/>
              <a:gd name="T74" fmla="*/ 771314 w 2109787"/>
              <a:gd name="T75" fmla="*/ 673822 h 2125662"/>
              <a:gd name="T76" fmla="*/ 887063 w 2109787"/>
              <a:gd name="T77" fmla="*/ 819901 h 2125662"/>
              <a:gd name="T78" fmla="*/ 831038 w 2109787"/>
              <a:gd name="T79" fmla="*/ 994969 h 2125662"/>
              <a:gd name="T80" fmla="*/ 571383 w 2109787"/>
              <a:gd name="T81" fmla="*/ 1050387 h 2125662"/>
              <a:gd name="T82" fmla="*/ 581337 w 2109787"/>
              <a:gd name="T83" fmla="*/ 969675 h 2125662"/>
              <a:gd name="T84" fmla="*/ 751122 w 2109787"/>
              <a:gd name="T85" fmla="*/ 946086 h 2125662"/>
              <a:gd name="T86" fmla="*/ 784396 w 2109787"/>
              <a:gd name="T87" fmla="*/ 831269 h 2125662"/>
              <a:gd name="T88" fmla="*/ 658408 w 2109787"/>
              <a:gd name="T89" fmla="*/ 726967 h 2125662"/>
              <a:gd name="T90" fmla="*/ 480377 w 2109787"/>
              <a:gd name="T91" fmla="*/ 593962 h 2125662"/>
              <a:gd name="T92" fmla="*/ 503981 w 2109787"/>
              <a:gd name="T93" fmla="*/ 416621 h 2125662"/>
              <a:gd name="T94" fmla="*/ 746906 w 2109787"/>
              <a:gd name="T95" fmla="*/ 1423 h 2125662"/>
              <a:gd name="T96" fmla="*/ 1166756 w 2109787"/>
              <a:gd name="T97" fmla="*/ 173605 h 2125662"/>
              <a:gd name="T98" fmla="*/ 1015895 w 2109787"/>
              <a:gd name="T99" fmla="*/ 216010 h 2125662"/>
              <a:gd name="T100" fmla="*/ 659520 w 2109787"/>
              <a:gd name="T101" fmla="*/ 126646 h 2125662"/>
              <a:gd name="T102" fmla="*/ 368899 w 2109787"/>
              <a:gd name="T103" fmla="*/ 231948 h 2125662"/>
              <a:gd name="T104" fmla="*/ 176195 w 2109787"/>
              <a:gd name="T105" fmla="*/ 466173 h 2125662"/>
              <a:gd name="T106" fmla="*/ 128375 w 2109787"/>
              <a:gd name="T107" fmla="*/ 769271 h 2125662"/>
              <a:gd name="T108" fmla="*/ 222307 w 2109787"/>
              <a:gd name="T109" fmla="*/ 1026548 h 2125662"/>
              <a:gd name="T110" fmla="*/ 420703 w 2109787"/>
              <a:gd name="T111" fmla="*/ 1209830 h 2125662"/>
              <a:gd name="T112" fmla="*/ 486742 w 2109787"/>
              <a:gd name="T113" fmla="*/ 1374042 h 2125662"/>
              <a:gd name="T114" fmla="*/ 203805 w 2109787"/>
              <a:gd name="T115" fmla="*/ 1200153 h 2125662"/>
              <a:gd name="T116" fmla="*/ 33303 w 2109787"/>
              <a:gd name="T117" fmla="*/ 918970 h 2125662"/>
              <a:gd name="T118" fmla="*/ 14232 w 2109787"/>
              <a:gd name="T119" fmla="*/ 562367 h 2125662"/>
              <a:gd name="T120" fmla="*/ 183026 w 2109787"/>
              <a:gd name="T121" fmla="*/ 230810 h 2125662"/>
              <a:gd name="T122" fmla="*/ 494712 w 2109787"/>
              <a:gd name="T123" fmla="*/ 31875 h 2125662"/>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109787" h="2125662">
                <a:moveTo>
                  <a:pt x="1216342" y="1436687"/>
                </a:moveTo>
                <a:lnTo>
                  <a:pt x="1216977" y="1467831"/>
                </a:lnTo>
                <a:lnTo>
                  <a:pt x="1218247" y="1498021"/>
                </a:lnTo>
                <a:lnTo>
                  <a:pt x="1219517" y="1527894"/>
                </a:lnTo>
                <a:lnTo>
                  <a:pt x="1221105" y="1556813"/>
                </a:lnTo>
                <a:lnTo>
                  <a:pt x="1223010" y="1585097"/>
                </a:lnTo>
                <a:lnTo>
                  <a:pt x="1225550" y="1612427"/>
                </a:lnTo>
                <a:lnTo>
                  <a:pt x="1227772" y="1639121"/>
                </a:lnTo>
                <a:lnTo>
                  <a:pt x="1230630" y="1665180"/>
                </a:lnTo>
                <a:lnTo>
                  <a:pt x="1233487" y="1690286"/>
                </a:lnTo>
                <a:lnTo>
                  <a:pt x="1237297" y="1714756"/>
                </a:lnTo>
                <a:lnTo>
                  <a:pt x="1240790" y="1738273"/>
                </a:lnTo>
                <a:lnTo>
                  <a:pt x="1244917" y="1761154"/>
                </a:lnTo>
                <a:lnTo>
                  <a:pt x="1249362" y="1783399"/>
                </a:lnTo>
                <a:lnTo>
                  <a:pt x="1253807" y="1804691"/>
                </a:lnTo>
                <a:lnTo>
                  <a:pt x="1258570" y="1825030"/>
                </a:lnTo>
                <a:lnTo>
                  <a:pt x="1263967" y="1844733"/>
                </a:lnTo>
                <a:lnTo>
                  <a:pt x="1269365" y="1863801"/>
                </a:lnTo>
                <a:lnTo>
                  <a:pt x="1275397" y="1881597"/>
                </a:lnTo>
                <a:lnTo>
                  <a:pt x="1281430" y="1899076"/>
                </a:lnTo>
                <a:lnTo>
                  <a:pt x="1288097" y="1915283"/>
                </a:lnTo>
                <a:lnTo>
                  <a:pt x="1295082" y="1930537"/>
                </a:lnTo>
                <a:lnTo>
                  <a:pt x="1302067" y="1945474"/>
                </a:lnTo>
                <a:lnTo>
                  <a:pt x="1309687" y="1959457"/>
                </a:lnTo>
                <a:lnTo>
                  <a:pt x="1317625" y="1972168"/>
                </a:lnTo>
                <a:lnTo>
                  <a:pt x="1325562" y="1984244"/>
                </a:lnTo>
                <a:lnTo>
                  <a:pt x="1330007" y="1990282"/>
                </a:lnTo>
                <a:lnTo>
                  <a:pt x="1334135" y="1995685"/>
                </a:lnTo>
                <a:lnTo>
                  <a:pt x="1338262" y="2001087"/>
                </a:lnTo>
                <a:lnTo>
                  <a:pt x="1343025" y="2005854"/>
                </a:lnTo>
                <a:lnTo>
                  <a:pt x="1347470" y="2010621"/>
                </a:lnTo>
                <a:lnTo>
                  <a:pt x="1352232" y="2015388"/>
                </a:lnTo>
                <a:lnTo>
                  <a:pt x="1356677" y="2019519"/>
                </a:lnTo>
                <a:lnTo>
                  <a:pt x="1361440" y="2023968"/>
                </a:lnTo>
                <a:lnTo>
                  <a:pt x="1366520" y="2027782"/>
                </a:lnTo>
                <a:lnTo>
                  <a:pt x="1371282" y="2031278"/>
                </a:lnTo>
                <a:lnTo>
                  <a:pt x="1376362" y="2034773"/>
                </a:lnTo>
                <a:lnTo>
                  <a:pt x="1381442" y="2038269"/>
                </a:lnTo>
                <a:lnTo>
                  <a:pt x="1386840" y="2041129"/>
                </a:lnTo>
                <a:lnTo>
                  <a:pt x="1391920" y="2043989"/>
                </a:lnTo>
                <a:lnTo>
                  <a:pt x="1391920" y="1688379"/>
                </a:lnTo>
                <a:lnTo>
                  <a:pt x="1387475" y="1687108"/>
                </a:lnTo>
                <a:lnTo>
                  <a:pt x="1382395" y="1685837"/>
                </a:lnTo>
                <a:lnTo>
                  <a:pt x="1378267" y="1684248"/>
                </a:lnTo>
                <a:lnTo>
                  <a:pt x="1373505" y="1682341"/>
                </a:lnTo>
                <a:lnTo>
                  <a:pt x="1369695" y="1680117"/>
                </a:lnTo>
                <a:lnTo>
                  <a:pt x="1365885" y="1677256"/>
                </a:lnTo>
                <a:lnTo>
                  <a:pt x="1362075" y="1674079"/>
                </a:lnTo>
                <a:lnTo>
                  <a:pt x="1358900" y="1670901"/>
                </a:lnTo>
                <a:lnTo>
                  <a:pt x="1356042" y="1667405"/>
                </a:lnTo>
                <a:lnTo>
                  <a:pt x="1353502" y="1663274"/>
                </a:lnTo>
                <a:lnTo>
                  <a:pt x="1350962" y="1659460"/>
                </a:lnTo>
                <a:lnTo>
                  <a:pt x="1349057" y="1655329"/>
                </a:lnTo>
                <a:lnTo>
                  <a:pt x="1347470" y="1650562"/>
                </a:lnTo>
                <a:lnTo>
                  <a:pt x="1346517" y="1645795"/>
                </a:lnTo>
                <a:lnTo>
                  <a:pt x="1345882" y="1641346"/>
                </a:lnTo>
                <a:lnTo>
                  <a:pt x="1345565" y="1635943"/>
                </a:lnTo>
                <a:lnTo>
                  <a:pt x="1345565" y="1582872"/>
                </a:lnTo>
                <a:lnTo>
                  <a:pt x="1345882" y="1577469"/>
                </a:lnTo>
                <a:lnTo>
                  <a:pt x="1346517" y="1572385"/>
                </a:lnTo>
                <a:lnTo>
                  <a:pt x="1347787" y="1567300"/>
                </a:lnTo>
                <a:lnTo>
                  <a:pt x="1349692" y="1562215"/>
                </a:lnTo>
                <a:lnTo>
                  <a:pt x="1352232" y="1557449"/>
                </a:lnTo>
                <a:lnTo>
                  <a:pt x="1354772" y="1553317"/>
                </a:lnTo>
                <a:lnTo>
                  <a:pt x="1357630" y="1549186"/>
                </a:lnTo>
                <a:lnTo>
                  <a:pt x="1361122" y="1545055"/>
                </a:lnTo>
                <a:lnTo>
                  <a:pt x="1365250" y="1541877"/>
                </a:lnTo>
                <a:lnTo>
                  <a:pt x="1369060" y="1538699"/>
                </a:lnTo>
                <a:lnTo>
                  <a:pt x="1373505" y="1535839"/>
                </a:lnTo>
                <a:lnTo>
                  <a:pt x="1378267" y="1533614"/>
                </a:lnTo>
                <a:lnTo>
                  <a:pt x="1383030" y="1532025"/>
                </a:lnTo>
                <a:lnTo>
                  <a:pt x="1388427" y="1530754"/>
                </a:lnTo>
                <a:lnTo>
                  <a:pt x="1393507" y="1529801"/>
                </a:lnTo>
                <a:lnTo>
                  <a:pt x="1399222" y="1529483"/>
                </a:lnTo>
                <a:lnTo>
                  <a:pt x="1516062" y="1529483"/>
                </a:lnTo>
                <a:lnTo>
                  <a:pt x="1521460" y="1529801"/>
                </a:lnTo>
                <a:lnTo>
                  <a:pt x="1526857" y="1530754"/>
                </a:lnTo>
                <a:lnTo>
                  <a:pt x="1531937" y="1532025"/>
                </a:lnTo>
                <a:lnTo>
                  <a:pt x="1537017" y="1533614"/>
                </a:lnTo>
                <a:lnTo>
                  <a:pt x="1541462" y="1535839"/>
                </a:lnTo>
                <a:lnTo>
                  <a:pt x="1545907" y="1538699"/>
                </a:lnTo>
                <a:lnTo>
                  <a:pt x="1550035" y="1541877"/>
                </a:lnTo>
                <a:lnTo>
                  <a:pt x="1553845" y="1545055"/>
                </a:lnTo>
                <a:lnTo>
                  <a:pt x="1557020" y="1549186"/>
                </a:lnTo>
                <a:lnTo>
                  <a:pt x="1560512" y="1553317"/>
                </a:lnTo>
                <a:lnTo>
                  <a:pt x="1563052" y="1557449"/>
                </a:lnTo>
                <a:lnTo>
                  <a:pt x="1565275" y="1562215"/>
                </a:lnTo>
                <a:lnTo>
                  <a:pt x="1566862" y="1567300"/>
                </a:lnTo>
                <a:lnTo>
                  <a:pt x="1568132" y="1572385"/>
                </a:lnTo>
                <a:lnTo>
                  <a:pt x="1569085" y="1577469"/>
                </a:lnTo>
                <a:lnTo>
                  <a:pt x="1569402" y="1582872"/>
                </a:lnTo>
                <a:lnTo>
                  <a:pt x="1569402" y="1635943"/>
                </a:lnTo>
                <a:lnTo>
                  <a:pt x="1569085" y="1641346"/>
                </a:lnTo>
                <a:lnTo>
                  <a:pt x="1568450" y="1645795"/>
                </a:lnTo>
                <a:lnTo>
                  <a:pt x="1567180" y="1650562"/>
                </a:lnTo>
                <a:lnTo>
                  <a:pt x="1565910" y="1655329"/>
                </a:lnTo>
                <a:lnTo>
                  <a:pt x="1564005" y="1659460"/>
                </a:lnTo>
                <a:lnTo>
                  <a:pt x="1561782" y="1663274"/>
                </a:lnTo>
                <a:lnTo>
                  <a:pt x="1558607" y="1667405"/>
                </a:lnTo>
                <a:lnTo>
                  <a:pt x="1555750" y="1670901"/>
                </a:lnTo>
                <a:lnTo>
                  <a:pt x="1552575" y="1674079"/>
                </a:lnTo>
                <a:lnTo>
                  <a:pt x="1549082" y="1677256"/>
                </a:lnTo>
                <a:lnTo>
                  <a:pt x="1545272" y="1680117"/>
                </a:lnTo>
                <a:lnTo>
                  <a:pt x="1541145" y="1682341"/>
                </a:lnTo>
                <a:lnTo>
                  <a:pt x="1537017" y="1684248"/>
                </a:lnTo>
                <a:lnTo>
                  <a:pt x="1532255" y="1685837"/>
                </a:lnTo>
                <a:lnTo>
                  <a:pt x="1527810" y="1687108"/>
                </a:lnTo>
                <a:lnTo>
                  <a:pt x="1523047" y="1688379"/>
                </a:lnTo>
                <a:lnTo>
                  <a:pt x="1523047" y="2043989"/>
                </a:lnTo>
                <a:lnTo>
                  <a:pt x="1528445" y="2041129"/>
                </a:lnTo>
                <a:lnTo>
                  <a:pt x="1533525" y="2038269"/>
                </a:lnTo>
                <a:lnTo>
                  <a:pt x="1538605" y="2034773"/>
                </a:lnTo>
                <a:lnTo>
                  <a:pt x="1543685" y="2031278"/>
                </a:lnTo>
                <a:lnTo>
                  <a:pt x="1548765" y="2027782"/>
                </a:lnTo>
                <a:lnTo>
                  <a:pt x="1553527" y="2023968"/>
                </a:lnTo>
                <a:lnTo>
                  <a:pt x="1558290" y="2019519"/>
                </a:lnTo>
                <a:lnTo>
                  <a:pt x="1563052" y="2015388"/>
                </a:lnTo>
                <a:lnTo>
                  <a:pt x="1567497" y="2010621"/>
                </a:lnTo>
                <a:lnTo>
                  <a:pt x="1572260" y="2005854"/>
                </a:lnTo>
                <a:lnTo>
                  <a:pt x="1576705" y="2001087"/>
                </a:lnTo>
                <a:lnTo>
                  <a:pt x="1580832" y="1995685"/>
                </a:lnTo>
                <a:lnTo>
                  <a:pt x="1585277" y="1990282"/>
                </a:lnTo>
                <a:lnTo>
                  <a:pt x="1589405" y="1984244"/>
                </a:lnTo>
                <a:lnTo>
                  <a:pt x="1597660" y="1972168"/>
                </a:lnTo>
                <a:lnTo>
                  <a:pt x="1605280" y="1959457"/>
                </a:lnTo>
                <a:lnTo>
                  <a:pt x="1612900" y="1945474"/>
                </a:lnTo>
                <a:lnTo>
                  <a:pt x="1620202" y="1930537"/>
                </a:lnTo>
                <a:lnTo>
                  <a:pt x="1626870" y="1915283"/>
                </a:lnTo>
                <a:lnTo>
                  <a:pt x="1633537" y="1899076"/>
                </a:lnTo>
                <a:lnTo>
                  <a:pt x="1639570" y="1881597"/>
                </a:lnTo>
                <a:lnTo>
                  <a:pt x="1645602" y="1863801"/>
                </a:lnTo>
                <a:lnTo>
                  <a:pt x="1651000" y="1844733"/>
                </a:lnTo>
                <a:lnTo>
                  <a:pt x="1656397" y="1825030"/>
                </a:lnTo>
                <a:lnTo>
                  <a:pt x="1661160" y="1804691"/>
                </a:lnTo>
                <a:lnTo>
                  <a:pt x="1665922" y="1783399"/>
                </a:lnTo>
                <a:lnTo>
                  <a:pt x="1670050" y="1761154"/>
                </a:lnTo>
                <a:lnTo>
                  <a:pt x="1673860" y="1738273"/>
                </a:lnTo>
                <a:lnTo>
                  <a:pt x="1677987" y="1714756"/>
                </a:lnTo>
                <a:lnTo>
                  <a:pt x="1681162" y="1690286"/>
                </a:lnTo>
                <a:lnTo>
                  <a:pt x="1684337" y="1665180"/>
                </a:lnTo>
                <a:lnTo>
                  <a:pt x="1687195" y="1639121"/>
                </a:lnTo>
                <a:lnTo>
                  <a:pt x="1689735" y="1612427"/>
                </a:lnTo>
                <a:lnTo>
                  <a:pt x="1691957" y="1585097"/>
                </a:lnTo>
                <a:lnTo>
                  <a:pt x="1693862" y="1556813"/>
                </a:lnTo>
                <a:lnTo>
                  <a:pt x="1695450" y="1527894"/>
                </a:lnTo>
                <a:lnTo>
                  <a:pt x="1696720" y="1498021"/>
                </a:lnTo>
                <a:lnTo>
                  <a:pt x="1697672" y="1467831"/>
                </a:lnTo>
                <a:lnTo>
                  <a:pt x="1698942" y="1436687"/>
                </a:lnTo>
                <a:lnTo>
                  <a:pt x="1738312" y="1438912"/>
                </a:lnTo>
                <a:lnTo>
                  <a:pt x="1774825" y="1441454"/>
                </a:lnTo>
                <a:lnTo>
                  <a:pt x="1835150" y="1446221"/>
                </a:lnTo>
                <a:lnTo>
                  <a:pt x="1875472" y="1449399"/>
                </a:lnTo>
                <a:lnTo>
                  <a:pt x="1890077" y="1450670"/>
                </a:lnTo>
                <a:lnTo>
                  <a:pt x="1901190" y="1450988"/>
                </a:lnTo>
                <a:lnTo>
                  <a:pt x="1912620" y="1451941"/>
                </a:lnTo>
                <a:lnTo>
                  <a:pt x="1923415" y="1453212"/>
                </a:lnTo>
                <a:lnTo>
                  <a:pt x="1934210" y="1455119"/>
                </a:lnTo>
                <a:lnTo>
                  <a:pt x="1945005" y="1457662"/>
                </a:lnTo>
                <a:lnTo>
                  <a:pt x="1955482" y="1460522"/>
                </a:lnTo>
                <a:lnTo>
                  <a:pt x="1965642" y="1464017"/>
                </a:lnTo>
                <a:lnTo>
                  <a:pt x="1975485" y="1468149"/>
                </a:lnTo>
                <a:lnTo>
                  <a:pt x="1985327" y="1472598"/>
                </a:lnTo>
                <a:lnTo>
                  <a:pt x="1994852" y="1477047"/>
                </a:lnTo>
                <a:lnTo>
                  <a:pt x="2004060" y="1482767"/>
                </a:lnTo>
                <a:lnTo>
                  <a:pt x="2012950" y="1488170"/>
                </a:lnTo>
                <a:lnTo>
                  <a:pt x="2021522" y="1494526"/>
                </a:lnTo>
                <a:lnTo>
                  <a:pt x="2029777" y="1500881"/>
                </a:lnTo>
                <a:lnTo>
                  <a:pt x="2038032" y="1507873"/>
                </a:lnTo>
                <a:lnTo>
                  <a:pt x="2045652" y="1515182"/>
                </a:lnTo>
                <a:lnTo>
                  <a:pt x="2052637" y="1522809"/>
                </a:lnTo>
                <a:lnTo>
                  <a:pt x="2059622" y="1530754"/>
                </a:lnTo>
                <a:lnTo>
                  <a:pt x="2065972" y="1539334"/>
                </a:lnTo>
                <a:lnTo>
                  <a:pt x="2072322" y="1547597"/>
                </a:lnTo>
                <a:lnTo>
                  <a:pt x="2078037" y="1556495"/>
                </a:lnTo>
                <a:lnTo>
                  <a:pt x="2083435" y="1566029"/>
                </a:lnTo>
                <a:lnTo>
                  <a:pt x="2088197" y="1575563"/>
                </a:lnTo>
                <a:lnTo>
                  <a:pt x="2092642" y="1585414"/>
                </a:lnTo>
                <a:lnTo>
                  <a:pt x="2096452" y="1595266"/>
                </a:lnTo>
                <a:lnTo>
                  <a:pt x="2099945" y="1605117"/>
                </a:lnTo>
                <a:lnTo>
                  <a:pt x="2103120" y="1615605"/>
                </a:lnTo>
                <a:lnTo>
                  <a:pt x="2105660" y="1626410"/>
                </a:lnTo>
                <a:lnTo>
                  <a:pt x="2107247" y="1637215"/>
                </a:lnTo>
                <a:lnTo>
                  <a:pt x="2108835" y="1648337"/>
                </a:lnTo>
                <a:lnTo>
                  <a:pt x="2109470" y="1659460"/>
                </a:lnTo>
                <a:lnTo>
                  <a:pt x="2109787" y="1670901"/>
                </a:lnTo>
                <a:lnTo>
                  <a:pt x="2109787" y="1949605"/>
                </a:lnTo>
                <a:lnTo>
                  <a:pt x="2109787" y="1955325"/>
                </a:lnTo>
                <a:lnTo>
                  <a:pt x="2108835" y="1960728"/>
                </a:lnTo>
                <a:lnTo>
                  <a:pt x="2107882" y="1966448"/>
                </a:lnTo>
                <a:lnTo>
                  <a:pt x="2106295" y="1971850"/>
                </a:lnTo>
                <a:lnTo>
                  <a:pt x="2104072" y="1976935"/>
                </a:lnTo>
                <a:lnTo>
                  <a:pt x="2101532" y="1982020"/>
                </a:lnTo>
                <a:lnTo>
                  <a:pt x="2098675" y="1987105"/>
                </a:lnTo>
                <a:lnTo>
                  <a:pt x="2095182" y="1992189"/>
                </a:lnTo>
                <a:lnTo>
                  <a:pt x="2091690" y="1996956"/>
                </a:lnTo>
                <a:lnTo>
                  <a:pt x="2087245" y="2002041"/>
                </a:lnTo>
                <a:lnTo>
                  <a:pt x="2082800" y="2006490"/>
                </a:lnTo>
                <a:lnTo>
                  <a:pt x="2077720" y="2010939"/>
                </a:lnTo>
                <a:lnTo>
                  <a:pt x="2072322" y="2015706"/>
                </a:lnTo>
                <a:lnTo>
                  <a:pt x="2066607" y="2019837"/>
                </a:lnTo>
                <a:lnTo>
                  <a:pt x="2060575" y="2024286"/>
                </a:lnTo>
                <a:lnTo>
                  <a:pt x="2053907" y="2028418"/>
                </a:lnTo>
                <a:lnTo>
                  <a:pt x="2047240" y="2032549"/>
                </a:lnTo>
                <a:lnTo>
                  <a:pt x="2039937" y="2036680"/>
                </a:lnTo>
                <a:lnTo>
                  <a:pt x="2032317" y="2040494"/>
                </a:lnTo>
                <a:lnTo>
                  <a:pt x="2024697" y="2044307"/>
                </a:lnTo>
                <a:lnTo>
                  <a:pt x="2016442" y="2048121"/>
                </a:lnTo>
                <a:lnTo>
                  <a:pt x="2007870" y="2051934"/>
                </a:lnTo>
                <a:lnTo>
                  <a:pt x="1999297" y="2055430"/>
                </a:lnTo>
                <a:lnTo>
                  <a:pt x="1990090" y="2058926"/>
                </a:lnTo>
                <a:lnTo>
                  <a:pt x="1970722" y="2065599"/>
                </a:lnTo>
                <a:lnTo>
                  <a:pt x="1950402" y="2071955"/>
                </a:lnTo>
                <a:lnTo>
                  <a:pt x="1929130" y="2077675"/>
                </a:lnTo>
                <a:lnTo>
                  <a:pt x="1907222" y="2083396"/>
                </a:lnTo>
                <a:lnTo>
                  <a:pt x="1883727" y="2088480"/>
                </a:lnTo>
                <a:lnTo>
                  <a:pt x="1859597" y="2093565"/>
                </a:lnTo>
                <a:lnTo>
                  <a:pt x="1834515" y="2098014"/>
                </a:lnTo>
                <a:lnTo>
                  <a:pt x="1809115" y="2102146"/>
                </a:lnTo>
                <a:lnTo>
                  <a:pt x="1782762" y="2105959"/>
                </a:lnTo>
                <a:lnTo>
                  <a:pt x="1755457" y="2109455"/>
                </a:lnTo>
                <a:lnTo>
                  <a:pt x="1728152" y="2112633"/>
                </a:lnTo>
                <a:lnTo>
                  <a:pt x="1700212" y="2115175"/>
                </a:lnTo>
                <a:lnTo>
                  <a:pt x="1671637" y="2118035"/>
                </a:lnTo>
                <a:lnTo>
                  <a:pt x="1642745" y="2119942"/>
                </a:lnTo>
                <a:lnTo>
                  <a:pt x="1613535" y="2121849"/>
                </a:lnTo>
                <a:lnTo>
                  <a:pt x="1584325" y="2123120"/>
                </a:lnTo>
                <a:lnTo>
                  <a:pt x="1554480" y="2124391"/>
                </a:lnTo>
                <a:lnTo>
                  <a:pt x="1524635" y="2125027"/>
                </a:lnTo>
                <a:lnTo>
                  <a:pt x="1494790" y="2125344"/>
                </a:lnTo>
                <a:lnTo>
                  <a:pt x="1464945" y="2125662"/>
                </a:lnTo>
                <a:lnTo>
                  <a:pt x="1435100" y="2125344"/>
                </a:lnTo>
                <a:lnTo>
                  <a:pt x="1404937" y="2125027"/>
                </a:lnTo>
                <a:lnTo>
                  <a:pt x="1375092" y="2124391"/>
                </a:lnTo>
                <a:lnTo>
                  <a:pt x="1344930" y="2123120"/>
                </a:lnTo>
                <a:lnTo>
                  <a:pt x="1315085" y="2121849"/>
                </a:lnTo>
                <a:lnTo>
                  <a:pt x="1285557" y="2119942"/>
                </a:lnTo>
                <a:lnTo>
                  <a:pt x="1256030" y="2118035"/>
                </a:lnTo>
                <a:lnTo>
                  <a:pt x="1227455" y="2115175"/>
                </a:lnTo>
                <a:lnTo>
                  <a:pt x="1198562" y="2112633"/>
                </a:lnTo>
                <a:lnTo>
                  <a:pt x="1170622" y="2109455"/>
                </a:lnTo>
                <a:lnTo>
                  <a:pt x="1142682" y="2105959"/>
                </a:lnTo>
                <a:lnTo>
                  <a:pt x="1116012" y="2102146"/>
                </a:lnTo>
                <a:lnTo>
                  <a:pt x="1089660" y="2098014"/>
                </a:lnTo>
                <a:lnTo>
                  <a:pt x="1064260" y="2093565"/>
                </a:lnTo>
                <a:lnTo>
                  <a:pt x="1039177" y="2088480"/>
                </a:lnTo>
                <a:lnTo>
                  <a:pt x="1015364" y="2083396"/>
                </a:lnTo>
                <a:lnTo>
                  <a:pt x="992187" y="2077675"/>
                </a:lnTo>
                <a:lnTo>
                  <a:pt x="970597" y="2071955"/>
                </a:lnTo>
                <a:lnTo>
                  <a:pt x="949642" y="2065599"/>
                </a:lnTo>
                <a:lnTo>
                  <a:pt x="929639" y="2058926"/>
                </a:lnTo>
                <a:lnTo>
                  <a:pt x="910907" y="2051934"/>
                </a:lnTo>
                <a:lnTo>
                  <a:pt x="902334" y="2048121"/>
                </a:lnTo>
                <a:lnTo>
                  <a:pt x="893762" y="2044307"/>
                </a:lnTo>
                <a:lnTo>
                  <a:pt x="885507" y="2040494"/>
                </a:lnTo>
                <a:lnTo>
                  <a:pt x="877569" y="2036680"/>
                </a:lnTo>
                <a:lnTo>
                  <a:pt x="870584" y="2032549"/>
                </a:lnTo>
                <a:lnTo>
                  <a:pt x="863282" y="2028418"/>
                </a:lnTo>
                <a:lnTo>
                  <a:pt x="856614" y="2024286"/>
                </a:lnTo>
                <a:lnTo>
                  <a:pt x="850264" y="2019837"/>
                </a:lnTo>
                <a:lnTo>
                  <a:pt x="844232" y="2015706"/>
                </a:lnTo>
                <a:lnTo>
                  <a:pt x="838517" y="2010939"/>
                </a:lnTo>
                <a:lnTo>
                  <a:pt x="833437" y="2006490"/>
                </a:lnTo>
                <a:lnTo>
                  <a:pt x="828674" y="2002041"/>
                </a:lnTo>
                <a:lnTo>
                  <a:pt x="824229" y="1996956"/>
                </a:lnTo>
                <a:lnTo>
                  <a:pt x="820419" y="1992189"/>
                </a:lnTo>
                <a:lnTo>
                  <a:pt x="816609" y="1987105"/>
                </a:lnTo>
                <a:lnTo>
                  <a:pt x="813752" y="1982020"/>
                </a:lnTo>
                <a:lnTo>
                  <a:pt x="811212" y="1976935"/>
                </a:lnTo>
                <a:lnTo>
                  <a:pt x="808989" y="1971850"/>
                </a:lnTo>
                <a:lnTo>
                  <a:pt x="807084" y="1966448"/>
                </a:lnTo>
                <a:lnTo>
                  <a:pt x="805814" y="1960728"/>
                </a:lnTo>
                <a:lnTo>
                  <a:pt x="805179" y="1955325"/>
                </a:lnTo>
                <a:lnTo>
                  <a:pt x="804862" y="1949605"/>
                </a:lnTo>
                <a:lnTo>
                  <a:pt x="804862" y="1670901"/>
                </a:lnTo>
                <a:lnTo>
                  <a:pt x="805179" y="1659460"/>
                </a:lnTo>
                <a:lnTo>
                  <a:pt x="806132" y="1648337"/>
                </a:lnTo>
                <a:lnTo>
                  <a:pt x="807402" y="1637215"/>
                </a:lnTo>
                <a:lnTo>
                  <a:pt x="809624" y="1626410"/>
                </a:lnTo>
                <a:lnTo>
                  <a:pt x="812164" y="1615605"/>
                </a:lnTo>
                <a:lnTo>
                  <a:pt x="815022" y="1605117"/>
                </a:lnTo>
                <a:lnTo>
                  <a:pt x="818197" y="1595266"/>
                </a:lnTo>
                <a:lnTo>
                  <a:pt x="822324" y="1585414"/>
                </a:lnTo>
                <a:lnTo>
                  <a:pt x="826769" y="1575563"/>
                </a:lnTo>
                <a:lnTo>
                  <a:pt x="831849" y="1566029"/>
                </a:lnTo>
                <a:lnTo>
                  <a:pt x="836929" y="1556495"/>
                </a:lnTo>
                <a:lnTo>
                  <a:pt x="842327" y="1547597"/>
                </a:lnTo>
                <a:lnTo>
                  <a:pt x="848677" y="1539334"/>
                </a:lnTo>
                <a:lnTo>
                  <a:pt x="855344" y="1530754"/>
                </a:lnTo>
                <a:lnTo>
                  <a:pt x="862012" y="1522809"/>
                </a:lnTo>
                <a:lnTo>
                  <a:pt x="869632" y="1515182"/>
                </a:lnTo>
                <a:lnTo>
                  <a:pt x="876934" y="1507873"/>
                </a:lnTo>
                <a:lnTo>
                  <a:pt x="884872" y="1500881"/>
                </a:lnTo>
                <a:lnTo>
                  <a:pt x="893444" y="1494526"/>
                </a:lnTo>
                <a:lnTo>
                  <a:pt x="902017" y="1488170"/>
                </a:lnTo>
                <a:lnTo>
                  <a:pt x="910907" y="1482767"/>
                </a:lnTo>
                <a:lnTo>
                  <a:pt x="920114" y="1477047"/>
                </a:lnTo>
                <a:lnTo>
                  <a:pt x="929639" y="1472598"/>
                </a:lnTo>
                <a:lnTo>
                  <a:pt x="939482" y="1468149"/>
                </a:lnTo>
                <a:lnTo>
                  <a:pt x="949324" y="1464017"/>
                </a:lnTo>
                <a:lnTo>
                  <a:pt x="959802" y="1460522"/>
                </a:lnTo>
                <a:lnTo>
                  <a:pt x="969962" y="1457662"/>
                </a:lnTo>
                <a:lnTo>
                  <a:pt x="980439" y="1455119"/>
                </a:lnTo>
                <a:lnTo>
                  <a:pt x="991234" y="1453212"/>
                </a:lnTo>
                <a:lnTo>
                  <a:pt x="1002347" y="1451941"/>
                </a:lnTo>
                <a:lnTo>
                  <a:pt x="1013459" y="1450988"/>
                </a:lnTo>
                <a:lnTo>
                  <a:pt x="1024889" y="1450670"/>
                </a:lnTo>
                <a:lnTo>
                  <a:pt x="1039177" y="1449399"/>
                </a:lnTo>
                <a:lnTo>
                  <a:pt x="1079500" y="1446221"/>
                </a:lnTo>
                <a:lnTo>
                  <a:pt x="1140142" y="1441454"/>
                </a:lnTo>
                <a:lnTo>
                  <a:pt x="1176655" y="1438912"/>
                </a:lnTo>
                <a:lnTo>
                  <a:pt x="1216342" y="1436687"/>
                </a:lnTo>
                <a:close/>
                <a:moveTo>
                  <a:pt x="1249771" y="769392"/>
                </a:moveTo>
                <a:lnTo>
                  <a:pt x="1245966" y="770028"/>
                </a:lnTo>
                <a:lnTo>
                  <a:pt x="1242477" y="770663"/>
                </a:lnTo>
                <a:lnTo>
                  <a:pt x="1239306" y="771933"/>
                </a:lnTo>
                <a:lnTo>
                  <a:pt x="1235818" y="773839"/>
                </a:lnTo>
                <a:lnTo>
                  <a:pt x="1232647" y="775427"/>
                </a:lnTo>
                <a:lnTo>
                  <a:pt x="1229476" y="777650"/>
                </a:lnTo>
                <a:lnTo>
                  <a:pt x="1226621" y="780191"/>
                </a:lnTo>
                <a:lnTo>
                  <a:pt x="1223450" y="782732"/>
                </a:lnTo>
                <a:lnTo>
                  <a:pt x="1217425" y="789084"/>
                </a:lnTo>
                <a:lnTo>
                  <a:pt x="1211717" y="796071"/>
                </a:lnTo>
                <a:lnTo>
                  <a:pt x="1206009" y="803376"/>
                </a:lnTo>
                <a:lnTo>
                  <a:pt x="1194275" y="819574"/>
                </a:lnTo>
                <a:lnTo>
                  <a:pt x="1186030" y="831008"/>
                </a:lnTo>
                <a:lnTo>
                  <a:pt x="1177785" y="843395"/>
                </a:lnTo>
                <a:lnTo>
                  <a:pt x="1169857" y="855781"/>
                </a:lnTo>
                <a:lnTo>
                  <a:pt x="1161929" y="868803"/>
                </a:lnTo>
                <a:lnTo>
                  <a:pt x="1159075" y="881507"/>
                </a:lnTo>
                <a:lnTo>
                  <a:pt x="1156856" y="894212"/>
                </a:lnTo>
                <a:lnTo>
                  <a:pt x="1154636" y="907233"/>
                </a:lnTo>
                <a:lnTo>
                  <a:pt x="1152733" y="920573"/>
                </a:lnTo>
                <a:lnTo>
                  <a:pt x="1151465" y="933595"/>
                </a:lnTo>
                <a:lnTo>
                  <a:pt x="1150513" y="947569"/>
                </a:lnTo>
                <a:lnTo>
                  <a:pt x="1149879" y="960909"/>
                </a:lnTo>
                <a:lnTo>
                  <a:pt x="1149879" y="974566"/>
                </a:lnTo>
                <a:lnTo>
                  <a:pt x="1149879" y="984412"/>
                </a:lnTo>
                <a:lnTo>
                  <a:pt x="1150196" y="994258"/>
                </a:lnTo>
                <a:lnTo>
                  <a:pt x="1151147" y="1003786"/>
                </a:lnTo>
                <a:lnTo>
                  <a:pt x="1151782" y="1013314"/>
                </a:lnTo>
                <a:lnTo>
                  <a:pt x="1153050" y="1023160"/>
                </a:lnTo>
                <a:lnTo>
                  <a:pt x="1154319" y="1032688"/>
                </a:lnTo>
                <a:lnTo>
                  <a:pt x="1156538" y="1042216"/>
                </a:lnTo>
                <a:lnTo>
                  <a:pt x="1158124" y="1051427"/>
                </a:lnTo>
                <a:lnTo>
                  <a:pt x="1160344" y="1060637"/>
                </a:lnTo>
                <a:lnTo>
                  <a:pt x="1162564" y="1069848"/>
                </a:lnTo>
                <a:lnTo>
                  <a:pt x="1165101" y="1079058"/>
                </a:lnTo>
                <a:lnTo>
                  <a:pt x="1168272" y="1088269"/>
                </a:lnTo>
                <a:lnTo>
                  <a:pt x="1171126" y="1096844"/>
                </a:lnTo>
                <a:lnTo>
                  <a:pt x="1174297" y="1106055"/>
                </a:lnTo>
                <a:lnTo>
                  <a:pt x="1177468" y="1114948"/>
                </a:lnTo>
                <a:lnTo>
                  <a:pt x="1181274" y="1123523"/>
                </a:lnTo>
                <a:lnTo>
                  <a:pt x="1184762" y="1132099"/>
                </a:lnTo>
                <a:lnTo>
                  <a:pt x="1188884" y="1140356"/>
                </a:lnTo>
                <a:lnTo>
                  <a:pt x="1193007" y="1148932"/>
                </a:lnTo>
                <a:lnTo>
                  <a:pt x="1197129" y="1157189"/>
                </a:lnTo>
                <a:lnTo>
                  <a:pt x="1206326" y="1173387"/>
                </a:lnTo>
                <a:lnTo>
                  <a:pt x="1215839" y="1188950"/>
                </a:lnTo>
                <a:lnTo>
                  <a:pt x="1225987" y="1204513"/>
                </a:lnTo>
                <a:lnTo>
                  <a:pt x="1236769" y="1219123"/>
                </a:lnTo>
                <a:lnTo>
                  <a:pt x="1247551" y="1233097"/>
                </a:lnTo>
                <a:lnTo>
                  <a:pt x="1258967" y="1246437"/>
                </a:lnTo>
                <a:lnTo>
                  <a:pt x="1271018" y="1259776"/>
                </a:lnTo>
                <a:lnTo>
                  <a:pt x="1283068" y="1271845"/>
                </a:lnTo>
                <a:lnTo>
                  <a:pt x="1295436" y="1283597"/>
                </a:lnTo>
                <a:lnTo>
                  <a:pt x="1308121" y="1294395"/>
                </a:lnTo>
                <a:lnTo>
                  <a:pt x="1320805" y="1304241"/>
                </a:lnTo>
                <a:lnTo>
                  <a:pt x="1333490" y="1313769"/>
                </a:lnTo>
                <a:lnTo>
                  <a:pt x="1346175" y="1322662"/>
                </a:lnTo>
                <a:lnTo>
                  <a:pt x="1359177" y="1330602"/>
                </a:lnTo>
                <a:lnTo>
                  <a:pt x="1371861" y="1337272"/>
                </a:lnTo>
                <a:lnTo>
                  <a:pt x="1384863" y="1343624"/>
                </a:lnTo>
                <a:lnTo>
                  <a:pt x="1397548" y="1348706"/>
                </a:lnTo>
                <a:lnTo>
                  <a:pt x="1403890" y="1350929"/>
                </a:lnTo>
                <a:lnTo>
                  <a:pt x="1410233" y="1353470"/>
                </a:lnTo>
                <a:lnTo>
                  <a:pt x="1416258" y="1355058"/>
                </a:lnTo>
                <a:lnTo>
                  <a:pt x="1422600" y="1356646"/>
                </a:lnTo>
                <a:lnTo>
                  <a:pt x="1428308" y="1358234"/>
                </a:lnTo>
                <a:lnTo>
                  <a:pt x="1434334" y="1359187"/>
                </a:lnTo>
                <a:lnTo>
                  <a:pt x="1440042" y="1360140"/>
                </a:lnTo>
                <a:lnTo>
                  <a:pt x="1446067" y="1360775"/>
                </a:lnTo>
                <a:lnTo>
                  <a:pt x="1451775" y="1361093"/>
                </a:lnTo>
                <a:lnTo>
                  <a:pt x="1457483" y="1361093"/>
                </a:lnTo>
                <a:lnTo>
                  <a:pt x="1462874" y="1361093"/>
                </a:lnTo>
                <a:lnTo>
                  <a:pt x="1468900" y="1360775"/>
                </a:lnTo>
                <a:lnTo>
                  <a:pt x="1474291" y="1360140"/>
                </a:lnTo>
                <a:lnTo>
                  <a:pt x="1480316" y="1359187"/>
                </a:lnTo>
                <a:lnTo>
                  <a:pt x="1486341" y="1358234"/>
                </a:lnTo>
                <a:lnTo>
                  <a:pt x="1492366" y="1356646"/>
                </a:lnTo>
                <a:lnTo>
                  <a:pt x="1498392" y="1355058"/>
                </a:lnTo>
                <a:lnTo>
                  <a:pt x="1504734" y="1353470"/>
                </a:lnTo>
                <a:lnTo>
                  <a:pt x="1510759" y="1350929"/>
                </a:lnTo>
                <a:lnTo>
                  <a:pt x="1517101" y="1348706"/>
                </a:lnTo>
                <a:lnTo>
                  <a:pt x="1529786" y="1343624"/>
                </a:lnTo>
                <a:lnTo>
                  <a:pt x="1542471" y="1337272"/>
                </a:lnTo>
                <a:lnTo>
                  <a:pt x="1555473" y="1330602"/>
                </a:lnTo>
                <a:lnTo>
                  <a:pt x="1568157" y="1322662"/>
                </a:lnTo>
                <a:lnTo>
                  <a:pt x="1581159" y="1313769"/>
                </a:lnTo>
                <a:lnTo>
                  <a:pt x="1593844" y="1304241"/>
                </a:lnTo>
                <a:lnTo>
                  <a:pt x="1606846" y="1294395"/>
                </a:lnTo>
                <a:lnTo>
                  <a:pt x="1619531" y="1283597"/>
                </a:lnTo>
                <a:lnTo>
                  <a:pt x="1631581" y="1271845"/>
                </a:lnTo>
                <a:lnTo>
                  <a:pt x="1643949" y="1259776"/>
                </a:lnTo>
                <a:lnTo>
                  <a:pt x="1655682" y="1246437"/>
                </a:lnTo>
                <a:lnTo>
                  <a:pt x="1667098" y="1233097"/>
                </a:lnTo>
                <a:lnTo>
                  <a:pt x="1678197" y="1219123"/>
                </a:lnTo>
                <a:lnTo>
                  <a:pt x="1688662" y="1204513"/>
                </a:lnTo>
                <a:lnTo>
                  <a:pt x="1698810" y="1188950"/>
                </a:lnTo>
                <a:lnTo>
                  <a:pt x="1708324" y="1173387"/>
                </a:lnTo>
                <a:lnTo>
                  <a:pt x="1717203" y="1157189"/>
                </a:lnTo>
                <a:lnTo>
                  <a:pt x="1721643" y="1148932"/>
                </a:lnTo>
                <a:lnTo>
                  <a:pt x="1725765" y="1140356"/>
                </a:lnTo>
                <a:lnTo>
                  <a:pt x="1729570" y="1132099"/>
                </a:lnTo>
                <a:lnTo>
                  <a:pt x="1733693" y="1123523"/>
                </a:lnTo>
                <a:lnTo>
                  <a:pt x="1737181" y="1114948"/>
                </a:lnTo>
                <a:lnTo>
                  <a:pt x="1740352" y="1106055"/>
                </a:lnTo>
                <a:lnTo>
                  <a:pt x="1743524" y="1096844"/>
                </a:lnTo>
                <a:lnTo>
                  <a:pt x="1746695" y="1088269"/>
                </a:lnTo>
                <a:lnTo>
                  <a:pt x="1749232" y="1079058"/>
                </a:lnTo>
                <a:lnTo>
                  <a:pt x="1751769" y="1069848"/>
                </a:lnTo>
                <a:lnTo>
                  <a:pt x="1754306" y="1060637"/>
                </a:lnTo>
                <a:lnTo>
                  <a:pt x="1756525" y="1051427"/>
                </a:lnTo>
                <a:lnTo>
                  <a:pt x="1758428" y="1042216"/>
                </a:lnTo>
                <a:lnTo>
                  <a:pt x="1760014" y="1032688"/>
                </a:lnTo>
                <a:lnTo>
                  <a:pt x="1761599" y="1023160"/>
                </a:lnTo>
                <a:lnTo>
                  <a:pt x="1762551" y="1013314"/>
                </a:lnTo>
                <a:lnTo>
                  <a:pt x="1763502" y="1003786"/>
                </a:lnTo>
                <a:lnTo>
                  <a:pt x="1764136" y="994258"/>
                </a:lnTo>
                <a:lnTo>
                  <a:pt x="1764453" y="984412"/>
                </a:lnTo>
                <a:lnTo>
                  <a:pt x="1764771" y="974566"/>
                </a:lnTo>
                <a:lnTo>
                  <a:pt x="1764453" y="962815"/>
                </a:lnTo>
                <a:lnTo>
                  <a:pt x="1763819" y="951063"/>
                </a:lnTo>
                <a:lnTo>
                  <a:pt x="1748598" y="950745"/>
                </a:lnTo>
                <a:lnTo>
                  <a:pt x="1733059" y="949793"/>
                </a:lnTo>
                <a:lnTo>
                  <a:pt x="1716886" y="948840"/>
                </a:lnTo>
                <a:lnTo>
                  <a:pt x="1701030" y="947569"/>
                </a:lnTo>
                <a:lnTo>
                  <a:pt x="1684223" y="945664"/>
                </a:lnTo>
                <a:lnTo>
                  <a:pt x="1667732" y="943758"/>
                </a:lnTo>
                <a:lnTo>
                  <a:pt x="1650925" y="941852"/>
                </a:lnTo>
                <a:lnTo>
                  <a:pt x="1634435" y="939629"/>
                </a:lnTo>
                <a:lnTo>
                  <a:pt x="1617628" y="937406"/>
                </a:lnTo>
                <a:lnTo>
                  <a:pt x="1600503" y="934548"/>
                </a:lnTo>
                <a:lnTo>
                  <a:pt x="1584013" y="931689"/>
                </a:lnTo>
                <a:lnTo>
                  <a:pt x="1567206" y="928513"/>
                </a:lnTo>
                <a:lnTo>
                  <a:pt x="1550716" y="925337"/>
                </a:lnTo>
                <a:lnTo>
                  <a:pt x="1533909" y="921526"/>
                </a:lnTo>
                <a:lnTo>
                  <a:pt x="1517736" y="917714"/>
                </a:lnTo>
                <a:lnTo>
                  <a:pt x="1502197" y="913903"/>
                </a:lnTo>
                <a:lnTo>
                  <a:pt x="1486024" y="909457"/>
                </a:lnTo>
                <a:lnTo>
                  <a:pt x="1470802" y="905010"/>
                </a:lnTo>
                <a:lnTo>
                  <a:pt x="1456215" y="900564"/>
                </a:lnTo>
                <a:lnTo>
                  <a:pt x="1441310" y="895164"/>
                </a:lnTo>
                <a:lnTo>
                  <a:pt x="1427357" y="890400"/>
                </a:lnTo>
                <a:lnTo>
                  <a:pt x="1413721" y="884683"/>
                </a:lnTo>
                <a:lnTo>
                  <a:pt x="1400719" y="879284"/>
                </a:lnTo>
                <a:lnTo>
                  <a:pt x="1388352" y="873250"/>
                </a:lnTo>
                <a:lnTo>
                  <a:pt x="1376618" y="867533"/>
                </a:lnTo>
                <a:lnTo>
                  <a:pt x="1365519" y="861181"/>
                </a:lnTo>
                <a:lnTo>
                  <a:pt x="1355054" y="854828"/>
                </a:lnTo>
                <a:lnTo>
                  <a:pt x="1345541" y="848159"/>
                </a:lnTo>
                <a:lnTo>
                  <a:pt x="1336661" y="841171"/>
                </a:lnTo>
                <a:lnTo>
                  <a:pt x="1329051" y="834184"/>
                </a:lnTo>
                <a:lnTo>
                  <a:pt x="1324928" y="830690"/>
                </a:lnTo>
                <a:lnTo>
                  <a:pt x="1321757" y="826879"/>
                </a:lnTo>
                <a:lnTo>
                  <a:pt x="1318586" y="823068"/>
                </a:lnTo>
                <a:lnTo>
                  <a:pt x="1315414" y="819574"/>
                </a:lnTo>
                <a:lnTo>
                  <a:pt x="1309706" y="811634"/>
                </a:lnTo>
                <a:lnTo>
                  <a:pt x="1303681" y="804647"/>
                </a:lnTo>
                <a:lnTo>
                  <a:pt x="1298607" y="798612"/>
                </a:lnTo>
                <a:lnTo>
                  <a:pt x="1293216" y="792578"/>
                </a:lnTo>
                <a:lnTo>
                  <a:pt x="1288142" y="787813"/>
                </a:lnTo>
                <a:lnTo>
                  <a:pt x="1283386" y="783367"/>
                </a:lnTo>
                <a:lnTo>
                  <a:pt x="1278312" y="779873"/>
                </a:lnTo>
                <a:lnTo>
                  <a:pt x="1273872" y="777015"/>
                </a:lnTo>
                <a:lnTo>
                  <a:pt x="1269432" y="774474"/>
                </a:lnTo>
                <a:lnTo>
                  <a:pt x="1265310" y="772251"/>
                </a:lnTo>
                <a:lnTo>
                  <a:pt x="1261187" y="770980"/>
                </a:lnTo>
                <a:lnTo>
                  <a:pt x="1257065" y="770028"/>
                </a:lnTo>
                <a:lnTo>
                  <a:pt x="1253576" y="769392"/>
                </a:lnTo>
                <a:lnTo>
                  <a:pt x="1249771" y="769392"/>
                </a:lnTo>
                <a:close/>
                <a:moveTo>
                  <a:pt x="1457483" y="500062"/>
                </a:moveTo>
                <a:lnTo>
                  <a:pt x="1467631" y="500380"/>
                </a:lnTo>
                <a:lnTo>
                  <a:pt x="1477462" y="500697"/>
                </a:lnTo>
                <a:lnTo>
                  <a:pt x="1487609" y="501650"/>
                </a:lnTo>
                <a:lnTo>
                  <a:pt x="1497757" y="502603"/>
                </a:lnTo>
                <a:lnTo>
                  <a:pt x="1507588" y="503874"/>
                </a:lnTo>
                <a:lnTo>
                  <a:pt x="1517419" y="505462"/>
                </a:lnTo>
                <a:lnTo>
                  <a:pt x="1527249" y="507685"/>
                </a:lnTo>
                <a:lnTo>
                  <a:pt x="1537080" y="509908"/>
                </a:lnTo>
                <a:lnTo>
                  <a:pt x="1546276" y="512449"/>
                </a:lnTo>
                <a:lnTo>
                  <a:pt x="1556107" y="514990"/>
                </a:lnTo>
                <a:lnTo>
                  <a:pt x="1565303" y="518483"/>
                </a:lnTo>
                <a:lnTo>
                  <a:pt x="1574817" y="521659"/>
                </a:lnTo>
                <a:lnTo>
                  <a:pt x="1584013" y="525153"/>
                </a:lnTo>
                <a:lnTo>
                  <a:pt x="1592893" y="528964"/>
                </a:lnTo>
                <a:lnTo>
                  <a:pt x="1602089" y="533093"/>
                </a:lnTo>
                <a:lnTo>
                  <a:pt x="1610968" y="537540"/>
                </a:lnTo>
                <a:lnTo>
                  <a:pt x="1619848" y="542304"/>
                </a:lnTo>
                <a:lnTo>
                  <a:pt x="1628410" y="547068"/>
                </a:lnTo>
                <a:lnTo>
                  <a:pt x="1636972" y="552150"/>
                </a:lnTo>
                <a:lnTo>
                  <a:pt x="1645534" y="557549"/>
                </a:lnTo>
                <a:lnTo>
                  <a:pt x="1654096" y="562948"/>
                </a:lnTo>
                <a:lnTo>
                  <a:pt x="1662024" y="568983"/>
                </a:lnTo>
                <a:lnTo>
                  <a:pt x="1670269" y="575017"/>
                </a:lnTo>
                <a:lnTo>
                  <a:pt x="1678197" y="581369"/>
                </a:lnTo>
                <a:lnTo>
                  <a:pt x="1685808" y="588039"/>
                </a:lnTo>
                <a:lnTo>
                  <a:pt x="1693736" y="594391"/>
                </a:lnTo>
                <a:lnTo>
                  <a:pt x="1701347" y="601696"/>
                </a:lnTo>
                <a:lnTo>
                  <a:pt x="1708641" y="608684"/>
                </a:lnTo>
                <a:lnTo>
                  <a:pt x="1715934" y="615989"/>
                </a:lnTo>
                <a:lnTo>
                  <a:pt x="1723228" y="623611"/>
                </a:lnTo>
                <a:lnTo>
                  <a:pt x="1729888" y="631234"/>
                </a:lnTo>
                <a:lnTo>
                  <a:pt x="1736864" y="639174"/>
                </a:lnTo>
                <a:lnTo>
                  <a:pt x="1743207" y="647432"/>
                </a:lnTo>
                <a:lnTo>
                  <a:pt x="1749866" y="655689"/>
                </a:lnTo>
                <a:lnTo>
                  <a:pt x="1756208" y="664265"/>
                </a:lnTo>
                <a:lnTo>
                  <a:pt x="1762234" y="673158"/>
                </a:lnTo>
                <a:lnTo>
                  <a:pt x="1768259" y="682051"/>
                </a:lnTo>
                <a:lnTo>
                  <a:pt x="1773967" y="690944"/>
                </a:lnTo>
                <a:lnTo>
                  <a:pt x="1779675" y="700154"/>
                </a:lnTo>
                <a:lnTo>
                  <a:pt x="1785066" y="709682"/>
                </a:lnTo>
                <a:lnTo>
                  <a:pt x="1790140" y="719211"/>
                </a:lnTo>
                <a:lnTo>
                  <a:pt x="1795531" y="728739"/>
                </a:lnTo>
                <a:lnTo>
                  <a:pt x="1800288" y="738902"/>
                </a:lnTo>
                <a:lnTo>
                  <a:pt x="1805045" y="748430"/>
                </a:lnTo>
                <a:lnTo>
                  <a:pt x="1809484" y="758594"/>
                </a:lnTo>
                <a:lnTo>
                  <a:pt x="1813924" y="769075"/>
                </a:lnTo>
                <a:lnTo>
                  <a:pt x="1817729" y="779556"/>
                </a:lnTo>
                <a:lnTo>
                  <a:pt x="1821535" y="790037"/>
                </a:lnTo>
                <a:lnTo>
                  <a:pt x="1825340" y="800835"/>
                </a:lnTo>
                <a:lnTo>
                  <a:pt x="1828828" y="811634"/>
                </a:lnTo>
                <a:lnTo>
                  <a:pt x="1832000" y="822750"/>
                </a:lnTo>
                <a:lnTo>
                  <a:pt x="1834854" y="833866"/>
                </a:lnTo>
                <a:lnTo>
                  <a:pt x="1837708" y="844983"/>
                </a:lnTo>
                <a:lnTo>
                  <a:pt x="1840245" y="856416"/>
                </a:lnTo>
                <a:lnTo>
                  <a:pt x="1842464" y="867850"/>
                </a:lnTo>
                <a:lnTo>
                  <a:pt x="1844684" y="879284"/>
                </a:lnTo>
                <a:lnTo>
                  <a:pt x="1846270" y="890718"/>
                </a:lnTo>
                <a:lnTo>
                  <a:pt x="1847855" y="902469"/>
                </a:lnTo>
                <a:lnTo>
                  <a:pt x="1849758" y="914221"/>
                </a:lnTo>
                <a:lnTo>
                  <a:pt x="1850710" y="926290"/>
                </a:lnTo>
                <a:lnTo>
                  <a:pt x="1851661" y="938359"/>
                </a:lnTo>
                <a:lnTo>
                  <a:pt x="1852295" y="950428"/>
                </a:lnTo>
                <a:lnTo>
                  <a:pt x="1852612" y="962497"/>
                </a:lnTo>
                <a:lnTo>
                  <a:pt x="1852612" y="974566"/>
                </a:lnTo>
                <a:lnTo>
                  <a:pt x="1852612" y="987270"/>
                </a:lnTo>
                <a:lnTo>
                  <a:pt x="1851978" y="999657"/>
                </a:lnTo>
                <a:lnTo>
                  <a:pt x="1851344" y="1012361"/>
                </a:lnTo>
                <a:lnTo>
                  <a:pt x="1850075" y="1024430"/>
                </a:lnTo>
                <a:lnTo>
                  <a:pt x="1848490" y="1036817"/>
                </a:lnTo>
                <a:lnTo>
                  <a:pt x="1846587" y="1048886"/>
                </a:lnTo>
                <a:lnTo>
                  <a:pt x="1844367" y="1060955"/>
                </a:lnTo>
                <a:lnTo>
                  <a:pt x="1842147" y="1072706"/>
                </a:lnTo>
                <a:lnTo>
                  <a:pt x="1839293" y="1084458"/>
                </a:lnTo>
                <a:lnTo>
                  <a:pt x="1836122" y="1095891"/>
                </a:lnTo>
                <a:lnTo>
                  <a:pt x="1832951" y="1107643"/>
                </a:lnTo>
                <a:lnTo>
                  <a:pt x="1829463" y="1118759"/>
                </a:lnTo>
                <a:lnTo>
                  <a:pt x="1825974" y="1130193"/>
                </a:lnTo>
                <a:lnTo>
                  <a:pt x="1821535" y="1141309"/>
                </a:lnTo>
                <a:lnTo>
                  <a:pt x="1817412" y="1152108"/>
                </a:lnTo>
                <a:lnTo>
                  <a:pt x="1812655" y="1162906"/>
                </a:lnTo>
                <a:lnTo>
                  <a:pt x="1807899" y="1173705"/>
                </a:lnTo>
                <a:lnTo>
                  <a:pt x="1803142" y="1184186"/>
                </a:lnTo>
                <a:lnTo>
                  <a:pt x="1797751" y="1194667"/>
                </a:lnTo>
                <a:lnTo>
                  <a:pt x="1792360" y="1204830"/>
                </a:lnTo>
                <a:lnTo>
                  <a:pt x="1786652" y="1214994"/>
                </a:lnTo>
                <a:lnTo>
                  <a:pt x="1780944" y="1224840"/>
                </a:lnTo>
                <a:lnTo>
                  <a:pt x="1774601" y="1234050"/>
                </a:lnTo>
                <a:lnTo>
                  <a:pt x="1768576" y="1243896"/>
                </a:lnTo>
                <a:lnTo>
                  <a:pt x="1762234" y="1253107"/>
                </a:lnTo>
                <a:lnTo>
                  <a:pt x="1755891" y="1262317"/>
                </a:lnTo>
                <a:lnTo>
                  <a:pt x="1748915" y="1271528"/>
                </a:lnTo>
                <a:lnTo>
                  <a:pt x="1741938" y="1280103"/>
                </a:lnTo>
                <a:lnTo>
                  <a:pt x="1735279" y="1288678"/>
                </a:lnTo>
                <a:lnTo>
                  <a:pt x="1727985" y="1297254"/>
                </a:lnTo>
                <a:lnTo>
                  <a:pt x="1720691" y="1305194"/>
                </a:lnTo>
                <a:lnTo>
                  <a:pt x="1713397" y="1313452"/>
                </a:lnTo>
                <a:lnTo>
                  <a:pt x="1705787" y="1321392"/>
                </a:lnTo>
                <a:lnTo>
                  <a:pt x="1698493" y="1329014"/>
                </a:lnTo>
                <a:lnTo>
                  <a:pt x="1690565" y="1336319"/>
                </a:lnTo>
                <a:lnTo>
                  <a:pt x="1682637" y="1343624"/>
                </a:lnTo>
                <a:lnTo>
                  <a:pt x="1674709" y="1350612"/>
                </a:lnTo>
                <a:lnTo>
                  <a:pt x="1666781" y="1357599"/>
                </a:lnTo>
                <a:lnTo>
                  <a:pt x="1658853" y="1364269"/>
                </a:lnTo>
                <a:lnTo>
                  <a:pt x="1650608" y="1370303"/>
                </a:lnTo>
                <a:lnTo>
                  <a:pt x="1642680" y="1376655"/>
                </a:lnTo>
                <a:lnTo>
                  <a:pt x="1634435" y="1382372"/>
                </a:lnTo>
                <a:lnTo>
                  <a:pt x="1626190" y="1388407"/>
                </a:lnTo>
                <a:lnTo>
                  <a:pt x="1617945" y="1393806"/>
                </a:lnTo>
                <a:lnTo>
                  <a:pt x="1609700" y="1399205"/>
                </a:lnTo>
                <a:lnTo>
                  <a:pt x="1601455" y="1403970"/>
                </a:lnTo>
                <a:lnTo>
                  <a:pt x="1592893" y="1408416"/>
                </a:lnTo>
                <a:lnTo>
                  <a:pt x="1584648" y="1413180"/>
                </a:lnTo>
                <a:lnTo>
                  <a:pt x="1576403" y="1417309"/>
                </a:lnTo>
                <a:lnTo>
                  <a:pt x="1568157" y="1421120"/>
                </a:lnTo>
                <a:lnTo>
                  <a:pt x="1559912" y="1425249"/>
                </a:lnTo>
                <a:lnTo>
                  <a:pt x="1551667" y="1428743"/>
                </a:lnTo>
                <a:lnTo>
                  <a:pt x="1543422" y="1431601"/>
                </a:lnTo>
                <a:lnTo>
                  <a:pt x="1535177" y="1434777"/>
                </a:lnTo>
                <a:lnTo>
                  <a:pt x="1527249" y="1437636"/>
                </a:lnTo>
                <a:lnTo>
                  <a:pt x="1519004" y="1439859"/>
                </a:lnTo>
                <a:lnTo>
                  <a:pt x="1510759" y="1442082"/>
                </a:lnTo>
                <a:lnTo>
                  <a:pt x="1503148" y="1443670"/>
                </a:lnTo>
                <a:lnTo>
                  <a:pt x="1495220" y="1445576"/>
                </a:lnTo>
                <a:lnTo>
                  <a:pt x="1487292" y="1446846"/>
                </a:lnTo>
                <a:lnTo>
                  <a:pt x="1479999" y="1448117"/>
                </a:lnTo>
                <a:lnTo>
                  <a:pt x="1472071" y="1448752"/>
                </a:lnTo>
                <a:lnTo>
                  <a:pt x="1464460" y="1449070"/>
                </a:lnTo>
                <a:lnTo>
                  <a:pt x="1457483" y="1449387"/>
                </a:lnTo>
                <a:lnTo>
                  <a:pt x="1449872" y="1449070"/>
                </a:lnTo>
                <a:lnTo>
                  <a:pt x="1442579" y="1448752"/>
                </a:lnTo>
                <a:lnTo>
                  <a:pt x="1434968" y="1448117"/>
                </a:lnTo>
                <a:lnTo>
                  <a:pt x="1427357" y="1446846"/>
                </a:lnTo>
                <a:lnTo>
                  <a:pt x="1419429" y="1445576"/>
                </a:lnTo>
                <a:lnTo>
                  <a:pt x="1411818" y="1443670"/>
                </a:lnTo>
                <a:lnTo>
                  <a:pt x="1403573" y="1442082"/>
                </a:lnTo>
                <a:lnTo>
                  <a:pt x="1395645" y="1439859"/>
                </a:lnTo>
                <a:lnTo>
                  <a:pt x="1387717" y="1437636"/>
                </a:lnTo>
                <a:lnTo>
                  <a:pt x="1379472" y="1434777"/>
                </a:lnTo>
                <a:lnTo>
                  <a:pt x="1371227" y="1431601"/>
                </a:lnTo>
                <a:lnTo>
                  <a:pt x="1362982" y="1428743"/>
                </a:lnTo>
                <a:lnTo>
                  <a:pt x="1355054" y="1425249"/>
                </a:lnTo>
                <a:lnTo>
                  <a:pt x="1346492" y="1421120"/>
                </a:lnTo>
                <a:lnTo>
                  <a:pt x="1338247" y="1417309"/>
                </a:lnTo>
                <a:lnTo>
                  <a:pt x="1330002" y="1413180"/>
                </a:lnTo>
                <a:lnTo>
                  <a:pt x="1321757" y="1408416"/>
                </a:lnTo>
                <a:lnTo>
                  <a:pt x="1313195" y="1403970"/>
                </a:lnTo>
                <a:lnTo>
                  <a:pt x="1304950" y="1399205"/>
                </a:lnTo>
                <a:lnTo>
                  <a:pt x="1296705" y="1393806"/>
                </a:lnTo>
                <a:lnTo>
                  <a:pt x="1288459" y="1388407"/>
                </a:lnTo>
                <a:lnTo>
                  <a:pt x="1280214" y="1382372"/>
                </a:lnTo>
                <a:lnTo>
                  <a:pt x="1272286" y="1376655"/>
                </a:lnTo>
                <a:lnTo>
                  <a:pt x="1264041" y="1370303"/>
                </a:lnTo>
                <a:lnTo>
                  <a:pt x="1255796" y="1364269"/>
                </a:lnTo>
                <a:lnTo>
                  <a:pt x="1247551" y="1357599"/>
                </a:lnTo>
                <a:lnTo>
                  <a:pt x="1239940" y="1350612"/>
                </a:lnTo>
                <a:lnTo>
                  <a:pt x="1232012" y="1343624"/>
                </a:lnTo>
                <a:lnTo>
                  <a:pt x="1224085" y="1336319"/>
                </a:lnTo>
                <a:lnTo>
                  <a:pt x="1216474" y="1329014"/>
                </a:lnTo>
                <a:lnTo>
                  <a:pt x="1208863" y="1321392"/>
                </a:lnTo>
                <a:lnTo>
                  <a:pt x="1201252" y="1313452"/>
                </a:lnTo>
                <a:lnTo>
                  <a:pt x="1193958" y="1305194"/>
                </a:lnTo>
                <a:lnTo>
                  <a:pt x="1186665" y="1297254"/>
                </a:lnTo>
                <a:lnTo>
                  <a:pt x="1179688" y="1288678"/>
                </a:lnTo>
                <a:lnTo>
                  <a:pt x="1172711" y="1280103"/>
                </a:lnTo>
                <a:lnTo>
                  <a:pt x="1165735" y="1271528"/>
                </a:lnTo>
                <a:lnTo>
                  <a:pt x="1159075" y="1262317"/>
                </a:lnTo>
                <a:lnTo>
                  <a:pt x="1152416" y="1253107"/>
                </a:lnTo>
                <a:lnTo>
                  <a:pt x="1146073" y="1243896"/>
                </a:lnTo>
                <a:lnTo>
                  <a:pt x="1139731" y="1234050"/>
                </a:lnTo>
                <a:lnTo>
                  <a:pt x="1134023" y="1224840"/>
                </a:lnTo>
                <a:lnTo>
                  <a:pt x="1127998" y="1214994"/>
                </a:lnTo>
                <a:lnTo>
                  <a:pt x="1122607" y="1204830"/>
                </a:lnTo>
                <a:lnTo>
                  <a:pt x="1116899" y="1194667"/>
                </a:lnTo>
                <a:lnTo>
                  <a:pt x="1111825" y="1184186"/>
                </a:lnTo>
                <a:lnTo>
                  <a:pt x="1106751" y="1173705"/>
                </a:lnTo>
                <a:lnTo>
                  <a:pt x="1101994" y="1162906"/>
                </a:lnTo>
                <a:lnTo>
                  <a:pt x="1097237" y="1152108"/>
                </a:lnTo>
                <a:lnTo>
                  <a:pt x="1093115" y="1141309"/>
                </a:lnTo>
                <a:lnTo>
                  <a:pt x="1088992" y="1130193"/>
                </a:lnTo>
                <a:lnTo>
                  <a:pt x="1085187" y="1118759"/>
                </a:lnTo>
                <a:lnTo>
                  <a:pt x="1081699" y="1107643"/>
                </a:lnTo>
                <a:lnTo>
                  <a:pt x="1078527" y="1095891"/>
                </a:lnTo>
                <a:lnTo>
                  <a:pt x="1075356" y="1084458"/>
                </a:lnTo>
                <a:lnTo>
                  <a:pt x="1072502" y="1072706"/>
                </a:lnTo>
                <a:lnTo>
                  <a:pt x="1070282" y="1060955"/>
                </a:lnTo>
                <a:lnTo>
                  <a:pt x="1068062" y="1048886"/>
                </a:lnTo>
                <a:lnTo>
                  <a:pt x="1066477" y="1036817"/>
                </a:lnTo>
                <a:lnTo>
                  <a:pt x="1064891" y="1024430"/>
                </a:lnTo>
                <a:lnTo>
                  <a:pt x="1063623" y="1012361"/>
                </a:lnTo>
                <a:lnTo>
                  <a:pt x="1062671" y="999657"/>
                </a:lnTo>
                <a:lnTo>
                  <a:pt x="1062037" y="987270"/>
                </a:lnTo>
                <a:lnTo>
                  <a:pt x="1062037" y="974566"/>
                </a:lnTo>
                <a:lnTo>
                  <a:pt x="1062037" y="962497"/>
                </a:lnTo>
                <a:lnTo>
                  <a:pt x="1062354" y="950428"/>
                </a:lnTo>
                <a:lnTo>
                  <a:pt x="1063306" y="938359"/>
                </a:lnTo>
                <a:lnTo>
                  <a:pt x="1064257" y="926290"/>
                </a:lnTo>
                <a:lnTo>
                  <a:pt x="1065208" y="914221"/>
                </a:lnTo>
                <a:lnTo>
                  <a:pt x="1066794" y="902469"/>
                </a:lnTo>
                <a:lnTo>
                  <a:pt x="1068380" y="890718"/>
                </a:lnTo>
                <a:lnTo>
                  <a:pt x="1069965" y="879284"/>
                </a:lnTo>
                <a:lnTo>
                  <a:pt x="1072185" y="867850"/>
                </a:lnTo>
                <a:lnTo>
                  <a:pt x="1074405" y="856416"/>
                </a:lnTo>
                <a:lnTo>
                  <a:pt x="1077259" y="844983"/>
                </a:lnTo>
                <a:lnTo>
                  <a:pt x="1079796" y="833866"/>
                </a:lnTo>
                <a:lnTo>
                  <a:pt x="1082650" y="822750"/>
                </a:lnTo>
                <a:lnTo>
                  <a:pt x="1085821" y="811634"/>
                </a:lnTo>
                <a:lnTo>
                  <a:pt x="1089627" y="800835"/>
                </a:lnTo>
                <a:lnTo>
                  <a:pt x="1093115" y="790037"/>
                </a:lnTo>
                <a:lnTo>
                  <a:pt x="1096920" y="779556"/>
                </a:lnTo>
                <a:lnTo>
                  <a:pt x="1101043" y="769075"/>
                </a:lnTo>
                <a:lnTo>
                  <a:pt x="1105165" y="758594"/>
                </a:lnTo>
                <a:lnTo>
                  <a:pt x="1109922" y="748430"/>
                </a:lnTo>
                <a:lnTo>
                  <a:pt x="1114362" y="738902"/>
                </a:lnTo>
                <a:lnTo>
                  <a:pt x="1119118" y="728739"/>
                </a:lnTo>
                <a:lnTo>
                  <a:pt x="1124509" y="719211"/>
                </a:lnTo>
                <a:lnTo>
                  <a:pt x="1129583" y="709682"/>
                </a:lnTo>
                <a:lnTo>
                  <a:pt x="1135291" y="700154"/>
                </a:lnTo>
                <a:lnTo>
                  <a:pt x="1140682" y="690944"/>
                </a:lnTo>
                <a:lnTo>
                  <a:pt x="1146391" y="682051"/>
                </a:lnTo>
                <a:lnTo>
                  <a:pt x="1152416" y="673158"/>
                </a:lnTo>
                <a:lnTo>
                  <a:pt x="1158758" y="664265"/>
                </a:lnTo>
                <a:lnTo>
                  <a:pt x="1164783" y="655689"/>
                </a:lnTo>
                <a:lnTo>
                  <a:pt x="1171443" y="647432"/>
                </a:lnTo>
                <a:lnTo>
                  <a:pt x="1177785" y="639174"/>
                </a:lnTo>
                <a:lnTo>
                  <a:pt x="1184762" y="631234"/>
                </a:lnTo>
                <a:lnTo>
                  <a:pt x="1191738" y="623611"/>
                </a:lnTo>
                <a:lnTo>
                  <a:pt x="1198715" y="615989"/>
                </a:lnTo>
                <a:lnTo>
                  <a:pt x="1206009" y="608684"/>
                </a:lnTo>
                <a:lnTo>
                  <a:pt x="1213620" y="601696"/>
                </a:lnTo>
                <a:lnTo>
                  <a:pt x="1220913" y="594391"/>
                </a:lnTo>
                <a:lnTo>
                  <a:pt x="1228841" y="588039"/>
                </a:lnTo>
                <a:lnTo>
                  <a:pt x="1236769" y="581369"/>
                </a:lnTo>
                <a:lnTo>
                  <a:pt x="1244380" y="575017"/>
                </a:lnTo>
                <a:lnTo>
                  <a:pt x="1252625" y="568983"/>
                </a:lnTo>
                <a:lnTo>
                  <a:pt x="1260870" y="562948"/>
                </a:lnTo>
                <a:lnTo>
                  <a:pt x="1269115" y="557549"/>
                </a:lnTo>
                <a:lnTo>
                  <a:pt x="1277360" y="552150"/>
                </a:lnTo>
                <a:lnTo>
                  <a:pt x="1286240" y="547068"/>
                </a:lnTo>
                <a:lnTo>
                  <a:pt x="1294802" y="542304"/>
                </a:lnTo>
                <a:lnTo>
                  <a:pt x="1303364" y="537540"/>
                </a:lnTo>
                <a:lnTo>
                  <a:pt x="1312560" y="533093"/>
                </a:lnTo>
                <a:lnTo>
                  <a:pt x="1321757" y="528964"/>
                </a:lnTo>
                <a:lnTo>
                  <a:pt x="1330953" y="525153"/>
                </a:lnTo>
                <a:lnTo>
                  <a:pt x="1339833" y="521659"/>
                </a:lnTo>
                <a:lnTo>
                  <a:pt x="1349029" y="518483"/>
                </a:lnTo>
                <a:lnTo>
                  <a:pt x="1358542" y="514990"/>
                </a:lnTo>
                <a:lnTo>
                  <a:pt x="1368056" y="512449"/>
                </a:lnTo>
                <a:lnTo>
                  <a:pt x="1377887" y="509908"/>
                </a:lnTo>
                <a:lnTo>
                  <a:pt x="1387717" y="507685"/>
                </a:lnTo>
                <a:lnTo>
                  <a:pt x="1397231" y="505462"/>
                </a:lnTo>
                <a:lnTo>
                  <a:pt x="1407062" y="503874"/>
                </a:lnTo>
                <a:lnTo>
                  <a:pt x="1416892" y="502603"/>
                </a:lnTo>
                <a:lnTo>
                  <a:pt x="1427040" y="501650"/>
                </a:lnTo>
                <a:lnTo>
                  <a:pt x="1437188" y="500697"/>
                </a:lnTo>
                <a:lnTo>
                  <a:pt x="1447336" y="500380"/>
                </a:lnTo>
                <a:lnTo>
                  <a:pt x="1457483" y="500062"/>
                </a:lnTo>
                <a:close/>
                <a:moveTo>
                  <a:pt x="716008" y="249237"/>
                </a:moveTo>
                <a:lnTo>
                  <a:pt x="795913" y="249237"/>
                </a:lnTo>
                <a:lnTo>
                  <a:pt x="795913" y="374499"/>
                </a:lnTo>
                <a:lnTo>
                  <a:pt x="810181" y="375133"/>
                </a:lnTo>
                <a:lnTo>
                  <a:pt x="823816" y="376402"/>
                </a:lnTo>
                <a:lnTo>
                  <a:pt x="837133" y="377670"/>
                </a:lnTo>
                <a:lnTo>
                  <a:pt x="849500" y="379890"/>
                </a:lnTo>
                <a:lnTo>
                  <a:pt x="861549" y="381793"/>
                </a:lnTo>
                <a:lnTo>
                  <a:pt x="873281" y="384330"/>
                </a:lnTo>
                <a:lnTo>
                  <a:pt x="884379" y="386867"/>
                </a:lnTo>
                <a:lnTo>
                  <a:pt x="894842" y="389721"/>
                </a:lnTo>
                <a:lnTo>
                  <a:pt x="904989" y="393209"/>
                </a:lnTo>
                <a:lnTo>
                  <a:pt x="914819" y="396698"/>
                </a:lnTo>
                <a:lnTo>
                  <a:pt x="924014" y="400186"/>
                </a:lnTo>
                <a:lnTo>
                  <a:pt x="932575" y="403991"/>
                </a:lnTo>
                <a:lnTo>
                  <a:pt x="941136" y="407797"/>
                </a:lnTo>
                <a:lnTo>
                  <a:pt x="949381" y="411602"/>
                </a:lnTo>
                <a:lnTo>
                  <a:pt x="956673" y="415725"/>
                </a:lnTo>
                <a:lnTo>
                  <a:pt x="963966" y="419847"/>
                </a:lnTo>
                <a:lnTo>
                  <a:pt x="931624" y="504836"/>
                </a:lnTo>
                <a:lnTo>
                  <a:pt x="920209" y="498810"/>
                </a:lnTo>
                <a:lnTo>
                  <a:pt x="906257" y="491517"/>
                </a:lnTo>
                <a:lnTo>
                  <a:pt x="898330" y="488028"/>
                </a:lnTo>
                <a:lnTo>
                  <a:pt x="890086" y="484540"/>
                </a:lnTo>
                <a:lnTo>
                  <a:pt x="880891" y="480735"/>
                </a:lnTo>
                <a:lnTo>
                  <a:pt x="871061" y="477246"/>
                </a:lnTo>
                <a:lnTo>
                  <a:pt x="860597" y="474075"/>
                </a:lnTo>
                <a:lnTo>
                  <a:pt x="849500" y="470904"/>
                </a:lnTo>
                <a:lnTo>
                  <a:pt x="837767" y="468367"/>
                </a:lnTo>
                <a:lnTo>
                  <a:pt x="825401" y="465830"/>
                </a:lnTo>
                <a:lnTo>
                  <a:pt x="812401" y="463927"/>
                </a:lnTo>
                <a:lnTo>
                  <a:pt x="798449" y="462659"/>
                </a:lnTo>
                <a:lnTo>
                  <a:pt x="783863" y="461707"/>
                </a:lnTo>
                <a:lnTo>
                  <a:pt x="768960" y="461390"/>
                </a:lnTo>
                <a:lnTo>
                  <a:pt x="759765" y="461390"/>
                </a:lnTo>
                <a:lnTo>
                  <a:pt x="751204" y="462024"/>
                </a:lnTo>
                <a:lnTo>
                  <a:pt x="742643" y="462659"/>
                </a:lnTo>
                <a:lnTo>
                  <a:pt x="734398" y="463927"/>
                </a:lnTo>
                <a:lnTo>
                  <a:pt x="726471" y="465196"/>
                </a:lnTo>
                <a:lnTo>
                  <a:pt x="719496" y="467098"/>
                </a:lnTo>
                <a:lnTo>
                  <a:pt x="712203" y="469001"/>
                </a:lnTo>
                <a:lnTo>
                  <a:pt x="705544" y="471538"/>
                </a:lnTo>
                <a:lnTo>
                  <a:pt x="699202" y="473758"/>
                </a:lnTo>
                <a:lnTo>
                  <a:pt x="693178" y="476612"/>
                </a:lnTo>
                <a:lnTo>
                  <a:pt x="687153" y="479466"/>
                </a:lnTo>
                <a:lnTo>
                  <a:pt x="682080" y="482637"/>
                </a:lnTo>
                <a:lnTo>
                  <a:pt x="676689" y="486126"/>
                </a:lnTo>
                <a:lnTo>
                  <a:pt x="671933" y="489614"/>
                </a:lnTo>
                <a:lnTo>
                  <a:pt x="667177" y="493419"/>
                </a:lnTo>
                <a:lnTo>
                  <a:pt x="663055" y="497542"/>
                </a:lnTo>
                <a:lnTo>
                  <a:pt x="659250" y="501348"/>
                </a:lnTo>
                <a:lnTo>
                  <a:pt x="655445" y="505470"/>
                </a:lnTo>
                <a:lnTo>
                  <a:pt x="652274" y="509910"/>
                </a:lnTo>
                <a:lnTo>
                  <a:pt x="649103" y="514350"/>
                </a:lnTo>
                <a:lnTo>
                  <a:pt x="646249" y="519107"/>
                </a:lnTo>
                <a:lnTo>
                  <a:pt x="643713" y="523546"/>
                </a:lnTo>
                <a:lnTo>
                  <a:pt x="641493" y="528303"/>
                </a:lnTo>
                <a:lnTo>
                  <a:pt x="639591" y="533060"/>
                </a:lnTo>
                <a:lnTo>
                  <a:pt x="637688" y="537817"/>
                </a:lnTo>
                <a:lnTo>
                  <a:pt x="636420" y="542891"/>
                </a:lnTo>
                <a:lnTo>
                  <a:pt x="635152" y="547647"/>
                </a:lnTo>
                <a:lnTo>
                  <a:pt x="633566" y="552721"/>
                </a:lnTo>
                <a:lnTo>
                  <a:pt x="632932" y="557478"/>
                </a:lnTo>
                <a:lnTo>
                  <a:pt x="632298" y="562235"/>
                </a:lnTo>
                <a:lnTo>
                  <a:pt x="631981" y="567309"/>
                </a:lnTo>
                <a:lnTo>
                  <a:pt x="631981" y="572066"/>
                </a:lnTo>
                <a:lnTo>
                  <a:pt x="631981" y="578408"/>
                </a:lnTo>
                <a:lnTo>
                  <a:pt x="632615" y="584433"/>
                </a:lnTo>
                <a:lnTo>
                  <a:pt x="633249" y="590459"/>
                </a:lnTo>
                <a:lnTo>
                  <a:pt x="634200" y="595850"/>
                </a:lnTo>
                <a:lnTo>
                  <a:pt x="635786" y="601558"/>
                </a:lnTo>
                <a:lnTo>
                  <a:pt x="637371" y="606632"/>
                </a:lnTo>
                <a:lnTo>
                  <a:pt x="639274" y="612023"/>
                </a:lnTo>
                <a:lnTo>
                  <a:pt x="641176" y="617097"/>
                </a:lnTo>
                <a:lnTo>
                  <a:pt x="643713" y="622171"/>
                </a:lnTo>
                <a:lnTo>
                  <a:pt x="646249" y="626927"/>
                </a:lnTo>
                <a:lnTo>
                  <a:pt x="649737" y="631367"/>
                </a:lnTo>
                <a:lnTo>
                  <a:pt x="652908" y="636124"/>
                </a:lnTo>
                <a:lnTo>
                  <a:pt x="656713" y="640564"/>
                </a:lnTo>
                <a:lnTo>
                  <a:pt x="660835" y="645320"/>
                </a:lnTo>
                <a:lnTo>
                  <a:pt x="665274" y="649443"/>
                </a:lnTo>
                <a:lnTo>
                  <a:pt x="670031" y="653566"/>
                </a:lnTo>
                <a:lnTo>
                  <a:pt x="675104" y="658005"/>
                </a:lnTo>
                <a:lnTo>
                  <a:pt x="680177" y="662128"/>
                </a:lnTo>
                <a:lnTo>
                  <a:pt x="686202" y="665933"/>
                </a:lnTo>
                <a:lnTo>
                  <a:pt x="691909" y="670373"/>
                </a:lnTo>
                <a:lnTo>
                  <a:pt x="698568" y="674178"/>
                </a:lnTo>
                <a:lnTo>
                  <a:pt x="705227" y="678301"/>
                </a:lnTo>
                <a:lnTo>
                  <a:pt x="719813" y="686229"/>
                </a:lnTo>
                <a:lnTo>
                  <a:pt x="735667" y="694474"/>
                </a:lnTo>
                <a:lnTo>
                  <a:pt x="753106" y="702402"/>
                </a:lnTo>
                <a:lnTo>
                  <a:pt x="771814" y="710964"/>
                </a:lnTo>
                <a:lnTo>
                  <a:pt x="792108" y="719527"/>
                </a:lnTo>
                <a:lnTo>
                  <a:pt x="804474" y="724600"/>
                </a:lnTo>
                <a:lnTo>
                  <a:pt x="816206" y="729991"/>
                </a:lnTo>
                <a:lnTo>
                  <a:pt x="827621" y="735065"/>
                </a:lnTo>
                <a:lnTo>
                  <a:pt x="838719" y="740774"/>
                </a:lnTo>
                <a:lnTo>
                  <a:pt x="849500" y="745847"/>
                </a:lnTo>
                <a:lnTo>
                  <a:pt x="859963" y="751873"/>
                </a:lnTo>
                <a:lnTo>
                  <a:pt x="870110" y="757264"/>
                </a:lnTo>
                <a:lnTo>
                  <a:pt x="879622" y="763289"/>
                </a:lnTo>
                <a:lnTo>
                  <a:pt x="888501" y="768997"/>
                </a:lnTo>
                <a:lnTo>
                  <a:pt x="897379" y="775340"/>
                </a:lnTo>
                <a:lnTo>
                  <a:pt x="905940" y="781365"/>
                </a:lnTo>
                <a:lnTo>
                  <a:pt x="914184" y="788024"/>
                </a:lnTo>
                <a:lnTo>
                  <a:pt x="921477" y="794367"/>
                </a:lnTo>
                <a:lnTo>
                  <a:pt x="928770" y="801026"/>
                </a:lnTo>
                <a:lnTo>
                  <a:pt x="935746" y="808003"/>
                </a:lnTo>
                <a:lnTo>
                  <a:pt x="942088" y="814980"/>
                </a:lnTo>
                <a:lnTo>
                  <a:pt x="948429" y="822273"/>
                </a:lnTo>
                <a:lnTo>
                  <a:pt x="953820" y="829250"/>
                </a:lnTo>
                <a:lnTo>
                  <a:pt x="959210" y="837178"/>
                </a:lnTo>
                <a:lnTo>
                  <a:pt x="963966" y="844789"/>
                </a:lnTo>
                <a:lnTo>
                  <a:pt x="968406" y="852717"/>
                </a:lnTo>
                <a:lnTo>
                  <a:pt x="972845" y="860962"/>
                </a:lnTo>
                <a:lnTo>
                  <a:pt x="976333" y="869524"/>
                </a:lnTo>
                <a:lnTo>
                  <a:pt x="979503" y="878087"/>
                </a:lnTo>
                <a:lnTo>
                  <a:pt x="982674" y="886966"/>
                </a:lnTo>
                <a:lnTo>
                  <a:pt x="985211" y="895845"/>
                </a:lnTo>
                <a:lnTo>
                  <a:pt x="987431" y="905359"/>
                </a:lnTo>
                <a:lnTo>
                  <a:pt x="989016" y="914873"/>
                </a:lnTo>
                <a:lnTo>
                  <a:pt x="990284" y="925020"/>
                </a:lnTo>
                <a:lnTo>
                  <a:pt x="991236" y="935168"/>
                </a:lnTo>
                <a:lnTo>
                  <a:pt x="991870" y="944999"/>
                </a:lnTo>
                <a:lnTo>
                  <a:pt x="992187" y="955781"/>
                </a:lnTo>
                <a:lnTo>
                  <a:pt x="991870" y="965295"/>
                </a:lnTo>
                <a:lnTo>
                  <a:pt x="991236" y="974808"/>
                </a:lnTo>
                <a:lnTo>
                  <a:pt x="990284" y="984322"/>
                </a:lnTo>
                <a:lnTo>
                  <a:pt x="989016" y="993835"/>
                </a:lnTo>
                <a:lnTo>
                  <a:pt x="987113" y="1002715"/>
                </a:lnTo>
                <a:lnTo>
                  <a:pt x="984894" y="1012228"/>
                </a:lnTo>
                <a:lnTo>
                  <a:pt x="982357" y="1021108"/>
                </a:lnTo>
                <a:lnTo>
                  <a:pt x="978869" y="1030304"/>
                </a:lnTo>
                <a:lnTo>
                  <a:pt x="975698" y="1039184"/>
                </a:lnTo>
                <a:lnTo>
                  <a:pt x="971893" y="1047429"/>
                </a:lnTo>
                <a:lnTo>
                  <a:pt x="967454" y="1055991"/>
                </a:lnTo>
                <a:lnTo>
                  <a:pt x="962698" y="1064553"/>
                </a:lnTo>
                <a:lnTo>
                  <a:pt x="957625" y="1072481"/>
                </a:lnTo>
                <a:lnTo>
                  <a:pt x="952234" y="1080409"/>
                </a:lnTo>
                <a:lnTo>
                  <a:pt x="946210" y="1088337"/>
                </a:lnTo>
                <a:lnTo>
                  <a:pt x="940185" y="1095631"/>
                </a:lnTo>
                <a:lnTo>
                  <a:pt x="933526" y="1102925"/>
                </a:lnTo>
                <a:lnTo>
                  <a:pt x="926551" y="1110219"/>
                </a:lnTo>
                <a:lnTo>
                  <a:pt x="918941" y="1116561"/>
                </a:lnTo>
                <a:lnTo>
                  <a:pt x="911014" y="1123221"/>
                </a:lnTo>
                <a:lnTo>
                  <a:pt x="903087" y="1129246"/>
                </a:lnTo>
                <a:lnTo>
                  <a:pt x="894525" y="1135271"/>
                </a:lnTo>
                <a:lnTo>
                  <a:pt x="885647" y="1140979"/>
                </a:lnTo>
                <a:lnTo>
                  <a:pt x="876134" y="1146370"/>
                </a:lnTo>
                <a:lnTo>
                  <a:pt x="866622" y="1151127"/>
                </a:lnTo>
                <a:lnTo>
                  <a:pt x="856475" y="1155884"/>
                </a:lnTo>
                <a:lnTo>
                  <a:pt x="846012" y="1160006"/>
                </a:lnTo>
                <a:lnTo>
                  <a:pt x="835231" y="1163812"/>
                </a:lnTo>
                <a:lnTo>
                  <a:pt x="824133" y="1167617"/>
                </a:lnTo>
                <a:lnTo>
                  <a:pt x="812401" y="1170471"/>
                </a:lnTo>
                <a:lnTo>
                  <a:pt x="800669" y="1173008"/>
                </a:lnTo>
                <a:lnTo>
                  <a:pt x="788303" y="1175228"/>
                </a:lnTo>
                <a:lnTo>
                  <a:pt x="788303" y="1309687"/>
                </a:lnTo>
                <a:lnTo>
                  <a:pt x="707129" y="1309687"/>
                </a:lnTo>
                <a:lnTo>
                  <a:pt x="707129" y="1179351"/>
                </a:lnTo>
                <a:lnTo>
                  <a:pt x="692861" y="1179034"/>
                </a:lnTo>
                <a:lnTo>
                  <a:pt x="678592" y="1178082"/>
                </a:lnTo>
                <a:lnTo>
                  <a:pt x="664640" y="1176180"/>
                </a:lnTo>
                <a:lnTo>
                  <a:pt x="650689" y="1174277"/>
                </a:lnTo>
                <a:lnTo>
                  <a:pt x="637054" y="1172057"/>
                </a:lnTo>
                <a:lnTo>
                  <a:pt x="623102" y="1169520"/>
                </a:lnTo>
                <a:lnTo>
                  <a:pt x="609785" y="1166349"/>
                </a:lnTo>
                <a:lnTo>
                  <a:pt x="596785" y="1162543"/>
                </a:lnTo>
                <a:lnTo>
                  <a:pt x="584101" y="1158738"/>
                </a:lnTo>
                <a:lnTo>
                  <a:pt x="572052" y="1154615"/>
                </a:lnTo>
                <a:lnTo>
                  <a:pt x="560003" y="1149859"/>
                </a:lnTo>
                <a:lnTo>
                  <a:pt x="548588" y="1144785"/>
                </a:lnTo>
                <a:lnTo>
                  <a:pt x="537807" y="1139394"/>
                </a:lnTo>
                <a:lnTo>
                  <a:pt x="527660" y="1134320"/>
                </a:lnTo>
                <a:lnTo>
                  <a:pt x="518148" y="1128294"/>
                </a:lnTo>
                <a:lnTo>
                  <a:pt x="509587" y="1122586"/>
                </a:lnTo>
                <a:lnTo>
                  <a:pt x="540027" y="1036012"/>
                </a:lnTo>
                <a:lnTo>
                  <a:pt x="549222" y="1041721"/>
                </a:lnTo>
                <a:lnTo>
                  <a:pt x="558735" y="1047112"/>
                </a:lnTo>
                <a:lnTo>
                  <a:pt x="568564" y="1052820"/>
                </a:lnTo>
                <a:lnTo>
                  <a:pt x="579028" y="1057577"/>
                </a:lnTo>
                <a:lnTo>
                  <a:pt x="589492" y="1062651"/>
                </a:lnTo>
                <a:lnTo>
                  <a:pt x="600590" y="1067090"/>
                </a:lnTo>
                <a:lnTo>
                  <a:pt x="612004" y="1071213"/>
                </a:lnTo>
                <a:lnTo>
                  <a:pt x="623737" y="1075335"/>
                </a:lnTo>
                <a:lnTo>
                  <a:pt x="635786" y="1078824"/>
                </a:lnTo>
                <a:lnTo>
                  <a:pt x="648152" y="1081995"/>
                </a:lnTo>
                <a:lnTo>
                  <a:pt x="660518" y="1084849"/>
                </a:lnTo>
                <a:lnTo>
                  <a:pt x="673201" y="1087069"/>
                </a:lnTo>
                <a:lnTo>
                  <a:pt x="686202" y="1088972"/>
                </a:lnTo>
                <a:lnTo>
                  <a:pt x="699519" y="1090240"/>
                </a:lnTo>
                <a:lnTo>
                  <a:pt x="712520" y="1091191"/>
                </a:lnTo>
                <a:lnTo>
                  <a:pt x="726154" y="1091509"/>
                </a:lnTo>
                <a:lnTo>
                  <a:pt x="734716" y="1091191"/>
                </a:lnTo>
                <a:lnTo>
                  <a:pt x="743277" y="1090874"/>
                </a:lnTo>
                <a:lnTo>
                  <a:pt x="751521" y="1090240"/>
                </a:lnTo>
                <a:lnTo>
                  <a:pt x="759131" y="1088972"/>
                </a:lnTo>
                <a:lnTo>
                  <a:pt x="767058" y="1087703"/>
                </a:lnTo>
                <a:lnTo>
                  <a:pt x="774668" y="1086117"/>
                </a:lnTo>
                <a:lnTo>
                  <a:pt x="781644" y="1083898"/>
                </a:lnTo>
                <a:lnTo>
                  <a:pt x="788937" y="1081995"/>
                </a:lnTo>
                <a:lnTo>
                  <a:pt x="795595" y="1079458"/>
                </a:lnTo>
                <a:lnTo>
                  <a:pt x="802571" y="1076921"/>
                </a:lnTo>
                <a:lnTo>
                  <a:pt x="809230" y="1074067"/>
                </a:lnTo>
                <a:lnTo>
                  <a:pt x="815255" y="1070579"/>
                </a:lnTo>
                <a:lnTo>
                  <a:pt x="821279" y="1067407"/>
                </a:lnTo>
                <a:lnTo>
                  <a:pt x="826987" y="1063919"/>
                </a:lnTo>
                <a:lnTo>
                  <a:pt x="832377" y="1059796"/>
                </a:lnTo>
                <a:lnTo>
                  <a:pt x="837450" y="1055674"/>
                </a:lnTo>
                <a:lnTo>
                  <a:pt x="842207" y="1051551"/>
                </a:lnTo>
                <a:lnTo>
                  <a:pt x="847280" y="1046795"/>
                </a:lnTo>
                <a:lnTo>
                  <a:pt x="851402" y="1042355"/>
                </a:lnTo>
                <a:lnTo>
                  <a:pt x="855524" y="1037281"/>
                </a:lnTo>
                <a:lnTo>
                  <a:pt x="859329" y="1032207"/>
                </a:lnTo>
                <a:lnTo>
                  <a:pt x="862817" y="1027133"/>
                </a:lnTo>
                <a:lnTo>
                  <a:pt x="866305" y="1021425"/>
                </a:lnTo>
                <a:lnTo>
                  <a:pt x="868842" y="1016034"/>
                </a:lnTo>
                <a:lnTo>
                  <a:pt x="871378" y="1010009"/>
                </a:lnTo>
                <a:lnTo>
                  <a:pt x="873598" y="1003983"/>
                </a:lnTo>
                <a:lnTo>
                  <a:pt x="875500" y="997641"/>
                </a:lnTo>
                <a:lnTo>
                  <a:pt x="877086" y="991299"/>
                </a:lnTo>
                <a:lnTo>
                  <a:pt x="878354" y="984956"/>
                </a:lnTo>
                <a:lnTo>
                  <a:pt x="879305" y="978297"/>
                </a:lnTo>
                <a:lnTo>
                  <a:pt x="879939" y="971954"/>
                </a:lnTo>
                <a:lnTo>
                  <a:pt x="879939" y="964978"/>
                </a:lnTo>
                <a:lnTo>
                  <a:pt x="879939" y="958318"/>
                </a:lnTo>
                <a:lnTo>
                  <a:pt x="879622" y="951976"/>
                </a:lnTo>
                <a:lnTo>
                  <a:pt x="878671" y="945950"/>
                </a:lnTo>
                <a:lnTo>
                  <a:pt x="877720" y="939608"/>
                </a:lnTo>
                <a:lnTo>
                  <a:pt x="876134" y="933266"/>
                </a:lnTo>
                <a:lnTo>
                  <a:pt x="874549" y="927557"/>
                </a:lnTo>
                <a:lnTo>
                  <a:pt x="872647" y="921849"/>
                </a:lnTo>
                <a:lnTo>
                  <a:pt x="870744" y="916458"/>
                </a:lnTo>
                <a:lnTo>
                  <a:pt x="868207" y="910750"/>
                </a:lnTo>
                <a:lnTo>
                  <a:pt x="865354" y="905676"/>
                </a:lnTo>
                <a:lnTo>
                  <a:pt x="862183" y="900602"/>
                </a:lnTo>
                <a:lnTo>
                  <a:pt x="859012" y="895211"/>
                </a:lnTo>
                <a:lnTo>
                  <a:pt x="855524" y="890454"/>
                </a:lnTo>
                <a:lnTo>
                  <a:pt x="851402" y="885380"/>
                </a:lnTo>
                <a:lnTo>
                  <a:pt x="847280" y="880624"/>
                </a:lnTo>
                <a:lnTo>
                  <a:pt x="842524" y="875867"/>
                </a:lnTo>
                <a:lnTo>
                  <a:pt x="838085" y="871427"/>
                </a:lnTo>
                <a:lnTo>
                  <a:pt x="833011" y="866987"/>
                </a:lnTo>
                <a:lnTo>
                  <a:pt x="827621" y="862231"/>
                </a:lnTo>
                <a:lnTo>
                  <a:pt x="822230" y="858108"/>
                </a:lnTo>
                <a:lnTo>
                  <a:pt x="816206" y="853985"/>
                </a:lnTo>
                <a:lnTo>
                  <a:pt x="810181" y="849546"/>
                </a:lnTo>
                <a:lnTo>
                  <a:pt x="803840" y="845740"/>
                </a:lnTo>
                <a:lnTo>
                  <a:pt x="797181" y="841301"/>
                </a:lnTo>
                <a:lnTo>
                  <a:pt x="782912" y="833690"/>
                </a:lnTo>
                <a:lnTo>
                  <a:pt x="767692" y="826079"/>
                </a:lnTo>
                <a:lnTo>
                  <a:pt x="751521" y="818785"/>
                </a:lnTo>
                <a:lnTo>
                  <a:pt x="734081" y="811174"/>
                </a:lnTo>
                <a:lnTo>
                  <a:pt x="709983" y="801344"/>
                </a:lnTo>
                <a:lnTo>
                  <a:pt x="687153" y="791196"/>
                </a:lnTo>
                <a:lnTo>
                  <a:pt x="676055" y="786439"/>
                </a:lnTo>
                <a:lnTo>
                  <a:pt x="665274" y="781048"/>
                </a:lnTo>
                <a:lnTo>
                  <a:pt x="655128" y="775657"/>
                </a:lnTo>
                <a:lnTo>
                  <a:pt x="644981" y="770266"/>
                </a:lnTo>
                <a:lnTo>
                  <a:pt x="635786" y="764875"/>
                </a:lnTo>
                <a:lnTo>
                  <a:pt x="626273" y="759167"/>
                </a:lnTo>
                <a:lnTo>
                  <a:pt x="617395" y="753458"/>
                </a:lnTo>
                <a:lnTo>
                  <a:pt x="608517" y="747433"/>
                </a:lnTo>
                <a:lnTo>
                  <a:pt x="600590" y="741408"/>
                </a:lnTo>
                <a:lnTo>
                  <a:pt x="592662" y="735065"/>
                </a:lnTo>
                <a:lnTo>
                  <a:pt x="585052" y="729040"/>
                </a:lnTo>
                <a:lnTo>
                  <a:pt x="578077" y="722381"/>
                </a:lnTo>
                <a:lnTo>
                  <a:pt x="571418" y="715721"/>
                </a:lnTo>
                <a:lnTo>
                  <a:pt x="565076" y="708744"/>
                </a:lnTo>
                <a:lnTo>
                  <a:pt x="559052" y="701451"/>
                </a:lnTo>
                <a:lnTo>
                  <a:pt x="553344" y="694474"/>
                </a:lnTo>
                <a:lnTo>
                  <a:pt x="548588" y="686546"/>
                </a:lnTo>
                <a:lnTo>
                  <a:pt x="543832" y="678935"/>
                </a:lnTo>
                <a:lnTo>
                  <a:pt x="539393" y="671007"/>
                </a:lnTo>
                <a:lnTo>
                  <a:pt x="535588" y="662762"/>
                </a:lnTo>
                <a:lnTo>
                  <a:pt x="532417" y="654200"/>
                </a:lnTo>
                <a:lnTo>
                  <a:pt x="529246" y="645955"/>
                </a:lnTo>
                <a:lnTo>
                  <a:pt x="526709" y="636758"/>
                </a:lnTo>
                <a:lnTo>
                  <a:pt x="524807" y="627562"/>
                </a:lnTo>
                <a:lnTo>
                  <a:pt x="523221" y="618048"/>
                </a:lnTo>
                <a:lnTo>
                  <a:pt x="521953" y="608217"/>
                </a:lnTo>
                <a:lnTo>
                  <a:pt x="521319" y="598069"/>
                </a:lnTo>
                <a:lnTo>
                  <a:pt x="521002" y="587922"/>
                </a:lnTo>
                <a:lnTo>
                  <a:pt x="521319" y="577774"/>
                </a:lnTo>
                <a:lnTo>
                  <a:pt x="521953" y="567943"/>
                </a:lnTo>
                <a:lnTo>
                  <a:pt x="522904" y="558429"/>
                </a:lnTo>
                <a:lnTo>
                  <a:pt x="524490" y="548916"/>
                </a:lnTo>
                <a:lnTo>
                  <a:pt x="526392" y="539402"/>
                </a:lnTo>
                <a:lnTo>
                  <a:pt x="528612" y="530523"/>
                </a:lnTo>
                <a:lnTo>
                  <a:pt x="531783" y="521643"/>
                </a:lnTo>
                <a:lnTo>
                  <a:pt x="534636" y="512764"/>
                </a:lnTo>
                <a:lnTo>
                  <a:pt x="538124" y="504202"/>
                </a:lnTo>
                <a:lnTo>
                  <a:pt x="541929" y="495956"/>
                </a:lnTo>
                <a:lnTo>
                  <a:pt x="546685" y="487711"/>
                </a:lnTo>
                <a:lnTo>
                  <a:pt x="551125" y="479783"/>
                </a:lnTo>
                <a:lnTo>
                  <a:pt x="556515" y="472489"/>
                </a:lnTo>
                <a:lnTo>
                  <a:pt x="561905" y="464879"/>
                </a:lnTo>
                <a:lnTo>
                  <a:pt x="567930" y="457585"/>
                </a:lnTo>
                <a:lnTo>
                  <a:pt x="573955" y="450925"/>
                </a:lnTo>
                <a:lnTo>
                  <a:pt x="580613" y="444266"/>
                </a:lnTo>
                <a:lnTo>
                  <a:pt x="587272" y="437923"/>
                </a:lnTo>
                <a:lnTo>
                  <a:pt x="594565" y="431581"/>
                </a:lnTo>
                <a:lnTo>
                  <a:pt x="602175" y="425873"/>
                </a:lnTo>
                <a:lnTo>
                  <a:pt x="609785" y="420165"/>
                </a:lnTo>
                <a:lnTo>
                  <a:pt x="618029" y="415091"/>
                </a:lnTo>
                <a:lnTo>
                  <a:pt x="626590" y="410017"/>
                </a:lnTo>
                <a:lnTo>
                  <a:pt x="635469" y="405577"/>
                </a:lnTo>
                <a:lnTo>
                  <a:pt x="644347" y="400820"/>
                </a:lnTo>
                <a:lnTo>
                  <a:pt x="653859" y="397015"/>
                </a:lnTo>
                <a:lnTo>
                  <a:pt x="663372" y="393526"/>
                </a:lnTo>
                <a:lnTo>
                  <a:pt x="673519" y="389721"/>
                </a:lnTo>
                <a:lnTo>
                  <a:pt x="683665" y="386867"/>
                </a:lnTo>
                <a:lnTo>
                  <a:pt x="694129" y="384330"/>
                </a:lnTo>
                <a:lnTo>
                  <a:pt x="704910" y="381793"/>
                </a:lnTo>
                <a:lnTo>
                  <a:pt x="716008" y="379890"/>
                </a:lnTo>
                <a:lnTo>
                  <a:pt x="716008" y="249237"/>
                </a:lnTo>
                <a:close/>
                <a:moveTo>
                  <a:pt x="784828" y="0"/>
                </a:moveTo>
                <a:lnTo>
                  <a:pt x="808948" y="317"/>
                </a:lnTo>
                <a:lnTo>
                  <a:pt x="832750" y="1588"/>
                </a:lnTo>
                <a:lnTo>
                  <a:pt x="856551" y="3175"/>
                </a:lnTo>
                <a:lnTo>
                  <a:pt x="880036" y="5716"/>
                </a:lnTo>
                <a:lnTo>
                  <a:pt x="903203" y="9209"/>
                </a:lnTo>
                <a:lnTo>
                  <a:pt x="926370" y="13020"/>
                </a:lnTo>
                <a:lnTo>
                  <a:pt x="949538" y="17466"/>
                </a:lnTo>
                <a:lnTo>
                  <a:pt x="972387" y="22864"/>
                </a:lnTo>
                <a:lnTo>
                  <a:pt x="994920" y="28581"/>
                </a:lnTo>
                <a:lnTo>
                  <a:pt x="1017452" y="35249"/>
                </a:lnTo>
                <a:lnTo>
                  <a:pt x="1039668" y="42871"/>
                </a:lnTo>
                <a:lnTo>
                  <a:pt x="1061565" y="50493"/>
                </a:lnTo>
                <a:lnTo>
                  <a:pt x="1083146" y="59067"/>
                </a:lnTo>
                <a:lnTo>
                  <a:pt x="1104727" y="68276"/>
                </a:lnTo>
                <a:lnTo>
                  <a:pt x="1125990" y="78121"/>
                </a:lnTo>
                <a:lnTo>
                  <a:pt x="1146618" y="88283"/>
                </a:lnTo>
                <a:lnTo>
                  <a:pt x="1167246" y="99397"/>
                </a:lnTo>
                <a:lnTo>
                  <a:pt x="1187240" y="111147"/>
                </a:lnTo>
                <a:lnTo>
                  <a:pt x="1207233" y="123215"/>
                </a:lnTo>
                <a:lnTo>
                  <a:pt x="1226910" y="136553"/>
                </a:lnTo>
                <a:lnTo>
                  <a:pt x="1245634" y="149890"/>
                </a:lnTo>
                <a:lnTo>
                  <a:pt x="1264675" y="163863"/>
                </a:lnTo>
                <a:lnTo>
                  <a:pt x="1283082" y="178154"/>
                </a:lnTo>
                <a:lnTo>
                  <a:pt x="1300854" y="193714"/>
                </a:lnTo>
                <a:lnTo>
                  <a:pt x="1318309" y="209275"/>
                </a:lnTo>
                <a:lnTo>
                  <a:pt x="1335129" y="225153"/>
                </a:lnTo>
                <a:lnTo>
                  <a:pt x="1351949" y="242302"/>
                </a:lnTo>
                <a:lnTo>
                  <a:pt x="1368134" y="259450"/>
                </a:lnTo>
                <a:lnTo>
                  <a:pt x="1383368" y="277234"/>
                </a:lnTo>
                <a:lnTo>
                  <a:pt x="1398918" y="295335"/>
                </a:lnTo>
                <a:lnTo>
                  <a:pt x="1413199" y="314389"/>
                </a:lnTo>
                <a:lnTo>
                  <a:pt x="1427163" y="333760"/>
                </a:lnTo>
                <a:lnTo>
                  <a:pt x="1313549" y="414104"/>
                </a:lnTo>
                <a:lnTo>
                  <a:pt x="1301806" y="397908"/>
                </a:lnTo>
                <a:lnTo>
                  <a:pt x="1289747" y="382665"/>
                </a:lnTo>
                <a:lnTo>
                  <a:pt x="1277370" y="367740"/>
                </a:lnTo>
                <a:lnTo>
                  <a:pt x="1264675" y="352814"/>
                </a:lnTo>
                <a:lnTo>
                  <a:pt x="1251346" y="338524"/>
                </a:lnTo>
                <a:lnTo>
                  <a:pt x="1238017" y="324868"/>
                </a:lnTo>
                <a:lnTo>
                  <a:pt x="1223736" y="311531"/>
                </a:lnTo>
                <a:lnTo>
                  <a:pt x="1209455" y="298828"/>
                </a:lnTo>
                <a:lnTo>
                  <a:pt x="1194539" y="286126"/>
                </a:lnTo>
                <a:lnTo>
                  <a:pt x="1179623" y="274058"/>
                </a:lnTo>
                <a:lnTo>
                  <a:pt x="1164073" y="262308"/>
                </a:lnTo>
                <a:lnTo>
                  <a:pt x="1148522" y="251829"/>
                </a:lnTo>
                <a:lnTo>
                  <a:pt x="1132654" y="241031"/>
                </a:lnTo>
                <a:lnTo>
                  <a:pt x="1116151" y="230869"/>
                </a:lnTo>
                <a:lnTo>
                  <a:pt x="1099649" y="221342"/>
                </a:lnTo>
                <a:lnTo>
                  <a:pt x="1082511" y="212133"/>
                </a:lnTo>
                <a:lnTo>
                  <a:pt x="1065374" y="203559"/>
                </a:lnTo>
                <a:lnTo>
                  <a:pt x="1047919" y="195620"/>
                </a:lnTo>
                <a:lnTo>
                  <a:pt x="1030464" y="187998"/>
                </a:lnTo>
                <a:lnTo>
                  <a:pt x="1012375" y="180694"/>
                </a:lnTo>
                <a:lnTo>
                  <a:pt x="994603" y="174343"/>
                </a:lnTo>
                <a:lnTo>
                  <a:pt x="976196" y="168309"/>
                </a:lnTo>
                <a:lnTo>
                  <a:pt x="957472" y="162910"/>
                </a:lnTo>
                <a:lnTo>
                  <a:pt x="939065" y="157829"/>
                </a:lnTo>
                <a:lnTo>
                  <a:pt x="920341" y="153701"/>
                </a:lnTo>
                <a:lnTo>
                  <a:pt x="901616" y="150208"/>
                </a:lnTo>
                <a:lnTo>
                  <a:pt x="882258" y="146715"/>
                </a:lnTo>
                <a:lnTo>
                  <a:pt x="862899" y="144174"/>
                </a:lnTo>
                <a:lnTo>
                  <a:pt x="843857" y="141951"/>
                </a:lnTo>
                <a:lnTo>
                  <a:pt x="824181" y="140681"/>
                </a:lnTo>
                <a:lnTo>
                  <a:pt x="804505" y="139728"/>
                </a:lnTo>
                <a:lnTo>
                  <a:pt x="784828" y="139411"/>
                </a:lnTo>
                <a:lnTo>
                  <a:pt x="768326" y="139728"/>
                </a:lnTo>
                <a:lnTo>
                  <a:pt x="751823" y="140363"/>
                </a:lnTo>
                <a:lnTo>
                  <a:pt x="735320" y="141316"/>
                </a:lnTo>
                <a:lnTo>
                  <a:pt x="719135" y="142586"/>
                </a:lnTo>
                <a:lnTo>
                  <a:pt x="702632" y="144492"/>
                </a:lnTo>
                <a:lnTo>
                  <a:pt x="686764" y="146715"/>
                </a:lnTo>
                <a:lnTo>
                  <a:pt x="670897" y="149573"/>
                </a:lnTo>
                <a:lnTo>
                  <a:pt x="655029" y="152431"/>
                </a:lnTo>
                <a:lnTo>
                  <a:pt x="639478" y="155924"/>
                </a:lnTo>
                <a:lnTo>
                  <a:pt x="623927" y="160052"/>
                </a:lnTo>
                <a:lnTo>
                  <a:pt x="608377" y="163863"/>
                </a:lnTo>
                <a:lnTo>
                  <a:pt x="593144" y="168309"/>
                </a:lnTo>
                <a:lnTo>
                  <a:pt x="578228" y="173390"/>
                </a:lnTo>
                <a:lnTo>
                  <a:pt x="562994" y="178471"/>
                </a:lnTo>
                <a:lnTo>
                  <a:pt x="548396" y="184505"/>
                </a:lnTo>
                <a:lnTo>
                  <a:pt x="533797" y="190221"/>
                </a:lnTo>
                <a:lnTo>
                  <a:pt x="519516" y="196572"/>
                </a:lnTo>
                <a:lnTo>
                  <a:pt x="505235" y="203241"/>
                </a:lnTo>
                <a:lnTo>
                  <a:pt x="491271" y="210228"/>
                </a:lnTo>
                <a:lnTo>
                  <a:pt x="477308" y="217532"/>
                </a:lnTo>
                <a:lnTo>
                  <a:pt x="463978" y="225153"/>
                </a:lnTo>
                <a:lnTo>
                  <a:pt x="450332" y="233092"/>
                </a:lnTo>
                <a:lnTo>
                  <a:pt x="437003" y="241349"/>
                </a:lnTo>
                <a:lnTo>
                  <a:pt x="423991" y="249923"/>
                </a:lnTo>
                <a:lnTo>
                  <a:pt x="411297" y="258815"/>
                </a:lnTo>
                <a:lnTo>
                  <a:pt x="398603" y="268024"/>
                </a:lnTo>
                <a:lnTo>
                  <a:pt x="386543" y="277551"/>
                </a:lnTo>
                <a:lnTo>
                  <a:pt x="374483" y="287396"/>
                </a:lnTo>
                <a:lnTo>
                  <a:pt x="362424" y="296923"/>
                </a:lnTo>
                <a:lnTo>
                  <a:pt x="350999" y="307402"/>
                </a:lnTo>
                <a:lnTo>
                  <a:pt x="339574" y="317882"/>
                </a:lnTo>
                <a:lnTo>
                  <a:pt x="328466" y="328997"/>
                </a:lnTo>
                <a:lnTo>
                  <a:pt x="317676" y="340112"/>
                </a:lnTo>
                <a:lnTo>
                  <a:pt x="306886" y="351226"/>
                </a:lnTo>
                <a:lnTo>
                  <a:pt x="296730" y="362976"/>
                </a:lnTo>
                <a:lnTo>
                  <a:pt x="286575" y="374726"/>
                </a:lnTo>
                <a:lnTo>
                  <a:pt x="277054" y="386794"/>
                </a:lnTo>
                <a:lnTo>
                  <a:pt x="267533" y="399179"/>
                </a:lnTo>
                <a:lnTo>
                  <a:pt x="258330" y="411564"/>
                </a:lnTo>
                <a:lnTo>
                  <a:pt x="249444" y="424584"/>
                </a:lnTo>
                <a:lnTo>
                  <a:pt x="240875" y="437604"/>
                </a:lnTo>
                <a:lnTo>
                  <a:pt x="232624" y="450942"/>
                </a:lnTo>
                <a:lnTo>
                  <a:pt x="224690" y="464279"/>
                </a:lnTo>
                <a:lnTo>
                  <a:pt x="217073" y="477935"/>
                </a:lnTo>
                <a:lnTo>
                  <a:pt x="209774" y="491590"/>
                </a:lnTo>
                <a:lnTo>
                  <a:pt x="202792" y="505563"/>
                </a:lnTo>
                <a:lnTo>
                  <a:pt x="196445" y="520171"/>
                </a:lnTo>
                <a:lnTo>
                  <a:pt x="189780" y="534462"/>
                </a:lnTo>
                <a:lnTo>
                  <a:pt x="183751" y="548752"/>
                </a:lnTo>
                <a:lnTo>
                  <a:pt x="178355" y="563678"/>
                </a:lnTo>
                <a:lnTo>
                  <a:pt x="173278" y="578603"/>
                </a:lnTo>
                <a:lnTo>
                  <a:pt x="168200" y="593846"/>
                </a:lnTo>
                <a:lnTo>
                  <a:pt x="163757" y="608772"/>
                </a:lnTo>
                <a:lnTo>
                  <a:pt x="159314" y="624332"/>
                </a:lnTo>
                <a:lnTo>
                  <a:pt x="155506" y="639893"/>
                </a:lnTo>
                <a:lnTo>
                  <a:pt x="152332" y="655454"/>
                </a:lnTo>
                <a:lnTo>
                  <a:pt x="148841" y="671650"/>
                </a:lnTo>
                <a:lnTo>
                  <a:pt x="146302" y="687210"/>
                </a:lnTo>
                <a:lnTo>
                  <a:pt x="144081" y="703724"/>
                </a:lnTo>
                <a:lnTo>
                  <a:pt x="142494" y="719602"/>
                </a:lnTo>
                <a:lnTo>
                  <a:pt x="140907" y="735798"/>
                </a:lnTo>
                <a:lnTo>
                  <a:pt x="139955" y="752629"/>
                </a:lnTo>
                <a:lnTo>
                  <a:pt x="139320" y="769142"/>
                </a:lnTo>
                <a:lnTo>
                  <a:pt x="139003" y="785973"/>
                </a:lnTo>
                <a:lnTo>
                  <a:pt x="139320" y="800263"/>
                </a:lnTo>
                <a:lnTo>
                  <a:pt x="139638" y="814871"/>
                </a:lnTo>
                <a:lnTo>
                  <a:pt x="140590" y="829162"/>
                </a:lnTo>
                <a:lnTo>
                  <a:pt x="141542" y="844087"/>
                </a:lnTo>
                <a:lnTo>
                  <a:pt x="143129" y="858378"/>
                </a:lnTo>
                <a:lnTo>
                  <a:pt x="144715" y="872350"/>
                </a:lnTo>
                <a:lnTo>
                  <a:pt x="146620" y="886641"/>
                </a:lnTo>
                <a:lnTo>
                  <a:pt x="149158" y="900931"/>
                </a:lnTo>
                <a:lnTo>
                  <a:pt x="152015" y="914586"/>
                </a:lnTo>
                <a:lnTo>
                  <a:pt x="154871" y="928559"/>
                </a:lnTo>
                <a:lnTo>
                  <a:pt x="158044" y="942215"/>
                </a:lnTo>
                <a:lnTo>
                  <a:pt x="161853" y="955870"/>
                </a:lnTo>
                <a:lnTo>
                  <a:pt x="165661" y="969208"/>
                </a:lnTo>
                <a:lnTo>
                  <a:pt x="169469" y="983180"/>
                </a:lnTo>
                <a:lnTo>
                  <a:pt x="174230" y="996201"/>
                </a:lnTo>
                <a:lnTo>
                  <a:pt x="178673" y="1009538"/>
                </a:lnTo>
                <a:lnTo>
                  <a:pt x="183433" y="1022558"/>
                </a:lnTo>
                <a:lnTo>
                  <a:pt x="188828" y="1035261"/>
                </a:lnTo>
                <a:lnTo>
                  <a:pt x="194223" y="1047964"/>
                </a:lnTo>
                <a:lnTo>
                  <a:pt x="200253" y="1060666"/>
                </a:lnTo>
                <a:lnTo>
                  <a:pt x="205966" y="1073369"/>
                </a:lnTo>
                <a:lnTo>
                  <a:pt x="212630" y="1085754"/>
                </a:lnTo>
                <a:lnTo>
                  <a:pt x="219295" y="1098139"/>
                </a:lnTo>
                <a:lnTo>
                  <a:pt x="225642" y="1110206"/>
                </a:lnTo>
                <a:lnTo>
                  <a:pt x="232941" y="1121956"/>
                </a:lnTo>
                <a:lnTo>
                  <a:pt x="239923" y="1133706"/>
                </a:lnTo>
                <a:lnTo>
                  <a:pt x="247857" y="1145456"/>
                </a:lnTo>
                <a:lnTo>
                  <a:pt x="255474" y="1156571"/>
                </a:lnTo>
                <a:lnTo>
                  <a:pt x="263408" y="1168003"/>
                </a:lnTo>
                <a:lnTo>
                  <a:pt x="271659" y="1179118"/>
                </a:lnTo>
                <a:lnTo>
                  <a:pt x="280228" y="1189915"/>
                </a:lnTo>
                <a:lnTo>
                  <a:pt x="289114" y="1200395"/>
                </a:lnTo>
                <a:lnTo>
                  <a:pt x="297682" y="1210874"/>
                </a:lnTo>
                <a:lnTo>
                  <a:pt x="307203" y="1221036"/>
                </a:lnTo>
                <a:lnTo>
                  <a:pt x="316407" y="1231198"/>
                </a:lnTo>
                <a:lnTo>
                  <a:pt x="326245" y="1241361"/>
                </a:lnTo>
                <a:lnTo>
                  <a:pt x="336083" y="1250887"/>
                </a:lnTo>
                <a:lnTo>
                  <a:pt x="345604" y="1260414"/>
                </a:lnTo>
                <a:lnTo>
                  <a:pt x="356076" y="1269624"/>
                </a:lnTo>
                <a:lnTo>
                  <a:pt x="366549" y="1278833"/>
                </a:lnTo>
                <a:lnTo>
                  <a:pt x="377022" y="1287725"/>
                </a:lnTo>
                <a:lnTo>
                  <a:pt x="388130" y="1296299"/>
                </a:lnTo>
                <a:lnTo>
                  <a:pt x="398920" y="1304556"/>
                </a:lnTo>
                <a:lnTo>
                  <a:pt x="410345" y="1312813"/>
                </a:lnTo>
                <a:lnTo>
                  <a:pt x="421770" y="1320752"/>
                </a:lnTo>
                <a:lnTo>
                  <a:pt x="433195" y="1328373"/>
                </a:lnTo>
                <a:lnTo>
                  <a:pt x="444937" y="1335995"/>
                </a:lnTo>
                <a:lnTo>
                  <a:pt x="456997" y="1343299"/>
                </a:lnTo>
                <a:lnTo>
                  <a:pt x="469056" y="1349968"/>
                </a:lnTo>
                <a:lnTo>
                  <a:pt x="481116" y="1356636"/>
                </a:lnTo>
                <a:lnTo>
                  <a:pt x="493810" y="1362988"/>
                </a:lnTo>
                <a:lnTo>
                  <a:pt x="506187" y="1369339"/>
                </a:lnTo>
                <a:lnTo>
                  <a:pt x="518882" y="1375373"/>
                </a:lnTo>
                <a:lnTo>
                  <a:pt x="532211" y="1380771"/>
                </a:lnTo>
                <a:lnTo>
                  <a:pt x="545222" y="1386170"/>
                </a:lnTo>
                <a:lnTo>
                  <a:pt x="558551" y="1391569"/>
                </a:lnTo>
                <a:lnTo>
                  <a:pt x="571881" y="1396015"/>
                </a:lnTo>
                <a:lnTo>
                  <a:pt x="585210" y="1400778"/>
                </a:lnTo>
                <a:lnTo>
                  <a:pt x="598856" y="1404906"/>
                </a:lnTo>
                <a:lnTo>
                  <a:pt x="613137" y="1408717"/>
                </a:lnTo>
                <a:lnTo>
                  <a:pt x="626784" y="1412845"/>
                </a:lnTo>
                <a:lnTo>
                  <a:pt x="641065" y="1416021"/>
                </a:lnTo>
                <a:lnTo>
                  <a:pt x="655029" y="1418879"/>
                </a:lnTo>
                <a:lnTo>
                  <a:pt x="669627" y="1422055"/>
                </a:lnTo>
                <a:lnTo>
                  <a:pt x="644873" y="1558925"/>
                </a:lnTo>
                <a:lnTo>
                  <a:pt x="627418" y="1555432"/>
                </a:lnTo>
                <a:lnTo>
                  <a:pt x="609964" y="1551939"/>
                </a:lnTo>
                <a:lnTo>
                  <a:pt x="593144" y="1547493"/>
                </a:lnTo>
                <a:lnTo>
                  <a:pt x="576006" y="1543365"/>
                </a:lnTo>
                <a:lnTo>
                  <a:pt x="559186" y="1538601"/>
                </a:lnTo>
                <a:lnTo>
                  <a:pt x="542684" y="1533202"/>
                </a:lnTo>
                <a:lnTo>
                  <a:pt x="526181" y="1527804"/>
                </a:lnTo>
                <a:lnTo>
                  <a:pt x="509996" y="1521770"/>
                </a:lnTo>
                <a:lnTo>
                  <a:pt x="493493" y="1515736"/>
                </a:lnTo>
                <a:lnTo>
                  <a:pt x="477942" y="1509068"/>
                </a:lnTo>
                <a:lnTo>
                  <a:pt x="462074" y="1502081"/>
                </a:lnTo>
                <a:lnTo>
                  <a:pt x="446524" y="1495095"/>
                </a:lnTo>
                <a:lnTo>
                  <a:pt x="431291" y="1487473"/>
                </a:lnTo>
                <a:lnTo>
                  <a:pt x="416057" y="1479852"/>
                </a:lnTo>
                <a:lnTo>
                  <a:pt x="401141" y="1471595"/>
                </a:lnTo>
                <a:lnTo>
                  <a:pt x="386226" y="1463338"/>
                </a:lnTo>
                <a:lnTo>
                  <a:pt x="371944" y="1454446"/>
                </a:lnTo>
                <a:lnTo>
                  <a:pt x="357346" y="1445555"/>
                </a:lnTo>
                <a:lnTo>
                  <a:pt x="343382" y="1436028"/>
                </a:lnTo>
                <a:lnTo>
                  <a:pt x="329736" y="1426501"/>
                </a:lnTo>
                <a:lnTo>
                  <a:pt x="316089" y="1416339"/>
                </a:lnTo>
                <a:lnTo>
                  <a:pt x="302760" y="1406177"/>
                </a:lnTo>
                <a:lnTo>
                  <a:pt x="289431" y="1395697"/>
                </a:lnTo>
                <a:lnTo>
                  <a:pt x="276419" y="1384900"/>
                </a:lnTo>
                <a:lnTo>
                  <a:pt x="263725" y="1373785"/>
                </a:lnTo>
                <a:lnTo>
                  <a:pt x="251348" y="1362670"/>
                </a:lnTo>
                <a:lnTo>
                  <a:pt x="238971" y="1350920"/>
                </a:lnTo>
                <a:lnTo>
                  <a:pt x="227229" y="1339170"/>
                </a:lnTo>
                <a:lnTo>
                  <a:pt x="215486" y="1327103"/>
                </a:lnTo>
                <a:lnTo>
                  <a:pt x="204062" y="1315036"/>
                </a:lnTo>
                <a:lnTo>
                  <a:pt x="192954" y="1302333"/>
                </a:lnTo>
                <a:lnTo>
                  <a:pt x="182164" y="1289630"/>
                </a:lnTo>
                <a:lnTo>
                  <a:pt x="171374" y="1276928"/>
                </a:lnTo>
                <a:lnTo>
                  <a:pt x="161535" y="1263590"/>
                </a:lnTo>
                <a:lnTo>
                  <a:pt x="151380" y="1250252"/>
                </a:lnTo>
                <a:lnTo>
                  <a:pt x="141542" y="1236597"/>
                </a:lnTo>
                <a:lnTo>
                  <a:pt x="132021" y="1222624"/>
                </a:lnTo>
                <a:lnTo>
                  <a:pt x="122818" y="1208651"/>
                </a:lnTo>
                <a:lnTo>
                  <a:pt x="113932" y="1194361"/>
                </a:lnTo>
                <a:lnTo>
                  <a:pt x="105363" y="1180071"/>
                </a:lnTo>
                <a:lnTo>
                  <a:pt x="97112" y="1165145"/>
                </a:lnTo>
                <a:lnTo>
                  <a:pt x="89178" y="1150219"/>
                </a:lnTo>
                <a:lnTo>
                  <a:pt x="81561" y="1135294"/>
                </a:lnTo>
                <a:lnTo>
                  <a:pt x="74262" y="1120368"/>
                </a:lnTo>
                <a:lnTo>
                  <a:pt x="66962" y="1104808"/>
                </a:lnTo>
                <a:lnTo>
                  <a:pt x="60615" y="1089247"/>
                </a:lnTo>
                <a:lnTo>
                  <a:pt x="53951" y="1073369"/>
                </a:lnTo>
                <a:lnTo>
                  <a:pt x="48238" y="1057491"/>
                </a:lnTo>
                <a:lnTo>
                  <a:pt x="42208" y="1041612"/>
                </a:lnTo>
                <a:lnTo>
                  <a:pt x="37131" y="1025417"/>
                </a:lnTo>
                <a:lnTo>
                  <a:pt x="32053" y="1009221"/>
                </a:lnTo>
                <a:lnTo>
                  <a:pt x="27293" y="992390"/>
                </a:lnTo>
                <a:lnTo>
                  <a:pt x="23167" y="975876"/>
                </a:lnTo>
                <a:lnTo>
                  <a:pt x="19041" y="959363"/>
                </a:lnTo>
                <a:lnTo>
                  <a:pt x="15550" y="942532"/>
                </a:lnTo>
                <a:lnTo>
                  <a:pt x="12377" y="925701"/>
                </a:lnTo>
                <a:lnTo>
                  <a:pt x="9203" y="908235"/>
                </a:lnTo>
                <a:lnTo>
                  <a:pt x="6982" y="891087"/>
                </a:lnTo>
                <a:lnTo>
                  <a:pt x="4760" y="873621"/>
                </a:lnTo>
                <a:lnTo>
                  <a:pt x="3173" y="856472"/>
                </a:lnTo>
                <a:lnTo>
                  <a:pt x="1904" y="838689"/>
                </a:lnTo>
                <a:lnTo>
                  <a:pt x="952" y="821222"/>
                </a:lnTo>
                <a:lnTo>
                  <a:pt x="317" y="803439"/>
                </a:lnTo>
                <a:lnTo>
                  <a:pt x="0" y="785973"/>
                </a:lnTo>
                <a:lnTo>
                  <a:pt x="317" y="765649"/>
                </a:lnTo>
                <a:lnTo>
                  <a:pt x="952" y="745325"/>
                </a:lnTo>
                <a:lnTo>
                  <a:pt x="2221" y="725318"/>
                </a:lnTo>
                <a:lnTo>
                  <a:pt x="4125" y="705629"/>
                </a:lnTo>
                <a:lnTo>
                  <a:pt x="6030" y="685622"/>
                </a:lnTo>
                <a:lnTo>
                  <a:pt x="8886" y="666251"/>
                </a:lnTo>
                <a:lnTo>
                  <a:pt x="12377" y="646879"/>
                </a:lnTo>
                <a:lnTo>
                  <a:pt x="15868" y="627508"/>
                </a:lnTo>
                <a:lnTo>
                  <a:pt x="19993" y="608454"/>
                </a:lnTo>
                <a:lnTo>
                  <a:pt x="24754" y="589718"/>
                </a:lnTo>
                <a:lnTo>
                  <a:pt x="29831" y="570982"/>
                </a:lnTo>
                <a:lnTo>
                  <a:pt x="35227" y="552245"/>
                </a:lnTo>
                <a:lnTo>
                  <a:pt x="41256" y="534144"/>
                </a:lnTo>
                <a:lnTo>
                  <a:pt x="47604" y="515725"/>
                </a:lnTo>
                <a:lnTo>
                  <a:pt x="54268" y="497941"/>
                </a:lnTo>
                <a:lnTo>
                  <a:pt x="61567" y="480158"/>
                </a:lnTo>
                <a:lnTo>
                  <a:pt x="69501" y="462692"/>
                </a:lnTo>
                <a:lnTo>
                  <a:pt x="77435" y="445225"/>
                </a:lnTo>
                <a:lnTo>
                  <a:pt x="86004" y="428395"/>
                </a:lnTo>
                <a:lnTo>
                  <a:pt x="94890" y="411246"/>
                </a:lnTo>
                <a:lnTo>
                  <a:pt x="104093" y="395050"/>
                </a:lnTo>
                <a:lnTo>
                  <a:pt x="113614" y="378854"/>
                </a:lnTo>
                <a:lnTo>
                  <a:pt x="123770" y="362341"/>
                </a:lnTo>
                <a:lnTo>
                  <a:pt x="133925" y="346780"/>
                </a:lnTo>
                <a:lnTo>
                  <a:pt x="145033" y="330902"/>
                </a:lnTo>
                <a:lnTo>
                  <a:pt x="156140" y="315977"/>
                </a:lnTo>
                <a:lnTo>
                  <a:pt x="167565" y="301051"/>
                </a:lnTo>
                <a:lnTo>
                  <a:pt x="179308" y="286443"/>
                </a:lnTo>
                <a:lnTo>
                  <a:pt x="191367" y="271835"/>
                </a:lnTo>
                <a:lnTo>
                  <a:pt x="204062" y="257545"/>
                </a:lnTo>
                <a:lnTo>
                  <a:pt x="216756" y="243889"/>
                </a:lnTo>
                <a:lnTo>
                  <a:pt x="229768" y="230552"/>
                </a:lnTo>
                <a:lnTo>
                  <a:pt x="243731" y="217214"/>
                </a:lnTo>
                <a:lnTo>
                  <a:pt x="257378" y="204194"/>
                </a:lnTo>
                <a:lnTo>
                  <a:pt x="271342" y="191809"/>
                </a:lnTo>
                <a:lnTo>
                  <a:pt x="285623" y="179424"/>
                </a:lnTo>
                <a:lnTo>
                  <a:pt x="300539" y="167674"/>
                </a:lnTo>
                <a:lnTo>
                  <a:pt x="315455" y="156242"/>
                </a:lnTo>
                <a:lnTo>
                  <a:pt x="330688" y="145127"/>
                </a:lnTo>
                <a:lnTo>
                  <a:pt x="346556" y="134330"/>
                </a:lnTo>
                <a:lnTo>
                  <a:pt x="362106" y="124168"/>
                </a:lnTo>
                <a:lnTo>
                  <a:pt x="377974" y="114005"/>
                </a:lnTo>
                <a:lnTo>
                  <a:pt x="394477" y="104479"/>
                </a:lnTo>
                <a:lnTo>
                  <a:pt x="410980" y="94952"/>
                </a:lnTo>
                <a:lnTo>
                  <a:pt x="428117" y="86060"/>
                </a:lnTo>
                <a:lnTo>
                  <a:pt x="444937" y="77803"/>
                </a:lnTo>
                <a:lnTo>
                  <a:pt x="462392" y="69546"/>
                </a:lnTo>
                <a:lnTo>
                  <a:pt x="479529" y="61925"/>
                </a:lnTo>
                <a:lnTo>
                  <a:pt x="497619" y="54621"/>
                </a:lnTo>
                <a:lnTo>
                  <a:pt x="515391" y="47634"/>
                </a:lnTo>
                <a:lnTo>
                  <a:pt x="533480" y="41283"/>
                </a:lnTo>
                <a:lnTo>
                  <a:pt x="551570" y="35567"/>
                </a:lnTo>
                <a:lnTo>
                  <a:pt x="570294" y="29851"/>
                </a:lnTo>
                <a:lnTo>
                  <a:pt x="589018" y="24770"/>
                </a:lnTo>
                <a:lnTo>
                  <a:pt x="607742" y="20324"/>
                </a:lnTo>
                <a:lnTo>
                  <a:pt x="627101" y="15878"/>
                </a:lnTo>
                <a:lnTo>
                  <a:pt x="646143" y="12385"/>
                </a:lnTo>
                <a:lnTo>
                  <a:pt x="665501" y="9209"/>
                </a:lnTo>
                <a:lnTo>
                  <a:pt x="685178" y="6351"/>
                </a:lnTo>
                <a:lnTo>
                  <a:pt x="704854" y="4128"/>
                </a:lnTo>
                <a:lnTo>
                  <a:pt x="724530" y="2223"/>
                </a:lnTo>
                <a:lnTo>
                  <a:pt x="744524" y="952"/>
                </a:lnTo>
                <a:lnTo>
                  <a:pt x="764835" y="317"/>
                </a:lnTo>
                <a:lnTo>
                  <a:pt x="784828" y="0"/>
                </a:lnTo>
                <a:close/>
              </a:path>
            </a:pathLst>
          </a:custGeom>
          <a:solidFill>
            <a:schemeClr val="bg1"/>
          </a:solidFill>
          <a:ln>
            <a:noFill/>
          </a:ln>
        </p:spPr>
        <p:txBody>
          <a:bodyPr anchor="ctr">
            <a:scene3d>
              <a:camera prst="orthographicFront"/>
              <a:lightRig rig="threePt" dir="t"/>
            </a:scene3d>
            <a:sp3d contourW="12700">
              <a:contourClr>
                <a:srgbClr val="FFFFFF"/>
              </a:contourClr>
            </a:sp3d>
          </a:bodyPr>
          <a:lstStyle/>
          <a:p>
            <a:pPr algn="ctr">
              <a:defRPr/>
            </a:pPr>
            <a:endParaRPr lang="zh-CN" altLang="en-US">
              <a:solidFill>
                <a:srgbClr val="FFFFFF"/>
              </a:solidFill>
              <a:latin typeface="微软雅黑" panose="020B0503020204020204" charset="-122"/>
              <a:ea typeface="微软雅黑" panose="020B0503020204020204" charset="-122"/>
              <a:sym typeface="微软雅黑" panose="020B0503020204020204" charset="-122"/>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63"/>
          <p:cNvGrpSpPr/>
          <p:nvPr/>
        </p:nvGrpSpPr>
        <p:grpSpPr>
          <a:xfrm>
            <a:off x="7516178" y="1660847"/>
            <a:ext cx="3753486" cy="786766"/>
            <a:chOff x="9520145" y="4923030"/>
            <a:chExt cx="3753165" cy="785991"/>
          </a:xfrm>
        </p:grpSpPr>
        <p:sp>
          <p:nvSpPr>
            <p:cNvPr id="4" name="Rectangle 64"/>
            <p:cNvSpPr/>
            <p:nvPr/>
          </p:nvSpPr>
          <p:spPr>
            <a:xfrm>
              <a:off x="9520145" y="5159652"/>
              <a:ext cx="3753165" cy="549369"/>
            </a:xfrm>
            <a:prstGeom prst="rect">
              <a:avLst/>
            </a:prstGeom>
            <a:noFill/>
            <a:ln w="9525">
              <a:noFill/>
            </a:ln>
          </p:spPr>
          <p:txBody>
            <a:bodyPr wrap="square">
              <a:spAutoFit/>
            </a:bodyPr>
            <a:lstStyle/>
            <a:p>
              <a:pPr lvl="0" algn="l" eaLnBrk="1" hangingPunct="1"/>
              <a:r>
                <a:rPr lang="en-GB" altLang="zh-CN" sz="1000" dirty="0">
                  <a:solidFill>
                    <a:schemeClr val="tx1">
                      <a:lumMod val="75000"/>
                      <a:lumOff val="25000"/>
                    </a:schemeClr>
                  </a:solidFill>
                  <a:latin typeface="Calibri" panose="020F0502020204030204" charset="0"/>
                  <a:ea typeface="Calibri" panose="020F0502020204030204" charset="0"/>
                </a:rPr>
                <a:t>Lorem ipsum dolor sit amet, consectetuer adipiscing elit, sed diam nonummy nibh euismod tincidunt ut laoreet dolore magna aliquam erat volutpat.</a:t>
              </a:r>
            </a:p>
          </p:txBody>
        </p:sp>
        <p:sp>
          <p:nvSpPr>
            <p:cNvPr id="5" name="TextBox 65"/>
            <p:cNvSpPr txBox="1"/>
            <p:nvPr/>
          </p:nvSpPr>
          <p:spPr>
            <a:xfrm>
              <a:off x="9520145" y="4923030"/>
              <a:ext cx="2203262" cy="319091"/>
            </a:xfrm>
            <a:prstGeom prst="rect">
              <a:avLst/>
            </a:prstGeom>
            <a:noFill/>
            <a:ln w="9525">
              <a:noFill/>
            </a:ln>
          </p:spPr>
          <p:txBody>
            <a:bodyPr wrap="none">
              <a:spAutoFit/>
            </a:bodyPr>
            <a:lstStyle/>
            <a:p>
              <a:pPr lvl="0" algn="l" eaLnBrk="1" hangingPunct="1"/>
              <a:r>
                <a:rPr lang="en-US" altLang="zh-CN" sz="1400" b="1">
                  <a:solidFill>
                    <a:schemeClr val="tx1">
                      <a:lumMod val="75000"/>
                      <a:lumOff val="25000"/>
                    </a:schemeClr>
                  </a:solidFill>
                  <a:latin typeface="微软雅黑" panose="020B0503020204020204" charset="-122"/>
                  <a:ea typeface="微软雅黑" panose="020B0503020204020204" charset="-122"/>
                  <a:sym typeface="+mn-ea"/>
                </a:rPr>
                <a:t>ADD YOUR TEXT HERE</a:t>
              </a:r>
              <a:endParaRPr lang="en-US" altLang="zh-CN" sz="1400" b="1" dirty="0">
                <a:solidFill>
                  <a:schemeClr val="tx1">
                    <a:lumMod val="75000"/>
                    <a:lumOff val="25000"/>
                  </a:schemeClr>
                </a:solidFill>
                <a:latin typeface="微软雅黑" panose="020B0503020204020204" charset="-122"/>
                <a:ea typeface="微软雅黑" panose="020B0503020204020204" charset="-122"/>
                <a:sym typeface="+mn-ea"/>
              </a:endParaRPr>
            </a:p>
          </p:txBody>
        </p:sp>
      </p:grpSp>
      <p:grpSp>
        <p:nvGrpSpPr>
          <p:cNvPr id="6" name="Group 63"/>
          <p:cNvGrpSpPr/>
          <p:nvPr/>
        </p:nvGrpSpPr>
        <p:grpSpPr>
          <a:xfrm>
            <a:off x="7396163" y="4198942"/>
            <a:ext cx="3753486" cy="786766"/>
            <a:chOff x="9520145" y="4923030"/>
            <a:chExt cx="3753165" cy="785991"/>
          </a:xfrm>
        </p:grpSpPr>
        <p:sp>
          <p:nvSpPr>
            <p:cNvPr id="7" name="Rectangle 64"/>
            <p:cNvSpPr/>
            <p:nvPr/>
          </p:nvSpPr>
          <p:spPr>
            <a:xfrm>
              <a:off x="9520145" y="5159652"/>
              <a:ext cx="3753165" cy="549369"/>
            </a:xfrm>
            <a:prstGeom prst="rect">
              <a:avLst/>
            </a:prstGeom>
            <a:noFill/>
            <a:ln w="9525">
              <a:noFill/>
            </a:ln>
          </p:spPr>
          <p:txBody>
            <a:bodyPr wrap="square">
              <a:spAutoFit/>
            </a:bodyPr>
            <a:lstStyle/>
            <a:p>
              <a:pPr lvl="0" algn="l" eaLnBrk="1" hangingPunct="1"/>
              <a:r>
                <a:rPr lang="en-GB" altLang="zh-CN" sz="1000" dirty="0">
                  <a:solidFill>
                    <a:schemeClr val="tx1">
                      <a:lumMod val="75000"/>
                      <a:lumOff val="25000"/>
                    </a:schemeClr>
                  </a:solidFill>
                  <a:latin typeface="Calibri" panose="020F0502020204030204" charset="0"/>
                  <a:ea typeface="Calibri" panose="020F0502020204030204" charset="0"/>
                </a:rPr>
                <a:t>Lorem ipsum dolor sit amet, consectetuer adipiscing elit, sed diam nonummy nibh euismod tincidunt ut laoreet dolore magna aliquam erat volutpat.</a:t>
              </a:r>
            </a:p>
          </p:txBody>
        </p:sp>
        <p:sp>
          <p:nvSpPr>
            <p:cNvPr id="2" name="TextBox 65"/>
            <p:cNvSpPr txBox="1"/>
            <p:nvPr/>
          </p:nvSpPr>
          <p:spPr>
            <a:xfrm>
              <a:off x="9520145" y="4923030"/>
              <a:ext cx="2203262" cy="319091"/>
            </a:xfrm>
            <a:prstGeom prst="rect">
              <a:avLst/>
            </a:prstGeom>
            <a:noFill/>
            <a:ln w="9525">
              <a:noFill/>
            </a:ln>
          </p:spPr>
          <p:txBody>
            <a:bodyPr wrap="none">
              <a:spAutoFit/>
            </a:bodyPr>
            <a:lstStyle/>
            <a:p>
              <a:pPr lvl="0" algn="l" eaLnBrk="1" hangingPunct="1"/>
              <a:r>
                <a:rPr lang="en-US" altLang="zh-CN" sz="1400" b="1">
                  <a:solidFill>
                    <a:schemeClr val="tx1">
                      <a:lumMod val="75000"/>
                      <a:lumOff val="25000"/>
                    </a:schemeClr>
                  </a:solidFill>
                  <a:latin typeface="微软雅黑" panose="020B0503020204020204" charset="-122"/>
                  <a:ea typeface="微软雅黑" panose="020B0503020204020204" charset="-122"/>
                  <a:sym typeface="+mn-ea"/>
                </a:rPr>
                <a:t>ADD YOUR TEXT HERE</a:t>
              </a:r>
              <a:endParaRPr lang="en-US" altLang="zh-CN" sz="1400" b="1" dirty="0">
                <a:solidFill>
                  <a:schemeClr val="tx1">
                    <a:lumMod val="75000"/>
                    <a:lumOff val="25000"/>
                  </a:schemeClr>
                </a:solidFill>
                <a:latin typeface="微软雅黑" panose="020B0503020204020204" charset="-122"/>
                <a:ea typeface="微软雅黑" panose="020B0503020204020204" charset="-122"/>
                <a:sym typeface="+mn-ea"/>
              </a:endParaRPr>
            </a:p>
          </p:txBody>
        </p:sp>
      </p:grpSp>
      <p:grpSp>
        <p:nvGrpSpPr>
          <p:cNvPr id="9" name="Group 63"/>
          <p:cNvGrpSpPr/>
          <p:nvPr/>
        </p:nvGrpSpPr>
        <p:grpSpPr>
          <a:xfrm>
            <a:off x="2083434" y="1057597"/>
            <a:ext cx="3753486" cy="786766"/>
            <a:chOff x="9520145" y="4923030"/>
            <a:chExt cx="3753165" cy="785991"/>
          </a:xfrm>
        </p:grpSpPr>
        <p:sp>
          <p:nvSpPr>
            <p:cNvPr id="10" name="Rectangle 64"/>
            <p:cNvSpPr/>
            <p:nvPr/>
          </p:nvSpPr>
          <p:spPr>
            <a:xfrm>
              <a:off x="9520145" y="5159652"/>
              <a:ext cx="3753165" cy="549369"/>
            </a:xfrm>
            <a:prstGeom prst="rect">
              <a:avLst/>
            </a:prstGeom>
            <a:noFill/>
            <a:ln w="9525">
              <a:noFill/>
            </a:ln>
          </p:spPr>
          <p:txBody>
            <a:bodyPr wrap="square">
              <a:spAutoFit/>
            </a:bodyPr>
            <a:lstStyle/>
            <a:p>
              <a:pPr lvl="0" algn="r" eaLnBrk="1" hangingPunct="1"/>
              <a:r>
                <a:rPr lang="en-GB" altLang="zh-CN" sz="1000" dirty="0">
                  <a:solidFill>
                    <a:schemeClr val="tx1">
                      <a:lumMod val="75000"/>
                      <a:lumOff val="25000"/>
                    </a:schemeClr>
                  </a:solidFill>
                  <a:latin typeface="Calibri" panose="020F0502020204030204" charset="0"/>
                  <a:ea typeface="Calibri" panose="020F0502020204030204" charset="0"/>
                </a:rPr>
                <a:t>Lorem ipsum dolor sit amet, consectetuer adipiscing elit, sed diam nonummy nibh euismod tincidunt ut laoreet dolore magna aliquam erat volutpat.</a:t>
              </a:r>
            </a:p>
          </p:txBody>
        </p:sp>
        <p:sp>
          <p:nvSpPr>
            <p:cNvPr id="12" name="TextBox 65"/>
            <p:cNvSpPr txBox="1"/>
            <p:nvPr/>
          </p:nvSpPr>
          <p:spPr>
            <a:xfrm>
              <a:off x="11070048" y="4923030"/>
              <a:ext cx="2203262" cy="319091"/>
            </a:xfrm>
            <a:prstGeom prst="rect">
              <a:avLst/>
            </a:prstGeom>
            <a:noFill/>
            <a:ln w="9525">
              <a:noFill/>
            </a:ln>
          </p:spPr>
          <p:txBody>
            <a:bodyPr wrap="none">
              <a:spAutoFit/>
            </a:bodyPr>
            <a:lstStyle/>
            <a:p>
              <a:pPr lvl="0" algn="r" eaLnBrk="1" hangingPunct="1"/>
              <a:r>
                <a:rPr lang="en-US" altLang="zh-CN" sz="1400" b="1">
                  <a:solidFill>
                    <a:schemeClr val="tx1">
                      <a:lumMod val="75000"/>
                      <a:lumOff val="25000"/>
                    </a:schemeClr>
                  </a:solidFill>
                  <a:latin typeface="微软雅黑" panose="020B0503020204020204" charset="-122"/>
                  <a:ea typeface="微软雅黑" panose="020B0503020204020204" charset="-122"/>
                  <a:sym typeface="+mn-ea"/>
                </a:rPr>
                <a:t>ADD YOUR TEXT HERE</a:t>
              </a:r>
              <a:endParaRPr lang="en-US" altLang="zh-CN" sz="1400" b="1" dirty="0">
                <a:solidFill>
                  <a:schemeClr val="tx1">
                    <a:lumMod val="75000"/>
                    <a:lumOff val="25000"/>
                  </a:schemeClr>
                </a:solidFill>
                <a:latin typeface="微软雅黑" panose="020B0503020204020204" charset="-122"/>
                <a:ea typeface="微软雅黑" panose="020B0503020204020204" charset="-122"/>
                <a:sym typeface="+mn-ea"/>
              </a:endParaRPr>
            </a:p>
          </p:txBody>
        </p:sp>
      </p:grpSp>
      <p:grpSp>
        <p:nvGrpSpPr>
          <p:cNvPr id="16" name="Group 63"/>
          <p:cNvGrpSpPr/>
          <p:nvPr/>
        </p:nvGrpSpPr>
        <p:grpSpPr>
          <a:xfrm>
            <a:off x="771524" y="2975932"/>
            <a:ext cx="3753486" cy="786766"/>
            <a:chOff x="9520145" y="4923030"/>
            <a:chExt cx="3753165" cy="785991"/>
          </a:xfrm>
        </p:grpSpPr>
        <p:sp>
          <p:nvSpPr>
            <p:cNvPr id="17" name="Rectangle 64"/>
            <p:cNvSpPr/>
            <p:nvPr/>
          </p:nvSpPr>
          <p:spPr>
            <a:xfrm>
              <a:off x="9520145" y="5159652"/>
              <a:ext cx="3753165" cy="549369"/>
            </a:xfrm>
            <a:prstGeom prst="rect">
              <a:avLst/>
            </a:prstGeom>
            <a:noFill/>
            <a:ln w="9525">
              <a:noFill/>
            </a:ln>
          </p:spPr>
          <p:txBody>
            <a:bodyPr wrap="square">
              <a:spAutoFit/>
            </a:bodyPr>
            <a:lstStyle/>
            <a:p>
              <a:pPr lvl="0" algn="r" eaLnBrk="1" hangingPunct="1"/>
              <a:r>
                <a:rPr lang="en-GB" altLang="zh-CN" sz="1000" dirty="0">
                  <a:solidFill>
                    <a:schemeClr val="tx1">
                      <a:lumMod val="75000"/>
                      <a:lumOff val="25000"/>
                    </a:schemeClr>
                  </a:solidFill>
                  <a:latin typeface="Calibri" panose="020F0502020204030204" charset="0"/>
                  <a:ea typeface="Calibri" panose="020F0502020204030204" charset="0"/>
                </a:rPr>
                <a:t>Lorem ipsum dolor sit amet, consectetuer adipiscing elit, sed diam nonummy nibh euismod tincidunt ut laoreet dolore magna aliquam erat volutpat.</a:t>
              </a:r>
            </a:p>
          </p:txBody>
        </p:sp>
        <p:sp>
          <p:nvSpPr>
            <p:cNvPr id="18" name="TextBox 65"/>
            <p:cNvSpPr txBox="1"/>
            <p:nvPr/>
          </p:nvSpPr>
          <p:spPr>
            <a:xfrm>
              <a:off x="11070048" y="4923030"/>
              <a:ext cx="2203262" cy="319091"/>
            </a:xfrm>
            <a:prstGeom prst="rect">
              <a:avLst/>
            </a:prstGeom>
            <a:noFill/>
            <a:ln w="9525">
              <a:noFill/>
            </a:ln>
          </p:spPr>
          <p:txBody>
            <a:bodyPr wrap="none">
              <a:spAutoFit/>
            </a:bodyPr>
            <a:lstStyle/>
            <a:p>
              <a:pPr lvl="0" algn="r" eaLnBrk="1" hangingPunct="1"/>
              <a:r>
                <a:rPr lang="en-US" altLang="zh-CN" sz="1400" b="1">
                  <a:solidFill>
                    <a:schemeClr val="tx1">
                      <a:lumMod val="75000"/>
                      <a:lumOff val="25000"/>
                    </a:schemeClr>
                  </a:solidFill>
                  <a:latin typeface="微软雅黑" panose="020B0503020204020204" charset="-122"/>
                  <a:ea typeface="微软雅黑" panose="020B0503020204020204" charset="-122"/>
                  <a:sym typeface="+mn-ea"/>
                </a:rPr>
                <a:t>ADD YOUR TEXT HERE</a:t>
              </a:r>
              <a:endParaRPr lang="en-US" altLang="zh-CN" sz="1400" b="1" dirty="0">
                <a:solidFill>
                  <a:schemeClr val="tx1">
                    <a:lumMod val="75000"/>
                    <a:lumOff val="25000"/>
                  </a:schemeClr>
                </a:solidFill>
                <a:latin typeface="微软雅黑" panose="020B0503020204020204" charset="-122"/>
                <a:ea typeface="微软雅黑" panose="020B0503020204020204" charset="-122"/>
                <a:sym typeface="+mn-ea"/>
              </a:endParaRPr>
            </a:p>
          </p:txBody>
        </p:sp>
      </p:grpSp>
      <p:grpSp>
        <p:nvGrpSpPr>
          <p:cNvPr id="19" name="Group 63"/>
          <p:cNvGrpSpPr/>
          <p:nvPr/>
        </p:nvGrpSpPr>
        <p:grpSpPr>
          <a:xfrm>
            <a:off x="2083434" y="4835847"/>
            <a:ext cx="3753486" cy="786766"/>
            <a:chOff x="9520145" y="4923030"/>
            <a:chExt cx="3753165" cy="785991"/>
          </a:xfrm>
        </p:grpSpPr>
        <p:sp>
          <p:nvSpPr>
            <p:cNvPr id="20" name="Rectangle 64"/>
            <p:cNvSpPr/>
            <p:nvPr/>
          </p:nvSpPr>
          <p:spPr>
            <a:xfrm>
              <a:off x="9520145" y="5159652"/>
              <a:ext cx="3753165" cy="549369"/>
            </a:xfrm>
            <a:prstGeom prst="rect">
              <a:avLst/>
            </a:prstGeom>
            <a:noFill/>
            <a:ln w="9525">
              <a:noFill/>
            </a:ln>
          </p:spPr>
          <p:txBody>
            <a:bodyPr wrap="square">
              <a:spAutoFit/>
            </a:bodyPr>
            <a:lstStyle/>
            <a:p>
              <a:pPr lvl="0" algn="r" eaLnBrk="1" hangingPunct="1"/>
              <a:r>
                <a:rPr lang="en-GB" altLang="zh-CN" sz="1000" dirty="0">
                  <a:solidFill>
                    <a:schemeClr val="tx1">
                      <a:lumMod val="75000"/>
                      <a:lumOff val="25000"/>
                    </a:schemeClr>
                  </a:solidFill>
                  <a:latin typeface="Calibri" panose="020F0502020204030204" charset="0"/>
                  <a:ea typeface="Calibri" panose="020F0502020204030204" charset="0"/>
                </a:rPr>
                <a:t>Lorem ipsum dolor sit amet, consectetuer adipiscing elit, sed diam nonummy nibh euismod tincidunt ut laoreet dolore magna aliquam erat volutpat.</a:t>
              </a:r>
            </a:p>
          </p:txBody>
        </p:sp>
        <p:sp>
          <p:nvSpPr>
            <p:cNvPr id="21" name="TextBox 65"/>
            <p:cNvSpPr txBox="1"/>
            <p:nvPr/>
          </p:nvSpPr>
          <p:spPr>
            <a:xfrm>
              <a:off x="11070048" y="4923030"/>
              <a:ext cx="2203262" cy="319091"/>
            </a:xfrm>
            <a:prstGeom prst="rect">
              <a:avLst/>
            </a:prstGeom>
            <a:noFill/>
            <a:ln w="9525">
              <a:noFill/>
            </a:ln>
          </p:spPr>
          <p:txBody>
            <a:bodyPr wrap="none">
              <a:spAutoFit/>
            </a:bodyPr>
            <a:lstStyle/>
            <a:p>
              <a:pPr lvl="0" algn="r" eaLnBrk="1" hangingPunct="1"/>
              <a:r>
                <a:rPr lang="en-US" altLang="zh-CN" sz="1400" b="1">
                  <a:solidFill>
                    <a:schemeClr val="tx1">
                      <a:lumMod val="75000"/>
                      <a:lumOff val="25000"/>
                    </a:schemeClr>
                  </a:solidFill>
                  <a:latin typeface="微软雅黑" panose="020B0503020204020204" charset="-122"/>
                  <a:ea typeface="微软雅黑" panose="020B0503020204020204" charset="-122"/>
                  <a:sym typeface="+mn-ea"/>
                </a:rPr>
                <a:t>ADD YOUR TEXT HERE</a:t>
              </a:r>
              <a:endParaRPr lang="en-US" altLang="zh-CN" sz="1400" b="1" dirty="0">
                <a:solidFill>
                  <a:schemeClr val="tx1">
                    <a:lumMod val="75000"/>
                    <a:lumOff val="25000"/>
                  </a:schemeClr>
                </a:solidFill>
                <a:latin typeface="微软雅黑" panose="020B0503020204020204" charset="-122"/>
                <a:ea typeface="微软雅黑" panose="020B0503020204020204" charset="-122"/>
                <a:sym typeface="+mn-ea"/>
              </a:endParaRPr>
            </a:p>
          </p:txBody>
        </p:sp>
      </p:grpSp>
      <p:grpSp>
        <p:nvGrpSpPr>
          <p:cNvPr id="113" name="组合 112"/>
          <p:cNvGrpSpPr/>
          <p:nvPr/>
        </p:nvGrpSpPr>
        <p:grpSpPr>
          <a:xfrm>
            <a:off x="4347845" y="1710690"/>
            <a:ext cx="3563620" cy="3656965"/>
            <a:chOff x="6224959" y="1357746"/>
            <a:chExt cx="5496152" cy="5640371"/>
          </a:xfrm>
        </p:grpSpPr>
        <p:sp>
          <p:nvSpPr>
            <p:cNvPr id="119" name="Freeform 23"/>
            <p:cNvSpPr/>
            <p:nvPr/>
          </p:nvSpPr>
          <p:spPr bwMode="auto">
            <a:xfrm rot="6776806">
              <a:off x="6736928" y="3569664"/>
              <a:ext cx="2209800" cy="3233738"/>
            </a:xfrm>
            <a:custGeom>
              <a:avLst/>
              <a:gdLst>
                <a:gd name="T0" fmla="*/ 0 w 1726"/>
                <a:gd name="T1" fmla="*/ 0 h 2528"/>
                <a:gd name="T2" fmla="*/ 1423 w 1726"/>
                <a:gd name="T3" fmla="*/ 908 h 2528"/>
                <a:gd name="T4" fmla="*/ 1419 w 1726"/>
                <a:gd name="T5" fmla="*/ 2528 h 2528"/>
                <a:gd name="T6" fmla="*/ 1130 w 1726"/>
                <a:gd name="T7" fmla="*/ 2399 h 2528"/>
                <a:gd name="T8" fmla="*/ 715 w 1726"/>
                <a:gd name="T9" fmla="*/ 2209 h 2528"/>
                <a:gd name="T10" fmla="*/ 668 w 1726"/>
                <a:gd name="T11" fmla="*/ 2189 h 2528"/>
                <a:gd name="T12" fmla="*/ 685 w 1726"/>
                <a:gd name="T13" fmla="*/ 2135 h 2528"/>
                <a:gd name="T14" fmla="*/ 809 w 1726"/>
                <a:gd name="T15" fmla="*/ 1434 h 2528"/>
                <a:gd name="T16" fmla="*/ 467 w 1726"/>
                <a:gd name="T17" fmla="*/ 469 h 2528"/>
                <a:gd name="T18" fmla="*/ 0 w 1726"/>
                <a:gd name="T19" fmla="*/ 0 h 25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26" h="2528">
                  <a:moveTo>
                    <a:pt x="0" y="0"/>
                  </a:moveTo>
                  <a:cubicBezTo>
                    <a:pt x="636" y="45"/>
                    <a:pt x="1112" y="356"/>
                    <a:pt x="1423" y="908"/>
                  </a:cubicBezTo>
                  <a:cubicBezTo>
                    <a:pt x="1726" y="1442"/>
                    <a:pt x="1679" y="1985"/>
                    <a:pt x="1419" y="2528"/>
                  </a:cubicBezTo>
                  <a:cubicBezTo>
                    <a:pt x="1355" y="2500"/>
                    <a:pt x="1261" y="2459"/>
                    <a:pt x="1130" y="2399"/>
                  </a:cubicBezTo>
                  <a:cubicBezTo>
                    <a:pt x="991" y="2337"/>
                    <a:pt x="854" y="2269"/>
                    <a:pt x="715" y="2209"/>
                  </a:cubicBezTo>
                  <a:cubicBezTo>
                    <a:pt x="694" y="2201"/>
                    <a:pt x="668" y="2189"/>
                    <a:pt x="668" y="2189"/>
                  </a:cubicBezTo>
                  <a:cubicBezTo>
                    <a:pt x="668" y="2189"/>
                    <a:pt x="677" y="2154"/>
                    <a:pt x="685" y="2135"/>
                  </a:cubicBezTo>
                  <a:cubicBezTo>
                    <a:pt x="765" y="1908"/>
                    <a:pt x="814" y="1676"/>
                    <a:pt x="809" y="1434"/>
                  </a:cubicBezTo>
                  <a:cubicBezTo>
                    <a:pt x="805" y="1073"/>
                    <a:pt x="683" y="754"/>
                    <a:pt x="467" y="469"/>
                  </a:cubicBezTo>
                  <a:cubicBezTo>
                    <a:pt x="333" y="294"/>
                    <a:pt x="170" y="143"/>
                    <a:pt x="0" y="0"/>
                  </a:cubicBezTo>
                  <a:close/>
                </a:path>
              </a:pathLst>
            </a:custGeom>
            <a:solidFill>
              <a:srgbClr val="464E6C"/>
            </a:solidFill>
            <a:ln>
              <a:noFill/>
            </a:ln>
          </p:spPr>
          <p:txBody>
            <a:bodyPr vert="horz" wrap="square" lIns="91440" tIns="45720" rIns="91440" bIns="45720" numCol="1" anchor="t" anchorCtr="0" compatLnSpc="1"/>
            <a:lstStyle/>
            <a:p>
              <a:endParaRPr lang="zh-CN" altLang="en-US"/>
            </a:p>
          </p:txBody>
        </p:sp>
        <p:grpSp>
          <p:nvGrpSpPr>
            <p:cNvPr id="120" name="组合 119"/>
            <p:cNvGrpSpPr/>
            <p:nvPr/>
          </p:nvGrpSpPr>
          <p:grpSpPr>
            <a:xfrm>
              <a:off x="6399076" y="1357746"/>
              <a:ext cx="5322035" cy="5640371"/>
              <a:chOff x="6399076" y="1357746"/>
              <a:chExt cx="5322035" cy="5640371"/>
            </a:xfrm>
          </p:grpSpPr>
          <p:sp>
            <p:nvSpPr>
              <p:cNvPr id="121" name="Freeform 23"/>
              <p:cNvSpPr/>
              <p:nvPr/>
            </p:nvSpPr>
            <p:spPr bwMode="auto">
              <a:xfrm rot="20170633">
                <a:off x="9511311" y="2221087"/>
                <a:ext cx="2209800" cy="3233738"/>
              </a:xfrm>
              <a:custGeom>
                <a:avLst/>
                <a:gdLst>
                  <a:gd name="T0" fmla="*/ 0 w 1726"/>
                  <a:gd name="T1" fmla="*/ 0 h 2528"/>
                  <a:gd name="T2" fmla="*/ 1423 w 1726"/>
                  <a:gd name="T3" fmla="*/ 908 h 2528"/>
                  <a:gd name="T4" fmla="*/ 1419 w 1726"/>
                  <a:gd name="T5" fmla="*/ 2528 h 2528"/>
                  <a:gd name="T6" fmla="*/ 1130 w 1726"/>
                  <a:gd name="T7" fmla="*/ 2399 h 2528"/>
                  <a:gd name="T8" fmla="*/ 715 w 1726"/>
                  <a:gd name="T9" fmla="*/ 2209 h 2528"/>
                  <a:gd name="T10" fmla="*/ 668 w 1726"/>
                  <a:gd name="T11" fmla="*/ 2189 h 2528"/>
                  <a:gd name="T12" fmla="*/ 685 w 1726"/>
                  <a:gd name="T13" fmla="*/ 2135 h 2528"/>
                  <a:gd name="T14" fmla="*/ 809 w 1726"/>
                  <a:gd name="T15" fmla="*/ 1434 h 2528"/>
                  <a:gd name="T16" fmla="*/ 467 w 1726"/>
                  <a:gd name="T17" fmla="*/ 469 h 2528"/>
                  <a:gd name="T18" fmla="*/ 0 w 1726"/>
                  <a:gd name="T19" fmla="*/ 0 h 25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26" h="2528">
                    <a:moveTo>
                      <a:pt x="0" y="0"/>
                    </a:moveTo>
                    <a:cubicBezTo>
                      <a:pt x="636" y="45"/>
                      <a:pt x="1112" y="356"/>
                      <a:pt x="1423" y="908"/>
                    </a:cubicBezTo>
                    <a:cubicBezTo>
                      <a:pt x="1726" y="1442"/>
                      <a:pt x="1679" y="1985"/>
                      <a:pt x="1419" y="2528"/>
                    </a:cubicBezTo>
                    <a:cubicBezTo>
                      <a:pt x="1355" y="2500"/>
                      <a:pt x="1261" y="2459"/>
                      <a:pt x="1130" y="2399"/>
                    </a:cubicBezTo>
                    <a:cubicBezTo>
                      <a:pt x="991" y="2337"/>
                      <a:pt x="854" y="2269"/>
                      <a:pt x="715" y="2209"/>
                    </a:cubicBezTo>
                    <a:cubicBezTo>
                      <a:pt x="694" y="2201"/>
                      <a:pt x="668" y="2189"/>
                      <a:pt x="668" y="2189"/>
                    </a:cubicBezTo>
                    <a:cubicBezTo>
                      <a:pt x="668" y="2189"/>
                      <a:pt x="677" y="2154"/>
                      <a:pt x="685" y="2135"/>
                    </a:cubicBezTo>
                    <a:cubicBezTo>
                      <a:pt x="765" y="1908"/>
                      <a:pt x="814" y="1676"/>
                      <a:pt x="809" y="1434"/>
                    </a:cubicBezTo>
                    <a:cubicBezTo>
                      <a:pt x="805" y="1073"/>
                      <a:pt x="683" y="754"/>
                      <a:pt x="467" y="469"/>
                    </a:cubicBezTo>
                    <a:cubicBezTo>
                      <a:pt x="333" y="294"/>
                      <a:pt x="170" y="143"/>
                      <a:pt x="0" y="0"/>
                    </a:cubicBezTo>
                    <a:close/>
                  </a:path>
                </a:pathLst>
              </a:custGeom>
              <a:solidFill>
                <a:srgbClr val="52B2A7"/>
              </a:solidFill>
              <a:ln>
                <a:noFill/>
              </a:ln>
            </p:spPr>
            <p:txBody>
              <a:bodyPr vert="horz" wrap="square" lIns="91440" tIns="45720" rIns="91440" bIns="45720" numCol="1" anchor="t" anchorCtr="0" compatLnSpc="1"/>
              <a:lstStyle/>
              <a:p>
                <a:endParaRPr lang="zh-CN" altLang="en-US"/>
              </a:p>
            </p:txBody>
          </p:sp>
          <p:sp>
            <p:nvSpPr>
              <p:cNvPr id="122" name="Freeform 23"/>
              <p:cNvSpPr/>
              <p:nvPr/>
            </p:nvSpPr>
            <p:spPr bwMode="auto">
              <a:xfrm rot="2504954">
                <a:off x="8611381" y="3764379"/>
                <a:ext cx="2209800" cy="3233738"/>
              </a:xfrm>
              <a:custGeom>
                <a:avLst/>
                <a:gdLst>
                  <a:gd name="T0" fmla="*/ 0 w 1726"/>
                  <a:gd name="T1" fmla="*/ 0 h 2528"/>
                  <a:gd name="T2" fmla="*/ 1423 w 1726"/>
                  <a:gd name="T3" fmla="*/ 908 h 2528"/>
                  <a:gd name="T4" fmla="*/ 1419 w 1726"/>
                  <a:gd name="T5" fmla="*/ 2528 h 2528"/>
                  <a:gd name="T6" fmla="*/ 1130 w 1726"/>
                  <a:gd name="T7" fmla="*/ 2399 h 2528"/>
                  <a:gd name="T8" fmla="*/ 715 w 1726"/>
                  <a:gd name="T9" fmla="*/ 2209 h 2528"/>
                  <a:gd name="T10" fmla="*/ 668 w 1726"/>
                  <a:gd name="T11" fmla="*/ 2189 h 2528"/>
                  <a:gd name="T12" fmla="*/ 685 w 1726"/>
                  <a:gd name="T13" fmla="*/ 2135 h 2528"/>
                  <a:gd name="T14" fmla="*/ 809 w 1726"/>
                  <a:gd name="T15" fmla="*/ 1434 h 2528"/>
                  <a:gd name="T16" fmla="*/ 467 w 1726"/>
                  <a:gd name="T17" fmla="*/ 469 h 2528"/>
                  <a:gd name="T18" fmla="*/ 0 w 1726"/>
                  <a:gd name="T19" fmla="*/ 0 h 25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26" h="2528">
                    <a:moveTo>
                      <a:pt x="0" y="0"/>
                    </a:moveTo>
                    <a:cubicBezTo>
                      <a:pt x="636" y="45"/>
                      <a:pt x="1112" y="356"/>
                      <a:pt x="1423" y="908"/>
                    </a:cubicBezTo>
                    <a:cubicBezTo>
                      <a:pt x="1726" y="1442"/>
                      <a:pt x="1679" y="1985"/>
                      <a:pt x="1419" y="2528"/>
                    </a:cubicBezTo>
                    <a:cubicBezTo>
                      <a:pt x="1355" y="2500"/>
                      <a:pt x="1261" y="2459"/>
                      <a:pt x="1130" y="2399"/>
                    </a:cubicBezTo>
                    <a:cubicBezTo>
                      <a:pt x="991" y="2337"/>
                      <a:pt x="854" y="2269"/>
                      <a:pt x="715" y="2209"/>
                    </a:cubicBezTo>
                    <a:cubicBezTo>
                      <a:pt x="694" y="2201"/>
                      <a:pt x="668" y="2189"/>
                      <a:pt x="668" y="2189"/>
                    </a:cubicBezTo>
                    <a:cubicBezTo>
                      <a:pt x="668" y="2189"/>
                      <a:pt x="677" y="2154"/>
                      <a:pt x="685" y="2135"/>
                    </a:cubicBezTo>
                    <a:cubicBezTo>
                      <a:pt x="765" y="1908"/>
                      <a:pt x="814" y="1676"/>
                      <a:pt x="809" y="1434"/>
                    </a:cubicBezTo>
                    <a:cubicBezTo>
                      <a:pt x="805" y="1073"/>
                      <a:pt x="683" y="754"/>
                      <a:pt x="467" y="469"/>
                    </a:cubicBezTo>
                    <a:cubicBezTo>
                      <a:pt x="333" y="294"/>
                      <a:pt x="170" y="143"/>
                      <a:pt x="0" y="0"/>
                    </a:cubicBezTo>
                    <a:close/>
                  </a:path>
                </a:pathLst>
              </a:custGeom>
              <a:solidFill>
                <a:srgbClr val="52B2A7"/>
              </a:solidFill>
              <a:ln>
                <a:noFill/>
              </a:ln>
            </p:spPr>
            <p:txBody>
              <a:bodyPr vert="horz" wrap="square" lIns="91440" tIns="45720" rIns="91440" bIns="45720" numCol="1" anchor="t" anchorCtr="0" compatLnSpc="1"/>
              <a:lstStyle/>
              <a:p>
                <a:endParaRPr lang="zh-CN" altLang="en-US"/>
              </a:p>
            </p:txBody>
          </p:sp>
          <p:sp>
            <p:nvSpPr>
              <p:cNvPr id="123" name="Freeform 23"/>
              <p:cNvSpPr/>
              <p:nvPr/>
            </p:nvSpPr>
            <p:spPr bwMode="auto">
              <a:xfrm rot="11197379">
                <a:off x="6399076" y="1725117"/>
                <a:ext cx="2209800" cy="3233738"/>
              </a:xfrm>
              <a:custGeom>
                <a:avLst/>
                <a:gdLst>
                  <a:gd name="T0" fmla="*/ 0 w 1726"/>
                  <a:gd name="T1" fmla="*/ 0 h 2528"/>
                  <a:gd name="T2" fmla="*/ 1423 w 1726"/>
                  <a:gd name="T3" fmla="*/ 908 h 2528"/>
                  <a:gd name="T4" fmla="*/ 1419 w 1726"/>
                  <a:gd name="T5" fmla="*/ 2528 h 2528"/>
                  <a:gd name="T6" fmla="*/ 1130 w 1726"/>
                  <a:gd name="T7" fmla="*/ 2399 h 2528"/>
                  <a:gd name="T8" fmla="*/ 715 w 1726"/>
                  <a:gd name="T9" fmla="*/ 2209 h 2528"/>
                  <a:gd name="T10" fmla="*/ 668 w 1726"/>
                  <a:gd name="T11" fmla="*/ 2189 h 2528"/>
                  <a:gd name="T12" fmla="*/ 685 w 1726"/>
                  <a:gd name="T13" fmla="*/ 2135 h 2528"/>
                  <a:gd name="T14" fmla="*/ 809 w 1726"/>
                  <a:gd name="T15" fmla="*/ 1434 h 2528"/>
                  <a:gd name="T16" fmla="*/ 467 w 1726"/>
                  <a:gd name="T17" fmla="*/ 469 h 2528"/>
                  <a:gd name="T18" fmla="*/ 0 w 1726"/>
                  <a:gd name="T19" fmla="*/ 0 h 25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26" h="2528">
                    <a:moveTo>
                      <a:pt x="0" y="0"/>
                    </a:moveTo>
                    <a:cubicBezTo>
                      <a:pt x="636" y="45"/>
                      <a:pt x="1112" y="356"/>
                      <a:pt x="1423" y="908"/>
                    </a:cubicBezTo>
                    <a:cubicBezTo>
                      <a:pt x="1726" y="1442"/>
                      <a:pt x="1679" y="1985"/>
                      <a:pt x="1419" y="2528"/>
                    </a:cubicBezTo>
                    <a:cubicBezTo>
                      <a:pt x="1355" y="2500"/>
                      <a:pt x="1261" y="2459"/>
                      <a:pt x="1130" y="2399"/>
                    </a:cubicBezTo>
                    <a:cubicBezTo>
                      <a:pt x="991" y="2337"/>
                      <a:pt x="854" y="2269"/>
                      <a:pt x="715" y="2209"/>
                    </a:cubicBezTo>
                    <a:cubicBezTo>
                      <a:pt x="694" y="2201"/>
                      <a:pt x="668" y="2189"/>
                      <a:pt x="668" y="2189"/>
                    </a:cubicBezTo>
                    <a:cubicBezTo>
                      <a:pt x="668" y="2189"/>
                      <a:pt x="677" y="2154"/>
                      <a:pt x="685" y="2135"/>
                    </a:cubicBezTo>
                    <a:cubicBezTo>
                      <a:pt x="765" y="1908"/>
                      <a:pt x="814" y="1676"/>
                      <a:pt x="809" y="1434"/>
                    </a:cubicBezTo>
                    <a:cubicBezTo>
                      <a:pt x="805" y="1073"/>
                      <a:pt x="683" y="754"/>
                      <a:pt x="467" y="469"/>
                    </a:cubicBezTo>
                    <a:cubicBezTo>
                      <a:pt x="333" y="294"/>
                      <a:pt x="170" y="143"/>
                      <a:pt x="0" y="0"/>
                    </a:cubicBezTo>
                    <a:close/>
                  </a:path>
                </a:pathLst>
              </a:custGeom>
              <a:solidFill>
                <a:srgbClr val="52B2A7"/>
              </a:solidFill>
              <a:ln>
                <a:noFill/>
              </a:ln>
            </p:spPr>
            <p:txBody>
              <a:bodyPr vert="horz" wrap="square" lIns="91440" tIns="45720" rIns="91440" bIns="45720" numCol="1" anchor="t" anchorCtr="0" compatLnSpc="1"/>
              <a:lstStyle/>
              <a:p>
                <a:endParaRPr lang="zh-CN" altLang="en-US"/>
              </a:p>
            </p:txBody>
          </p:sp>
          <p:sp>
            <p:nvSpPr>
              <p:cNvPr id="124" name="Freeform 23"/>
              <p:cNvSpPr/>
              <p:nvPr/>
            </p:nvSpPr>
            <p:spPr bwMode="auto">
              <a:xfrm rot="15584180">
                <a:off x="8077100" y="845777"/>
                <a:ext cx="2209800" cy="3233738"/>
              </a:xfrm>
              <a:custGeom>
                <a:avLst/>
                <a:gdLst>
                  <a:gd name="T0" fmla="*/ 0 w 1726"/>
                  <a:gd name="T1" fmla="*/ 0 h 2528"/>
                  <a:gd name="T2" fmla="*/ 1423 w 1726"/>
                  <a:gd name="T3" fmla="*/ 908 h 2528"/>
                  <a:gd name="T4" fmla="*/ 1419 w 1726"/>
                  <a:gd name="T5" fmla="*/ 2528 h 2528"/>
                  <a:gd name="T6" fmla="*/ 1130 w 1726"/>
                  <a:gd name="T7" fmla="*/ 2399 h 2528"/>
                  <a:gd name="T8" fmla="*/ 715 w 1726"/>
                  <a:gd name="T9" fmla="*/ 2209 h 2528"/>
                  <a:gd name="T10" fmla="*/ 668 w 1726"/>
                  <a:gd name="T11" fmla="*/ 2189 h 2528"/>
                  <a:gd name="T12" fmla="*/ 685 w 1726"/>
                  <a:gd name="T13" fmla="*/ 2135 h 2528"/>
                  <a:gd name="T14" fmla="*/ 809 w 1726"/>
                  <a:gd name="T15" fmla="*/ 1434 h 2528"/>
                  <a:gd name="T16" fmla="*/ 467 w 1726"/>
                  <a:gd name="T17" fmla="*/ 469 h 2528"/>
                  <a:gd name="T18" fmla="*/ 0 w 1726"/>
                  <a:gd name="T19" fmla="*/ 0 h 25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26" h="2528">
                    <a:moveTo>
                      <a:pt x="0" y="0"/>
                    </a:moveTo>
                    <a:cubicBezTo>
                      <a:pt x="636" y="45"/>
                      <a:pt x="1112" y="356"/>
                      <a:pt x="1423" y="908"/>
                    </a:cubicBezTo>
                    <a:cubicBezTo>
                      <a:pt x="1726" y="1442"/>
                      <a:pt x="1679" y="1985"/>
                      <a:pt x="1419" y="2528"/>
                    </a:cubicBezTo>
                    <a:cubicBezTo>
                      <a:pt x="1355" y="2500"/>
                      <a:pt x="1261" y="2459"/>
                      <a:pt x="1130" y="2399"/>
                    </a:cubicBezTo>
                    <a:cubicBezTo>
                      <a:pt x="991" y="2337"/>
                      <a:pt x="854" y="2269"/>
                      <a:pt x="715" y="2209"/>
                    </a:cubicBezTo>
                    <a:cubicBezTo>
                      <a:pt x="694" y="2201"/>
                      <a:pt x="668" y="2189"/>
                      <a:pt x="668" y="2189"/>
                    </a:cubicBezTo>
                    <a:cubicBezTo>
                      <a:pt x="668" y="2189"/>
                      <a:pt x="677" y="2154"/>
                      <a:pt x="685" y="2135"/>
                    </a:cubicBezTo>
                    <a:cubicBezTo>
                      <a:pt x="765" y="1908"/>
                      <a:pt x="814" y="1676"/>
                      <a:pt x="809" y="1434"/>
                    </a:cubicBezTo>
                    <a:cubicBezTo>
                      <a:pt x="805" y="1073"/>
                      <a:pt x="683" y="754"/>
                      <a:pt x="467" y="469"/>
                    </a:cubicBezTo>
                    <a:cubicBezTo>
                      <a:pt x="333" y="294"/>
                      <a:pt x="170" y="143"/>
                      <a:pt x="0" y="0"/>
                    </a:cubicBezTo>
                    <a:close/>
                  </a:path>
                </a:pathLst>
              </a:custGeom>
              <a:solidFill>
                <a:srgbClr val="464E6C"/>
              </a:solidFill>
              <a:ln>
                <a:noFill/>
              </a:ln>
            </p:spPr>
            <p:txBody>
              <a:bodyPr vert="horz" wrap="square" lIns="91440" tIns="45720" rIns="91440" bIns="45720" numCol="1" anchor="t" anchorCtr="0" compatLnSpc="1"/>
              <a:lstStyle/>
              <a:p>
                <a:endParaRPr lang="zh-CN" altLang="en-US"/>
              </a:p>
            </p:txBody>
          </p:sp>
        </p:grpSp>
      </p:grpSp>
      <p:grpSp>
        <p:nvGrpSpPr>
          <p:cNvPr id="89" name="Group 85"/>
          <p:cNvGrpSpPr>
            <a:grpSpLocks noChangeAspect="1"/>
          </p:cNvGrpSpPr>
          <p:nvPr/>
        </p:nvGrpSpPr>
        <p:grpSpPr bwMode="auto">
          <a:xfrm>
            <a:off x="6489700" y="1833245"/>
            <a:ext cx="476885" cy="419735"/>
            <a:chOff x="2772" y="2067"/>
            <a:chExt cx="211" cy="186"/>
          </a:xfrm>
          <a:solidFill>
            <a:srgbClr val="FFFFFF"/>
          </a:solidFill>
        </p:grpSpPr>
        <p:sp>
          <p:nvSpPr>
            <p:cNvPr id="110" name="Freeform 87"/>
            <p:cNvSpPr/>
            <p:nvPr/>
          </p:nvSpPr>
          <p:spPr bwMode="auto">
            <a:xfrm>
              <a:off x="2782" y="2172"/>
              <a:ext cx="191" cy="81"/>
            </a:xfrm>
            <a:custGeom>
              <a:avLst/>
              <a:gdLst>
                <a:gd name="T0" fmla="*/ 0 w 79"/>
                <a:gd name="T1" fmla="*/ 0 h 33"/>
                <a:gd name="T2" fmla="*/ 28 w 79"/>
                <a:gd name="T3" fmla="*/ 0 h 33"/>
                <a:gd name="T4" fmla="*/ 28 w 79"/>
                <a:gd name="T5" fmla="*/ 4 h 33"/>
                <a:gd name="T6" fmla="*/ 51 w 79"/>
                <a:gd name="T7" fmla="*/ 4 h 33"/>
                <a:gd name="T8" fmla="*/ 51 w 79"/>
                <a:gd name="T9" fmla="*/ 0 h 33"/>
                <a:gd name="T10" fmla="*/ 79 w 79"/>
                <a:gd name="T11" fmla="*/ 0 h 33"/>
                <a:gd name="T12" fmla="*/ 79 w 79"/>
                <a:gd name="T13" fmla="*/ 1 h 33"/>
                <a:gd name="T14" fmla="*/ 79 w 79"/>
                <a:gd name="T15" fmla="*/ 27 h 33"/>
                <a:gd name="T16" fmla="*/ 74 w 79"/>
                <a:gd name="T17" fmla="*/ 32 h 33"/>
                <a:gd name="T18" fmla="*/ 73 w 79"/>
                <a:gd name="T19" fmla="*/ 33 h 33"/>
                <a:gd name="T20" fmla="*/ 6 w 79"/>
                <a:gd name="T21" fmla="*/ 33 h 33"/>
                <a:gd name="T22" fmla="*/ 0 w 79"/>
                <a:gd name="T23" fmla="*/ 28 h 33"/>
                <a:gd name="T24" fmla="*/ 0 w 79"/>
                <a:gd name="T25" fmla="*/ 27 h 33"/>
                <a:gd name="T26" fmla="*/ 0 w 79"/>
                <a:gd name="T27" fmla="*/ 1 h 33"/>
                <a:gd name="T28" fmla="*/ 0 w 79"/>
                <a:gd name="T29" fmla="*/ 0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9" h="33">
                  <a:moveTo>
                    <a:pt x="0" y="0"/>
                  </a:moveTo>
                  <a:cubicBezTo>
                    <a:pt x="10" y="0"/>
                    <a:pt x="19" y="0"/>
                    <a:pt x="28" y="0"/>
                  </a:cubicBezTo>
                  <a:cubicBezTo>
                    <a:pt x="28" y="1"/>
                    <a:pt x="28" y="3"/>
                    <a:pt x="28" y="4"/>
                  </a:cubicBezTo>
                  <a:cubicBezTo>
                    <a:pt x="36" y="4"/>
                    <a:pt x="44" y="4"/>
                    <a:pt x="51" y="4"/>
                  </a:cubicBezTo>
                  <a:cubicBezTo>
                    <a:pt x="51" y="3"/>
                    <a:pt x="51" y="1"/>
                    <a:pt x="51" y="0"/>
                  </a:cubicBezTo>
                  <a:cubicBezTo>
                    <a:pt x="61" y="0"/>
                    <a:pt x="70" y="0"/>
                    <a:pt x="79" y="0"/>
                  </a:cubicBezTo>
                  <a:cubicBezTo>
                    <a:pt x="79" y="0"/>
                    <a:pt x="79" y="0"/>
                    <a:pt x="79" y="1"/>
                  </a:cubicBezTo>
                  <a:cubicBezTo>
                    <a:pt x="79" y="9"/>
                    <a:pt x="79" y="18"/>
                    <a:pt x="79" y="27"/>
                  </a:cubicBezTo>
                  <a:cubicBezTo>
                    <a:pt x="79" y="30"/>
                    <a:pt x="77" y="32"/>
                    <a:pt x="74" y="32"/>
                  </a:cubicBezTo>
                  <a:cubicBezTo>
                    <a:pt x="74" y="33"/>
                    <a:pt x="73" y="33"/>
                    <a:pt x="73" y="33"/>
                  </a:cubicBezTo>
                  <a:cubicBezTo>
                    <a:pt x="51" y="33"/>
                    <a:pt x="29" y="33"/>
                    <a:pt x="6" y="33"/>
                  </a:cubicBezTo>
                  <a:cubicBezTo>
                    <a:pt x="3" y="33"/>
                    <a:pt x="1" y="31"/>
                    <a:pt x="0" y="28"/>
                  </a:cubicBezTo>
                  <a:cubicBezTo>
                    <a:pt x="0" y="28"/>
                    <a:pt x="0" y="27"/>
                    <a:pt x="0" y="27"/>
                  </a:cubicBezTo>
                  <a:cubicBezTo>
                    <a:pt x="0" y="18"/>
                    <a:pt x="0" y="9"/>
                    <a:pt x="0" y="1"/>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1" name="Freeform 88"/>
            <p:cNvSpPr>
              <a:spLocks noEditPoints="1"/>
            </p:cNvSpPr>
            <p:nvPr/>
          </p:nvSpPr>
          <p:spPr bwMode="auto">
            <a:xfrm>
              <a:off x="2772" y="2067"/>
              <a:ext cx="211" cy="96"/>
            </a:xfrm>
            <a:custGeom>
              <a:avLst/>
              <a:gdLst>
                <a:gd name="T0" fmla="*/ 55 w 87"/>
                <a:gd name="T1" fmla="*/ 39 h 39"/>
                <a:gd name="T2" fmla="*/ 55 w 87"/>
                <a:gd name="T3" fmla="*/ 33 h 39"/>
                <a:gd name="T4" fmla="*/ 32 w 87"/>
                <a:gd name="T5" fmla="*/ 33 h 39"/>
                <a:gd name="T6" fmla="*/ 32 w 87"/>
                <a:gd name="T7" fmla="*/ 39 h 39"/>
                <a:gd name="T8" fmla="*/ 31 w 87"/>
                <a:gd name="T9" fmla="*/ 39 h 39"/>
                <a:gd name="T10" fmla="*/ 6 w 87"/>
                <a:gd name="T11" fmla="*/ 39 h 39"/>
                <a:gd name="T12" fmla="*/ 1 w 87"/>
                <a:gd name="T13" fmla="*/ 35 h 39"/>
                <a:gd name="T14" fmla="*/ 0 w 87"/>
                <a:gd name="T15" fmla="*/ 33 h 39"/>
                <a:gd name="T16" fmla="*/ 0 w 87"/>
                <a:gd name="T17" fmla="*/ 17 h 39"/>
                <a:gd name="T18" fmla="*/ 6 w 87"/>
                <a:gd name="T19" fmla="*/ 11 h 39"/>
                <a:gd name="T20" fmla="*/ 27 w 87"/>
                <a:gd name="T21" fmla="*/ 11 h 39"/>
                <a:gd name="T22" fmla="*/ 28 w 87"/>
                <a:gd name="T23" fmla="*/ 11 h 39"/>
                <a:gd name="T24" fmla="*/ 28 w 87"/>
                <a:gd name="T25" fmla="*/ 9 h 39"/>
                <a:gd name="T26" fmla="*/ 32 w 87"/>
                <a:gd name="T27" fmla="*/ 4 h 39"/>
                <a:gd name="T28" fmla="*/ 41 w 87"/>
                <a:gd name="T29" fmla="*/ 1 h 39"/>
                <a:gd name="T30" fmla="*/ 51 w 87"/>
                <a:gd name="T31" fmla="*/ 2 h 39"/>
                <a:gd name="T32" fmla="*/ 57 w 87"/>
                <a:gd name="T33" fmla="*/ 5 h 39"/>
                <a:gd name="T34" fmla="*/ 59 w 87"/>
                <a:gd name="T35" fmla="*/ 10 h 39"/>
                <a:gd name="T36" fmla="*/ 59 w 87"/>
                <a:gd name="T37" fmla="*/ 11 h 39"/>
                <a:gd name="T38" fmla="*/ 60 w 87"/>
                <a:gd name="T39" fmla="*/ 11 h 39"/>
                <a:gd name="T40" fmla="*/ 81 w 87"/>
                <a:gd name="T41" fmla="*/ 11 h 39"/>
                <a:gd name="T42" fmla="*/ 87 w 87"/>
                <a:gd name="T43" fmla="*/ 15 h 39"/>
                <a:gd name="T44" fmla="*/ 87 w 87"/>
                <a:gd name="T45" fmla="*/ 17 h 39"/>
                <a:gd name="T46" fmla="*/ 87 w 87"/>
                <a:gd name="T47" fmla="*/ 33 h 39"/>
                <a:gd name="T48" fmla="*/ 81 w 87"/>
                <a:gd name="T49" fmla="*/ 39 h 39"/>
                <a:gd name="T50" fmla="*/ 56 w 87"/>
                <a:gd name="T51" fmla="*/ 39 h 39"/>
                <a:gd name="T52" fmla="*/ 55 w 87"/>
                <a:gd name="T53" fmla="*/ 39 h 39"/>
                <a:gd name="T54" fmla="*/ 32 w 87"/>
                <a:gd name="T55" fmla="*/ 11 h 39"/>
                <a:gd name="T56" fmla="*/ 55 w 87"/>
                <a:gd name="T57" fmla="*/ 11 h 39"/>
                <a:gd name="T58" fmla="*/ 54 w 87"/>
                <a:gd name="T59" fmla="*/ 8 h 39"/>
                <a:gd name="T60" fmla="*/ 50 w 87"/>
                <a:gd name="T61" fmla="*/ 6 h 39"/>
                <a:gd name="T62" fmla="*/ 39 w 87"/>
                <a:gd name="T63" fmla="*/ 5 h 39"/>
                <a:gd name="T64" fmla="*/ 33 w 87"/>
                <a:gd name="T65" fmla="*/ 8 h 39"/>
                <a:gd name="T66" fmla="*/ 32 w 87"/>
                <a:gd name="T67" fmla="*/ 11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87" h="39">
                  <a:moveTo>
                    <a:pt x="55" y="39"/>
                  </a:moveTo>
                  <a:cubicBezTo>
                    <a:pt x="55" y="37"/>
                    <a:pt x="55" y="35"/>
                    <a:pt x="55" y="33"/>
                  </a:cubicBezTo>
                  <a:cubicBezTo>
                    <a:pt x="48" y="33"/>
                    <a:pt x="40" y="33"/>
                    <a:pt x="32" y="33"/>
                  </a:cubicBezTo>
                  <a:cubicBezTo>
                    <a:pt x="32" y="35"/>
                    <a:pt x="32" y="37"/>
                    <a:pt x="32" y="39"/>
                  </a:cubicBezTo>
                  <a:cubicBezTo>
                    <a:pt x="32" y="39"/>
                    <a:pt x="31" y="39"/>
                    <a:pt x="31" y="39"/>
                  </a:cubicBezTo>
                  <a:cubicBezTo>
                    <a:pt x="23" y="39"/>
                    <a:pt x="15" y="39"/>
                    <a:pt x="6" y="39"/>
                  </a:cubicBezTo>
                  <a:cubicBezTo>
                    <a:pt x="3" y="39"/>
                    <a:pt x="1" y="37"/>
                    <a:pt x="1" y="35"/>
                  </a:cubicBezTo>
                  <a:cubicBezTo>
                    <a:pt x="0" y="34"/>
                    <a:pt x="0" y="34"/>
                    <a:pt x="0" y="33"/>
                  </a:cubicBezTo>
                  <a:cubicBezTo>
                    <a:pt x="0" y="28"/>
                    <a:pt x="0" y="22"/>
                    <a:pt x="0" y="17"/>
                  </a:cubicBezTo>
                  <a:cubicBezTo>
                    <a:pt x="0" y="13"/>
                    <a:pt x="3" y="11"/>
                    <a:pt x="6" y="11"/>
                  </a:cubicBezTo>
                  <a:cubicBezTo>
                    <a:pt x="13" y="11"/>
                    <a:pt x="20" y="11"/>
                    <a:pt x="27" y="11"/>
                  </a:cubicBezTo>
                  <a:cubicBezTo>
                    <a:pt x="27" y="11"/>
                    <a:pt x="28" y="11"/>
                    <a:pt x="28" y="11"/>
                  </a:cubicBezTo>
                  <a:cubicBezTo>
                    <a:pt x="28" y="10"/>
                    <a:pt x="28" y="10"/>
                    <a:pt x="28" y="9"/>
                  </a:cubicBezTo>
                  <a:cubicBezTo>
                    <a:pt x="29" y="7"/>
                    <a:pt x="30" y="5"/>
                    <a:pt x="32" y="4"/>
                  </a:cubicBezTo>
                  <a:cubicBezTo>
                    <a:pt x="34" y="2"/>
                    <a:pt x="38" y="1"/>
                    <a:pt x="41" y="1"/>
                  </a:cubicBezTo>
                  <a:cubicBezTo>
                    <a:pt x="44" y="0"/>
                    <a:pt x="48" y="1"/>
                    <a:pt x="51" y="2"/>
                  </a:cubicBezTo>
                  <a:cubicBezTo>
                    <a:pt x="53" y="2"/>
                    <a:pt x="55" y="4"/>
                    <a:pt x="57" y="5"/>
                  </a:cubicBezTo>
                  <a:cubicBezTo>
                    <a:pt x="59" y="7"/>
                    <a:pt x="59" y="8"/>
                    <a:pt x="59" y="10"/>
                  </a:cubicBezTo>
                  <a:cubicBezTo>
                    <a:pt x="59" y="10"/>
                    <a:pt x="59" y="10"/>
                    <a:pt x="59" y="11"/>
                  </a:cubicBezTo>
                  <a:cubicBezTo>
                    <a:pt x="60" y="11"/>
                    <a:pt x="60" y="11"/>
                    <a:pt x="60" y="11"/>
                  </a:cubicBezTo>
                  <a:cubicBezTo>
                    <a:pt x="67" y="11"/>
                    <a:pt x="74" y="11"/>
                    <a:pt x="81" y="11"/>
                  </a:cubicBezTo>
                  <a:cubicBezTo>
                    <a:pt x="84" y="11"/>
                    <a:pt x="86" y="12"/>
                    <a:pt x="87" y="15"/>
                  </a:cubicBezTo>
                  <a:cubicBezTo>
                    <a:pt x="87" y="16"/>
                    <a:pt x="87" y="16"/>
                    <a:pt x="87" y="17"/>
                  </a:cubicBezTo>
                  <a:cubicBezTo>
                    <a:pt x="87" y="22"/>
                    <a:pt x="87" y="28"/>
                    <a:pt x="87" y="33"/>
                  </a:cubicBezTo>
                  <a:cubicBezTo>
                    <a:pt x="87" y="37"/>
                    <a:pt x="85" y="39"/>
                    <a:pt x="81" y="39"/>
                  </a:cubicBezTo>
                  <a:cubicBezTo>
                    <a:pt x="73" y="39"/>
                    <a:pt x="64" y="39"/>
                    <a:pt x="56" y="39"/>
                  </a:cubicBezTo>
                  <a:cubicBezTo>
                    <a:pt x="56" y="39"/>
                    <a:pt x="56" y="39"/>
                    <a:pt x="55" y="39"/>
                  </a:cubicBezTo>
                  <a:close/>
                  <a:moveTo>
                    <a:pt x="32" y="11"/>
                  </a:moveTo>
                  <a:cubicBezTo>
                    <a:pt x="40" y="11"/>
                    <a:pt x="48" y="11"/>
                    <a:pt x="55" y="11"/>
                  </a:cubicBezTo>
                  <a:cubicBezTo>
                    <a:pt x="55" y="10"/>
                    <a:pt x="55" y="9"/>
                    <a:pt x="54" y="8"/>
                  </a:cubicBezTo>
                  <a:cubicBezTo>
                    <a:pt x="53" y="7"/>
                    <a:pt x="52" y="6"/>
                    <a:pt x="50" y="6"/>
                  </a:cubicBezTo>
                  <a:cubicBezTo>
                    <a:pt x="47" y="4"/>
                    <a:pt x="43" y="4"/>
                    <a:pt x="39" y="5"/>
                  </a:cubicBezTo>
                  <a:cubicBezTo>
                    <a:pt x="37" y="5"/>
                    <a:pt x="35" y="6"/>
                    <a:pt x="33" y="8"/>
                  </a:cubicBezTo>
                  <a:cubicBezTo>
                    <a:pt x="33" y="8"/>
                    <a:pt x="32" y="9"/>
                    <a:pt x="32" y="1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2" name="Freeform 89"/>
            <p:cNvSpPr/>
            <p:nvPr/>
          </p:nvSpPr>
          <p:spPr bwMode="auto">
            <a:xfrm>
              <a:off x="2859" y="2158"/>
              <a:ext cx="39" cy="14"/>
            </a:xfrm>
            <a:custGeom>
              <a:avLst/>
              <a:gdLst>
                <a:gd name="T0" fmla="*/ 16 w 16"/>
                <a:gd name="T1" fmla="*/ 0 h 6"/>
                <a:gd name="T2" fmla="*/ 16 w 16"/>
                <a:gd name="T3" fmla="*/ 6 h 6"/>
                <a:gd name="T4" fmla="*/ 0 w 16"/>
                <a:gd name="T5" fmla="*/ 6 h 6"/>
                <a:gd name="T6" fmla="*/ 0 w 16"/>
                <a:gd name="T7" fmla="*/ 0 h 6"/>
                <a:gd name="T8" fmla="*/ 16 w 16"/>
                <a:gd name="T9" fmla="*/ 0 h 6"/>
              </a:gdLst>
              <a:ahLst/>
              <a:cxnLst>
                <a:cxn ang="0">
                  <a:pos x="T0" y="T1"/>
                </a:cxn>
                <a:cxn ang="0">
                  <a:pos x="T2" y="T3"/>
                </a:cxn>
                <a:cxn ang="0">
                  <a:pos x="T4" y="T5"/>
                </a:cxn>
                <a:cxn ang="0">
                  <a:pos x="T6" y="T7"/>
                </a:cxn>
                <a:cxn ang="0">
                  <a:pos x="T8" y="T9"/>
                </a:cxn>
              </a:cxnLst>
              <a:rect l="0" t="0" r="r" b="b"/>
              <a:pathLst>
                <a:path w="16" h="6">
                  <a:moveTo>
                    <a:pt x="16" y="0"/>
                  </a:moveTo>
                  <a:cubicBezTo>
                    <a:pt x="16" y="2"/>
                    <a:pt x="16" y="4"/>
                    <a:pt x="16" y="6"/>
                  </a:cubicBezTo>
                  <a:cubicBezTo>
                    <a:pt x="10" y="6"/>
                    <a:pt x="5" y="6"/>
                    <a:pt x="0" y="6"/>
                  </a:cubicBezTo>
                  <a:cubicBezTo>
                    <a:pt x="0" y="4"/>
                    <a:pt x="0" y="2"/>
                    <a:pt x="0" y="0"/>
                  </a:cubicBezTo>
                  <a:cubicBezTo>
                    <a:pt x="5" y="0"/>
                    <a:pt x="10" y="0"/>
                    <a:pt x="16"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nvGrpSpPr>
          <p:cNvPr id="90" name="Group 70"/>
          <p:cNvGrpSpPr>
            <a:grpSpLocks noChangeAspect="1"/>
          </p:cNvGrpSpPr>
          <p:nvPr/>
        </p:nvGrpSpPr>
        <p:grpSpPr bwMode="auto">
          <a:xfrm>
            <a:off x="4572000" y="3978910"/>
            <a:ext cx="327025" cy="424815"/>
            <a:chOff x="1122" y="2793"/>
            <a:chExt cx="319" cy="415"/>
          </a:xfrm>
          <a:solidFill>
            <a:srgbClr val="FFFFFF"/>
          </a:solidFill>
        </p:grpSpPr>
        <p:sp>
          <p:nvSpPr>
            <p:cNvPr id="107" name="Freeform 72"/>
            <p:cNvSpPr>
              <a:spLocks noEditPoints="1"/>
            </p:cNvSpPr>
            <p:nvPr/>
          </p:nvSpPr>
          <p:spPr bwMode="auto">
            <a:xfrm>
              <a:off x="1122" y="2793"/>
              <a:ext cx="319" cy="338"/>
            </a:xfrm>
            <a:custGeom>
              <a:avLst/>
              <a:gdLst>
                <a:gd name="T0" fmla="*/ 110 w 133"/>
                <a:gd name="T1" fmla="*/ 91 h 141"/>
                <a:gd name="T2" fmla="*/ 117 w 133"/>
                <a:gd name="T3" fmla="*/ 91 h 141"/>
                <a:gd name="T4" fmla="*/ 117 w 133"/>
                <a:gd name="T5" fmla="*/ 95 h 141"/>
                <a:gd name="T6" fmla="*/ 120 w 133"/>
                <a:gd name="T7" fmla="*/ 104 h 141"/>
                <a:gd name="T8" fmla="*/ 132 w 133"/>
                <a:gd name="T9" fmla="*/ 119 h 141"/>
                <a:gd name="T10" fmla="*/ 133 w 133"/>
                <a:gd name="T11" fmla="*/ 124 h 141"/>
                <a:gd name="T12" fmla="*/ 133 w 133"/>
                <a:gd name="T13" fmla="*/ 133 h 141"/>
                <a:gd name="T14" fmla="*/ 125 w 133"/>
                <a:gd name="T15" fmla="*/ 141 h 141"/>
                <a:gd name="T16" fmla="*/ 124 w 133"/>
                <a:gd name="T17" fmla="*/ 141 h 141"/>
                <a:gd name="T18" fmla="*/ 10 w 133"/>
                <a:gd name="T19" fmla="*/ 141 h 141"/>
                <a:gd name="T20" fmla="*/ 1 w 133"/>
                <a:gd name="T21" fmla="*/ 137 h 141"/>
                <a:gd name="T22" fmla="*/ 0 w 133"/>
                <a:gd name="T23" fmla="*/ 133 h 141"/>
                <a:gd name="T24" fmla="*/ 0 w 133"/>
                <a:gd name="T25" fmla="*/ 123 h 141"/>
                <a:gd name="T26" fmla="*/ 2 w 133"/>
                <a:gd name="T27" fmla="*/ 119 h 141"/>
                <a:gd name="T28" fmla="*/ 16 w 133"/>
                <a:gd name="T29" fmla="*/ 101 h 141"/>
                <a:gd name="T30" fmla="*/ 16 w 133"/>
                <a:gd name="T31" fmla="*/ 99 h 141"/>
                <a:gd name="T32" fmla="*/ 16 w 133"/>
                <a:gd name="T33" fmla="*/ 67 h 141"/>
                <a:gd name="T34" fmla="*/ 23 w 133"/>
                <a:gd name="T35" fmla="*/ 39 h 141"/>
                <a:gd name="T36" fmla="*/ 49 w 133"/>
                <a:gd name="T37" fmla="*/ 16 h 141"/>
                <a:gd name="T38" fmla="*/ 51 w 133"/>
                <a:gd name="T39" fmla="*/ 14 h 141"/>
                <a:gd name="T40" fmla="*/ 69 w 133"/>
                <a:gd name="T41" fmla="*/ 1 h 141"/>
                <a:gd name="T42" fmla="*/ 83 w 133"/>
                <a:gd name="T43" fmla="*/ 15 h 141"/>
                <a:gd name="T44" fmla="*/ 84 w 133"/>
                <a:gd name="T45" fmla="*/ 16 h 141"/>
                <a:gd name="T46" fmla="*/ 97 w 133"/>
                <a:gd name="T47" fmla="*/ 23 h 141"/>
                <a:gd name="T48" fmla="*/ 115 w 133"/>
                <a:gd name="T49" fmla="*/ 50 h 141"/>
                <a:gd name="T50" fmla="*/ 117 w 133"/>
                <a:gd name="T51" fmla="*/ 67 h 141"/>
                <a:gd name="T52" fmla="*/ 117 w 133"/>
                <a:gd name="T53" fmla="*/ 74 h 141"/>
                <a:gd name="T54" fmla="*/ 117 w 133"/>
                <a:gd name="T55" fmla="*/ 75 h 141"/>
                <a:gd name="T56" fmla="*/ 110 w 133"/>
                <a:gd name="T57" fmla="*/ 75 h 141"/>
                <a:gd name="T58" fmla="*/ 110 w 133"/>
                <a:gd name="T59" fmla="*/ 73 h 141"/>
                <a:gd name="T60" fmla="*/ 110 w 133"/>
                <a:gd name="T61" fmla="*/ 61 h 141"/>
                <a:gd name="T62" fmla="*/ 99 w 133"/>
                <a:gd name="T63" fmla="*/ 34 h 141"/>
                <a:gd name="T64" fmla="*/ 72 w 133"/>
                <a:gd name="T65" fmla="*/ 20 h 141"/>
                <a:gd name="T66" fmla="*/ 47 w 133"/>
                <a:gd name="T67" fmla="*/ 24 h 141"/>
                <a:gd name="T68" fmla="*/ 27 w 133"/>
                <a:gd name="T69" fmla="*/ 47 h 141"/>
                <a:gd name="T70" fmla="*/ 23 w 133"/>
                <a:gd name="T71" fmla="*/ 67 h 141"/>
                <a:gd name="T72" fmla="*/ 23 w 133"/>
                <a:gd name="T73" fmla="*/ 98 h 141"/>
                <a:gd name="T74" fmla="*/ 21 w 133"/>
                <a:gd name="T75" fmla="*/ 106 h 141"/>
                <a:gd name="T76" fmla="*/ 8 w 133"/>
                <a:gd name="T77" fmla="*/ 123 h 141"/>
                <a:gd name="T78" fmla="*/ 7 w 133"/>
                <a:gd name="T79" fmla="*/ 125 h 141"/>
                <a:gd name="T80" fmla="*/ 7 w 133"/>
                <a:gd name="T81" fmla="*/ 132 h 141"/>
                <a:gd name="T82" fmla="*/ 10 w 133"/>
                <a:gd name="T83" fmla="*/ 135 h 141"/>
                <a:gd name="T84" fmla="*/ 88 w 133"/>
                <a:gd name="T85" fmla="*/ 135 h 141"/>
                <a:gd name="T86" fmla="*/ 124 w 133"/>
                <a:gd name="T87" fmla="*/ 135 h 141"/>
                <a:gd name="T88" fmla="*/ 126 w 133"/>
                <a:gd name="T89" fmla="*/ 132 h 141"/>
                <a:gd name="T90" fmla="*/ 126 w 133"/>
                <a:gd name="T91" fmla="*/ 125 h 141"/>
                <a:gd name="T92" fmla="*/ 126 w 133"/>
                <a:gd name="T93" fmla="*/ 123 h 141"/>
                <a:gd name="T94" fmla="*/ 112 w 133"/>
                <a:gd name="T95" fmla="*/ 104 h 141"/>
                <a:gd name="T96" fmla="*/ 110 w 133"/>
                <a:gd name="T97" fmla="*/ 100 h 141"/>
                <a:gd name="T98" fmla="*/ 110 w 133"/>
                <a:gd name="T99" fmla="*/ 91 h 141"/>
                <a:gd name="T100" fmla="*/ 58 w 133"/>
                <a:gd name="T101" fmla="*/ 13 h 141"/>
                <a:gd name="T102" fmla="*/ 67 w 133"/>
                <a:gd name="T103" fmla="*/ 13 h 141"/>
                <a:gd name="T104" fmla="*/ 76 w 133"/>
                <a:gd name="T105" fmla="*/ 13 h 141"/>
                <a:gd name="T106" fmla="*/ 67 w 133"/>
                <a:gd name="T107" fmla="*/ 8 h 141"/>
                <a:gd name="T108" fmla="*/ 58 w 133"/>
                <a:gd name="T109" fmla="*/ 13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33" h="141">
                  <a:moveTo>
                    <a:pt x="110" y="91"/>
                  </a:moveTo>
                  <a:cubicBezTo>
                    <a:pt x="113" y="91"/>
                    <a:pt x="115" y="91"/>
                    <a:pt x="117" y="91"/>
                  </a:cubicBezTo>
                  <a:cubicBezTo>
                    <a:pt x="117" y="92"/>
                    <a:pt x="117" y="94"/>
                    <a:pt x="117" y="95"/>
                  </a:cubicBezTo>
                  <a:cubicBezTo>
                    <a:pt x="117" y="98"/>
                    <a:pt x="118" y="101"/>
                    <a:pt x="120" y="104"/>
                  </a:cubicBezTo>
                  <a:cubicBezTo>
                    <a:pt x="124" y="109"/>
                    <a:pt x="128" y="114"/>
                    <a:pt x="132" y="119"/>
                  </a:cubicBezTo>
                  <a:cubicBezTo>
                    <a:pt x="133" y="121"/>
                    <a:pt x="133" y="122"/>
                    <a:pt x="133" y="124"/>
                  </a:cubicBezTo>
                  <a:cubicBezTo>
                    <a:pt x="133" y="127"/>
                    <a:pt x="133" y="130"/>
                    <a:pt x="133" y="133"/>
                  </a:cubicBezTo>
                  <a:cubicBezTo>
                    <a:pt x="133" y="138"/>
                    <a:pt x="130" y="141"/>
                    <a:pt x="125" y="141"/>
                  </a:cubicBezTo>
                  <a:cubicBezTo>
                    <a:pt x="125" y="141"/>
                    <a:pt x="124" y="141"/>
                    <a:pt x="124" y="141"/>
                  </a:cubicBezTo>
                  <a:cubicBezTo>
                    <a:pt x="86" y="141"/>
                    <a:pt x="48" y="141"/>
                    <a:pt x="10" y="141"/>
                  </a:cubicBezTo>
                  <a:cubicBezTo>
                    <a:pt x="6" y="141"/>
                    <a:pt x="3" y="140"/>
                    <a:pt x="1" y="137"/>
                  </a:cubicBezTo>
                  <a:cubicBezTo>
                    <a:pt x="1" y="135"/>
                    <a:pt x="0" y="134"/>
                    <a:pt x="0" y="133"/>
                  </a:cubicBezTo>
                  <a:cubicBezTo>
                    <a:pt x="0" y="130"/>
                    <a:pt x="0" y="126"/>
                    <a:pt x="0" y="123"/>
                  </a:cubicBezTo>
                  <a:cubicBezTo>
                    <a:pt x="0" y="122"/>
                    <a:pt x="1" y="120"/>
                    <a:pt x="2" y="119"/>
                  </a:cubicBezTo>
                  <a:cubicBezTo>
                    <a:pt x="7" y="113"/>
                    <a:pt x="11" y="107"/>
                    <a:pt x="16" y="101"/>
                  </a:cubicBezTo>
                  <a:cubicBezTo>
                    <a:pt x="16" y="100"/>
                    <a:pt x="16" y="99"/>
                    <a:pt x="16" y="99"/>
                  </a:cubicBezTo>
                  <a:cubicBezTo>
                    <a:pt x="16" y="88"/>
                    <a:pt x="16" y="78"/>
                    <a:pt x="16" y="67"/>
                  </a:cubicBezTo>
                  <a:cubicBezTo>
                    <a:pt x="16" y="57"/>
                    <a:pt x="18" y="48"/>
                    <a:pt x="23" y="39"/>
                  </a:cubicBezTo>
                  <a:cubicBezTo>
                    <a:pt x="29" y="28"/>
                    <a:pt x="37" y="20"/>
                    <a:pt x="49" y="16"/>
                  </a:cubicBezTo>
                  <a:cubicBezTo>
                    <a:pt x="50" y="16"/>
                    <a:pt x="50" y="15"/>
                    <a:pt x="51" y="14"/>
                  </a:cubicBezTo>
                  <a:cubicBezTo>
                    <a:pt x="52" y="6"/>
                    <a:pt x="60" y="0"/>
                    <a:pt x="69" y="1"/>
                  </a:cubicBezTo>
                  <a:cubicBezTo>
                    <a:pt x="76" y="2"/>
                    <a:pt x="82" y="7"/>
                    <a:pt x="83" y="15"/>
                  </a:cubicBezTo>
                  <a:cubicBezTo>
                    <a:pt x="83" y="15"/>
                    <a:pt x="84" y="16"/>
                    <a:pt x="84" y="16"/>
                  </a:cubicBezTo>
                  <a:cubicBezTo>
                    <a:pt x="89" y="17"/>
                    <a:pt x="93" y="20"/>
                    <a:pt x="97" y="23"/>
                  </a:cubicBezTo>
                  <a:cubicBezTo>
                    <a:pt x="106" y="30"/>
                    <a:pt x="112" y="39"/>
                    <a:pt x="115" y="50"/>
                  </a:cubicBezTo>
                  <a:cubicBezTo>
                    <a:pt x="117" y="55"/>
                    <a:pt x="117" y="61"/>
                    <a:pt x="117" y="67"/>
                  </a:cubicBezTo>
                  <a:cubicBezTo>
                    <a:pt x="117" y="69"/>
                    <a:pt x="117" y="72"/>
                    <a:pt x="117" y="74"/>
                  </a:cubicBezTo>
                  <a:cubicBezTo>
                    <a:pt x="117" y="74"/>
                    <a:pt x="117" y="75"/>
                    <a:pt x="117" y="75"/>
                  </a:cubicBezTo>
                  <a:cubicBezTo>
                    <a:pt x="115" y="75"/>
                    <a:pt x="113" y="75"/>
                    <a:pt x="110" y="75"/>
                  </a:cubicBezTo>
                  <a:cubicBezTo>
                    <a:pt x="110" y="74"/>
                    <a:pt x="110" y="74"/>
                    <a:pt x="110" y="73"/>
                  </a:cubicBezTo>
                  <a:cubicBezTo>
                    <a:pt x="110" y="69"/>
                    <a:pt x="110" y="65"/>
                    <a:pt x="110" y="61"/>
                  </a:cubicBezTo>
                  <a:cubicBezTo>
                    <a:pt x="109" y="51"/>
                    <a:pt x="105" y="42"/>
                    <a:pt x="99" y="34"/>
                  </a:cubicBezTo>
                  <a:cubicBezTo>
                    <a:pt x="92" y="26"/>
                    <a:pt x="82" y="21"/>
                    <a:pt x="72" y="20"/>
                  </a:cubicBezTo>
                  <a:cubicBezTo>
                    <a:pt x="63" y="19"/>
                    <a:pt x="55" y="20"/>
                    <a:pt x="47" y="24"/>
                  </a:cubicBezTo>
                  <a:cubicBezTo>
                    <a:pt x="38" y="29"/>
                    <a:pt x="31" y="37"/>
                    <a:pt x="27" y="47"/>
                  </a:cubicBezTo>
                  <a:cubicBezTo>
                    <a:pt x="24" y="53"/>
                    <a:pt x="23" y="60"/>
                    <a:pt x="23" y="67"/>
                  </a:cubicBezTo>
                  <a:cubicBezTo>
                    <a:pt x="23" y="78"/>
                    <a:pt x="23" y="88"/>
                    <a:pt x="23" y="98"/>
                  </a:cubicBezTo>
                  <a:cubicBezTo>
                    <a:pt x="23" y="101"/>
                    <a:pt x="23" y="103"/>
                    <a:pt x="21" y="106"/>
                  </a:cubicBezTo>
                  <a:cubicBezTo>
                    <a:pt x="16" y="111"/>
                    <a:pt x="12" y="117"/>
                    <a:pt x="8" y="123"/>
                  </a:cubicBezTo>
                  <a:cubicBezTo>
                    <a:pt x="7" y="123"/>
                    <a:pt x="7" y="124"/>
                    <a:pt x="7" y="125"/>
                  </a:cubicBezTo>
                  <a:cubicBezTo>
                    <a:pt x="7" y="127"/>
                    <a:pt x="7" y="130"/>
                    <a:pt x="7" y="132"/>
                  </a:cubicBezTo>
                  <a:cubicBezTo>
                    <a:pt x="7" y="134"/>
                    <a:pt x="8" y="135"/>
                    <a:pt x="10" y="135"/>
                  </a:cubicBezTo>
                  <a:cubicBezTo>
                    <a:pt x="36" y="135"/>
                    <a:pt x="62" y="135"/>
                    <a:pt x="88" y="135"/>
                  </a:cubicBezTo>
                  <a:cubicBezTo>
                    <a:pt x="100" y="135"/>
                    <a:pt x="112" y="135"/>
                    <a:pt x="124" y="135"/>
                  </a:cubicBezTo>
                  <a:cubicBezTo>
                    <a:pt x="126" y="135"/>
                    <a:pt x="126" y="134"/>
                    <a:pt x="126" y="132"/>
                  </a:cubicBezTo>
                  <a:cubicBezTo>
                    <a:pt x="126" y="130"/>
                    <a:pt x="127" y="127"/>
                    <a:pt x="126" y="125"/>
                  </a:cubicBezTo>
                  <a:cubicBezTo>
                    <a:pt x="126" y="124"/>
                    <a:pt x="126" y="123"/>
                    <a:pt x="126" y="123"/>
                  </a:cubicBezTo>
                  <a:cubicBezTo>
                    <a:pt x="121" y="117"/>
                    <a:pt x="117" y="110"/>
                    <a:pt x="112" y="104"/>
                  </a:cubicBezTo>
                  <a:cubicBezTo>
                    <a:pt x="111" y="103"/>
                    <a:pt x="110" y="102"/>
                    <a:pt x="110" y="100"/>
                  </a:cubicBezTo>
                  <a:cubicBezTo>
                    <a:pt x="110" y="97"/>
                    <a:pt x="110" y="94"/>
                    <a:pt x="110" y="91"/>
                  </a:cubicBezTo>
                  <a:close/>
                  <a:moveTo>
                    <a:pt x="58" y="13"/>
                  </a:moveTo>
                  <a:cubicBezTo>
                    <a:pt x="61" y="13"/>
                    <a:pt x="64" y="13"/>
                    <a:pt x="67" y="13"/>
                  </a:cubicBezTo>
                  <a:cubicBezTo>
                    <a:pt x="70" y="13"/>
                    <a:pt x="73" y="13"/>
                    <a:pt x="76" y="13"/>
                  </a:cubicBezTo>
                  <a:cubicBezTo>
                    <a:pt x="75" y="10"/>
                    <a:pt x="71" y="8"/>
                    <a:pt x="67" y="8"/>
                  </a:cubicBezTo>
                  <a:cubicBezTo>
                    <a:pt x="63" y="8"/>
                    <a:pt x="59" y="10"/>
                    <a:pt x="58" y="1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8" name="Freeform 73"/>
            <p:cNvSpPr>
              <a:spLocks noEditPoints="1"/>
            </p:cNvSpPr>
            <p:nvPr/>
          </p:nvSpPr>
          <p:spPr bwMode="auto">
            <a:xfrm>
              <a:off x="1225" y="3138"/>
              <a:ext cx="113" cy="70"/>
            </a:xfrm>
            <a:custGeom>
              <a:avLst/>
              <a:gdLst>
                <a:gd name="T0" fmla="*/ 24 w 47"/>
                <a:gd name="T1" fmla="*/ 0 h 29"/>
                <a:gd name="T2" fmla="*/ 41 w 47"/>
                <a:gd name="T3" fmla="*/ 0 h 29"/>
                <a:gd name="T4" fmla="*/ 47 w 47"/>
                <a:gd name="T5" fmla="*/ 7 h 29"/>
                <a:gd name="T6" fmla="*/ 20 w 47"/>
                <a:gd name="T7" fmla="*/ 27 h 29"/>
                <a:gd name="T8" fmla="*/ 1 w 47"/>
                <a:gd name="T9" fmla="*/ 7 h 29"/>
                <a:gd name="T10" fmla="*/ 7 w 47"/>
                <a:gd name="T11" fmla="*/ 0 h 29"/>
                <a:gd name="T12" fmla="*/ 24 w 47"/>
                <a:gd name="T13" fmla="*/ 0 h 29"/>
                <a:gd name="T14" fmla="*/ 8 w 47"/>
                <a:gd name="T15" fmla="*/ 7 h 29"/>
                <a:gd name="T16" fmla="*/ 25 w 47"/>
                <a:gd name="T17" fmla="*/ 20 h 29"/>
                <a:gd name="T18" fmla="*/ 40 w 47"/>
                <a:gd name="T19" fmla="*/ 7 h 29"/>
                <a:gd name="T20" fmla="*/ 8 w 47"/>
                <a:gd name="T21" fmla="*/ 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7" h="29">
                  <a:moveTo>
                    <a:pt x="24" y="0"/>
                  </a:moveTo>
                  <a:cubicBezTo>
                    <a:pt x="30" y="0"/>
                    <a:pt x="35" y="0"/>
                    <a:pt x="41" y="0"/>
                  </a:cubicBezTo>
                  <a:cubicBezTo>
                    <a:pt x="45" y="0"/>
                    <a:pt x="47" y="3"/>
                    <a:pt x="47" y="7"/>
                  </a:cubicBezTo>
                  <a:cubicBezTo>
                    <a:pt x="45" y="19"/>
                    <a:pt x="33" y="29"/>
                    <a:pt x="20" y="27"/>
                  </a:cubicBezTo>
                  <a:cubicBezTo>
                    <a:pt x="10" y="25"/>
                    <a:pt x="2" y="17"/>
                    <a:pt x="1" y="7"/>
                  </a:cubicBezTo>
                  <a:cubicBezTo>
                    <a:pt x="0" y="3"/>
                    <a:pt x="2" y="0"/>
                    <a:pt x="7" y="0"/>
                  </a:cubicBezTo>
                  <a:cubicBezTo>
                    <a:pt x="12" y="0"/>
                    <a:pt x="18" y="0"/>
                    <a:pt x="24" y="0"/>
                  </a:cubicBezTo>
                  <a:close/>
                  <a:moveTo>
                    <a:pt x="8" y="7"/>
                  </a:moveTo>
                  <a:cubicBezTo>
                    <a:pt x="10" y="15"/>
                    <a:pt x="17" y="21"/>
                    <a:pt x="25" y="20"/>
                  </a:cubicBezTo>
                  <a:cubicBezTo>
                    <a:pt x="34" y="19"/>
                    <a:pt x="39" y="13"/>
                    <a:pt x="40" y="7"/>
                  </a:cubicBezTo>
                  <a:cubicBezTo>
                    <a:pt x="29" y="7"/>
                    <a:pt x="19" y="7"/>
                    <a:pt x="8" y="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91" name="Freeform 116"/>
          <p:cNvSpPr/>
          <p:nvPr/>
        </p:nvSpPr>
        <p:spPr bwMode="auto">
          <a:xfrm>
            <a:off x="4740910" y="2223770"/>
            <a:ext cx="527050" cy="477520"/>
          </a:xfrm>
          <a:custGeom>
            <a:avLst/>
            <a:gdLst>
              <a:gd name="T0" fmla="*/ 107 w 215"/>
              <a:gd name="T1" fmla="*/ 22 h 196"/>
              <a:gd name="T2" fmla="*/ 118 w 215"/>
              <a:gd name="T3" fmla="*/ 13 h 196"/>
              <a:gd name="T4" fmla="*/ 160 w 215"/>
              <a:gd name="T5" fmla="*/ 3 h 196"/>
              <a:gd name="T6" fmla="*/ 207 w 215"/>
              <a:gd name="T7" fmla="*/ 37 h 196"/>
              <a:gd name="T8" fmla="*/ 214 w 215"/>
              <a:gd name="T9" fmla="*/ 70 h 196"/>
              <a:gd name="T10" fmla="*/ 206 w 215"/>
              <a:gd name="T11" fmla="*/ 100 h 196"/>
              <a:gd name="T12" fmla="*/ 188 w 215"/>
              <a:gd name="T13" fmla="*/ 126 h 196"/>
              <a:gd name="T14" fmla="*/ 155 w 215"/>
              <a:gd name="T15" fmla="*/ 160 h 196"/>
              <a:gd name="T16" fmla="*/ 114 w 215"/>
              <a:gd name="T17" fmla="*/ 193 h 196"/>
              <a:gd name="T18" fmla="*/ 106 w 215"/>
              <a:gd name="T19" fmla="*/ 196 h 196"/>
              <a:gd name="T20" fmla="*/ 100 w 215"/>
              <a:gd name="T21" fmla="*/ 193 h 196"/>
              <a:gd name="T22" fmla="*/ 60 w 215"/>
              <a:gd name="T23" fmla="*/ 161 h 196"/>
              <a:gd name="T24" fmla="*/ 24 w 215"/>
              <a:gd name="T25" fmla="*/ 124 h 196"/>
              <a:gd name="T26" fmla="*/ 6 w 215"/>
              <a:gd name="T27" fmla="*/ 94 h 196"/>
              <a:gd name="T28" fmla="*/ 0 w 215"/>
              <a:gd name="T29" fmla="*/ 71 h 196"/>
              <a:gd name="T30" fmla="*/ 5 w 215"/>
              <a:gd name="T31" fmla="*/ 43 h 196"/>
              <a:gd name="T32" fmla="*/ 50 w 215"/>
              <a:gd name="T33" fmla="*/ 4 h 196"/>
              <a:gd name="T34" fmla="*/ 103 w 215"/>
              <a:gd name="T35" fmla="*/ 18 h 196"/>
              <a:gd name="T36" fmla="*/ 107 w 215"/>
              <a:gd name="T37" fmla="*/ 22 h 1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15" h="196">
                <a:moveTo>
                  <a:pt x="107" y="22"/>
                </a:moveTo>
                <a:cubicBezTo>
                  <a:pt x="111" y="19"/>
                  <a:pt x="114" y="16"/>
                  <a:pt x="118" y="13"/>
                </a:cubicBezTo>
                <a:cubicBezTo>
                  <a:pt x="131" y="4"/>
                  <a:pt x="145" y="1"/>
                  <a:pt x="160" y="3"/>
                </a:cubicBezTo>
                <a:cubicBezTo>
                  <a:pt x="182" y="6"/>
                  <a:pt x="197" y="18"/>
                  <a:pt x="207" y="37"/>
                </a:cubicBezTo>
                <a:cubicBezTo>
                  <a:pt x="213" y="47"/>
                  <a:pt x="215" y="58"/>
                  <a:pt x="214" y="70"/>
                </a:cubicBezTo>
                <a:cubicBezTo>
                  <a:pt x="214" y="81"/>
                  <a:pt x="211" y="91"/>
                  <a:pt x="206" y="100"/>
                </a:cubicBezTo>
                <a:cubicBezTo>
                  <a:pt x="201" y="109"/>
                  <a:pt x="195" y="118"/>
                  <a:pt x="188" y="126"/>
                </a:cubicBezTo>
                <a:cubicBezTo>
                  <a:pt x="178" y="138"/>
                  <a:pt x="167" y="149"/>
                  <a:pt x="155" y="160"/>
                </a:cubicBezTo>
                <a:cubicBezTo>
                  <a:pt x="142" y="172"/>
                  <a:pt x="128" y="183"/>
                  <a:pt x="114" y="193"/>
                </a:cubicBezTo>
                <a:cubicBezTo>
                  <a:pt x="112" y="195"/>
                  <a:pt x="109" y="196"/>
                  <a:pt x="106" y="196"/>
                </a:cubicBezTo>
                <a:cubicBezTo>
                  <a:pt x="103" y="195"/>
                  <a:pt x="102" y="194"/>
                  <a:pt x="100" y="193"/>
                </a:cubicBezTo>
                <a:cubicBezTo>
                  <a:pt x="86" y="183"/>
                  <a:pt x="73" y="172"/>
                  <a:pt x="60" y="161"/>
                </a:cubicBezTo>
                <a:cubicBezTo>
                  <a:pt x="47" y="149"/>
                  <a:pt x="35" y="137"/>
                  <a:pt x="24" y="124"/>
                </a:cubicBezTo>
                <a:cubicBezTo>
                  <a:pt x="17" y="115"/>
                  <a:pt x="10" y="105"/>
                  <a:pt x="6" y="94"/>
                </a:cubicBezTo>
                <a:cubicBezTo>
                  <a:pt x="2" y="87"/>
                  <a:pt x="0" y="79"/>
                  <a:pt x="0" y="71"/>
                </a:cubicBezTo>
                <a:cubicBezTo>
                  <a:pt x="0" y="61"/>
                  <a:pt x="1" y="52"/>
                  <a:pt x="5" y="43"/>
                </a:cubicBezTo>
                <a:cubicBezTo>
                  <a:pt x="13" y="22"/>
                  <a:pt x="28" y="9"/>
                  <a:pt x="50" y="4"/>
                </a:cubicBezTo>
                <a:cubicBezTo>
                  <a:pt x="70" y="0"/>
                  <a:pt x="88" y="5"/>
                  <a:pt x="103" y="18"/>
                </a:cubicBezTo>
                <a:cubicBezTo>
                  <a:pt x="104" y="20"/>
                  <a:pt x="106" y="21"/>
                  <a:pt x="107" y="22"/>
                </a:cubicBezTo>
                <a:close/>
              </a:path>
            </a:pathLst>
          </a:custGeom>
          <a:solidFill>
            <a:srgbClr val="FFFFFF"/>
          </a:solidFill>
          <a:ln>
            <a:noFill/>
          </a:ln>
        </p:spPr>
        <p:txBody>
          <a:bodyPr vert="horz" wrap="square" lIns="91440" tIns="45720" rIns="91440" bIns="45720" numCol="1" anchor="t" anchorCtr="0" compatLnSpc="1"/>
          <a:lstStyle/>
          <a:p>
            <a:endParaRPr lang="zh-CN" altLang="en-US"/>
          </a:p>
        </p:txBody>
      </p:sp>
      <p:grpSp>
        <p:nvGrpSpPr>
          <p:cNvPr id="92" name="Group 11"/>
          <p:cNvGrpSpPr>
            <a:grpSpLocks noChangeAspect="1"/>
          </p:cNvGrpSpPr>
          <p:nvPr/>
        </p:nvGrpSpPr>
        <p:grpSpPr bwMode="auto">
          <a:xfrm>
            <a:off x="6163310" y="4699000"/>
            <a:ext cx="522605" cy="485140"/>
            <a:chOff x="3605" y="1602"/>
            <a:chExt cx="447" cy="415"/>
          </a:xfrm>
          <a:solidFill>
            <a:srgbClr val="FFFFFF"/>
          </a:solidFill>
        </p:grpSpPr>
        <p:sp>
          <p:nvSpPr>
            <p:cNvPr id="98" name="Freeform 13"/>
            <p:cNvSpPr>
              <a:spLocks noEditPoints="1"/>
            </p:cNvSpPr>
            <p:nvPr/>
          </p:nvSpPr>
          <p:spPr bwMode="auto">
            <a:xfrm>
              <a:off x="3691" y="1602"/>
              <a:ext cx="361" cy="353"/>
            </a:xfrm>
            <a:custGeom>
              <a:avLst/>
              <a:gdLst>
                <a:gd name="T0" fmla="*/ 1 w 150"/>
                <a:gd name="T1" fmla="*/ 77 h 147"/>
                <a:gd name="T2" fmla="*/ 1 w 150"/>
                <a:gd name="T3" fmla="*/ 57 h 147"/>
                <a:gd name="T4" fmla="*/ 12 w 150"/>
                <a:gd name="T5" fmla="*/ 43 h 147"/>
                <a:gd name="T6" fmla="*/ 51 w 150"/>
                <a:gd name="T7" fmla="*/ 35 h 147"/>
                <a:gd name="T8" fmla="*/ 100 w 150"/>
                <a:gd name="T9" fmla="*/ 13 h 147"/>
                <a:gd name="T10" fmla="*/ 135 w 150"/>
                <a:gd name="T11" fmla="*/ 22 h 147"/>
                <a:gd name="T12" fmla="*/ 138 w 150"/>
                <a:gd name="T13" fmla="*/ 124 h 147"/>
                <a:gd name="T14" fmla="*/ 127 w 150"/>
                <a:gd name="T15" fmla="*/ 141 h 147"/>
                <a:gd name="T16" fmla="*/ 109 w 150"/>
                <a:gd name="T17" fmla="*/ 143 h 147"/>
                <a:gd name="T18" fmla="*/ 34 w 150"/>
                <a:gd name="T19" fmla="*/ 114 h 147"/>
                <a:gd name="T20" fmla="*/ 7 w 150"/>
                <a:gd name="T21" fmla="*/ 110 h 147"/>
                <a:gd name="T22" fmla="*/ 1 w 150"/>
                <a:gd name="T23" fmla="*/ 102 h 147"/>
                <a:gd name="T24" fmla="*/ 1 w 150"/>
                <a:gd name="T25" fmla="*/ 77 h 147"/>
                <a:gd name="T26" fmla="*/ 137 w 150"/>
                <a:gd name="T27" fmla="*/ 75 h 147"/>
                <a:gd name="T28" fmla="*/ 136 w 150"/>
                <a:gd name="T29" fmla="*/ 75 h 147"/>
                <a:gd name="T30" fmla="*/ 135 w 150"/>
                <a:gd name="T31" fmla="*/ 56 h 147"/>
                <a:gd name="T32" fmla="*/ 127 w 150"/>
                <a:gd name="T33" fmla="*/ 28 h 147"/>
                <a:gd name="T34" fmla="*/ 119 w 150"/>
                <a:gd name="T35" fmla="*/ 19 h 147"/>
                <a:gd name="T36" fmla="*/ 112 w 150"/>
                <a:gd name="T37" fmla="*/ 29 h 147"/>
                <a:gd name="T38" fmla="*/ 109 w 150"/>
                <a:gd name="T39" fmla="*/ 39 h 147"/>
                <a:gd name="T40" fmla="*/ 106 w 150"/>
                <a:gd name="T41" fmla="*/ 92 h 147"/>
                <a:gd name="T42" fmla="*/ 112 w 150"/>
                <a:gd name="T43" fmla="*/ 124 h 147"/>
                <a:gd name="T44" fmla="*/ 119 w 150"/>
                <a:gd name="T45" fmla="*/ 131 h 147"/>
                <a:gd name="T46" fmla="*/ 127 w 150"/>
                <a:gd name="T47" fmla="*/ 124 h 147"/>
                <a:gd name="T48" fmla="*/ 130 w 150"/>
                <a:gd name="T49" fmla="*/ 115 h 147"/>
                <a:gd name="T50" fmla="*/ 137 w 150"/>
                <a:gd name="T51" fmla="*/ 75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50" h="147">
                  <a:moveTo>
                    <a:pt x="1" y="77"/>
                  </a:moveTo>
                  <a:cubicBezTo>
                    <a:pt x="1" y="70"/>
                    <a:pt x="2" y="63"/>
                    <a:pt x="1" y="57"/>
                  </a:cubicBezTo>
                  <a:cubicBezTo>
                    <a:pt x="0" y="48"/>
                    <a:pt x="4" y="45"/>
                    <a:pt x="12" y="43"/>
                  </a:cubicBezTo>
                  <a:cubicBezTo>
                    <a:pt x="25" y="41"/>
                    <a:pt x="38" y="38"/>
                    <a:pt x="51" y="35"/>
                  </a:cubicBezTo>
                  <a:cubicBezTo>
                    <a:pt x="69" y="31"/>
                    <a:pt x="85" y="24"/>
                    <a:pt x="100" y="13"/>
                  </a:cubicBezTo>
                  <a:cubicBezTo>
                    <a:pt x="116" y="0"/>
                    <a:pt x="128" y="3"/>
                    <a:pt x="135" y="22"/>
                  </a:cubicBezTo>
                  <a:cubicBezTo>
                    <a:pt x="147" y="56"/>
                    <a:pt x="150" y="90"/>
                    <a:pt x="138" y="124"/>
                  </a:cubicBezTo>
                  <a:cubicBezTo>
                    <a:pt x="135" y="130"/>
                    <a:pt x="131" y="136"/>
                    <a:pt x="127" y="141"/>
                  </a:cubicBezTo>
                  <a:cubicBezTo>
                    <a:pt x="122" y="147"/>
                    <a:pt x="114" y="147"/>
                    <a:pt x="109" y="143"/>
                  </a:cubicBezTo>
                  <a:cubicBezTo>
                    <a:pt x="88" y="121"/>
                    <a:pt x="61" y="119"/>
                    <a:pt x="34" y="114"/>
                  </a:cubicBezTo>
                  <a:cubicBezTo>
                    <a:pt x="25" y="113"/>
                    <a:pt x="16" y="111"/>
                    <a:pt x="7" y="110"/>
                  </a:cubicBezTo>
                  <a:cubicBezTo>
                    <a:pt x="3" y="109"/>
                    <a:pt x="1" y="107"/>
                    <a:pt x="1" y="102"/>
                  </a:cubicBezTo>
                  <a:cubicBezTo>
                    <a:pt x="1" y="94"/>
                    <a:pt x="1" y="86"/>
                    <a:pt x="1" y="77"/>
                  </a:cubicBezTo>
                  <a:close/>
                  <a:moveTo>
                    <a:pt x="137" y="75"/>
                  </a:moveTo>
                  <a:cubicBezTo>
                    <a:pt x="137" y="75"/>
                    <a:pt x="136" y="75"/>
                    <a:pt x="136" y="75"/>
                  </a:cubicBezTo>
                  <a:cubicBezTo>
                    <a:pt x="136" y="69"/>
                    <a:pt x="136" y="62"/>
                    <a:pt x="135" y="56"/>
                  </a:cubicBezTo>
                  <a:cubicBezTo>
                    <a:pt x="133" y="47"/>
                    <a:pt x="131" y="37"/>
                    <a:pt x="127" y="28"/>
                  </a:cubicBezTo>
                  <a:cubicBezTo>
                    <a:pt x="126" y="25"/>
                    <a:pt x="122" y="22"/>
                    <a:pt x="119" y="19"/>
                  </a:cubicBezTo>
                  <a:cubicBezTo>
                    <a:pt x="117" y="22"/>
                    <a:pt x="113" y="25"/>
                    <a:pt x="112" y="29"/>
                  </a:cubicBezTo>
                  <a:cubicBezTo>
                    <a:pt x="110" y="32"/>
                    <a:pt x="109" y="36"/>
                    <a:pt x="109" y="39"/>
                  </a:cubicBezTo>
                  <a:cubicBezTo>
                    <a:pt x="107" y="57"/>
                    <a:pt x="106" y="74"/>
                    <a:pt x="106" y="92"/>
                  </a:cubicBezTo>
                  <a:cubicBezTo>
                    <a:pt x="106" y="103"/>
                    <a:pt x="109" y="113"/>
                    <a:pt x="112" y="124"/>
                  </a:cubicBezTo>
                  <a:cubicBezTo>
                    <a:pt x="113" y="127"/>
                    <a:pt x="117" y="131"/>
                    <a:pt x="119" y="131"/>
                  </a:cubicBezTo>
                  <a:cubicBezTo>
                    <a:pt x="122" y="131"/>
                    <a:pt x="125" y="127"/>
                    <a:pt x="127" y="124"/>
                  </a:cubicBezTo>
                  <a:cubicBezTo>
                    <a:pt x="128" y="122"/>
                    <a:pt x="130" y="118"/>
                    <a:pt x="130" y="115"/>
                  </a:cubicBezTo>
                  <a:cubicBezTo>
                    <a:pt x="133" y="102"/>
                    <a:pt x="135" y="89"/>
                    <a:pt x="137" y="7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9" name="Freeform 14"/>
            <p:cNvSpPr/>
            <p:nvPr/>
          </p:nvSpPr>
          <p:spPr bwMode="auto">
            <a:xfrm>
              <a:off x="3694" y="1890"/>
              <a:ext cx="129" cy="127"/>
            </a:xfrm>
            <a:custGeom>
              <a:avLst/>
              <a:gdLst>
                <a:gd name="T0" fmla="*/ 0 w 54"/>
                <a:gd name="T1" fmla="*/ 0 h 53"/>
                <a:gd name="T2" fmla="*/ 26 w 54"/>
                <a:gd name="T3" fmla="*/ 6 h 53"/>
                <a:gd name="T4" fmla="*/ 29 w 54"/>
                <a:gd name="T5" fmla="*/ 9 h 53"/>
                <a:gd name="T6" fmla="*/ 49 w 54"/>
                <a:gd name="T7" fmla="*/ 40 h 53"/>
                <a:gd name="T8" fmla="*/ 42 w 54"/>
                <a:gd name="T9" fmla="*/ 52 h 53"/>
                <a:gd name="T10" fmla="*/ 17 w 54"/>
                <a:gd name="T11" fmla="*/ 41 h 53"/>
                <a:gd name="T12" fmla="*/ 0 w 54"/>
                <a:gd name="T13" fmla="*/ 0 h 53"/>
              </a:gdLst>
              <a:ahLst/>
              <a:cxnLst>
                <a:cxn ang="0">
                  <a:pos x="T0" y="T1"/>
                </a:cxn>
                <a:cxn ang="0">
                  <a:pos x="T2" y="T3"/>
                </a:cxn>
                <a:cxn ang="0">
                  <a:pos x="T4" y="T5"/>
                </a:cxn>
                <a:cxn ang="0">
                  <a:pos x="T6" y="T7"/>
                </a:cxn>
                <a:cxn ang="0">
                  <a:pos x="T8" y="T9"/>
                </a:cxn>
                <a:cxn ang="0">
                  <a:pos x="T10" y="T11"/>
                </a:cxn>
                <a:cxn ang="0">
                  <a:pos x="T12" y="T13"/>
                </a:cxn>
              </a:cxnLst>
              <a:rect l="0" t="0" r="r" b="b"/>
              <a:pathLst>
                <a:path w="54" h="53">
                  <a:moveTo>
                    <a:pt x="0" y="0"/>
                  </a:moveTo>
                  <a:cubicBezTo>
                    <a:pt x="9" y="2"/>
                    <a:pt x="18" y="4"/>
                    <a:pt x="26" y="6"/>
                  </a:cubicBezTo>
                  <a:cubicBezTo>
                    <a:pt x="28" y="7"/>
                    <a:pt x="29" y="8"/>
                    <a:pt x="29" y="9"/>
                  </a:cubicBezTo>
                  <a:cubicBezTo>
                    <a:pt x="36" y="19"/>
                    <a:pt x="43" y="30"/>
                    <a:pt x="49" y="40"/>
                  </a:cubicBezTo>
                  <a:cubicBezTo>
                    <a:pt x="54" y="49"/>
                    <a:pt x="52" y="52"/>
                    <a:pt x="42" y="52"/>
                  </a:cubicBezTo>
                  <a:cubicBezTo>
                    <a:pt x="31" y="53"/>
                    <a:pt x="23" y="50"/>
                    <a:pt x="17" y="41"/>
                  </a:cubicBezTo>
                  <a:cubicBezTo>
                    <a:pt x="8" y="29"/>
                    <a:pt x="0" y="17"/>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0" name="Freeform 15"/>
            <p:cNvSpPr/>
            <p:nvPr/>
          </p:nvSpPr>
          <p:spPr bwMode="auto">
            <a:xfrm>
              <a:off x="3605" y="1719"/>
              <a:ext cx="60" cy="128"/>
            </a:xfrm>
            <a:custGeom>
              <a:avLst/>
              <a:gdLst>
                <a:gd name="T0" fmla="*/ 25 w 25"/>
                <a:gd name="T1" fmla="*/ 53 h 53"/>
                <a:gd name="T2" fmla="*/ 14 w 25"/>
                <a:gd name="T3" fmla="*/ 53 h 53"/>
                <a:gd name="T4" fmla="*/ 0 w 25"/>
                <a:gd name="T5" fmla="*/ 40 h 53"/>
                <a:gd name="T6" fmla="*/ 0 w 25"/>
                <a:gd name="T7" fmla="*/ 18 h 53"/>
                <a:gd name="T8" fmla="*/ 18 w 25"/>
                <a:gd name="T9" fmla="*/ 0 h 53"/>
                <a:gd name="T10" fmla="*/ 25 w 25"/>
                <a:gd name="T11" fmla="*/ 1 h 53"/>
                <a:gd name="T12" fmla="*/ 25 w 25"/>
                <a:gd name="T13" fmla="*/ 53 h 53"/>
              </a:gdLst>
              <a:ahLst/>
              <a:cxnLst>
                <a:cxn ang="0">
                  <a:pos x="T0" y="T1"/>
                </a:cxn>
                <a:cxn ang="0">
                  <a:pos x="T2" y="T3"/>
                </a:cxn>
                <a:cxn ang="0">
                  <a:pos x="T4" y="T5"/>
                </a:cxn>
                <a:cxn ang="0">
                  <a:pos x="T6" y="T7"/>
                </a:cxn>
                <a:cxn ang="0">
                  <a:pos x="T8" y="T9"/>
                </a:cxn>
                <a:cxn ang="0">
                  <a:pos x="T10" y="T11"/>
                </a:cxn>
                <a:cxn ang="0">
                  <a:pos x="T12" y="T13"/>
                </a:cxn>
              </a:cxnLst>
              <a:rect l="0" t="0" r="r" b="b"/>
              <a:pathLst>
                <a:path w="25" h="53">
                  <a:moveTo>
                    <a:pt x="25" y="53"/>
                  </a:moveTo>
                  <a:cubicBezTo>
                    <a:pt x="20" y="53"/>
                    <a:pt x="17" y="53"/>
                    <a:pt x="14" y="53"/>
                  </a:cubicBezTo>
                  <a:cubicBezTo>
                    <a:pt x="5" y="53"/>
                    <a:pt x="1" y="48"/>
                    <a:pt x="0" y="40"/>
                  </a:cubicBezTo>
                  <a:cubicBezTo>
                    <a:pt x="0" y="32"/>
                    <a:pt x="0" y="25"/>
                    <a:pt x="0" y="18"/>
                  </a:cubicBezTo>
                  <a:cubicBezTo>
                    <a:pt x="0" y="4"/>
                    <a:pt x="4" y="0"/>
                    <a:pt x="18" y="0"/>
                  </a:cubicBezTo>
                  <a:cubicBezTo>
                    <a:pt x="20" y="0"/>
                    <a:pt x="22" y="1"/>
                    <a:pt x="25" y="1"/>
                  </a:cubicBezTo>
                  <a:cubicBezTo>
                    <a:pt x="25" y="18"/>
                    <a:pt x="25" y="35"/>
                    <a:pt x="25" y="5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nvGrpSpPr>
          <p:cNvPr id="93" name="Group 18"/>
          <p:cNvGrpSpPr>
            <a:grpSpLocks noChangeAspect="1"/>
          </p:cNvGrpSpPr>
          <p:nvPr/>
        </p:nvGrpSpPr>
        <p:grpSpPr bwMode="auto">
          <a:xfrm>
            <a:off x="7458075" y="3526790"/>
            <a:ext cx="453390" cy="426085"/>
            <a:chOff x="2647" y="2985"/>
            <a:chExt cx="518" cy="487"/>
          </a:xfrm>
          <a:solidFill>
            <a:srgbClr val="FFFFFF"/>
          </a:solidFill>
        </p:grpSpPr>
        <p:sp>
          <p:nvSpPr>
            <p:cNvPr id="94" name="Freeform 20"/>
            <p:cNvSpPr/>
            <p:nvPr/>
          </p:nvSpPr>
          <p:spPr bwMode="auto">
            <a:xfrm>
              <a:off x="2852" y="2985"/>
              <a:ext cx="103" cy="382"/>
            </a:xfrm>
            <a:custGeom>
              <a:avLst/>
              <a:gdLst>
                <a:gd name="T0" fmla="*/ 43 w 43"/>
                <a:gd name="T1" fmla="*/ 160 h 160"/>
                <a:gd name="T2" fmla="*/ 0 w 43"/>
                <a:gd name="T3" fmla="*/ 160 h 160"/>
                <a:gd name="T4" fmla="*/ 0 w 43"/>
                <a:gd name="T5" fmla="*/ 0 h 160"/>
                <a:gd name="T6" fmla="*/ 43 w 43"/>
                <a:gd name="T7" fmla="*/ 0 h 160"/>
                <a:gd name="T8" fmla="*/ 43 w 43"/>
                <a:gd name="T9" fmla="*/ 160 h 160"/>
              </a:gdLst>
              <a:ahLst/>
              <a:cxnLst>
                <a:cxn ang="0">
                  <a:pos x="T0" y="T1"/>
                </a:cxn>
                <a:cxn ang="0">
                  <a:pos x="T2" y="T3"/>
                </a:cxn>
                <a:cxn ang="0">
                  <a:pos x="T4" y="T5"/>
                </a:cxn>
                <a:cxn ang="0">
                  <a:pos x="T6" y="T7"/>
                </a:cxn>
                <a:cxn ang="0">
                  <a:pos x="T8" y="T9"/>
                </a:cxn>
              </a:cxnLst>
              <a:rect l="0" t="0" r="r" b="b"/>
              <a:pathLst>
                <a:path w="43" h="160">
                  <a:moveTo>
                    <a:pt x="43" y="160"/>
                  </a:moveTo>
                  <a:cubicBezTo>
                    <a:pt x="29" y="160"/>
                    <a:pt x="15" y="160"/>
                    <a:pt x="0" y="160"/>
                  </a:cubicBezTo>
                  <a:cubicBezTo>
                    <a:pt x="0" y="107"/>
                    <a:pt x="0" y="53"/>
                    <a:pt x="0" y="0"/>
                  </a:cubicBezTo>
                  <a:cubicBezTo>
                    <a:pt x="15" y="0"/>
                    <a:pt x="29" y="0"/>
                    <a:pt x="43" y="0"/>
                  </a:cubicBezTo>
                  <a:cubicBezTo>
                    <a:pt x="43" y="53"/>
                    <a:pt x="43" y="107"/>
                    <a:pt x="43" y="16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5" name="Freeform 21"/>
            <p:cNvSpPr/>
            <p:nvPr/>
          </p:nvSpPr>
          <p:spPr bwMode="auto">
            <a:xfrm>
              <a:off x="2647" y="3406"/>
              <a:ext cx="518" cy="66"/>
            </a:xfrm>
            <a:custGeom>
              <a:avLst/>
              <a:gdLst>
                <a:gd name="T0" fmla="*/ 0 w 217"/>
                <a:gd name="T1" fmla="*/ 28 h 28"/>
                <a:gd name="T2" fmla="*/ 0 w 217"/>
                <a:gd name="T3" fmla="*/ 0 h 28"/>
                <a:gd name="T4" fmla="*/ 217 w 217"/>
                <a:gd name="T5" fmla="*/ 0 h 28"/>
                <a:gd name="T6" fmla="*/ 217 w 217"/>
                <a:gd name="T7" fmla="*/ 28 h 28"/>
                <a:gd name="T8" fmla="*/ 0 w 217"/>
                <a:gd name="T9" fmla="*/ 28 h 28"/>
              </a:gdLst>
              <a:ahLst/>
              <a:cxnLst>
                <a:cxn ang="0">
                  <a:pos x="T0" y="T1"/>
                </a:cxn>
                <a:cxn ang="0">
                  <a:pos x="T2" y="T3"/>
                </a:cxn>
                <a:cxn ang="0">
                  <a:pos x="T4" y="T5"/>
                </a:cxn>
                <a:cxn ang="0">
                  <a:pos x="T6" y="T7"/>
                </a:cxn>
                <a:cxn ang="0">
                  <a:pos x="T8" y="T9"/>
                </a:cxn>
              </a:cxnLst>
              <a:rect l="0" t="0" r="r" b="b"/>
              <a:pathLst>
                <a:path w="217" h="28">
                  <a:moveTo>
                    <a:pt x="0" y="28"/>
                  </a:moveTo>
                  <a:cubicBezTo>
                    <a:pt x="0" y="18"/>
                    <a:pt x="0" y="9"/>
                    <a:pt x="0" y="0"/>
                  </a:cubicBezTo>
                  <a:cubicBezTo>
                    <a:pt x="72" y="0"/>
                    <a:pt x="144" y="0"/>
                    <a:pt x="217" y="0"/>
                  </a:cubicBezTo>
                  <a:cubicBezTo>
                    <a:pt x="217" y="9"/>
                    <a:pt x="217" y="18"/>
                    <a:pt x="217" y="28"/>
                  </a:cubicBezTo>
                  <a:cubicBezTo>
                    <a:pt x="144" y="28"/>
                    <a:pt x="72" y="28"/>
                    <a:pt x="0" y="2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6" name="Freeform 22"/>
            <p:cNvSpPr/>
            <p:nvPr/>
          </p:nvSpPr>
          <p:spPr bwMode="auto">
            <a:xfrm>
              <a:off x="2991" y="3093"/>
              <a:ext cx="105" cy="274"/>
            </a:xfrm>
            <a:custGeom>
              <a:avLst/>
              <a:gdLst>
                <a:gd name="T0" fmla="*/ 44 w 44"/>
                <a:gd name="T1" fmla="*/ 115 h 115"/>
                <a:gd name="T2" fmla="*/ 0 w 44"/>
                <a:gd name="T3" fmla="*/ 115 h 115"/>
                <a:gd name="T4" fmla="*/ 0 w 44"/>
                <a:gd name="T5" fmla="*/ 0 h 115"/>
                <a:gd name="T6" fmla="*/ 44 w 44"/>
                <a:gd name="T7" fmla="*/ 0 h 115"/>
                <a:gd name="T8" fmla="*/ 44 w 44"/>
                <a:gd name="T9" fmla="*/ 115 h 115"/>
              </a:gdLst>
              <a:ahLst/>
              <a:cxnLst>
                <a:cxn ang="0">
                  <a:pos x="T0" y="T1"/>
                </a:cxn>
                <a:cxn ang="0">
                  <a:pos x="T2" y="T3"/>
                </a:cxn>
                <a:cxn ang="0">
                  <a:pos x="T4" y="T5"/>
                </a:cxn>
                <a:cxn ang="0">
                  <a:pos x="T6" y="T7"/>
                </a:cxn>
                <a:cxn ang="0">
                  <a:pos x="T8" y="T9"/>
                </a:cxn>
              </a:cxnLst>
              <a:rect l="0" t="0" r="r" b="b"/>
              <a:pathLst>
                <a:path w="44" h="115">
                  <a:moveTo>
                    <a:pt x="44" y="115"/>
                  </a:moveTo>
                  <a:cubicBezTo>
                    <a:pt x="29" y="115"/>
                    <a:pt x="15" y="115"/>
                    <a:pt x="0" y="115"/>
                  </a:cubicBezTo>
                  <a:cubicBezTo>
                    <a:pt x="0" y="77"/>
                    <a:pt x="0" y="39"/>
                    <a:pt x="0" y="0"/>
                  </a:cubicBezTo>
                  <a:cubicBezTo>
                    <a:pt x="15" y="0"/>
                    <a:pt x="29" y="0"/>
                    <a:pt x="44" y="0"/>
                  </a:cubicBezTo>
                  <a:cubicBezTo>
                    <a:pt x="44" y="39"/>
                    <a:pt x="44" y="77"/>
                    <a:pt x="44" y="11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7" name="Freeform 23"/>
            <p:cNvSpPr/>
            <p:nvPr/>
          </p:nvSpPr>
          <p:spPr bwMode="auto">
            <a:xfrm>
              <a:off x="2714" y="3162"/>
              <a:ext cx="102" cy="205"/>
            </a:xfrm>
            <a:custGeom>
              <a:avLst/>
              <a:gdLst>
                <a:gd name="T0" fmla="*/ 0 w 43"/>
                <a:gd name="T1" fmla="*/ 0 h 86"/>
                <a:gd name="T2" fmla="*/ 43 w 43"/>
                <a:gd name="T3" fmla="*/ 0 h 86"/>
                <a:gd name="T4" fmla="*/ 43 w 43"/>
                <a:gd name="T5" fmla="*/ 86 h 86"/>
                <a:gd name="T6" fmla="*/ 0 w 43"/>
                <a:gd name="T7" fmla="*/ 86 h 86"/>
                <a:gd name="T8" fmla="*/ 0 w 43"/>
                <a:gd name="T9" fmla="*/ 0 h 86"/>
              </a:gdLst>
              <a:ahLst/>
              <a:cxnLst>
                <a:cxn ang="0">
                  <a:pos x="T0" y="T1"/>
                </a:cxn>
                <a:cxn ang="0">
                  <a:pos x="T2" y="T3"/>
                </a:cxn>
                <a:cxn ang="0">
                  <a:pos x="T4" y="T5"/>
                </a:cxn>
                <a:cxn ang="0">
                  <a:pos x="T6" y="T7"/>
                </a:cxn>
                <a:cxn ang="0">
                  <a:pos x="T8" y="T9"/>
                </a:cxn>
              </a:cxnLst>
              <a:rect l="0" t="0" r="r" b="b"/>
              <a:pathLst>
                <a:path w="43" h="86">
                  <a:moveTo>
                    <a:pt x="0" y="0"/>
                  </a:moveTo>
                  <a:cubicBezTo>
                    <a:pt x="14" y="0"/>
                    <a:pt x="29" y="0"/>
                    <a:pt x="43" y="0"/>
                  </a:cubicBezTo>
                  <a:cubicBezTo>
                    <a:pt x="43" y="29"/>
                    <a:pt x="43" y="58"/>
                    <a:pt x="43" y="86"/>
                  </a:cubicBezTo>
                  <a:cubicBezTo>
                    <a:pt x="29" y="86"/>
                    <a:pt x="14" y="86"/>
                    <a:pt x="0" y="86"/>
                  </a:cubicBezTo>
                  <a:cubicBezTo>
                    <a:pt x="0" y="58"/>
                    <a:pt x="0" y="29"/>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3"/>
          <p:cNvGrpSpPr/>
          <p:nvPr/>
        </p:nvGrpSpPr>
        <p:grpSpPr>
          <a:xfrm>
            <a:off x="4510281" y="1228090"/>
            <a:ext cx="3040615" cy="1219200"/>
            <a:chOff x="5822327" y="1428750"/>
            <a:chExt cx="2280461" cy="914400"/>
          </a:xfrm>
        </p:grpSpPr>
        <p:sp>
          <p:nvSpPr>
            <p:cNvPr id="5" name="Content Placeholder 2"/>
            <p:cNvSpPr txBox="1"/>
            <p:nvPr/>
          </p:nvSpPr>
          <p:spPr>
            <a:xfrm>
              <a:off x="5822327" y="1428750"/>
              <a:ext cx="2280461" cy="457200"/>
            </a:xfrm>
            <a:prstGeom prst="rect">
              <a:avLst/>
            </a:prstGeom>
          </p:spPr>
          <p:txBody>
            <a:bodyPr vert="horz" lIns="121920" tIns="60960" rIns="121920" bIns="60960" rtlCol="0">
              <a:no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en-US" sz="4000" dirty="0">
                  <a:solidFill>
                    <a:srgbClr val="52B2A7"/>
                  </a:solidFill>
                  <a:latin typeface="Roboto Medium" panose="02000000000000000000" pitchFamily="2" charset="0"/>
                  <a:ea typeface="Roboto Medium" panose="02000000000000000000" pitchFamily="2" charset="0"/>
                  <a:cs typeface="Roboto Medium" panose="02000000000000000000" pitchFamily="2" charset="0"/>
                </a:rPr>
                <a:t>02</a:t>
              </a:r>
              <a:r>
                <a:rPr lang="en-US" sz="4000" b="1" dirty="0">
                  <a:solidFill>
                    <a:srgbClr val="52B2A7"/>
                  </a:solidFill>
                  <a:latin typeface="Roboto Medium" panose="02000000000000000000" pitchFamily="2" charset="0"/>
                  <a:ea typeface="Roboto Medium" panose="02000000000000000000" pitchFamily="2" charset="0"/>
                  <a:cs typeface="Roboto Medium" panose="02000000000000000000" pitchFamily="2" charset="0"/>
                </a:rPr>
                <a:t> </a:t>
              </a:r>
              <a:r>
                <a:rPr lang="en-US" sz="2000" dirty="0">
                  <a:solidFill>
                    <a:srgbClr val="52B2A7"/>
                  </a:solidFill>
                  <a:latin typeface="Roboto Medium" panose="02000000000000000000" pitchFamily="2" charset="0"/>
                  <a:ea typeface="Roboto Medium" panose="02000000000000000000" pitchFamily="2" charset="0"/>
                  <a:cs typeface="Roboto Medium" panose="02000000000000000000" pitchFamily="2" charset="0"/>
                  <a:sym typeface="+mn-ea"/>
                </a:rPr>
                <a:t>KEYWORD</a:t>
              </a:r>
            </a:p>
            <a:p>
              <a:pPr marL="0" indent="0">
                <a:buNone/>
              </a:pPr>
              <a:endParaRPr lang="en-US" sz="2000" dirty="0">
                <a:solidFill>
                  <a:srgbClr val="52B2A7"/>
                </a:solidFill>
                <a:latin typeface="Roboto Medium" panose="02000000000000000000" pitchFamily="2" charset="0"/>
                <a:ea typeface="Roboto Medium" panose="02000000000000000000" pitchFamily="2" charset="0"/>
                <a:cs typeface="Roboto Medium" panose="02000000000000000000" pitchFamily="2" charset="0"/>
                <a:sym typeface="+mn-ea"/>
              </a:endParaRPr>
            </a:p>
          </p:txBody>
        </p:sp>
        <p:sp>
          <p:nvSpPr>
            <p:cNvPr id="6" name="Content Placeholder 2"/>
            <p:cNvSpPr txBox="1"/>
            <p:nvPr/>
          </p:nvSpPr>
          <p:spPr>
            <a:xfrm>
              <a:off x="5846928" y="1885950"/>
              <a:ext cx="2154072" cy="457200"/>
            </a:xfrm>
            <a:prstGeom prst="rect">
              <a:avLst/>
            </a:prstGeom>
          </p:spPr>
          <p:txBody>
            <a:bodyPr vert="horz" lIns="121920" tIns="60960" rIns="121920" bIns="60960" rtlCol="0">
              <a:noAutofit/>
            </a:bodyPr>
            <a:lstStyle>
              <a:lvl1pPr marL="342900" indent="-342900" algn="l" defTabSz="914400" rtl="0" eaLnBrk="1" latinLnBrk="0" hangingPunct="1">
                <a:spcBef>
                  <a:spcPct val="20000"/>
                </a:spcBef>
                <a:buFont typeface="Arial" panose="020B0604020202020204" pitchFamily="34" charset="0"/>
                <a:buChar char="•"/>
                <a:defRPr sz="16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4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2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1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1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lvl="0" indent="0" algn="l" eaLnBrk="1" hangingPunct="1">
                <a:buNone/>
              </a:pPr>
              <a:r>
                <a:rPr lang="en-GB" altLang="zh-CN" sz="1100" dirty="0">
                  <a:solidFill>
                    <a:schemeClr val="tx1">
                      <a:lumMod val="75000"/>
                      <a:lumOff val="25000"/>
                    </a:schemeClr>
                  </a:solidFill>
                  <a:latin typeface="Calibri" panose="020F0502020204030204" charset="0"/>
                  <a:ea typeface="Calibri" panose="020F0502020204030204" charset="0"/>
                  <a:sym typeface="+mn-ea"/>
                </a:rPr>
                <a:t>Lorem ipsum dolor sit amet, consectetuer adipiscing elit, sed diam nonummy nibh euismod tincidunt ut laoreet dolore magna aliquam erat volutpat.</a:t>
              </a:r>
              <a:endParaRPr lang="en-US" sz="1100" dirty="0">
                <a:solidFill>
                  <a:srgbClr val="657284"/>
                </a:solidFill>
                <a:latin typeface="Roboto Light" panose="02000000000000000000" pitchFamily="2" charset="0"/>
                <a:ea typeface="Roboto Light" panose="02000000000000000000" pitchFamily="2" charset="0"/>
                <a:cs typeface="Roboto Light" panose="02000000000000000000" pitchFamily="2" charset="0"/>
              </a:endParaRPr>
            </a:p>
          </p:txBody>
        </p:sp>
      </p:grpSp>
      <p:grpSp>
        <p:nvGrpSpPr>
          <p:cNvPr id="37" name="Group 36"/>
          <p:cNvGrpSpPr/>
          <p:nvPr/>
        </p:nvGrpSpPr>
        <p:grpSpPr>
          <a:xfrm>
            <a:off x="4479997" y="2752090"/>
            <a:ext cx="3040615" cy="1219200"/>
            <a:chOff x="5822327" y="1428750"/>
            <a:chExt cx="2280461" cy="914400"/>
          </a:xfrm>
        </p:grpSpPr>
        <p:sp>
          <p:nvSpPr>
            <p:cNvPr id="38" name="Content Placeholder 2"/>
            <p:cNvSpPr txBox="1"/>
            <p:nvPr/>
          </p:nvSpPr>
          <p:spPr>
            <a:xfrm>
              <a:off x="5822327" y="1428750"/>
              <a:ext cx="2280461" cy="457200"/>
            </a:xfrm>
            <a:prstGeom prst="rect">
              <a:avLst/>
            </a:prstGeom>
          </p:spPr>
          <p:txBody>
            <a:bodyPr vert="horz" lIns="121920" tIns="60960" rIns="121920" bIns="60960" rtlCol="0">
              <a:no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en-US" sz="4000" dirty="0">
                  <a:solidFill>
                    <a:srgbClr val="464E6C"/>
                  </a:solidFill>
                  <a:latin typeface="Roboto Medium" panose="02000000000000000000" pitchFamily="2" charset="0"/>
                  <a:ea typeface="Roboto Medium" panose="02000000000000000000" pitchFamily="2" charset="0"/>
                  <a:cs typeface="Roboto Medium" panose="02000000000000000000" pitchFamily="2" charset="0"/>
                </a:rPr>
                <a:t>05</a:t>
              </a:r>
              <a:r>
                <a:rPr lang="en-US" sz="4000" b="1" dirty="0">
                  <a:solidFill>
                    <a:srgbClr val="464E6C"/>
                  </a:solidFill>
                  <a:latin typeface="Roboto Medium" panose="02000000000000000000" pitchFamily="2" charset="0"/>
                  <a:ea typeface="Roboto Medium" panose="02000000000000000000" pitchFamily="2" charset="0"/>
                  <a:cs typeface="Roboto Medium" panose="02000000000000000000" pitchFamily="2" charset="0"/>
                </a:rPr>
                <a:t> </a:t>
              </a:r>
              <a:r>
                <a:rPr lang="en-US" sz="2000" dirty="0">
                  <a:solidFill>
                    <a:srgbClr val="464E6C"/>
                  </a:solidFill>
                  <a:latin typeface="Roboto Medium" panose="02000000000000000000" pitchFamily="2" charset="0"/>
                  <a:ea typeface="Roboto Medium" panose="02000000000000000000" pitchFamily="2" charset="0"/>
                  <a:cs typeface="Roboto Medium" panose="02000000000000000000" pitchFamily="2" charset="0"/>
                  <a:sym typeface="+mn-ea"/>
                </a:rPr>
                <a:t>KEYWORD</a:t>
              </a:r>
            </a:p>
            <a:p>
              <a:pPr marL="0" indent="0">
                <a:buNone/>
              </a:pPr>
              <a:endParaRPr lang="en-US" sz="2000" dirty="0">
                <a:solidFill>
                  <a:srgbClr val="464E6C"/>
                </a:solidFill>
                <a:latin typeface="Roboto Medium" panose="02000000000000000000" pitchFamily="2" charset="0"/>
                <a:ea typeface="Roboto Medium" panose="02000000000000000000" pitchFamily="2" charset="0"/>
                <a:cs typeface="Roboto Medium" panose="02000000000000000000" pitchFamily="2" charset="0"/>
                <a:sym typeface="+mn-ea"/>
              </a:endParaRPr>
            </a:p>
          </p:txBody>
        </p:sp>
        <p:sp>
          <p:nvSpPr>
            <p:cNvPr id="39" name="Content Placeholder 2"/>
            <p:cNvSpPr txBox="1"/>
            <p:nvPr/>
          </p:nvSpPr>
          <p:spPr>
            <a:xfrm>
              <a:off x="5846928" y="1885950"/>
              <a:ext cx="2154072" cy="457200"/>
            </a:xfrm>
            <a:prstGeom prst="rect">
              <a:avLst/>
            </a:prstGeom>
          </p:spPr>
          <p:txBody>
            <a:bodyPr vert="horz" lIns="121920" tIns="60960" rIns="121920" bIns="60960" rtlCol="0">
              <a:noAutofit/>
            </a:bodyPr>
            <a:lstStyle>
              <a:lvl1pPr marL="342900" indent="-342900" algn="l" defTabSz="914400" rtl="0" eaLnBrk="1" latinLnBrk="0" hangingPunct="1">
                <a:spcBef>
                  <a:spcPct val="20000"/>
                </a:spcBef>
                <a:buFont typeface="Arial" panose="020B0604020202020204" pitchFamily="34" charset="0"/>
                <a:buChar char="•"/>
                <a:defRPr sz="16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4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2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1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1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lvl="0" indent="0" algn="l" eaLnBrk="1" hangingPunct="1">
                <a:buNone/>
              </a:pPr>
              <a:r>
                <a:rPr lang="en-GB" altLang="zh-CN" sz="1100" dirty="0">
                  <a:solidFill>
                    <a:schemeClr val="tx1">
                      <a:lumMod val="75000"/>
                      <a:lumOff val="25000"/>
                    </a:schemeClr>
                  </a:solidFill>
                  <a:latin typeface="Calibri" panose="020F0502020204030204" charset="0"/>
                  <a:ea typeface="Calibri" panose="020F0502020204030204" charset="0"/>
                  <a:sym typeface="+mn-ea"/>
                </a:rPr>
                <a:t>Lorem ipsum dolor sit amet, consectetuer adipiscing elit, sed diam nonummy nibh euismod tincidunt ut laoreet dolore magna aliquam erat volutpat.</a:t>
              </a:r>
              <a:endParaRPr lang="en-US" sz="1100" dirty="0">
                <a:solidFill>
                  <a:srgbClr val="657284"/>
                </a:solidFill>
                <a:latin typeface="Roboto Light" panose="02000000000000000000" pitchFamily="2" charset="0"/>
                <a:ea typeface="Roboto Light" panose="02000000000000000000" pitchFamily="2" charset="0"/>
                <a:cs typeface="Roboto Light" panose="02000000000000000000" pitchFamily="2" charset="0"/>
              </a:endParaRPr>
            </a:p>
          </p:txBody>
        </p:sp>
      </p:grpSp>
      <p:grpSp>
        <p:nvGrpSpPr>
          <p:cNvPr id="40" name="Group 39"/>
          <p:cNvGrpSpPr/>
          <p:nvPr/>
        </p:nvGrpSpPr>
        <p:grpSpPr>
          <a:xfrm>
            <a:off x="1055599" y="1228090"/>
            <a:ext cx="2872096" cy="1219200"/>
            <a:chOff x="5822327" y="1428750"/>
            <a:chExt cx="2154072" cy="914400"/>
          </a:xfrm>
        </p:grpSpPr>
        <p:sp>
          <p:nvSpPr>
            <p:cNvPr id="41" name="Content Placeholder 2"/>
            <p:cNvSpPr txBox="1"/>
            <p:nvPr/>
          </p:nvSpPr>
          <p:spPr>
            <a:xfrm>
              <a:off x="5822327" y="1428750"/>
              <a:ext cx="2154072" cy="457200"/>
            </a:xfrm>
            <a:prstGeom prst="rect">
              <a:avLst/>
            </a:prstGeom>
          </p:spPr>
          <p:txBody>
            <a:bodyPr vert="horz" lIns="121920" tIns="60960" rIns="121920" bIns="60960" rtlCol="0">
              <a:no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en-US" sz="4000" dirty="0">
                  <a:solidFill>
                    <a:srgbClr val="464E6C"/>
                  </a:solidFill>
                  <a:latin typeface="Roboto Medium" panose="02000000000000000000" pitchFamily="2" charset="0"/>
                  <a:ea typeface="Roboto Medium" panose="02000000000000000000" pitchFamily="2" charset="0"/>
                  <a:cs typeface="Roboto Medium" panose="02000000000000000000" pitchFamily="2" charset="0"/>
                </a:rPr>
                <a:t>01</a:t>
              </a:r>
              <a:r>
                <a:rPr lang="en-US" sz="4000" b="1" dirty="0">
                  <a:solidFill>
                    <a:srgbClr val="464E6C"/>
                  </a:solidFill>
                  <a:latin typeface="Roboto Medium" panose="02000000000000000000" pitchFamily="2" charset="0"/>
                  <a:ea typeface="Roboto Medium" panose="02000000000000000000" pitchFamily="2" charset="0"/>
                  <a:cs typeface="Roboto Medium" panose="02000000000000000000" pitchFamily="2" charset="0"/>
                </a:rPr>
                <a:t> </a:t>
              </a:r>
              <a:r>
                <a:rPr lang="en-US" sz="2000" dirty="0">
                  <a:solidFill>
                    <a:srgbClr val="464E6C"/>
                  </a:solidFill>
                  <a:latin typeface="Roboto Medium" panose="02000000000000000000" pitchFamily="2" charset="0"/>
                  <a:ea typeface="Roboto Medium" panose="02000000000000000000" pitchFamily="2" charset="0"/>
                  <a:cs typeface="Roboto Medium" panose="02000000000000000000" pitchFamily="2" charset="0"/>
                  <a:sym typeface="+mn-ea"/>
                </a:rPr>
                <a:t>KEYWORD</a:t>
              </a:r>
            </a:p>
          </p:txBody>
        </p:sp>
        <p:sp>
          <p:nvSpPr>
            <p:cNvPr id="42" name="Content Placeholder 2"/>
            <p:cNvSpPr txBox="1"/>
            <p:nvPr/>
          </p:nvSpPr>
          <p:spPr>
            <a:xfrm>
              <a:off x="5822327" y="1885950"/>
              <a:ext cx="2154072" cy="457200"/>
            </a:xfrm>
            <a:prstGeom prst="rect">
              <a:avLst/>
            </a:prstGeom>
          </p:spPr>
          <p:txBody>
            <a:bodyPr vert="horz" lIns="121920" tIns="60960" rIns="121920" bIns="60960" rtlCol="0">
              <a:noAutofit/>
            </a:bodyPr>
            <a:lstStyle>
              <a:lvl1pPr marL="342900" indent="-342900" algn="l" defTabSz="914400" rtl="0" eaLnBrk="1" latinLnBrk="0" hangingPunct="1">
                <a:spcBef>
                  <a:spcPct val="20000"/>
                </a:spcBef>
                <a:buFont typeface="Arial" panose="020B0604020202020204" pitchFamily="34" charset="0"/>
                <a:buChar char="•"/>
                <a:defRPr sz="16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4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2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1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1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lvl="0" indent="0" algn="l" eaLnBrk="1" hangingPunct="1">
                <a:buNone/>
              </a:pPr>
              <a:r>
                <a:rPr lang="en-GB" altLang="zh-CN" sz="1000" dirty="0">
                  <a:solidFill>
                    <a:schemeClr val="tx1">
                      <a:lumMod val="75000"/>
                      <a:lumOff val="25000"/>
                    </a:schemeClr>
                  </a:solidFill>
                  <a:latin typeface="Calibri" panose="020F0502020204030204" charset="0"/>
                  <a:ea typeface="Calibri" panose="020F0502020204030204" charset="0"/>
                  <a:sym typeface="+mn-ea"/>
                </a:rPr>
                <a:t>Lorem ipsum dolor sit amet, consectetuer adipiscing elit, sed diam nonummy nibh euismod tincidunt ut laoreet dolore magna aliquam erat volutpat.</a:t>
              </a:r>
              <a:endParaRPr lang="en-US" sz="1000" dirty="0">
                <a:solidFill>
                  <a:schemeClr val="tx1">
                    <a:lumMod val="75000"/>
                    <a:lumOff val="25000"/>
                  </a:schemeClr>
                </a:solidFill>
                <a:latin typeface="Roboto Light" panose="02000000000000000000" pitchFamily="2" charset="0"/>
                <a:ea typeface="Roboto Light" panose="02000000000000000000" pitchFamily="2" charset="0"/>
                <a:cs typeface="Roboto Light" panose="02000000000000000000" pitchFamily="2" charset="0"/>
              </a:endParaRPr>
            </a:p>
          </p:txBody>
        </p:sp>
      </p:grpSp>
      <p:grpSp>
        <p:nvGrpSpPr>
          <p:cNvPr id="43" name="Group 42"/>
          <p:cNvGrpSpPr/>
          <p:nvPr/>
        </p:nvGrpSpPr>
        <p:grpSpPr>
          <a:xfrm>
            <a:off x="1055599" y="2752090"/>
            <a:ext cx="3209696" cy="1219200"/>
            <a:chOff x="5822327" y="1428750"/>
            <a:chExt cx="2407272" cy="914400"/>
          </a:xfrm>
        </p:grpSpPr>
        <p:sp>
          <p:nvSpPr>
            <p:cNvPr id="44" name="Content Placeholder 2"/>
            <p:cNvSpPr txBox="1"/>
            <p:nvPr/>
          </p:nvSpPr>
          <p:spPr>
            <a:xfrm>
              <a:off x="5822327" y="1428750"/>
              <a:ext cx="2407272" cy="457200"/>
            </a:xfrm>
            <a:prstGeom prst="rect">
              <a:avLst/>
            </a:prstGeom>
          </p:spPr>
          <p:txBody>
            <a:bodyPr vert="horz" lIns="121920" tIns="60960" rIns="121920" bIns="60960" rtlCol="0">
              <a:no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en-US" sz="4000" dirty="0">
                  <a:solidFill>
                    <a:srgbClr val="52B2A7"/>
                  </a:solidFill>
                  <a:latin typeface="Roboto Medium" panose="02000000000000000000" pitchFamily="2" charset="0"/>
                  <a:ea typeface="Roboto Medium" panose="02000000000000000000" pitchFamily="2" charset="0"/>
                  <a:cs typeface="Roboto Medium" panose="02000000000000000000" pitchFamily="2" charset="0"/>
                </a:rPr>
                <a:t>04</a:t>
              </a:r>
              <a:r>
                <a:rPr lang="en-US" sz="4000" b="1" dirty="0">
                  <a:solidFill>
                    <a:srgbClr val="52B2A7"/>
                  </a:solidFill>
                  <a:latin typeface="Roboto Medium" panose="02000000000000000000" pitchFamily="2" charset="0"/>
                  <a:ea typeface="Roboto Medium" panose="02000000000000000000" pitchFamily="2" charset="0"/>
                  <a:cs typeface="Roboto Medium" panose="02000000000000000000" pitchFamily="2" charset="0"/>
                </a:rPr>
                <a:t> </a:t>
              </a:r>
              <a:r>
                <a:rPr lang="en-US" sz="2000" dirty="0">
                  <a:solidFill>
                    <a:srgbClr val="52B2A7"/>
                  </a:solidFill>
                  <a:latin typeface="Roboto Medium" panose="02000000000000000000" pitchFamily="2" charset="0"/>
                  <a:ea typeface="Roboto Medium" panose="02000000000000000000" pitchFamily="2" charset="0"/>
                  <a:cs typeface="Roboto Medium" panose="02000000000000000000" pitchFamily="2" charset="0"/>
                  <a:sym typeface="+mn-ea"/>
                </a:rPr>
                <a:t>KEYWORD</a:t>
              </a:r>
            </a:p>
            <a:p>
              <a:pPr marL="0" indent="0">
                <a:buNone/>
              </a:pPr>
              <a:endParaRPr lang="en-US" sz="2000" dirty="0">
                <a:solidFill>
                  <a:srgbClr val="52B2A7"/>
                </a:solidFill>
                <a:latin typeface="Roboto Medium" panose="02000000000000000000" pitchFamily="2" charset="0"/>
                <a:ea typeface="Roboto Medium" panose="02000000000000000000" pitchFamily="2" charset="0"/>
                <a:cs typeface="Roboto Medium" panose="02000000000000000000" pitchFamily="2" charset="0"/>
                <a:sym typeface="+mn-ea"/>
              </a:endParaRPr>
            </a:p>
          </p:txBody>
        </p:sp>
        <p:sp>
          <p:nvSpPr>
            <p:cNvPr id="45" name="Content Placeholder 2"/>
            <p:cNvSpPr txBox="1"/>
            <p:nvPr/>
          </p:nvSpPr>
          <p:spPr>
            <a:xfrm>
              <a:off x="5822327" y="1885950"/>
              <a:ext cx="2154072" cy="457200"/>
            </a:xfrm>
            <a:prstGeom prst="rect">
              <a:avLst/>
            </a:prstGeom>
          </p:spPr>
          <p:txBody>
            <a:bodyPr vert="horz" lIns="121920" tIns="60960" rIns="121920" bIns="60960" rtlCol="0">
              <a:noAutofit/>
            </a:bodyPr>
            <a:lstStyle>
              <a:lvl1pPr marL="342900" indent="-342900" algn="l" defTabSz="914400" rtl="0" eaLnBrk="1" latinLnBrk="0" hangingPunct="1">
                <a:spcBef>
                  <a:spcPct val="20000"/>
                </a:spcBef>
                <a:buFont typeface="Arial" panose="020B0604020202020204" pitchFamily="34" charset="0"/>
                <a:buChar char="•"/>
                <a:defRPr sz="16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4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2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1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1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lvl="0" indent="0" algn="l" eaLnBrk="1" hangingPunct="1">
                <a:buNone/>
              </a:pPr>
              <a:r>
                <a:rPr lang="en-GB" altLang="zh-CN" sz="1100" dirty="0">
                  <a:solidFill>
                    <a:schemeClr val="tx1">
                      <a:lumMod val="75000"/>
                      <a:lumOff val="25000"/>
                    </a:schemeClr>
                  </a:solidFill>
                  <a:latin typeface="Calibri" panose="020F0502020204030204" charset="0"/>
                  <a:ea typeface="Calibri" panose="020F0502020204030204" charset="0"/>
                  <a:sym typeface="+mn-ea"/>
                </a:rPr>
                <a:t>Lorem ipsum dolor sit amet, consectetuer adipiscing elit, sed diam nonummy nibh euismod tincidunt ut laoreet dolore magna aliquam erat volutpat.</a:t>
              </a:r>
              <a:endParaRPr lang="en-US" sz="1100" dirty="0">
                <a:solidFill>
                  <a:srgbClr val="657284"/>
                </a:solidFill>
                <a:latin typeface="Roboto Light" panose="02000000000000000000" pitchFamily="2" charset="0"/>
                <a:ea typeface="Roboto Light" panose="02000000000000000000" pitchFamily="2" charset="0"/>
                <a:cs typeface="Roboto Light" panose="02000000000000000000" pitchFamily="2" charset="0"/>
              </a:endParaRPr>
            </a:p>
          </p:txBody>
        </p:sp>
      </p:grpSp>
      <p:sp>
        <p:nvSpPr>
          <p:cNvPr id="46" name="Content Placeholder 2"/>
          <p:cNvSpPr txBox="1"/>
          <p:nvPr/>
        </p:nvSpPr>
        <p:spPr>
          <a:xfrm>
            <a:off x="1011048" y="4580891"/>
            <a:ext cx="10572497" cy="1089660"/>
          </a:xfrm>
          <a:prstGeom prst="rect">
            <a:avLst/>
          </a:prstGeom>
        </p:spPr>
        <p:txBody>
          <a:bodyPr vert="horz" lIns="121920" tIns="60960" rIns="121920" bIns="60960" rtlCol="0">
            <a:normAutofit/>
          </a:bodyPr>
          <a:lstStyle>
            <a:lvl1pPr marL="342900" indent="-342900" algn="l" defTabSz="914400" rtl="0" eaLnBrk="1" latinLnBrk="0" hangingPunct="1">
              <a:spcBef>
                <a:spcPct val="20000"/>
              </a:spcBef>
              <a:buFont typeface="Arial" panose="020B0604020202020204" pitchFamily="34" charset="0"/>
              <a:buChar char="•"/>
              <a:defRPr sz="16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4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2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1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1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lvl="0" indent="0" algn="l" eaLnBrk="1" hangingPunct="1">
              <a:buNone/>
            </a:pPr>
            <a:r>
              <a:rPr lang="en-GB" altLang="zh-CN" sz="1200" dirty="0">
                <a:solidFill>
                  <a:schemeClr val="tx1">
                    <a:lumMod val="65000"/>
                    <a:lumOff val="35000"/>
                  </a:schemeClr>
                </a:solidFill>
                <a:latin typeface="Calibri" panose="020F0502020204030204" charset="0"/>
                <a:ea typeface="Calibri" panose="020F0502020204030204" charset="0"/>
                <a:sym typeface="+mn-ea"/>
              </a:rPr>
              <a:t>Lorem ipsum dolor sit amet, consectetuer adipiscing elit, sed diam nonummy nibh euismod tincidunt ut laoreet dolore magna aliquam erat volutpat. Ut wisi enim ad minim veniam, quis nostrud exerci tation ullamcorper suscipit lobortis nisl ut aliquip ex ea commodo consequat. Duis autem vel eum iriure dolor in hendrerit in vulputate velit esse molestie consequa</a:t>
            </a:r>
            <a:endParaRPr lang="en-GB" altLang="zh-CN" sz="1200" dirty="0">
              <a:solidFill>
                <a:schemeClr val="tx1">
                  <a:lumMod val="65000"/>
                  <a:lumOff val="35000"/>
                </a:schemeClr>
              </a:solidFill>
              <a:latin typeface="Calibri" panose="020F0502020204030204" charset="0"/>
              <a:ea typeface="Calibri" panose="020F0502020204030204" charset="0"/>
              <a:cs typeface="Roboto Light" panose="02000000000000000000" pitchFamily="2" charset="0"/>
              <a:sym typeface="+mn-ea"/>
            </a:endParaRPr>
          </a:p>
        </p:txBody>
      </p:sp>
      <p:grpSp>
        <p:nvGrpSpPr>
          <p:cNvPr id="47" name="Group 46"/>
          <p:cNvGrpSpPr/>
          <p:nvPr/>
        </p:nvGrpSpPr>
        <p:grpSpPr>
          <a:xfrm>
            <a:off x="8133481" y="1228090"/>
            <a:ext cx="3040615" cy="1219200"/>
            <a:chOff x="5822327" y="1428750"/>
            <a:chExt cx="2280461" cy="914400"/>
          </a:xfrm>
        </p:grpSpPr>
        <p:sp>
          <p:nvSpPr>
            <p:cNvPr id="48" name="Content Placeholder 2"/>
            <p:cNvSpPr txBox="1"/>
            <p:nvPr/>
          </p:nvSpPr>
          <p:spPr>
            <a:xfrm>
              <a:off x="5822327" y="1428750"/>
              <a:ext cx="2280461" cy="457200"/>
            </a:xfrm>
            <a:prstGeom prst="rect">
              <a:avLst/>
            </a:prstGeom>
          </p:spPr>
          <p:txBody>
            <a:bodyPr vert="horz" lIns="121920" tIns="60960" rIns="121920" bIns="60960" rtlCol="0">
              <a:no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en-US" sz="4000" dirty="0">
                  <a:solidFill>
                    <a:srgbClr val="464E6C"/>
                  </a:solidFill>
                  <a:latin typeface="Roboto Medium" panose="02000000000000000000" pitchFamily="2" charset="0"/>
                  <a:ea typeface="Roboto Medium" panose="02000000000000000000" pitchFamily="2" charset="0"/>
                  <a:cs typeface="Roboto Medium" panose="02000000000000000000" pitchFamily="2" charset="0"/>
                </a:rPr>
                <a:t>03</a:t>
              </a:r>
              <a:r>
                <a:rPr lang="en-US" sz="4000" b="1" dirty="0">
                  <a:solidFill>
                    <a:srgbClr val="464E6C"/>
                  </a:solidFill>
                  <a:latin typeface="Roboto Medium" panose="02000000000000000000" pitchFamily="2" charset="0"/>
                  <a:ea typeface="Roboto Medium" panose="02000000000000000000" pitchFamily="2" charset="0"/>
                  <a:cs typeface="Roboto Medium" panose="02000000000000000000" pitchFamily="2" charset="0"/>
                </a:rPr>
                <a:t> </a:t>
              </a:r>
              <a:r>
                <a:rPr lang="en-US" sz="2000" dirty="0">
                  <a:solidFill>
                    <a:srgbClr val="464E6C"/>
                  </a:solidFill>
                  <a:latin typeface="Roboto Medium" panose="02000000000000000000" pitchFamily="2" charset="0"/>
                  <a:ea typeface="Roboto Medium" panose="02000000000000000000" pitchFamily="2" charset="0"/>
                  <a:cs typeface="Roboto Medium" panose="02000000000000000000" pitchFamily="2" charset="0"/>
                  <a:sym typeface="+mn-ea"/>
                </a:rPr>
                <a:t>KEYWORD</a:t>
              </a:r>
            </a:p>
          </p:txBody>
        </p:sp>
        <p:sp>
          <p:nvSpPr>
            <p:cNvPr id="49" name="Content Placeholder 2"/>
            <p:cNvSpPr txBox="1"/>
            <p:nvPr/>
          </p:nvSpPr>
          <p:spPr>
            <a:xfrm>
              <a:off x="5846928" y="1885950"/>
              <a:ext cx="2154072" cy="457200"/>
            </a:xfrm>
            <a:prstGeom prst="rect">
              <a:avLst/>
            </a:prstGeom>
          </p:spPr>
          <p:txBody>
            <a:bodyPr vert="horz" lIns="121920" tIns="60960" rIns="121920" bIns="60960" rtlCol="0">
              <a:noAutofit/>
            </a:bodyPr>
            <a:lstStyle>
              <a:lvl1pPr marL="342900" indent="-342900" algn="l" defTabSz="914400" rtl="0" eaLnBrk="1" latinLnBrk="0" hangingPunct="1">
                <a:spcBef>
                  <a:spcPct val="20000"/>
                </a:spcBef>
                <a:buFont typeface="Arial" panose="020B0604020202020204" pitchFamily="34" charset="0"/>
                <a:buChar char="•"/>
                <a:defRPr sz="16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4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2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1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1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lvl="0" indent="0" algn="l" eaLnBrk="1" hangingPunct="1">
                <a:buNone/>
              </a:pPr>
              <a:r>
                <a:rPr lang="en-GB" altLang="zh-CN" sz="1100" dirty="0">
                  <a:solidFill>
                    <a:schemeClr val="tx1">
                      <a:lumMod val="75000"/>
                      <a:lumOff val="25000"/>
                    </a:schemeClr>
                  </a:solidFill>
                  <a:latin typeface="Calibri" panose="020F0502020204030204" charset="0"/>
                  <a:ea typeface="Calibri" panose="020F0502020204030204" charset="0"/>
                  <a:sym typeface="+mn-ea"/>
                </a:rPr>
                <a:t>Lorem ipsum dolor sit amet, consectetuer adipiscing elit, sed diam nonummy nibh euismod tincidunt ut laoreet dolore magna aliquam erat volutpat.</a:t>
              </a:r>
              <a:endParaRPr lang="en-US" sz="1100" dirty="0">
                <a:solidFill>
                  <a:srgbClr val="657284"/>
                </a:solidFill>
                <a:latin typeface="Roboto Light" panose="02000000000000000000" pitchFamily="2" charset="0"/>
                <a:ea typeface="Roboto Light" panose="02000000000000000000" pitchFamily="2" charset="0"/>
                <a:cs typeface="Roboto Light" panose="02000000000000000000" pitchFamily="2" charset="0"/>
              </a:endParaRPr>
            </a:p>
          </p:txBody>
        </p:sp>
      </p:grpSp>
      <p:grpSp>
        <p:nvGrpSpPr>
          <p:cNvPr id="50" name="Group 49"/>
          <p:cNvGrpSpPr/>
          <p:nvPr/>
        </p:nvGrpSpPr>
        <p:grpSpPr>
          <a:xfrm>
            <a:off x="8133481" y="2752090"/>
            <a:ext cx="3040615" cy="1219200"/>
            <a:chOff x="5822327" y="1428750"/>
            <a:chExt cx="2280461" cy="914400"/>
          </a:xfrm>
        </p:grpSpPr>
        <p:sp>
          <p:nvSpPr>
            <p:cNvPr id="51" name="Content Placeholder 2"/>
            <p:cNvSpPr txBox="1"/>
            <p:nvPr/>
          </p:nvSpPr>
          <p:spPr>
            <a:xfrm>
              <a:off x="5822327" y="1428750"/>
              <a:ext cx="2280461" cy="457200"/>
            </a:xfrm>
            <a:prstGeom prst="rect">
              <a:avLst/>
            </a:prstGeom>
          </p:spPr>
          <p:txBody>
            <a:bodyPr vert="horz" lIns="121920" tIns="60960" rIns="121920" bIns="60960" rtlCol="0">
              <a:no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en-US" sz="4000" dirty="0">
                  <a:solidFill>
                    <a:srgbClr val="52B2A7"/>
                  </a:solidFill>
                  <a:latin typeface="Roboto Medium" panose="02000000000000000000" pitchFamily="2" charset="0"/>
                  <a:ea typeface="Roboto Medium" panose="02000000000000000000" pitchFamily="2" charset="0"/>
                  <a:cs typeface="Roboto Medium" panose="02000000000000000000" pitchFamily="2" charset="0"/>
                </a:rPr>
                <a:t>06</a:t>
              </a:r>
              <a:r>
                <a:rPr lang="en-US" sz="4000" b="1" dirty="0">
                  <a:solidFill>
                    <a:srgbClr val="52B2A7"/>
                  </a:solidFill>
                  <a:latin typeface="Roboto Medium" panose="02000000000000000000" pitchFamily="2" charset="0"/>
                  <a:ea typeface="Roboto Medium" panose="02000000000000000000" pitchFamily="2" charset="0"/>
                  <a:cs typeface="Roboto Medium" panose="02000000000000000000" pitchFamily="2" charset="0"/>
                </a:rPr>
                <a:t> </a:t>
              </a:r>
              <a:r>
                <a:rPr lang="en-US" sz="2000" dirty="0">
                  <a:solidFill>
                    <a:srgbClr val="52B2A7"/>
                  </a:solidFill>
                  <a:latin typeface="Roboto Medium" panose="02000000000000000000" pitchFamily="2" charset="0"/>
                  <a:ea typeface="Roboto Medium" panose="02000000000000000000" pitchFamily="2" charset="0"/>
                  <a:cs typeface="Roboto Medium" panose="02000000000000000000" pitchFamily="2" charset="0"/>
                  <a:sym typeface="+mn-ea"/>
                </a:rPr>
                <a:t>KEYWORD</a:t>
              </a:r>
            </a:p>
          </p:txBody>
        </p:sp>
        <p:sp>
          <p:nvSpPr>
            <p:cNvPr id="52" name="Content Placeholder 2"/>
            <p:cNvSpPr txBox="1"/>
            <p:nvPr/>
          </p:nvSpPr>
          <p:spPr>
            <a:xfrm>
              <a:off x="5846928" y="1885950"/>
              <a:ext cx="2154072" cy="457200"/>
            </a:xfrm>
            <a:prstGeom prst="rect">
              <a:avLst/>
            </a:prstGeom>
          </p:spPr>
          <p:txBody>
            <a:bodyPr vert="horz" lIns="121920" tIns="60960" rIns="121920" bIns="60960" rtlCol="0">
              <a:noAutofit/>
            </a:bodyPr>
            <a:lstStyle>
              <a:lvl1pPr marL="342900" indent="-342900" algn="l" defTabSz="914400" rtl="0" eaLnBrk="1" latinLnBrk="0" hangingPunct="1">
                <a:spcBef>
                  <a:spcPct val="20000"/>
                </a:spcBef>
                <a:buFont typeface="Arial" panose="020B0604020202020204" pitchFamily="34" charset="0"/>
                <a:buChar char="•"/>
                <a:defRPr sz="16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4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2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1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1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lvl="0" indent="0" algn="l" eaLnBrk="1" hangingPunct="1">
                <a:buNone/>
              </a:pPr>
              <a:r>
                <a:rPr lang="en-GB" altLang="zh-CN" sz="1100" dirty="0">
                  <a:solidFill>
                    <a:schemeClr val="tx1">
                      <a:lumMod val="75000"/>
                      <a:lumOff val="25000"/>
                    </a:schemeClr>
                  </a:solidFill>
                  <a:latin typeface="Calibri" panose="020F0502020204030204" charset="0"/>
                  <a:ea typeface="Calibri" panose="020F0502020204030204" charset="0"/>
                  <a:sym typeface="+mn-ea"/>
                </a:rPr>
                <a:t>Lorem ipsum dolor sit amet, consectetuer adipiscing elit, sed diam nonummy nibh euismod tincidunt ut laoreet dolore magna aliquam erat volutpat.</a:t>
              </a:r>
              <a:endParaRPr lang="en-US" sz="1100" dirty="0">
                <a:solidFill>
                  <a:srgbClr val="657284"/>
                </a:solidFill>
                <a:latin typeface="Roboto Light" panose="02000000000000000000" pitchFamily="2" charset="0"/>
                <a:ea typeface="Roboto Light" panose="02000000000000000000" pitchFamily="2" charset="0"/>
                <a:cs typeface="Roboto Light" panose="02000000000000000000" pitchFamily="2" charset="0"/>
              </a:endParaRPr>
            </a:p>
          </p:txBody>
        </p:sp>
      </p:gr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3702</Words>
  <Application>Microsoft Office PowerPoint</Application>
  <PresentationFormat>宽屏</PresentationFormat>
  <Paragraphs>227</Paragraphs>
  <Slides>27</Slides>
  <Notes>1</Notes>
  <HiddenSlides>0</HiddenSlides>
  <MMClips>0</MMClips>
  <ScaleCrop>false</ScaleCrop>
  <HeadingPairs>
    <vt:vector size="6" baseType="variant">
      <vt:variant>
        <vt:lpstr>已用的字体</vt:lpstr>
      </vt:variant>
      <vt:variant>
        <vt:i4>15</vt:i4>
      </vt:variant>
      <vt:variant>
        <vt:lpstr>主题</vt:lpstr>
      </vt:variant>
      <vt:variant>
        <vt:i4>1</vt:i4>
      </vt:variant>
      <vt:variant>
        <vt:lpstr>幻灯片标题</vt:lpstr>
      </vt:variant>
      <vt:variant>
        <vt:i4>27</vt:i4>
      </vt:variant>
    </vt:vector>
  </HeadingPairs>
  <TitlesOfParts>
    <vt:vector size="43" baseType="lpstr">
      <vt:lpstr>FontAwesome</vt:lpstr>
      <vt:lpstr>Kozuka Mincho Pro H</vt:lpstr>
      <vt:lpstr>MingLiU_HKSCS-ExtB</vt:lpstr>
      <vt:lpstr>Oswald Light</vt:lpstr>
      <vt:lpstr>Roboto Light</vt:lpstr>
      <vt:lpstr>Roboto Medium</vt:lpstr>
      <vt:lpstr>方正舒体</vt:lpstr>
      <vt:lpstr>方正中等线简体</vt:lpstr>
      <vt:lpstr>宋体</vt:lpstr>
      <vt:lpstr>微软雅黑</vt:lpstr>
      <vt:lpstr>Arial</vt:lpstr>
      <vt:lpstr>Calibri</vt:lpstr>
      <vt:lpstr>Calibri Light</vt:lpstr>
      <vt:lpstr>Impact</vt:lpstr>
      <vt:lpstr>Verdana</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
  <cp:lastModifiedBy>Windows 用户</cp:lastModifiedBy>
  <cp:revision>1</cp:revision>
  <dcterms:created xsi:type="dcterms:W3CDTF">2017-06-17T12:06:16Z</dcterms:created>
  <dcterms:modified xsi:type="dcterms:W3CDTF">2019-04-16T05:22:53Z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2052-10.1.0.6490</vt:lpwstr>
  </property>
</Properties>
</file>